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03" r:id="rId3"/>
    <p:sldId id="299" r:id="rId4"/>
    <p:sldId id="257" r:id="rId5"/>
    <p:sldId id="258" r:id="rId6"/>
    <p:sldId id="259" r:id="rId7"/>
    <p:sldId id="304" r:id="rId8"/>
    <p:sldId id="260" r:id="rId9"/>
    <p:sldId id="261" r:id="rId10"/>
    <p:sldId id="262" r:id="rId11"/>
    <p:sldId id="263" r:id="rId12"/>
    <p:sldId id="301"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547B"/>
    <a:srgbClr val="E05EC1"/>
    <a:srgbClr val="E472C9"/>
    <a:srgbClr val="EAA2E6"/>
    <a:srgbClr val="A6014E"/>
    <a:srgbClr val="21A5FF"/>
    <a:srgbClr val="0090F2"/>
    <a:srgbClr val="B83608"/>
    <a:srgbClr val="F77D4F"/>
    <a:srgbClr val="F782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3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66273A-5C1B-4894-A159-F20B500A4B2F}" type="doc">
      <dgm:prSet loTypeId="urn:microsoft.com/office/officeart/2008/layout/TitlePictureLineup" loCatId="picture" qsTypeId="urn:microsoft.com/office/officeart/2005/8/quickstyle/simple5" qsCatId="simple" csTypeId="urn:microsoft.com/office/officeart/2005/8/colors/colorful5" csCatId="colorful" phldr="1"/>
      <dgm:spPr/>
      <dgm:t>
        <a:bodyPr/>
        <a:lstStyle/>
        <a:p>
          <a:endParaRPr lang="es-ES"/>
        </a:p>
      </dgm:t>
    </dgm:pt>
    <dgm:pt modelId="{622D0165-4FFA-476B-9D9A-0F2D7B53A5E6}">
      <dgm:prSet custT="1"/>
      <dgm:spPr>
        <a:solidFill>
          <a:srgbClr val="F78252"/>
        </a:solidFill>
      </dgm:spPr>
      <dgm:t>
        <a:bodyPr/>
        <a:lstStyle/>
        <a:p>
          <a:pPr rtl="1"/>
          <a:r>
            <a:rPr lang="ar-SA" sz="2400" b="1" dirty="0">
              <a:effectLst>
                <a:outerShdw blurRad="38100" dist="38100" dir="2700000" algn="tl">
                  <a:srgbClr val="000000">
                    <a:alpha val="43137"/>
                  </a:srgbClr>
                </a:outerShdw>
              </a:effectLst>
            </a:rPr>
            <a:t>مثل العرس</a:t>
          </a:r>
          <a:br>
            <a:rPr lang="es-ES" sz="2400" b="1" dirty="0">
              <a:effectLst>
                <a:outerShdw blurRad="38100" dist="38100" dir="2700000" algn="tl">
                  <a:srgbClr val="000000">
                    <a:alpha val="43137"/>
                  </a:srgbClr>
                </a:outerShdw>
              </a:effectLst>
            </a:rPr>
          </a:br>
          <a:r>
            <a:rPr lang="ar-SA" sz="2400" b="1" dirty="0">
              <a:effectLst>
                <a:outerShdw blurRad="38100" dist="38100" dir="2700000" algn="tl">
                  <a:srgbClr val="000000">
                    <a:alpha val="43137"/>
                  </a:srgbClr>
                </a:outerShdw>
              </a:effectLst>
            </a:rPr>
            <a:t>(مر2: 19-20).</a:t>
          </a:r>
          <a:endParaRPr lang="es-ES" sz="2400" dirty="0">
            <a:effectLst>
              <a:outerShdw blurRad="38100" dist="38100" dir="2700000" algn="tl">
                <a:srgbClr val="000000">
                  <a:alpha val="43137"/>
                </a:srgbClr>
              </a:outerShdw>
            </a:effectLst>
          </a:endParaRPr>
        </a:p>
      </dgm:t>
    </dgm:pt>
    <dgm:pt modelId="{CD5B5598-19BA-44A8-A17D-0BFDD5C18231}" type="parTrans" cxnId="{399696CA-CA63-469F-8E8C-F021A5888D29}">
      <dgm:prSet/>
      <dgm:spPr/>
      <dgm:t>
        <a:bodyPr/>
        <a:lstStyle/>
        <a:p>
          <a:endParaRPr lang="es-ES" sz="2400"/>
        </a:p>
      </dgm:t>
    </dgm:pt>
    <dgm:pt modelId="{1812F760-73EE-4C59-882A-AC6912A3CB59}" type="sibTrans" cxnId="{399696CA-CA63-469F-8E8C-F021A5888D29}">
      <dgm:prSet/>
      <dgm:spPr/>
      <dgm:t>
        <a:bodyPr/>
        <a:lstStyle/>
        <a:p>
          <a:endParaRPr lang="es-ES" sz="2400"/>
        </a:p>
      </dgm:t>
    </dgm:pt>
    <dgm:pt modelId="{70CC257C-DC57-4CFD-84FA-F703BBFA8B62}">
      <dgm:prSet custT="1"/>
      <dgm:spPr/>
      <dgm:t>
        <a:bodyPr/>
        <a:lstStyle/>
        <a:p>
          <a:pPr rtl="1"/>
          <a:r>
            <a:rPr lang="ar-SA" sz="2400" b="1" dirty="0"/>
            <a:t>كيف يمكن لشخص أن يصوم وهو في حفل زفاف؟ العريس هو يسوع. الضيوف التلاميذ. عندما مات يسوع وقام، كان على تلاميذه أن يصوموا.</a:t>
          </a:r>
          <a:endParaRPr lang="es-ES" sz="2400" dirty="0"/>
        </a:p>
      </dgm:t>
    </dgm:pt>
    <dgm:pt modelId="{F175235E-87A0-4016-B050-60574CD73E61}" type="parTrans" cxnId="{56FC9FD1-FF63-4B36-AD79-23B3388972C8}">
      <dgm:prSet/>
      <dgm:spPr/>
      <dgm:t>
        <a:bodyPr/>
        <a:lstStyle/>
        <a:p>
          <a:endParaRPr lang="es-ES" sz="2400"/>
        </a:p>
      </dgm:t>
    </dgm:pt>
    <dgm:pt modelId="{1810B12F-901F-4FD9-963C-DCF89B4334EC}" type="sibTrans" cxnId="{56FC9FD1-FF63-4B36-AD79-23B3388972C8}">
      <dgm:prSet/>
      <dgm:spPr/>
      <dgm:t>
        <a:bodyPr/>
        <a:lstStyle/>
        <a:p>
          <a:endParaRPr lang="es-ES" sz="2400"/>
        </a:p>
      </dgm:t>
    </dgm:pt>
    <dgm:pt modelId="{BCB06E44-C6AB-41AD-AA34-971A8CDB9BBF}">
      <dgm:prSet custT="1"/>
      <dgm:spPr/>
      <dgm:t>
        <a:bodyPr/>
        <a:lstStyle/>
        <a:p>
          <a:pPr rtl="1"/>
          <a:r>
            <a:rPr lang="ar-SA" sz="2400" b="1" dirty="0">
              <a:effectLst>
                <a:outerShdw blurRad="38100" dist="38100" dir="2700000" algn="tl">
                  <a:srgbClr val="000000">
                    <a:alpha val="43137"/>
                  </a:srgbClr>
                </a:outerShdw>
              </a:effectLst>
            </a:rPr>
            <a:t>مثل الجديد والقديم</a:t>
          </a:r>
          <a:br>
            <a:rPr lang="es-ES" sz="2400" b="1" dirty="0">
              <a:effectLst>
                <a:outerShdw blurRad="38100" dist="38100" dir="2700000" algn="tl">
                  <a:srgbClr val="000000">
                    <a:alpha val="43137"/>
                  </a:srgbClr>
                </a:outerShdw>
              </a:effectLst>
            </a:rPr>
          </a:br>
          <a:r>
            <a:rPr lang="ar-SA" sz="2400" b="1" dirty="0">
              <a:effectLst>
                <a:outerShdw blurRad="38100" dist="38100" dir="2700000" algn="tl">
                  <a:srgbClr val="000000">
                    <a:alpha val="43137"/>
                  </a:srgbClr>
                </a:outerShdw>
              </a:effectLst>
            </a:rPr>
            <a:t>(مر2: 21-22).</a:t>
          </a:r>
          <a:endParaRPr lang="es-ES" sz="2400" dirty="0">
            <a:effectLst>
              <a:outerShdw blurRad="38100" dist="38100" dir="2700000" algn="tl">
                <a:srgbClr val="000000">
                  <a:alpha val="43137"/>
                </a:srgbClr>
              </a:outerShdw>
            </a:effectLst>
          </a:endParaRPr>
        </a:p>
      </dgm:t>
    </dgm:pt>
    <dgm:pt modelId="{57EA8425-B3BE-49F8-BFAA-8776CA6FD059}" type="parTrans" cxnId="{CE00EAE9-2400-40F2-B7FD-F62BC92DE126}">
      <dgm:prSet/>
      <dgm:spPr/>
      <dgm:t>
        <a:bodyPr/>
        <a:lstStyle/>
        <a:p>
          <a:endParaRPr lang="es-ES" sz="2400"/>
        </a:p>
      </dgm:t>
    </dgm:pt>
    <dgm:pt modelId="{3709838C-3311-46BC-A238-7E8DBCFD6356}" type="sibTrans" cxnId="{CE00EAE9-2400-40F2-B7FD-F62BC92DE126}">
      <dgm:prSet/>
      <dgm:spPr/>
      <dgm:t>
        <a:bodyPr/>
        <a:lstStyle/>
        <a:p>
          <a:endParaRPr lang="es-ES" sz="2400"/>
        </a:p>
      </dgm:t>
    </dgm:pt>
    <dgm:pt modelId="{4CD1FFF4-28F1-43FC-8ABE-A4BE2462D654}">
      <dgm:prSet custT="1"/>
      <dgm:spPr/>
      <dgm:t>
        <a:bodyPr/>
        <a:lstStyle/>
        <a:p>
          <a:pPr rtl="1"/>
          <a:r>
            <a:rPr lang="ar-SA" sz="2400" b="1" dirty="0"/>
            <a:t>لم يكن لتعاليم يسوع الحية مكان في تعاليم التقليد الميتة؛ والعكس صحيح.</a:t>
          </a:r>
          <a:endParaRPr lang="es-ES" sz="2400" dirty="0"/>
        </a:p>
      </dgm:t>
    </dgm:pt>
    <dgm:pt modelId="{A5912A98-228D-43E5-9D94-9B9C207EF3B3}" type="parTrans" cxnId="{1BF70265-EB7C-45C0-B4B5-88458F8A2A10}">
      <dgm:prSet/>
      <dgm:spPr/>
      <dgm:t>
        <a:bodyPr/>
        <a:lstStyle/>
        <a:p>
          <a:endParaRPr lang="es-ES" sz="2400"/>
        </a:p>
      </dgm:t>
    </dgm:pt>
    <dgm:pt modelId="{F5FF10E9-644B-42C5-98F7-DD8FD617ED78}" type="sibTrans" cxnId="{1BF70265-EB7C-45C0-B4B5-88458F8A2A10}">
      <dgm:prSet/>
      <dgm:spPr/>
      <dgm:t>
        <a:bodyPr/>
        <a:lstStyle/>
        <a:p>
          <a:endParaRPr lang="es-ES" sz="2400"/>
        </a:p>
      </dgm:t>
    </dgm:pt>
    <dgm:pt modelId="{E180560E-B147-4B47-8FBD-83A23B4F1CE1}" type="pres">
      <dgm:prSet presAssocID="{F466273A-5C1B-4894-A159-F20B500A4B2F}" presName="Name0" presStyleCnt="0">
        <dgm:presLayoutVars>
          <dgm:dir val="rev"/>
        </dgm:presLayoutVars>
      </dgm:prSet>
      <dgm:spPr/>
    </dgm:pt>
    <dgm:pt modelId="{AA2D1C41-ABE0-4E27-B681-58B98D8B8A6D}" type="pres">
      <dgm:prSet presAssocID="{622D0165-4FFA-476B-9D9A-0F2D7B53A5E6}" presName="composite" presStyleCnt="0"/>
      <dgm:spPr/>
    </dgm:pt>
    <dgm:pt modelId="{59E138C1-A5DA-4A7B-99E1-D5D635BEA7EB}" type="pres">
      <dgm:prSet presAssocID="{622D0165-4FFA-476B-9D9A-0F2D7B53A5E6}" presName="Accent" presStyleLbl="alignAcc1" presStyleIdx="0" presStyleCnt="2" custLinFactX="283135" custLinFactNeighborX="300000"/>
      <dgm:spPr/>
    </dgm:pt>
    <dgm:pt modelId="{E286A48A-0634-4C71-8D48-5B684D265BBF}" type="pres">
      <dgm:prSet presAssocID="{622D0165-4FFA-476B-9D9A-0F2D7B53A5E6}" presName="Image" presStyleLbl="node1" presStyleIdx="0" presStyleCnt="2"/>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E23CAB79-4B4D-44AF-9DB2-65352B6EBEFE}" type="pres">
      <dgm:prSet presAssocID="{622D0165-4FFA-476B-9D9A-0F2D7B53A5E6}" presName="Child" presStyleLbl="revTx" presStyleIdx="0" presStyleCnt="2" custScaleX="129327">
        <dgm:presLayoutVars>
          <dgm:bulletEnabled val="1"/>
        </dgm:presLayoutVars>
      </dgm:prSet>
      <dgm:spPr/>
    </dgm:pt>
    <dgm:pt modelId="{7E74DE47-F9D3-459C-B258-16D04376BEC8}" type="pres">
      <dgm:prSet presAssocID="{622D0165-4FFA-476B-9D9A-0F2D7B53A5E6}" presName="Parent" presStyleLbl="alignNode1" presStyleIdx="0" presStyleCnt="2" custScaleX="115956" custScaleY="138258">
        <dgm:presLayoutVars>
          <dgm:bulletEnabled val="1"/>
        </dgm:presLayoutVars>
      </dgm:prSet>
      <dgm:spPr/>
    </dgm:pt>
    <dgm:pt modelId="{5A1A7E94-D8F0-4E06-BD7F-FBC2AF054F24}" type="pres">
      <dgm:prSet presAssocID="{1812F760-73EE-4C59-882A-AC6912A3CB59}" presName="sibTrans" presStyleCnt="0"/>
      <dgm:spPr/>
    </dgm:pt>
    <dgm:pt modelId="{8CE0ED55-802D-4CE8-8DFD-473CEC10AB19}" type="pres">
      <dgm:prSet presAssocID="{BCB06E44-C6AB-41AD-AA34-971A8CDB9BBF}" presName="composite" presStyleCnt="0"/>
      <dgm:spPr/>
    </dgm:pt>
    <dgm:pt modelId="{7809D977-C9AB-4FD4-B2E9-B98316D525D8}" type="pres">
      <dgm:prSet presAssocID="{BCB06E44-C6AB-41AD-AA34-971A8CDB9BBF}" presName="Accent" presStyleLbl="alignAcc1" presStyleIdx="1" presStyleCnt="2" custLinFactX="202706" custLinFactNeighborX="300000"/>
      <dgm:spPr/>
    </dgm:pt>
    <dgm:pt modelId="{EE2FC259-CBA0-4A97-B7B0-4B8AC6BC2531}" type="pres">
      <dgm:prSet presAssocID="{BCB06E44-C6AB-41AD-AA34-971A8CDB9BBF}" presName="Image" presStyleLbl="node1" presStyleIdx="1" presStyleCnt="2"/>
      <dgm:spPr>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AFCD7FA6-0397-43E3-B4B2-04143E9BF409}" type="pres">
      <dgm:prSet presAssocID="{BCB06E44-C6AB-41AD-AA34-971A8CDB9BBF}" presName="Child" presStyleLbl="revTx" presStyleIdx="1" presStyleCnt="2" custScaleX="115956">
        <dgm:presLayoutVars>
          <dgm:bulletEnabled val="1"/>
        </dgm:presLayoutVars>
      </dgm:prSet>
      <dgm:spPr/>
    </dgm:pt>
    <dgm:pt modelId="{CCB867B3-E157-4C84-B87D-B82D0C26119C}" type="pres">
      <dgm:prSet presAssocID="{BCB06E44-C6AB-41AD-AA34-971A8CDB9BBF}" presName="Parent" presStyleLbl="alignNode1" presStyleIdx="1" presStyleCnt="2" custScaleX="115956" custScaleY="138258">
        <dgm:presLayoutVars>
          <dgm:bulletEnabled val="1"/>
        </dgm:presLayoutVars>
      </dgm:prSet>
      <dgm:spPr/>
    </dgm:pt>
  </dgm:ptLst>
  <dgm:cxnLst>
    <dgm:cxn modelId="{DFD7FC62-75BC-4CDD-B0F0-00D171A168AD}" type="presOf" srcId="{70CC257C-DC57-4CFD-84FA-F703BBFA8B62}" destId="{E23CAB79-4B4D-44AF-9DB2-65352B6EBEFE}" srcOrd="0" destOrd="0" presId="urn:microsoft.com/office/officeart/2008/layout/TitlePictureLineup"/>
    <dgm:cxn modelId="{F1E49964-CF43-4342-833D-A578A5E1384C}" type="presOf" srcId="{BCB06E44-C6AB-41AD-AA34-971A8CDB9BBF}" destId="{CCB867B3-E157-4C84-B87D-B82D0C26119C}" srcOrd="0" destOrd="0" presId="urn:microsoft.com/office/officeart/2008/layout/TitlePictureLineup"/>
    <dgm:cxn modelId="{1BF70265-EB7C-45C0-B4B5-88458F8A2A10}" srcId="{BCB06E44-C6AB-41AD-AA34-971A8CDB9BBF}" destId="{4CD1FFF4-28F1-43FC-8ABE-A4BE2462D654}" srcOrd="0" destOrd="0" parTransId="{A5912A98-228D-43E5-9D94-9B9C207EF3B3}" sibTransId="{F5FF10E9-644B-42C5-98F7-DD8FD617ED78}"/>
    <dgm:cxn modelId="{2B576268-4BF6-4959-BC90-799FC8B0DBB4}" type="presOf" srcId="{622D0165-4FFA-476B-9D9A-0F2D7B53A5E6}" destId="{7E74DE47-F9D3-459C-B258-16D04376BEC8}" srcOrd="0" destOrd="0" presId="urn:microsoft.com/office/officeart/2008/layout/TitlePictureLineup"/>
    <dgm:cxn modelId="{319BD9A6-4865-42F1-9CB2-541BE48263BD}" type="presOf" srcId="{4CD1FFF4-28F1-43FC-8ABE-A4BE2462D654}" destId="{AFCD7FA6-0397-43E3-B4B2-04143E9BF409}" srcOrd="0" destOrd="0" presId="urn:microsoft.com/office/officeart/2008/layout/TitlePictureLineup"/>
    <dgm:cxn modelId="{C77290AE-B919-49A0-B729-88541943CD67}" type="presOf" srcId="{F466273A-5C1B-4894-A159-F20B500A4B2F}" destId="{E180560E-B147-4B47-8FBD-83A23B4F1CE1}" srcOrd="0" destOrd="0" presId="urn:microsoft.com/office/officeart/2008/layout/TitlePictureLineup"/>
    <dgm:cxn modelId="{399696CA-CA63-469F-8E8C-F021A5888D29}" srcId="{F466273A-5C1B-4894-A159-F20B500A4B2F}" destId="{622D0165-4FFA-476B-9D9A-0F2D7B53A5E6}" srcOrd="0" destOrd="0" parTransId="{CD5B5598-19BA-44A8-A17D-0BFDD5C18231}" sibTransId="{1812F760-73EE-4C59-882A-AC6912A3CB59}"/>
    <dgm:cxn modelId="{56FC9FD1-FF63-4B36-AD79-23B3388972C8}" srcId="{622D0165-4FFA-476B-9D9A-0F2D7B53A5E6}" destId="{70CC257C-DC57-4CFD-84FA-F703BBFA8B62}" srcOrd="0" destOrd="0" parTransId="{F175235E-87A0-4016-B050-60574CD73E61}" sibTransId="{1810B12F-901F-4FD9-963C-DCF89B4334EC}"/>
    <dgm:cxn modelId="{CE00EAE9-2400-40F2-B7FD-F62BC92DE126}" srcId="{F466273A-5C1B-4894-A159-F20B500A4B2F}" destId="{BCB06E44-C6AB-41AD-AA34-971A8CDB9BBF}" srcOrd="1" destOrd="0" parTransId="{57EA8425-B3BE-49F8-BFAA-8776CA6FD059}" sibTransId="{3709838C-3311-46BC-A238-7E8DBCFD6356}"/>
    <dgm:cxn modelId="{90B49FC0-537F-4842-B947-C4992D9A645B}" type="presParOf" srcId="{E180560E-B147-4B47-8FBD-83A23B4F1CE1}" destId="{AA2D1C41-ABE0-4E27-B681-58B98D8B8A6D}" srcOrd="0" destOrd="0" presId="urn:microsoft.com/office/officeart/2008/layout/TitlePictureLineup"/>
    <dgm:cxn modelId="{ACA5C300-6351-4EAF-A7F3-38746D7A751F}" type="presParOf" srcId="{AA2D1C41-ABE0-4E27-B681-58B98D8B8A6D}" destId="{59E138C1-A5DA-4A7B-99E1-D5D635BEA7EB}" srcOrd="0" destOrd="0" presId="urn:microsoft.com/office/officeart/2008/layout/TitlePictureLineup"/>
    <dgm:cxn modelId="{EDE8E2F8-6B36-49B1-8093-021F6E5F1FF4}" type="presParOf" srcId="{AA2D1C41-ABE0-4E27-B681-58B98D8B8A6D}" destId="{E286A48A-0634-4C71-8D48-5B684D265BBF}" srcOrd="1" destOrd="0" presId="urn:microsoft.com/office/officeart/2008/layout/TitlePictureLineup"/>
    <dgm:cxn modelId="{585841AF-DA7C-4130-836F-54CB954345E4}" type="presParOf" srcId="{AA2D1C41-ABE0-4E27-B681-58B98D8B8A6D}" destId="{E23CAB79-4B4D-44AF-9DB2-65352B6EBEFE}" srcOrd="2" destOrd="0" presId="urn:microsoft.com/office/officeart/2008/layout/TitlePictureLineup"/>
    <dgm:cxn modelId="{61A15837-3E3E-40DD-9E99-20B25A8E005F}" type="presParOf" srcId="{AA2D1C41-ABE0-4E27-B681-58B98D8B8A6D}" destId="{7E74DE47-F9D3-459C-B258-16D04376BEC8}" srcOrd="3" destOrd="0" presId="urn:microsoft.com/office/officeart/2008/layout/TitlePictureLineup"/>
    <dgm:cxn modelId="{47C4C3E3-CA75-4433-9012-46004BCD0A35}" type="presParOf" srcId="{E180560E-B147-4B47-8FBD-83A23B4F1CE1}" destId="{5A1A7E94-D8F0-4E06-BD7F-FBC2AF054F24}" srcOrd="1" destOrd="0" presId="urn:microsoft.com/office/officeart/2008/layout/TitlePictureLineup"/>
    <dgm:cxn modelId="{D96BC3DB-5120-4373-AB59-2161F7E81C2A}" type="presParOf" srcId="{E180560E-B147-4B47-8FBD-83A23B4F1CE1}" destId="{8CE0ED55-802D-4CE8-8DFD-473CEC10AB19}" srcOrd="2" destOrd="0" presId="urn:microsoft.com/office/officeart/2008/layout/TitlePictureLineup"/>
    <dgm:cxn modelId="{E224F59E-3D92-4622-93AB-20386929249A}" type="presParOf" srcId="{8CE0ED55-802D-4CE8-8DFD-473CEC10AB19}" destId="{7809D977-C9AB-4FD4-B2E9-B98316D525D8}" srcOrd="0" destOrd="0" presId="urn:microsoft.com/office/officeart/2008/layout/TitlePictureLineup"/>
    <dgm:cxn modelId="{1F096041-827A-44AA-BD4C-34459A9B0F2B}" type="presParOf" srcId="{8CE0ED55-802D-4CE8-8DFD-473CEC10AB19}" destId="{EE2FC259-CBA0-4A97-B7B0-4B8AC6BC2531}" srcOrd="1" destOrd="0" presId="urn:microsoft.com/office/officeart/2008/layout/TitlePictureLineup"/>
    <dgm:cxn modelId="{3AE11C05-BF6A-466B-BCBA-B152361CBA40}" type="presParOf" srcId="{8CE0ED55-802D-4CE8-8DFD-473CEC10AB19}" destId="{AFCD7FA6-0397-43E3-B4B2-04143E9BF409}" srcOrd="2" destOrd="0" presId="urn:microsoft.com/office/officeart/2008/layout/TitlePictureLineup"/>
    <dgm:cxn modelId="{31365A3D-5791-43E7-BED4-392D37518900}" type="presParOf" srcId="{8CE0ED55-802D-4CE8-8DFD-473CEC10AB19}" destId="{CCB867B3-E157-4C84-B87D-B82D0C26119C}"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138C1-A5DA-4A7B-99E1-D5D635BEA7EB}">
      <dsp:nvSpPr>
        <dsp:cNvPr id="0" name=""/>
        <dsp:cNvSpPr/>
      </dsp:nvSpPr>
      <dsp:spPr>
        <a:xfrm>
          <a:off x="6381749" y="619704"/>
          <a:ext cx="0" cy="4587967"/>
        </a:xfrm>
        <a:prstGeom prst="line">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38100" dist="17779" dir="5400000" rotWithShape="0">
            <a:srgbClr val="000000">
              <a:alpha val="40000"/>
            </a:srgbClr>
          </a:outerShdw>
        </a:effectLst>
      </dsp:spPr>
      <dsp:style>
        <a:lnRef idx="1">
          <a:scrgbClr r="0" g="0" b="0"/>
        </a:lnRef>
        <a:fillRef idx="1">
          <a:scrgbClr r="0" g="0" b="0"/>
        </a:fillRef>
        <a:effectRef idx="2">
          <a:scrgbClr r="0" g="0" b="0"/>
        </a:effectRef>
        <a:fontRef idx="minor"/>
      </dsp:style>
    </dsp:sp>
    <dsp:sp modelId="{E286A48A-0634-4C71-8D48-5B684D265BBF}">
      <dsp:nvSpPr>
        <dsp:cNvPr id="0" name=""/>
        <dsp:cNvSpPr/>
      </dsp:nvSpPr>
      <dsp:spPr>
        <a:xfrm>
          <a:off x="3622950" y="772636"/>
          <a:ext cx="2413015" cy="2064585"/>
        </a:xfrm>
        <a:prstGeom prst="rect">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E23CAB79-4B4D-44AF-9DB2-65352B6EBEFE}">
      <dsp:nvSpPr>
        <dsp:cNvPr id="0" name=""/>
        <dsp:cNvSpPr/>
      </dsp:nvSpPr>
      <dsp:spPr>
        <a:xfrm>
          <a:off x="3269118" y="2837221"/>
          <a:ext cx="3120680" cy="2370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1066800" rtl="1">
            <a:lnSpc>
              <a:spcPct val="90000"/>
            </a:lnSpc>
            <a:spcBef>
              <a:spcPct val="0"/>
            </a:spcBef>
            <a:spcAft>
              <a:spcPct val="35000"/>
            </a:spcAft>
            <a:buNone/>
          </a:pPr>
          <a:r>
            <a:rPr lang="ar-SA" sz="2400" b="1" kern="1200" dirty="0"/>
            <a:t>كيف يمكن لشخص أن يصوم وهو في حفل زفاف؟ العريس هو يسوع. الضيوف التلاميذ. عندما مات يسوع وقام، كان على تلاميذه أن يصوموا.</a:t>
          </a:r>
          <a:endParaRPr lang="es-ES" sz="2400" kern="1200" dirty="0"/>
        </a:p>
      </dsp:txBody>
      <dsp:txXfrm>
        <a:off x="3269118" y="2837221"/>
        <a:ext cx="3120680" cy="2370449"/>
      </dsp:txXfrm>
    </dsp:sp>
    <dsp:sp modelId="{7E74DE47-F9D3-459C-B258-16D04376BEC8}">
      <dsp:nvSpPr>
        <dsp:cNvPr id="0" name=""/>
        <dsp:cNvSpPr/>
      </dsp:nvSpPr>
      <dsp:spPr>
        <a:xfrm>
          <a:off x="3419601" y="12415"/>
          <a:ext cx="2955568" cy="704803"/>
        </a:xfrm>
        <a:prstGeom prst="rect">
          <a:avLst/>
        </a:prstGeom>
        <a:solidFill>
          <a:srgbClr val="F78252"/>
        </a:solidFill>
        <a:ln w="10000" cap="flat" cmpd="sng" algn="ctr">
          <a:solidFill>
            <a:schemeClr val="accent5">
              <a:hueOff val="0"/>
              <a:satOff val="0"/>
              <a:lumOff val="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alpha val="43137"/>
                  </a:srgbClr>
                </a:outerShdw>
              </a:effectLst>
            </a:rPr>
            <a:t>مثل العرس</a:t>
          </a:r>
          <a:br>
            <a:rPr lang="es-ES" sz="2400" b="1" kern="1200" dirty="0">
              <a:effectLst>
                <a:outerShdw blurRad="38100" dist="38100" dir="2700000" algn="tl">
                  <a:srgbClr val="000000">
                    <a:alpha val="43137"/>
                  </a:srgbClr>
                </a:outerShdw>
              </a:effectLst>
            </a:rPr>
          </a:br>
          <a:r>
            <a:rPr lang="ar-SA" sz="2400" b="1" kern="1200" dirty="0">
              <a:effectLst>
                <a:outerShdw blurRad="38100" dist="38100" dir="2700000" algn="tl">
                  <a:srgbClr val="000000">
                    <a:alpha val="43137"/>
                  </a:srgbClr>
                </a:outerShdw>
              </a:effectLst>
            </a:rPr>
            <a:t>(مر2: 19-20).</a:t>
          </a:r>
          <a:endParaRPr lang="es-ES" sz="2400" kern="1200" dirty="0">
            <a:effectLst>
              <a:outerShdw blurRad="38100" dist="38100" dir="2700000" algn="tl">
                <a:srgbClr val="000000">
                  <a:alpha val="43137"/>
                </a:srgbClr>
              </a:outerShdw>
            </a:effectLst>
          </a:endParaRPr>
        </a:p>
      </dsp:txBody>
      <dsp:txXfrm>
        <a:off x="3419601" y="12415"/>
        <a:ext cx="2955568" cy="704803"/>
      </dsp:txXfrm>
    </dsp:sp>
    <dsp:sp modelId="{7809D977-C9AB-4FD4-B2E9-B98316D525D8}">
      <dsp:nvSpPr>
        <dsp:cNvPr id="0" name=""/>
        <dsp:cNvSpPr/>
      </dsp:nvSpPr>
      <dsp:spPr>
        <a:xfrm>
          <a:off x="2934669" y="619704"/>
          <a:ext cx="0" cy="4587967"/>
        </a:xfrm>
        <a:prstGeom prst="line">
          <a:avLst/>
        </a:prstGeom>
        <a:solidFill>
          <a:schemeClr val="lt1">
            <a:alpha val="90000"/>
            <a:hueOff val="0"/>
            <a:satOff val="0"/>
            <a:lumOff val="0"/>
            <a:alphaOff val="0"/>
          </a:schemeClr>
        </a:solidFill>
        <a:ln w="10000" cap="flat" cmpd="sng" algn="ctr">
          <a:solidFill>
            <a:schemeClr val="accent5">
              <a:hueOff val="10079980"/>
              <a:satOff val="0"/>
              <a:lumOff val="0"/>
              <a:alphaOff val="0"/>
            </a:schemeClr>
          </a:solidFill>
          <a:prstDash val="solid"/>
        </a:ln>
        <a:effectLst>
          <a:outerShdw blurRad="38100" dist="17779" dir="5400000" rotWithShape="0">
            <a:srgbClr val="000000">
              <a:alpha val="40000"/>
            </a:srgbClr>
          </a:outerShdw>
        </a:effectLst>
      </dsp:spPr>
      <dsp:style>
        <a:lnRef idx="1">
          <a:scrgbClr r="0" g="0" b="0"/>
        </a:lnRef>
        <a:fillRef idx="1">
          <a:scrgbClr r="0" g="0" b="0"/>
        </a:fillRef>
        <a:effectRef idx="2">
          <a:scrgbClr r="0" g="0" b="0"/>
        </a:effectRef>
        <a:fontRef idx="minor"/>
      </dsp:style>
    </dsp:sp>
    <dsp:sp modelId="{EE2FC259-CBA0-4A97-B7B0-4B8AC6BC2531}">
      <dsp:nvSpPr>
        <dsp:cNvPr id="0" name=""/>
        <dsp:cNvSpPr/>
      </dsp:nvSpPr>
      <dsp:spPr>
        <a:xfrm>
          <a:off x="204824" y="772636"/>
          <a:ext cx="2413015" cy="2064585"/>
        </a:xfrm>
        <a:prstGeom prst="rect">
          <a:avLst/>
        </a:prstGeom>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1007998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AFCD7FA6-0397-43E3-B4B2-04143E9BF409}">
      <dsp:nvSpPr>
        <dsp:cNvPr id="0" name=""/>
        <dsp:cNvSpPr/>
      </dsp:nvSpPr>
      <dsp:spPr>
        <a:xfrm>
          <a:off x="12314" y="2837221"/>
          <a:ext cx="2798036" cy="2370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1066800" rtl="1">
            <a:lnSpc>
              <a:spcPct val="90000"/>
            </a:lnSpc>
            <a:spcBef>
              <a:spcPct val="0"/>
            </a:spcBef>
            <a:spcAft>
              <a:spcPct val="35000"/>
            </a:spcAft>
            <a:buNone/>
          </a:pPr>
          <a:r>
            <a:rPr lang="ar-SA" sz="2400" b="1" kern="1200" dirty="0"/>
            <a:t>لم يكن لتعاليم يسوع الحية مكان في تعاليم التقليد الميتة؛ والعكس صحيح.</a:t>
          </a:r>
          <a:endParaRPr lang="es-ES" sz="2400" kern="1200" dirty="0"/>
        </a:p>
      </dsp:txBody>
      <dsp:txXfrm>
        <a:off x="12314" y="2837221"/>
        <a:ext cx="2798036" cy="2370449"/>
      </dsp:txXfrm>
    </dsp:sp>
    <dsp:sp modelId="{CCB867B3-E157-4C84-B87D-B82D0C26119C}">
      <dsp:nvSpPr>
        <dsp:cNvPr id="0" name=""/>
        <dsp:cNvSpPr/>
      </dsp:nvSpPr>
      <dsp:spPr>
        <a:xfrm>
          <a:off x="1475" y="12415"/>
          <a:ext cx="2955568" cy="704803"/>
        </a:xfrm>
        <a:prstGeom prst="rect">
          <a:avLst/>
        </a:prstGeom>
        <a:gradFill rotWithShape="0">
          <a:gsLst>
            <a:gs pos="0">
              <a:schemeClr val="accent5">
                <a:hueOff val="10079980"/>
                <a:satOff val="0"/>
                <a:lumOff val="0"/>
                <a:alphaOff val="0"/>
              </a:schemeClr>
            </a:gs>
            <a:gs pos="90000">
              <a:schemeClr val="accent5">
                <a:hueOff val="10079980"/>
                <a:satOff val="0"/>
                <a:lumOff val="0"/>
                <a:alphaOff val="0"/>
                <a:shade val="100000"/>
              </a:schemeClr>
            </a:gs>
            <a:gs pos="100000">
              <a:schemeClr val="accent5">
                <a:hueOff val="10079980"/>
                <a:satOff val="0"/>
                <a:lumOff val="0"/>
                <a:alphaOff val="0"/>
                <a:shade val="85000"/>
              </a:schemeClr>
            </a:gs>
          </a:gsLst>
          <a:path path="circle">
            <a:fillToRect l="100000" t="100000" r="100000" b="100000"/>
          </a:path>
        </a:gradFill>
        <a:ln w="10000" cap="flat" cmpd="sng" algn="ctr">
          <a:solidFill>
            <a:schemeClr val="accent5">
              <a:hueOff val="10079980"/>
              <a:satOff val="0"/>
              <a:lumOff val="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1007998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alpha val="43137"/>
                  </a:srgbClr>
                </a:outerShdw>
              </a:effectLst>
            </a:rPr>
            <a:t>مثل الجديد والقديم</a:t>
          </a:r>
          <a:br>
            <a:rPr lang="es-ES" sz="2400" b="1" kern="1200" dirty="0">
              <a:effectLst>
                <a:outerShdw blurRad="38100" dist="38100" dir="2700000" algn="tl">
                  <a:srgbClr val="000000">
                    <a:alpha val="43137"/>
                  </a:srgbClr>
                </a:outerShdw>
              </a:effectLst>
            </a:rPr>
          </a:br>
          <a:r>
            <a:rPr lang="ar-SA" sz="2400" b="1" kern="1200" dirty="0">
              <a:effectLst>
                <a:outerShdw blurRad="38100" dist="38100" dir="2700000" algn="tl">
                  <a:srgbClr val="000000">
                    <a:alpha val="43137"/>
                  </a:srgbClr>
                </a:outerShdw>
              </a:effectLst>
            </a:rPr>
            <a:t>(مر2: 21-22).</a:t>
          </a:r>
          <a:endParaRPr lang="es-ES" sz="2400" kern="1200" dirty="0">
            <a:effectLst>
              <a:outerShdw blurRad="38100" dist="38100" dir="2700000" algn="tl">
                <a:srgbClr val="000000">
                  <a:alpha val="43137"/>
                </a:srgbClr>
              </a:outerShdw>
            </a:effectLst>
          </a:endParaRPr>
        </a:p>
      </dsp:txBody>
      <dsp:txXfrm>
        <a:off x="1475" y="12415"/>
        <a:ext cx="2955568" cy="704803"/>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932A4D-277B-E1D4-38D8-4C8DE36309A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B3EB397-C027-79A7-CA20-9D283CC6E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FD825DE-D01D-DEB1-E7BF-EC09F7FEC2F5}"/>
              </a:ext>
            </a:extLst>
          </p:cNvPr>
          <p:cNvSpPr>
            <a:spLocks noGrp="1"/>
          </p:cNvSpPr>
          <p:nvPr>
            <p:ph type="dt" sz="half" idx="10"/>
          </p:nvPr>
        </p:nvSpPr>
        <p:spPr/>
        <p:txBody>
          <a:bodyPr/>
          <a:lstStyle/>
          <a:p>
            <a:fld id="{9898B651-8D77-4D7F-AEDB-62AA903063DD}" type="datetimeFigureOut">
              <a:rPr lang="es-ES" smtClean="0"/>
              <a:t>03/07/2024</a:t>
            </a:fld>
            <a:endParaRPr lang="es-ES"/>
          </a:p>
        </p:txBody>
      </p:sp>
      <p:sp>
        <p:nvSpPr>
          <p:cNvPr id="5" name="Marcador de pie de página 4">
            <a:extLst>
              <a:ext uri="{FF2B5EF4-FFF2-40B4-BE49-F238E27FC236}">
                <a16:creationId xmlns:a16="http://schemas.microsoft.com/office/drawing/2014/main" id="{509EEFE0-5BA5-E591-B174-CF845589827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8D57FF7-0C59-9825-BDC3-D53237CE257B}"/>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41411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69740A-9E11-1442-FE9D-C1E5997F3A1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20B8DA9-6E1D-830C-6BD3-74395062C3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5BDD571-19CF-66B2-F1ED-5B0B0A919529}"/>
              </a:ext>
            </a:extLst>
          </p:cNvPr>
          <p:cNvSpPr>
            <a:spLocks noGrp="1"/>
          </p:cNvSpPr>
          <p:nvPr>
            <p:ph type="dt" sz="half" idx="10"/>
          </p:nvPr>
        </p:nvSpPr>
        <p:spPr/>
        <p:txBody>
          <a:bodyPr/>
          <a:lstStyle/>
          <a:p>
            <a:fld id="{9898B651-8D77-4D7F-AEDB-62AA903063DD}" type="datetimeFigureOut">
              <a:rPr lang="es-ES" smtClean="0"/>
              <a:t>03/07/2024</a:t>
            </a:fld>
            <a:endParaRPr lang="es-ES"/>
          </a:p>
        </p:txBody>
      </p:sp>
      <p:sp>
        <p:nvSpPr>
          <p:cNvPr id="5" name="Marcador de pie de página 4">
            <a:extLst>
              <a:ext uri="{FF2B5EF4-FFF2-40B4-BE49-F238E27FC236}">
                <a16:creationId xmlns:a16="http://schemas.microsoft.com/office/drawing/2014/main" id="{14588C29-A188-5397-2727-C212A2DA9F2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F2BA4A3-9E96-7047-59BC-BE4E663E1656}"/>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404755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EB82A8-F3D3-BD0B-98F3-73552B9371B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878CD35-8A56-790D-6634-BE4A79BA100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97EC21-82D5-8D41-6B2F-D248958F7B26}"/>
              </a:ext>
            </a:extLst>
          </p:cNvPr>
          <p:cNvSpPr>
            <a:spLocks noGrp="1"/>
          </p:cNvSpPr>
          <p:nvPr>
            <p:ph type="dt" sz="half" idx="10"/>
          </p:nvPr>
        </p:nvSpPr>
        <p:spPr/>
        <p:txBody>
          <a:bodyPr/>
          <a:lstStyle/>
          <a:p>
            <a:fld id="{9898B651-8D77-4D7F-AEDB-62AA903063DD}" type="datetimeFigureOut">
              <a:rPr lang="es-ES" smtClean="0"/>
              <a:t>03/07/2024</a:t>
            </a:fld>
            <a:endParaRPr lang="es-ES"/>
          </a:p>
        </p:txBody>
      </p:sp>
      <p:sp>
        <p:nvSpPr>
          <p:cNvPr id="5" name="Marcador de pie de página 4">
            <a:extLst>
              <a:ext uri="{FF2B5EF4-FFF2-40B4-BE49-F238E27FC236}">
                <a16:creationId xmlns:a16="http://schemas.microsoft.com/office/drawing/2014/main" id="{2246F41F-FE02-7531-D3AD-E550492ECA9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47CC8C-9AF3-2719-CA95-949015B25C74}"/>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30200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15405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03857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7903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73157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0690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59247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26813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12116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D160A1-CAC6-5E48-47FC-62DA709DA4C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0BF480C-29AC-2CD9-D029-E43314B294C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1A0B7F0-81D8-00E0-9192-57EAA9EDB981}"/>
              </a:ext>
            </a:extLst>
          </p:cNvPr>
          <p:cNvSpPr>
            <a:spLocks noGrp="1"/>
          </p:cNvSpPr>
          <p:nvPr>
            <p:ph type="dt" sz="half" idx="10"/>
          </p:nvPr>
        </p:nvSpPr>
        <p:spPr/>
        <p:txBody>
          <a:bodyPr/>
          <a:lstStyle/>
          <a:p>
            <a:fld id="{9898B651-8D77-4D7F-AEDB-62AA903063DD}" type="datetimeFigureOut">
              <a:rPr lang="es-ES" smtClean="0"/>
              <a:t>03/07/2024</a:t>
            </a:fld>
            <a:endParaRPr lang="es-ES"/>
          </a:p>
        </p:txBody>
      </p:sp>
      <p:sp>
        <p:nvSpPr>
          <p:cNvPr id="5" name="Marcador de pie de página 4">
            <a:extLst>
              <a:ext uri="{FF2B5EF4-FFF2-40B4-BE49-F238E27FC236}">
                <a16:creationId xmlns:a16="http://schemas.microsoft.com/office/drawing/2014/main" id="{39C7FC8C-0579-0ECF-4DBF-D0B7EE01F5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40E096-1E16-4A64-E6A7-1E517F204AFE}"/>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2860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48691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12444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70299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8D3A4A-8BC5-0208-A099-F1E37DB74D2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9BD4A76-4EAA-11A9-C80F-AB05D41581E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407A096-2EC3-2CEB-AA23-306C3453532E}"/>
              </a:ext>
            </a:extLst>
          </p:cNvPr>
          <p:cNvSpPr>
            <a:spLocks noGrp="1"/>
          </p:cNvSpPr>
          <p:nvPr>
            <p:ph type="dt" sz="half" idx="10"/>
          </p:nvPr>
        </p:nvSpPr>
        <p:spPr/>
        <p:txBody>
          <a:bodyPr/>
          <a:lstStyle/>
          <a:p>
            <a:fld id="{9898B651-8D77-4D7F-AEDB-62AA903063DD}" type="datetimeFigureOut">
              <a:rPr lang="es-ES" smtClean="0"/>
              <a:t>03/07/2024</a:t>
            </a:fld>
            <a:endParaRPr lang="es-ES"/>
          </a:p>
        </p:txBody>
      </p:sp>
      <p:sp>
        <p:nvSpPr>
          <p:cNvPr id="5" name="Marcador de pie de página 4">
            <a:extLst>
              <a:ext uri="{FF2B5EF4-FFF2-40B4-BE49-F238E27FC236}">
                <a16:creationId xmlns:a16="http://schemas.microsoft.com/office/drawing/2014/main" id="{F4F49C56-D9E9-63F0-804A-E605F503717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44C702-3EE2-D639-F978-C4650F646632}"/>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54769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4F49FC-E1DA-8048-AC25-954C13ADA64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098536B-098C-5EFB-8ED8-76742789BB8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1E5C1E4-579B-1BDF-62CD-69CDD919EEF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6035223-9D49-3E11-91A0-95EBC224B897}"/>
              </a:ext>
            </a:extLst>
          </p:cNvPr>
          <p:cNvSpPr>
            <a:spLocks noGrp="1"/>
          </p:cNvSpPr>
          <p:nvPr>
            <p:ph type="dt" sz="half" idx="10"/>
          </p:nvPr>
        </p:nvSpPr>
        <p:spPr/>
        <p:txBody>
          <a:bodyPr/>
          <a:lstStyle/>
          <a:p>
            <a:fld id="{9898B651-8D77-4D7F-AEDB-62AA903063DD}" type="datetimeFigureOut">
              <a:rPr lang="es-ES" smtClean="0"/>
              <a:t>03/07/2024</a:t>
            </a:fld>
            <a:endParaRPr lang="es-ES"/>
          </a:p>
        </p:txBody>
      </p:sp>
      <p:sp>
        <p:nvSpPr>
          <p:cNvPr id="6" name="Marcador de pie de página 5">
            <a:extLst>
              <a:ext uri="{FF2B5EF4-FFF2-40B4-BE49-F238E27FC236}">
                <a16:creationId xmlns:a16="http://schemas.microsoft.com/office/drawing/2014/main" id="{CE9D5D40-A5A4-41B5-ECAF-C2F6DCEE59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349FD6B-C3A3-6EEB-DEA2-EF8FBDD9F6B1}"/>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726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3AC82C-7B8B-904E-399B-C505DE4A9FE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A0A25C-9341-3296-A630-6B4B7DF476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42D3134-0FC4-0B49-2957-1F6273B0E48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4A249EB-85D0-B56E-893C-075D6DDE1C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D9019DA-5AFD-7032-1FB2-D2F427A689A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07C7B30-DDC1-7FF3-6B09-9FFC0DC9A10D}"/>
              </a:ext>
            </a:extLst>
          </p:cNvPr>
          <p:cNvSpPr>
            <a:spLocks noGrp="1"/>
          </p:cNvSpPr>
          <p:nvPr>
            <p:ph type="dt" sz="half" idx="10"/>
          </p:nvPr>
        </p:nvSpPr>
        <p:spPr/>
        <p:txBody>
          <a:bodyPr/>
          <a:lstStyle/>
          <a:p>
            <a:fld id="{9898B651-8D77-4D7F-AEDB-62AA903063DD}" type="datetimeFigureOut">
              <a:rPr lang="es-ES" smtClean="0"/>
              <a:t>03/07/2024</a:t>
            </a:fld>
            <a:endParaRPr lang="es-ES"/>
          </a:p>
        </p:txBody>
      </p:sp>
      <p:sp>
        <p:nvSpPr>
          <p:cNvPr id="8" name="Marcador de pie de página 7">
            <a:extLst>
              <a:ext uri="{FF2B5EF4-FFF2-40B4-BE49-F238E27FC236}">
                <a16:creationId xmlns:a16="http://schemas.microsoft.com/office/drawing/2014/main" id="{5408148C-A929-8C6C-9D4B-B2DB3A8E1EA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4DFBFDF-55D9-3466-D364-45B5693D3058}"/>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911672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666309-C7B9-76DD-8DBD-DB2A315E8C0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D46D61F-E3D9-09B0-CD85-5B3ED015ACCF}"/>
              </a:ext>
            </a:extLst>
          </p:cNvPr>
          <p:cNvSpPr>
            <a:spLocks noGrp="1"/>
          </p:cNvSpPr>
          <p:nvPr>
            <p:ph type="dt" sz="half" idx="10"/>
          </p:nvPr>
        </p:nvSpPr>
        <p:spPr/>
        <p:txBody>
          <a:bodyPr/>
          <a:lstStyle/>
          <a:p>
            <a:fld id="{9898B651-8D77-4D7F-AEDB-62AA903063DD}" type="datetimeFigureOut">
              <a:rPr lang="es-ES" smtClean="0"/>
              <a:t>03/07/2024</a:t>
            </a:fld>
            <a:endParaRPr lang="es-ES"/>
          </a:p>
        </p:txBody>
      </p:sp>
      <p:sp>
        <p:nvSpPr>
          <p:cNvPr id="4" name="Marcador de pie de página 3">
            <a:extLst>
              <a:ext uri="{FF2B5EF4-FFF2-40B4-BE49-F238E27FC236}">
                <a16:creationId xmlns:a16="http://schemas.microsoft.com/office/drawing/2014/main" id="{18FB6913-72D9-FE2E-576F-3C92FD35816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1E4CC7B-E75F-5F63-428D-BAFE776BF5D6}"/>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164715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E8A209B-499C-0E6D-FD85-C23938048F57}"/>
              </a:ext>
            </a:extLst>
          </p:cNvPr>
          <p:cNvSpPr>
            <a:spLocks noGrp="1"/>
          </p:cNvSpPr>
          <p:nvPr>
            <p:ph type="dt" sz="half" idx="10"/>
          </p:nvPr>
        </p:nvSpPr>
        <p:spPr/>
        <p:txBody>
          <a:bodyPr/>
          <a:lstStyle/>
          <a:p>
            <a:fld id="{9898B651-8D77-4D7F-AEDB-62AA903063DD}" type="datetimeFigureOut">
              <a:rPr lang="es-ES" smtClean="0"/>
              <a:t>03/07/2024</a:t>
            </a:fld>
            <a:endParaRPr lang="es-ES"/>
          </a:p>
        </p:txBody>
      </p:sp>
      <p:sp>
        <p:nvSpPr>
          <p:cNvPr id="3" name="Marcador de pie de página 2">
            <a:extLst>
              <a:ext uri="{FF2B5EF4-FFF2-40B4-BE49-F238E27FC236}">
                <a16:creationId xmlns:a16="http://schemas.microsoft.com/office/drawing/2014/main" id="{CA8AF89B-7A1B-0AAE-4582-CB1D7B2C3B1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F2FF16E-2F15-F976-26A6-B5D30039C242}"/>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140709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445272-95E0-6A4F-5915-36555B249D6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390ED9F-D86F-6E4A-D7EE-249DE4654A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F53BB1F-5612-22C8-87F3-F3702EDE2B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3B48C54-645C-232F-EB7B-1F3E8C3EB5AD}"/>
              </a:ext>
            </a:extLst>
          </p:cNvPr>
          <p:cNvSpPr>
            <a:spLocks noGrp="1"/>
          </p:cNvSpPr>
          <p:nvPr>
            <p:ph type="dt" sz="half" idx="10"/>
          </p:nvPr>
        </p:nvSpPr>
        <p:spPr/>
        <p:txBody>
          <a:bodyPr/>
          <a:lstStyle/>
          <a:p>
            <a:fld id="{9898B651-8D77-4D7F-AEDB-62AA903063DD}" type="datetimeFigureOut">
              <a:rPr lang="es-ES" smtClean="0"/>
              <a:t>03/07/2024</a:t>
            </a:fld>
            <a:endParaRPr lang="es-ES"/>
          </a:p>
        </p:txBody>
      </p:sp>
      <p:sp>
        <p:nvSpPr>
          <p:cNvPr id="6" name="Marcador de pie de página 5">
            <a:extLst>
              <a:ext uri="{FF2B5EF4-FFF2-40B4-BE49-F238E27FC236}">
                <a16:creationId xmlns:a16="http://schemas.microsoft.com/office/drawing/2014/main" id="{E4E8D9CE-C469-A0E9-B2FB-D335E0D34E7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E4CDFD8-138E-2AD1-44A7-A8E45F3B10DA}"/>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131206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87DC7A-896B-5B9C-C0C1-38B3D37A2B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FFC8A08-A03D-ABBB-4389-DA108A05D0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3EE0335-1B82-D795-F86D-BA4F263AFF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8F65D63-60DB-2CA9-5171-10B43448251E}"/>
              </a:ext>
            </a:extLst>
          </p:cNvPr>
          <p:cNvSpPr>
            <a:spLocks noGrp="1"/>
          </p:cNvSpPr>
          <p:nvPr>
            <p:ph type="dt" sz="half" idx="10"/>
          </p:nvPr>
        </p:nvSpPr>
        <p:spPr/>
        <p:txBody>
          <a:bodyPr/>
          <a:lstStyle/>
          <a:p>
            <a:fld id="{9898B651-8D77-4D7F-AEDB-62AA903063DD}" type="datetimeFigureOut">
              <a:rPr lang="es-ES" smtClean="0"/>
              <a:t>03/07/2024</a:t>
            </a:fld>
            <a:endParaRPr lang="es-ES"/>
          </a:p>
        </p:txBody>
      </p:sp>
      <p:sp>
        <p:nvSpPr>
          <p:cNvPr id="6" name="Marcador de pie de página 5">
            <a:extLst>
              <a:ext uri="{FF2B5EF4-FFF2-40B4-BE49-F238E27FC236}">
                <a16:creationId xmlns:a16="http://schemas.microsoft.com/office/drawing/2014/main" id="{ED4946ED-812B-4C12-8EE2-450D92B62DA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D4E4BE4-9061-6D69-294B-4A6B4F10FEFA}"/>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43519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C48A717-3847-5A2D-447C-01E386B5AF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D5F3F5E-B789-9C8D-8E4D-6D28790E3C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A5A4932-33C0-2CB6-FDFB-571179B76C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898B651-8D77-4D7F-AEDB-62AA903063DD}" type="datetimeFigureOut">
              <a:rPr lang="es-ES" smtClean="0"/>
              <a:t>03/07/2024</a:t>
            </a:fld>
            <a:endParaRPr lang="es-ES"/>
          </a:p>
        </p:txBody>
      </p:sp>
      <p:sp>
        <p:nvSpPr>
          <p:cNvPr id="5" name="Marcador de pie de página 4">
            <a:extLst>
              <a:ext uri="{FF2B5EF4-FFF2-40B4-BE49-F238E27FC236}">
                <a16:creationId xmlns:a16="http://schemas.microsoft.com/office/drawing/2014/main" id="{BC4B9DBD-C289-CC9C-2F69-90D5DC486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D41797D-D1B5-A185-A22B-35B004A87E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55FF91C-3BD1-41C9-9EF0-A3D01AF88290}" type="slidenum">
              <a:rPr lang="es-ES" smtClean="0"/>
              <a:t>‹Nº›</a:t>
            </a:fld>
            <a:endParaRPr lang="es-ES"/>
          </a:p>
        </p:txBody>
      </p:sp>
    </p:spTree>
    <p:extLst>
      <p:ext uri="{BB962C8B-B14F-4D97-AF65-F5344CB8AC3E}">
        <p14:creationId xmlns:p14="http://schemas.microsoft.com/office/powerpoint/2010/main" val="1293379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t>03/07/2024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t>‹Nº›</a:t>
            </a:fld>
            <a:endParaRPr lang="es-ES"/>
          </a:p>
        </p:txBody>
      </p:sp>
    </p:spTree>
    <p:extLst>
      <p:ext uri="{BB962C8B-B14F-4D97-AF65-F5344CB8AC3E}">
        <p14:creationId xmlns:p14="http://schemas.microsoft.com/office/powerpoint/2010/main" val="1306953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5.wdp"/><Relationship Id="rId3" Type="http://schemas.openxmlformats.org/officeDocument/2006/relationships/image" Target="../media/image7.jpeg"/><Relationship Id="rId7" Type="http://schemas.microsoft.com/office/2007/relationships/hdphoto" Target="../media/hdphoto2.wdp"/><Relationship Id="rId12"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9.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14.png"/><Relationship Id="rId10" Type="http://schemas.openxmlformats.org/officeDocument/2006/relationships/image" Target="../media/image11.png"/><Relationship Id="rId4" Type="http://schemas.openxmlformats.org/officeDocument/2006/relationships/image" Target="../media/image8.png"/><Relationship Id="rId9" Type="http://schemas.microsoft.com/office/2007/relationships/hdphoto" Target="../media/hdphoto3.wdp"/><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0.jpeg"/><Relationship Id="rId5" Type="http://schemas.microsoft.com/office/2007/relationships/hdphoto" Target="../media/hdphoto6.wdp"/><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jpeg"/><Relationship Id="rId7" Type="http://schemas.openxmlformats.org/officeDocument/2006/relationships/diagramColors" Target="../diagrams/colors1.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microsoft.com/office/2007/relationships/hdphoto" Target="../media/hdphoto7.wdp"/><Relationship Id="rId4" Type="http://schemas.openxmlformats.org/officeDocument/2006/relationships/diagramData" Target="../diagrams/data1.xml"/><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B78EDDD3-C548-48EF-B3CA-B290B1719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n 2" descr="Un grupo de gente&#10;&#10;Descripción generada automáticamente con confianza media">
            <a:extLst>
              <a:ext uri="{FF2B5EF4-FFF2-40B4-BE49-F238E27FC236}">
                <a16:creationId xmlns:a16="http://schemas.microsoft.com/office/drawing/2014/main" id="{66A4B2A8-80CC-6FB2-0E08-A6C390AE653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196731" y="166533"/>
            <a:ext cx="3809612" cy="6524936"/>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pic>
        <p:nvPicPr>
          <p:cNvPr id="9" name="Imagen 8" descr="Grupo de personas posando por un foto&#10;&#10;Descripción generada automáticamente">
            <a:extLst>
              <a:ext uri="{FF2B5EF4-FFF2-40B4-BE49-F238E27FC236}">
                <a16:creationId xmlns:a16="http://schemas.microsoft.com/office/drawing/2014/main" id="{45A372AE-F001-D444-99EB-F15C60D71E1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
          <a:stretch/>
        </p:blipFill>
        <p:spPr>
          <a:xfrm>
            <a:off x="4196497" y="166533"/>
            <a:ext cx="3797618" cy="6524936"/>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pic>
        <p:nvPicPr>
          <p:cNvPr id="2" name="Imagen 1" descr="Un grupo de personas posando para una foto en un campo&#10;&#10;Descripción generada automáticamente con confianza media">
            <a:extLst>
              <a:ext uri="{FF2B5EF4-FFF2-40B4-BE49-F238E27FC236}">
                <a16:creationId xmlns:a16="http://schemas.microsoft.com/office/drawing/2014/main" id="{70D50A7F-12EA-DE4E-FA09-A37CA5BC54C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183346" y="166533"/>
            <a:ext cx="3822808" cy="3160653"/>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sp>
        <p:nvSpPr>
          <p:cNvPr id="5" name="CuadroTexto 4">
            <a:extLst>
              <a:ext uri="{FF2B5EF4-FFF2-40B4-BE49-F238E27FC236}">
                <a16:creationId xmlns:a16="http://schemas.microsoft.com/office/drawing/2014/main" id="{0F86C71E-6C25-140D-2099-1E507C7D8603}"/>
              </a:ext>
            </a:extLst>
          </p:cNvPr>
          <p:cNvSpPr txBox="1"/>
          <p:nvPr/>
        </p:nvSpPr>
        <p:spPr>
          <a:xfrm rot="2335919">
            <a:off x="7452304" y="4307766"/>
            <a:ext cx="5284892" cy="1569660"/>
          </a:xfrm>
          <a:prstGeom prst="rect">
            <a:avLst/>
          </a:prstGeom>
          <a:noFill/>
        </p:spPr>
        <p:txBody>
          <a:bodyPr wrap="square" rtlCol="0">
            <a:spAutoFit/>
          </a:bodyPr>
          <a:lstStyle/>
          <a:p>
            <a:pPr algn="ctr" rtl="1"/>
            <a:r>
              <a:rPr lang="ar-SA" sz="9600" b="1" dirty="0">
                <a:ln w="10160">
                  <a:solidFill>
                    <a:schemeClr val="accent5"/>
                  </a:solidFill>
                  <a:prstDash val="solid"/>
                </a:ln>
                <a:solidFill>
                  <a:srgbClr val="FFFFFF"/>
                </a:solidFill>
                <a:effectLst>
                  <a:outerShdw blurRad="38100" dist="22860" dir="5400000" algn="tl" rotWithShape="0">
                    <a:srgbClr val="000000"/>
                  </a:outerShdw>
                </a:effectLst>
              </a:rPr>
              <a:t>الخلافات</a:t>
            </a:r>
            <a:endParaRPr lang="es-ES" sz="9600" b="1" dirty="0">
              <a:ln w="10160">
                <a:solidFill>
                  <a:schemeClr val="accent5"/>
                </a:solidFill>
                <a:prstDash val="solid"/>
              </a:ln>
              <a:solidFill>
                <a:srgbClr val="FFFFFF"/>
              </a:solidFill>
              <a:effectLst>
                <a:outerShdw blurRad="38100" dist="22860" dir="5400000" algn="tl" rotWithShape="0">
                  <a:srgbClr val="000000"/>
                </a:outerShdw>
              </a:effectLst>
            </a:endParaRPr>
          </a:p>
        </p:txBody>
      </p:sp>
      <p:sp>
        <p:nvSpPr>
          <p:cNvPr id="6" name="CuadroTexto 5">
            <a:extLst>
              <a:ext uri="{FF2B5EF4-FFF2-40B4-BE49-F238E27FC236}">
                <a16:creationId xmlns:a16="http://schemas.microsoft.com/office/drawing/2014/main" id="{43313C04-87A6-248E-AE43-7BC43CE8DF71}"/>
              </a:ext>
            </a:extLst>
          </p:cNvPr>
          <p:cNvSpPr txBox="1"/>
          <p:nvPr/>
        </p:nvSpPr>
        <p:spPr>
          <a:xfrm>
            <a:off x="8094862" y="5982229"/>
            <a:ext cx="1477763" cy="584775"/>
          </a:xfrm>
          <a:prstGeom prst="rect">
            <a:avLst/>
          </a:prstGeom>
          <a:noFill/>
        </p:spPr>
        <p:txBody>
          <a:bodyPr wrap="square" rtlCol="0">
            <a:spAutoFit/>
          </a:bodyPr>
          <a:lstStyle/>
          <a:p>
            <a:pPr rtl="1"/>
            <a:r>
              <a:rPr lang="ar-SA" sz="1600" b="1" dirty="0">
                <a:solidFill>
                  <a:schemeClr val="accent5">
                    <a:lumMod val="20000"/>
                    <a:lumOff val="80000"/>
                  </a:schemeClr>
                </a:solidFill>
                <a:effectLst>
                  <a:outerShdw blurRad="38100" dist="38100" dir="2700000" algn="tl">
                    <a:srgbClr val="000000">
                      <a:alpha val="43137"/>
                    </a:srgbClr>
                  </a:outerShdw>
                </a:effectLst>
              </a:rPr>
              <a:t>الدرس الثالث ليوم 20 يوليو 2024</a:t>
            </a:r>
            <a:endParaRPr lang="es-ES" sz="1600" b="1" dirty="0">
              <a:solidFill>
                <a:schemeClr val="accent5">
                  <a:lumMod val="20000"/>
                  <a:lumOff val="8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6538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duotone>
              <a:schemeClr val="accent4">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DA9974F7-4209-8353-487F-6AECD1E74BAD}"/>
              </a:ext>
            </a:extLst>
          </p:cNvPr>
          <p:cNvSpPr>
            <a:spLocks noGrp="1" noRot="1" noMove="1" noResize="1" noEditPoints="1" noAdjustHandles="1" noChangeArrowheads="1" noChangeShapeType="1"/>
          </p:cNvSpPr>
          <p:nvPr/>
        </p:nvSpPr>
        <p:spPr>
          <a:xfrm>
            <a:off x="0" y="0"/>
            <a:ext cx="12191999" cy="1332928"/>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E275966-1C26-A03A-177A-E5E2816E92B3}"/>
              </a:ext>
            </a:extLst>
          </p:cNvPr>
          <p:cNvSpPr txBox="1"/>
          <p:nvPr/>
        </p:nvSpPr>
        <p:spPr>
          <a:xfrm>
            <a:off x="0" y="0"/>
            <a:ext cx="12191999" cy="769441"/>
          </a:xfrm>
          <a:prstGeom prst="rect">
            <a:avLst/>
          </a:prstGeom>
          <a:noFill/>
        </p:spPr>
        <p:txBody>
          <a:bodyPr wrap="square">
            <a:spAutoFit/>
          </a:bodyPr>
          <a:lstStyle/>
          <a:p>
            <a:pPr algn="ctr" rtl="1"/>
            <a:r>
              <a:rPr lang="ar-SA" sz="4400" b="1" dirty="0">
                <a:ln w="6600">
                  <a:solidFill>
                    <a:schemeClr val="accent2"/>
                  </a:solidFill>
                  <a:prstDash val="solid"/>
                </a:ln>
                <a:solidFill>
                  <a:srgbClr val="FFFFFF"/>
                </a:solidFill>
                <a:effectLst>
                  <a:outerShdw dist="38100" dir="2700000" algn="tl" rotWithShape="0">
                    <a:schemeClr val="accent2"/>
                  </a:outerShdw>
                </a:effectLst>
              </a:rPr>
              <a:t>هل يسوع مجنون؟</a:t>
            </a:r>
            <a:endParaRPr lang="es-ES" sz="4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id="{D115B50F-8F78-7E8C-F1D5-F14D4B107B3B}"/>
              </a:ext>
            </a:extLst>
          </p:cNvPr>
          <p:cNvSpPr txBox="1"/>
          <p:nvPr/>
        </p:nvSpPr>
        <p:spPr>
          <a:xfrm>
            <a:off x="1781174" y="733722"/>
            <a:ext cx="8629650" cy="461665"/>
          </a:xfrm>
          <a:prstGeom prst="rect">
            <a:avLst/>
          </a:prstGeom>
          <a:noFill/>
        </p:spPr>
        <p:txBody>
          <a:bodyPr wrap="square">
            <a:spAutoFit/>
          </a:bodyPr>
          <a:lstStyle/>
          <a:p>
            <a:pPr algn="ctr" rtl="1"/>
            <a:r>
              <a:rPr lang="ar-SA" sz="2400"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"ولما سمع أهله بذلك ذهبوا ليحرسوه، لأنهم قالوا: إنه مختل" (مرقس 3: 21)</a:t>
            </a:r>
            <a:endParaRPr lang="es-ES"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940A9A63-E60D-2D44-CB3A-D9CF62ABF84D}"/>
              </a:ext>
            </a:extLst>
          </p:cNvPr>
          <p:cNvSpPr txBox="1"/>
          <p:nvPr/>
        </p:nvSpPr>
        <p:spPr>
          <a:xfrm>
            <a:off x="4076700" y="1374345"/>
            <a:ext cx="7973729" cy="461665"/>
          </a:xfrm>
          <a:prstGeom prst="rect">
            <a:avLst/>
          </a:prstGeom>
          <a:noFill/>
        </p:spPr>
        <p:txBody>
          <a:bodyPr wrap="square" rtlCol="0">
            <a:spAutoFit/>
          </a:bodyPr>
          <a:lstStyle/>
          <a:p>
            <a:pPr algn="r" rtl="1">
              <a:spcBef>
                <a:spcPts val="600"/>
              </a:spcBef>
            </a:pPr>
            <a:r>
              <a:rPr lang="ar-SA" sz="2400" b="1" dirty="0"/>
              <a:t>ما الذي جعل عائلة يسوع تعتقد أنه قد جن (مرقس 20:3-21)؟</a:t>
            </a:r>
            <a:endParaRPr lang="es-ES" sz="2400" b="1" dirty="0"/>
          </a:p>
        </p:txBody>
      </p:sp>
      <p:pic>
        <p:nvPicPr>
          <p:cNvPr id="4" name="Imagen 3" descr="Imagen que contiene persona, texto, libro, grupo&#10;&#10;Descripción generada automáticamente">
            <a:extLst>
              <a:ext uri="{FF2B5EF4-FFF2-40B4-BE49-F238E27FC236}">
                <a16:creationId xmlns:a16="http://schemas.microsoft.com/office/drawing/2014/main" id="{2B0B4F27-01EA-C14A-B7EF-690F781D10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29600" y="3859540"/>
            <a:ext cx="3824995" cy="2862372"/>
          </a:xfrm>
          <a:prstGeom prst="roundRect">
            <a:avLst>
              <a:gd name="adj" fmla="val 4167"/>
            </a:avLst>
          </a:prstGeom>
          <a:solidFill>
            <a:srgbClr val="FFFFFF"/>
          </a:solidFill>
          <a:ln w="76200" cap="sq">
            <a:solidFill>
              <a:schemeClr val="accent6">
                <a:lumMod val="40000"/>
                <a:lumOff val="60000"/>
              </a:schemeClr>
            </a:solidFill>
            <a:miter lim="800000"/>
          </a:ln>
          <a:effectLst/>
          <a:scene3d>
            <a:camera prst="orthographicFront"/>
            <a:lightRig rig="threePt" dir="t">
              <a:rot lat="0" lon="0" rev="2700000"/>
            </a:lightRig>
          </a:scene3d>
          <a:sp3d>
            <a:bevelT h="38100"/>
            <a:contourClr>
              <a:srgbClr val="C0C0C0"/>
            </a:contourClr>
          </a:sp3d>
        </p:spPr>
      </p:pic>
      <p:sp>
        <p:nvSpPr>
          <p:cNvPr id="12" name="CuadroTexto 11">
            <a:extLst>
              <a:ext uri="{FF2B5EF4-FFF2-40B4-BE49-F238E27FC236}">
                <a16:creationId xmlns:a16="http://schemas.microsoft.com/office/drawing/2014/main" id="{B7562FB0-85EA-F1C1-AEF3-404E11ABC99C}"/>
              </a:ext>
            </a:extLst>
          </p:cNvPr>
          <p:cNvSpPr txBox="1"/>
          <p:nvPr/>
        </p:nvSpPr>
        <p:spPr>
          <a:xfrm>
            <a:off x="112696" y="3816419"/>
            <a:ext cx="8097655" cy="461665"/>
          </a:xfrm>
          <a:prstGeom prst="rect">
            <a:avLst/>
          </a:prstGeom>
          <a:noFill/>
        </p:spPr>
        <p:txBody>
          <a:bodyPr wrap="square">
            <a:spAutoFit/>
          </a:bodyPr>
          <a:lstStyle/>
          <a:p>
            <a:pPr algn="r" rtl="1">
              <a:spcBef>
                <a:spcPts val="600"/>
              </a:spcBef>
            </a:pPr>
            <a:r>
              <a:rPr lang="ar-SA" sz="2400" b="1" dirty="0"/>
              <a:t>يا له من عدم مراعاة لعائلته من جانب يسوع! (مرقس 3: 32-33).</a:t>
            </a:r>
            <a:endParaRPr lang="es-ES" sz="2400" b="1" dirty="0"/>
          </a:p>
        </p:txBody>
      </p:sp>
      <p:pic>
        <p:nvPicPr>
          <p:cNvPr id="14" name="Imagen 13" descr="Grupo de personas posando por un foto&#10;&#10;Descripción generada automáticamente">
            <a:extLst>
              <a:ext uri="{FF2B5EF4-FFF2-40B4-BE49-F238E27FC236}">
                <a16:creationId xmlns:a16="http://schemas.microsoft.com/office/drawing/2014/main" id="{10FE3062-C811-6998-EDC1-FF46FFFA50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8246" y="1522510"/>
            <a:ext cx="3754154" cy="2252492"/>
          </a:xfrm>
          <a:prstGeom prst="roundRect">
            <a:avLst>
              <a:gd name="adj" fmla="val 4167"/>
            </a:avLst>
          </a:prstGeom>
          <a:solidFill>
            <a:srgbClr val="FFFFFF"/>
          </a:solidFill>
          <a:ln w="76200" cap="sq">
            <a:solidFill>
              <a:schemeClr val="accent5">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87DAAB7C-9475-7128-82BB-E0D0837851F0}"/>
              </a:ext>
            </a:extLst>
          </p:cNvPr>
          <p:cNvSpPr txBox="1"/>
          <p:nvPr/>
        </p:nvSpPr>
        <p:spPr>
          <a:xfrm>
            <a:off x="4076699" y="2774728"/>
            <a:ext cx="8097655" cy="830997"/>
          </a:xfrm>
          <a:prstGeom prst="rect">
            <a:avLst/>
          </a:prstGeom>
          <a:noFill/>
        </p:spPr>
        <p:txBody>
          <a:bodyPr wrap="square">
            <a:spAutoFit/>
          </a:bodyPr>
          <a:lstStyle/>
          <a:p>
            <a:pPr algn="r" rtl="1">
              <a:spcBef>
                <a:spcPts val="600"/>
              </a:spcBef>
            </a:pPr>
            <a:r>
              <a:rPr lang="ar-SA" sz="2400" b="1" dirty="0"/>
              <a:t>بعد فترة وجيزة، يستأنف مرقس القصة، مقدمًا الأقارب الذين كانوا يبحثون عن يسوع: أمه وإخوته (مرقس 3: 31).</a:t>
            </a:r>
            <a:endParaRPr lang="es-ES" sz="2400" b="1" dirty="0"/>
          </a:p>
        </p:txBody>
      </p:sp>
      <p:sp>
        <p:nvSpPr>
          <p:cNvPr id="9" name="CuadroTexto 8">
            <a:extLst>
              <a:ext uri="{FF2B5EF4-FFF2-40B4-BE49-F238E27FC236}">
                <a16:creationId xmlns:a16="http://schemas.microsoft.com/office/drawing/2014/main" id="{9D2B7C87-0B64-38D9-DD45-E48A01776064}"/>
              </a:ext>
            </a:extLst>
          </p:cNvPr>
          <p:cNvSpPr txBox="1"/>
          <p:nvPr/>
        </p:nvSpPr>
        <p:spPr>
          <a:xfrm>
            <a:off x="4076699" y="2086577"/>
            <a:ext cx="8097654" cy="461665"/>
          </a:xfrm>
          <a:prstGeom prst="rect">
            <a:avLst/>
          </a:prstGeom>
          <a:noFill/>
        </p:spPr>
        <p:txBody>
          <a:bodyPr wrap="square">
            <a:spAutoFit/>
          </a:bodyPr>
          <a:lstStyle/>
          <a:p>
            <a:pPr algn="r" rtl="1">
              <a:spcBef>
                <a:spcPts val="600"/>
              </a:spcBef>
            </a:pPr>
            <a:r>
              <a:rPr lang="ar-SA" sz="2400" b="1" dirty="0"/>
              <a:t>إرهاق، سوء تغذية، إجهاد بسبب مناقشاته المستمرة مع الكتبة والفريسيين...</a:t>
            </a:r>
            <a:endParaRPr lang="es-ES" sz="2400" b="1" dirty="0"/>
          </a:p>
        </p:txBody>
      </p:sp>
      <p:sp>
        <p:nvSpPr>
          <p:cNvPr id="11" name="CuadroTexto 10">
            <a:extLst>
              <a:ext uri="{FF2B5EF4-FFF2-40B4-BE49-F238E27FC236}">
                <a16:creationId xmlns:a16="http://schemas.microsoft.com/office/drawing/2014/main" id="{C787BD4A-C4C9-7802-C091-940D4DB2C0AE}"/>
              </a:ext>
            </a:extLst>
          </p:cNvPr>
          <p:cNvSpPr txBox="1"/>
          <p:nvPr/>
        </p:nvSpPr>
        <p:spPr>
          <a:xfrm>
            <a:off x="137405" y="5524579"/>
            <a:ext cx="8072946" cy="830997"/>
          </a:xfrm>
          <a:prstGeom prst="rect">
            <a:avLst/>
          </a:prstGeom>
          <a:noFill/>
        </p:spPr>
        <p:txBody>
          <a:bodyPr wrap="square">
            <a:spAutoFit/>
          </a:bodyPr>
          <a:lstStyle/>
          <a:p>
            <a:pPr algn="r" rtl="1">
              <a:spcBef>
                <a:spcPts val="600"/>
              </a:spcBef>
            </a:pPr>
            <a:r>
              <a:rPr lang="ar-SA" sz="2400" b="1" dirty="0"/>
              <a:t>والأهم من الروابط الجسدية هي الروابط التي توحد يسوع مع عائلته الروحية: "من يصنع مشيئة الله هو أخي وأختي وأمي" (مرقس 3: 35).</a:t>
            </a:r>
            <a:endParaRPr lang="es-ES" sz="2400" b="1" dirty="0"/>
          </a:p>
        </p:txBody>
      </p:sp>
      <p:sp>
        <p:nvSpPr>
          <p:cNvPr id="16" name="CuadroTexto 15">
            <a:extLst>
              <a:ext uri="{FF2B5EF4-FFF2-40B4-BE49-F238E27FC236}">
                <a16:creationId xmlns:a16="http://schemas.microsoft.com/office/drawing/2014/main" id="{7257D434-E26E-2038-ADFE-03ADADC629DF}"/>
              </a:ext>
            </a:extLst>
          </p:cNvPr>
          <p:cNvSpPr txBox="1"/>
          <p:nvPr/>
        </p:nvSpPr>
        <p:spPr>
          <a:xfrm>
            <a:off x="112695" y="4502301"/>
            <a:ext cx="8072945" cy="830997"/>
          </a:xfrm>
          <a:prstGeom prst="rect">
            <a:avLst/>
          </a:prstGeom>
          <a:noFill/>
        </p:spPr>
        <p:txBody>
          <a:bodyPr wrap="square">
            <a:spAutoFit/>
          </a:bodyPr>
          <a:lstStyle/>
          <a:p>
            <a:pPr algn="r" rtl="1">
              <a:spcBef>
                <a:spcPts val="600"/>
              </a:spcBef>
            </a:pPr>
            <a:r>
              <a:rPr lang="ar-SA" sz="2400" b="1" dirty="0"/>
              <a:t>لكن المظاهر خادعة. وكانت والدته وإخوته مخطئين. وكان ترك عملهم للعناية بهم في تلك اللحظة يضر بمهمته وبنفسهم.</a:t>
            </a:r>
            <a:endParaRPr lang="es-ES" sz="2400" b="1" dirty="0"/>
          </a:p>
        </p:txBody>
      </p:sp>
    </p:spTree>
    <p:extLst>
      <p:ext uri="{BB962C8B-B14F-4D97-AF65-F5344CB8AC3E}">
        <p14:creationId xmlns:p14="http://schemas.microsoft.com/office/powerpoint/2010/main" val="427279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righ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1000"/>
                            </p:stCondLst>
                            <p:childTnLst>
                              <p:par>
                                <p:cTn id="38" presetID="22" presetClass="entr" presetSubtype="2"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righ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right)">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right)">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1+#ppt_w/2"/>
                                          </p:val>
                                        </p:tav>
                                        <p:tav tm="100000">
                                          <p:val>
                                            <p:strVal val="#ppt_x"/>
                                          </p:val>
                                        </p:tav>
                                      </p:tavLst>
                                    </p:anim>
                                    <p:anim calcmode="lin" valueType="num">
                                      <p:cBhvr additive="base">
                                        <p:cTn id="56" dur="500" fill="hold"/>
                                        <p:tgtEl>
                                          <p:spTgt spid="4"/>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1+#ppt_w/2"/>
                                          </p:val>
                                        </p:tav>
                                        <p:tav tm="100000">
                                          <p:val>
                                            <p:strVal val="#ppt_x"/>
                                          </p:val>
                                        </p:tav>
                                      </p:tavLst>
                                    </p:anim>
                                    <p:anim calcmode="lin" valueType="num">
                                      <p:cBhvr additive="base">
                                        <p:cTn id="6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9" grpId="0"/>
      <p:bldP spid="11"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2F7FC01-C731-A7D6-F20B-6DFAA64C8696}"/>
              </a:ext>
            </a:extLst>
          </p:cNvPr>
          <p:cNvSpPr txBox="1"/>
          <p:nvPr/>
        </p:nvSpPr>
        <p:spPr>
          <a:xfrm>
            <a:off x="1381125" y="1335703"/>
            <a:ext cx="10772775" cy="4031873"/>
          </a:xfrm>
          <a:prstGeom prst="rect">
            <a:avLst/>
          </a:prstGeom>
          <a:noFill/>
        </p:spPr>
        <p:txBody>
          <a:bodyPr wrap="square">
            <a:spAutoFit/>
          </a:bodyPr>
          <a:lstStyle/>
          <a:p>
            <a:pPr algn="r" rtl="1">
              <a:spcBef>
                <a:spcPts val="600"/>
              </a:spcBef>
            </a:pPr>
            <a:r>
              <a:rPr lang="ar-SA" sz="32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“لن تثار روح الاضطهاد على أولئك الذين ليس لهم صلة بالله، وبالتالي ليس لديهم قوة أخلاقية. ستثور ضد المؤمنين الذين لا يتنازلون للعالم، ولا يتأثرون بآرائه ولا لصالحه ولا لمعارضته. إن الدين الذي يحمل شهادة حية لصالح القداسة، والذي يوبخ الكبرياء والأنانية والجشع والخطايا العصرية، سوف يكرهه العالم والمسيحيون السطحيون... عندما تعاني من العار والاضطهاد، فأنت في صحبة ممتازة. ; لأن يسوع احتمل كل شيء، وأكثر من ذلك بكثير. إذا كنتم حراسًا مخلصين لله، فهذه الأشياء هي مجاملة لكم. إن النفوس البطولية، التي ستكون صادقة إذا وقفت وحدها، هي التي ستفوز بالتاج الذي لا يفنى."</a:t>
            </a:r>
            <a:endParaRPr lang="es-ES" sz="32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endParaRPr>
          </a:p>
        </p:txBody>
      </p:sp>
      <p:sp>
        <p:nvSpPr>
          <p:cNvPr id="4" name="CuadroTexto 3">
            <a:extLst>
              <a:ext uri="{FF2B5EF4-FFF2-40B4-BE49-F238E27FC236}">
                <a16:creationId xmlns:a16="http://schemas.microsoft.com/office/drawing/2014/main" id="{1FEF7005-A3E7-E48A-D379-0CE4AB8C2709}"/>
              </a:ext>
            </a:extLst>
          </p:cNvPr>
          <p:cNvSpPr txBox="1"/>
          <p:nvPr/>
        </p:nvSpPr>
        <p:spPr>
          <a:xfrm>
            <a:off x="1203680" y="5857875"/>
            <a:ext cx="1625766" cy="307777"/>
          </a:xfrm>
          <a:prstGeom prst="rect">
            <a:avLst/>
          </a:prstGeom>
          <a:noFill/>
        </p:spPr>
        <p:txBody>
          <a:bodyPr wrap="none" rtlCol="0">
            <a:spAutoFit/>
          </a:bodyPr>
          <a:lstStyle/>
          <a:p>
            <a:pPr rtl="1"/>
            <a:r>
              <a:rPr lang="ar-SA" sz="1400" b="1" dirty="0"/>
              <a:t>(وزارة الطب، ص 282)</a:t>
            </a:r>
            <a:endParaRPr lang="es-ES" sz="1400" b="1" dirty="0"/>
          </a:p>
        </p:txBody>
      </p:sp>
      <p:sp>
        <p:nvSpPr>
          <p:cNvPr id="2" name="CuadroTexto 1">
            <a:extLst>
              <a:ext uri="{FF2B5EF4-FFF2-40B4-BE49-F238E27FC236}">
                <a16:creationId xmlns:a16="http://schemas.microsoft.com/office/drawing/2014/main" id="{77D4C378-238C-A0E8-FBB9-11AF9EE9771F}"/>
              </a:ext>
            </a:extLst>
          </p:cNvPr>
          <p:cNvSpPr txBox="1"/>
          <p:nvPr/>
        </p:nvSpPr>
        <p:spPr>
          <a:xfrm>
            <a:off x="2829446" y="5857875"/>
            <a:ext cx="847155" cy="307777"/>
          </a:xfrm>
          <a:prstGeom prst="rect">
            <a:avLst/>
          </a:prstGeom>
          <a:noFill/>
        </p:spPr>
        <p:txBody>
          <a:bodyPr wrap="none" rtlCol="0">
            <a:spAutoFit/>
          </a:bodyPr>
          <a:lstStyle/>
          <a:p>
            <a:pPr algn="r"/>
            <a:r>
              <a:rPr lang="es-ES" sz="1400" b="1" dirty="0"/>
              <a:t>E. G. W. </a:t>
            </a:r>
          </a:p>
        </p:txBody>
      </p:sp>
    </p:spTree>
    <p:extLst>
      <p:ext uri="{BB962C8B-B14F-4D97-AF65-F5344CB8AC3E}">
        <p14:creationId xmlns:p14="http://schemas.microsoft.com/office/powerpoint/2010/main" val="171462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838202" y="5618323"/>
            <a:ext cx="1995491" cy="45719"/>
          </a:xfrm>
          <a:custGeom>
            <a:avLst/>
            <a:gdLst>
              <a:gd name="connsiteX0" fmla="*/ 0 w 1995491"/>
              <a:gd name="connsiteY0" fmla="*/ 0 h 45719"/>
              <a:gd name="connsiteX1" fmla="*/ 665164 w 1995491"/>
              <a:gd name="connsiteY1" fmla="*/ 0 h 45719"/>
              <a:gd name="connsiteX2" fmla="*/ 1270463 w 1995491"/>
              <a:gd name="connsiteY2" fmla="*/ 0 h 45719"/>
              <a:gd name="connsiteX3" fmla="*/ 1995491 w 1995491"/>
              <a:gd name="connsiteY3" fmla="*/ 0 h 45719"/>
              <a:gd name="connsiteX4" fmla="*/ 1995491 w 1995491"/>
              <a:gd name="connsiteY4" fmla="*/ 45719 h 45719"/>
              <a:gd name="connsiteX5" fmla="*/ 1290418 w 1995491"/>
              <a:gd name="connsiteY5" fmla="*/ 45719 h 45719"/>
              <a:gd name="connsiteX6" fmla="*/ 665164 w 1995491"/>
              <a:gd name="connsiteY6" fmla="*/ 45719 h 45719"/>
              <a:gd name="connsiteX7" fmla="*/ 0 w 1995491"/>
              <a:gd name="connsiteY7" fmla="*/ 45719 h 45719"/>
              <a:gd name="connsiteX8" fmla="*/ 0 w 1995491"/>
              <a:gd name="connsiteY8"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5491" h="45719" fill="none" extrusionOk="0">
                <a:moveTo>
                  <a:pt x="0" y="0"/>
                </a:moveTo>
                <a:cubicBezTo>
                  <a:pt x="276771" y="21542"/>
                  <a:pt x="377164" y="4643"/>
                  <a:pt x="665164" y="0"/>
                </a:cubicBezTo>
                <a:cubicBezTo>
                  <a:pt x="953164" y="-4643"/>
                  <a:pt x="994291" y="-24523"/>
                  <a:pt x="1270463" y="0"/>
                </a:cubicBezTo>
                <a:cubicBezTo>
                  <a:pt x="1546635" y="24523"/>
                  <a:pt x="1682791" y="-7440"/>
                  <a:pt x="1995491" y="0"/>
                </a:cubicBezTo>
                <a:cubicBezTo>
                  <a:pt x="1997662" y="18875"/>
                  <a:pt x="1997016" y="23675"/>
                  <a:pt x="1995491" y="45719"/>
                </a:cubicBezTo>
                <a:cubicBezTo>
                  <a:pt x="1851042" y="54869"/>
                  <a:pt x="1484660" y="77334"/>
                  <a:pt x="1290418" y="45719"/>
                </a:cubicBezTo>
                <a:cubicBezTo>
                  <a:pt x="1096176" y="14104"/>
                  <a:pt x="835028" y="57349"/>
                  <a:pt x="665164" y="45719"/>
                </a:cubicBezTo>
                <a:cubicBezTo>
                  <a:pt x="495300" y="34089"/>
                  <a:pt x="260584" y="63792"/>
                  <a:pt x="0" y="45719"/>
                </a:cubicBezTo>
                <a:cubicBezTo>
                  <a:pt x="1770" y="31002"/>
                  <a:pt x="-1020" y="15459"/>
                  <a:pt x="0" y="0"/>
                </a:cubicBezTo>
                <a:close/>
              </a:path>
              <a:path w="1995491" h="45719" stroke="0" extrusionOk="0">
                <a:moveTo>
                  <a:pt x="0" y="0"/>
                </a:moveTo>
                <a:cubicBezTo>
                  <a:pt x="205654" y="20123"/>
                  <a:pt x="332413" y="-20169"/>
                  <a:pt x="605299" y="0"/>
                </a:cubicBezTo>
                <a:cubicBezTo>
                  <a:pt x="878185" y="20169"/>
                  <a:pt x="1116714" y="28024"/>
                  <a:pt x="1250508" y="0"/>
                </a:cubicBezTo>
                <a:cubicBezTo>
                  <a:pt x="1384302" y="-28024"/>
                  <a:pt x="1795557" y="-31858"/>
                  <a:pt x="1995491" y="0"/>
                </a:cubicBezTo>
                <a:cubicBezTo>
                  <a:pt x="1994226" y="14599"/>
                  <a:pt x="1994091" y="26641"/>
                  <a:pt x="1995491" y="45719"/>
                </a:cubicBezTo>
                <a:cubicBezTo>
                  <a:pt x="1735566" y="35291"/>
                  <a:pt x="1625315" y="59781"/>
                  <a:pt x="1370237" y="45719"/>
                </a:cubicBezTo>
                <a:cubicBezTo>
                  <a:pt x="1115159" y="31657"/>
                  <a:pt x="937076" y="80163"/>
                  <a:pt x="665164" y="45719"/>
                </a:cubicBezTo>
                <a:cubicBezTo>
                  <a:pt x="393252" y="11275"/>
                  <a:pt x="326484" y="39495"/>
                  <a:pt x="0" y="45719"/>
                </a:cubicBezTo>
                <a:cubicBezTo>
                  <a:pt x="772" y="31775"/>
                  <a:pt x="94" y="14627"/>
                  <a:pt x="0" y="0"/>
                </a:cubicBezTo>
                <a:close/>
              </a:path>
            </a:pathLst>
          </a:custGeom>
          <a:solidFill>
            <a:srgbClr val="DB3817"/>
          </a:solidFill>
          <a:ln w="44450" cap="rnd">
            <a:solidFill>
              <a:srgbClr val="DB3817"/>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sketch line">
            <a:extLst>
              <a:ext uri="{FF2B5EF4-FFF2-40B4-BE49-F238E27FC236}">
                <a16:creationId xmlns:a16="http://schemas.microsoft.com/office/drawing/2014/main" id="{7F563312-A46E-E839-8271-430B1767BCF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11034710" y="5618323"/>
            <a:ext cx="1995491" cy="45719"/>
          </a:xfrm>
          <a:custGeom>
            <a:avLst/>
            <a:gdLst>
              <a:gd name="connsiteX0" fmla="*/ 0 w 1995491"/>
              <a:gd name="connsiteY0" fmla="*/ 0 h 45719"/>
              <a:gd name="connsiteX1" fmla="*/ 665164 w 1995491"/>
              <a:gd name="connsiteY1" fmla="*/ 0 h 45719"/>
              <a:gd name="connsiteX2" fmla="*/ 1270463 w 1995491"/>
              <a:gd name="connsiteY2" fmla="*/ 0 h 45719"/>
              <a:gd name="connsiteX3" fmla="*/ 1995491 w 1995491"/>
              <a:gd name="connsiteY3" fmla="*/ 0 h 45719"/>
              <a:gd name="connsiteX4" fmla="*/ 1995491 w 1995491"/>
              <a:gd name="connsiteY4" fmla="*/ 45719 h 45719"/>
              <a:gd name="connsiteX5" fmla="*/ 1290418 w 1995491"/>
              <a:gd name="connsiteY5" fmla="*/ 45719 h 45719"/>
              <a:gd name="connsiteX6" fmla="*/ 665164 w 1995491"/>
              <a:gd name="connsiteY6" fmla="*/ 45719 h 45719"/>
              <a:gd name="connsiteX7" fmla="*/ 0 w 1995491"/>
              <a:gd name="connsiteY7" fmla="*/ 45719 h 45719"/>
              <a:gd name="connsiteX8" fmla="*/ 0 w 1995491"/>
              <a:gd name="connsiteY8"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5491" h="45719" fill="none" extrusionOk="0">
                <a:moveTo>
                  <a:pt x="0" y="0"/>
                </a:moveTo>
                <a:cubicBezTo>
                  <a:pt x="276771" y="21542"/>
                  <a:pt x="377164" y="4643"/>
                  <a:pt x="665164" y="0"/>
                </a:cubicBezTo>
                <a:cubicBezTo>
                  <a:pt x="953164" y="-4643"/>
                  <a:pt x="994291" y="-24523"/>
                  <a:pt x="1270463" y="0"/>
                </a:cubicBezTo>
                <a:cubicBezTo>
                  <a:pt x="1546635" y="24523"/>
                  <a:pt x="1682791" y="-7440"/>
                  <a:pt x="1995491" y="0"/>
                </a:cubicBezTo>
                <a:cubicBezTo>
                  <a:pt x="1997662" y="18875"/>
                  <a:pt x="1997016" y="23675"/>
                  <a:pt x="1995491" y="45719"/>
                </a:cubicBezTo>
                <a:cubicBezTo>
                  <a:pt x="1851042" y="54869"/>
                  <a:pt x="1484660" y="77334"/>
                  <a:pt x="1290418" y="45719"/>
                </a:cubicBezTo>
                <a:cubicBezTo>
                  <a:pt x="1096176" y="14104"/>
                  <a:pt x="835028" y="57349"/>
                  <a:pt x="665164" y="45719"/>
                </a:cubicBezTo>
                <a:cubicBezTo>
                  <a:pt x="495300" y="34089"/>
                  <a:pt x="260584" y="63792"/>
                  <a:pt x="0" y="45719"/>
                </a:cubicBezTo>
                <a:cubicBezTo>
                  <a:pt x="1770" y="31002"/>
                  <a:pt x="-1020" y="15459"/>
                  <a:pt x="0" y="0"/>
                </a:cubicBezTo>
                <a:close/>
              </a:path>
              <a:path w="1995491" h="45719" stroke="0" extrusionOk="0">
                <a:moveTo>
                  <a:pt x="0" y="0"/>
                </a:moveTo>
                <a:cubicBezTo>
                  <a:pt x="205654" y="20123"/>
                  <a:pt x="332413" y="-20169"/>
                  <a:pt x="605299" y="0"/>
                </a:cubicBezTo>
                <a:cubicBezTo>
                  <a:pt x="878185" y="20169"/>
                  <a:pt x="1116714" y="28024"/>
                  <a:pt x="1250508" y="0"/>
                </a:cubicBezTo>
                <a:cubicBezTo>
                  <a:pt x="1384302" y="-28024"/>
                  <a:pt x="1795557" y="-31858"/>
                  <a:pt x="1995491" y="0"/>
                </a:cubicBezTo>
                <a:cubicBezTo>
                  <a:pt x="1994226" y="14599"/>
                  <a:pt x="1994091" y="26641"/>
                  <a:pt x="1995491" y="45719"/>
                </a:cubicBezTo>
                <a:cubicBezTo>
                  <a:pt x="1735566" y="35291"/>
                  <a:pt x="1625315" y="59781"/>
                  <a:pt x="1370237" y="45719"/>
                </a:cubicBezTo>
                <a:cubicBezTo>
                  <a:pt x="1115159" y="31657"/>
                  <a:pt x="937076" y="80163"/>
                  <a:pt x="665164" y="45719"/>
                </a:cubicBezTo>
                <a:cubicBezTo>
                  <a:pt x="393252" y="11275"/>
                  <a:pt x="326484" y="39495"/>
                  <a:pt x="0" y="45719"/>
                </a:cubicBezTo>
                <a:cubicBezTo>
                  <a:pt x="772" y="31775"/>
                  <a:pt x="94" y="14627"/>
                  <a:pt x="0" y="0"/>
                </a:cubicBezTo>
                <a:close/>
              </a:path>
            </a:pathLst>
          </a:custGeom>
          <a:solidFill>
            <a:srgbClr val="DB3817"/>
          </a:solidFill>
          <a:ln w="44450" cap="rnd">
            <a:solidFill>
              <a:srgbClr val="DB3817"/>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descr="Un par de personas de pie sobre pasto&#10;&#10;Descripción generada automáticamente con confianza media">
            <a:extLst>
              <a:ext uri="{FF2B5EF4-FFF2-40B4-BE49-F238E27FC236}">
                <a16:creationId xmlns:a16="http://schemas.microsoft.com/office/drawing/2014/main" id="{B9FFC2FD-3455-E616-F7B6-8D6203E1CE24}"/>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a:ext>
            </a:extLst>
          </a:blip>
          <a:srcRect/>
          <a:stretch/>
        </p:blipFill>
        <p:spPr>
          <a:xfrm>
            <a:off x="20" y="9"/>
            <a:ext cx="12191980" cy="5172065"/>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5" name="CuadroTexto 4">
            <a:extLst>
              <a:ext uri="{FF2B5EF4-FFF2-40B4-BE49-F238E27FC236}">
                <a16:creationId xmlns:a16="http://schemas.microsoft.com/office/drawing/2014/main" id="{EC6B26A6-F066-0435-CAFA-9CF25CF676DF}"/>
              </a:ext>
            </a:extLst>
          </p:cNvPr>
          <p:cNvSpPr txBox="1"/>
          <p:nvPr/>
        </p:nvSpPr>
        <p:spPr>
          <a:xfrm>
            <a:off x="319067" y="5286286"/>
            <a:ext cx="11556893" cy="132343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4000" b="1" i="0" u="none" strike="noStrike" kern="1200" cap="none" spc="0" normalizeH="0" baseline="0" noProof="0" dirty="0">
                <a:ln/>
                <a:solidFill>
                  <a:srgbClr val="DB3817"/>
                </a:solidFill>
                <a:effectLst/>
                <a:uLnTx/>
                <a:uFillTx/>
                <a:latin typeface="Comic Sans MS" panose="030F0702030302020204" pitchFamily="66" charset="0"/>
                <a:ea typeface="+mn-ea"/>
                <a:cs typeface="+mn-cs"/>
              </a:rPr>
              <a:t>"فقال لهم: إن السبت جعل للإنسان، وليس الإنسان للسبت. فابن الإنسان أيضًا هو رب السبت" (مرقس 2: 27، 28).</a:t>
            </a:r>
            <a:endParaRPr kumimoji="0" lang="es-ES" sz="4000" b="1" i="0" u="none" strike="noStrike" kern="1200" cap="none" spc="0" normalizeH="0" baseline="0" noProof="0" dirty="0">
              <a:ln/>
              <a:solidFill>
                <a:srgbClr val="DB3817"/>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18045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DF80E11-1868-A964-F6C8-EEBFDE599918}"/>
              </a:ext>
            </a:extLst>
          </p:cNvPr>
          <p:cNvSpPr txBox="1"/>
          <p:nvPr/>
        </p:nvSpPr>
        <p:spPr>
          <a:xfrm>
            <a:off x="5362575" y="4053334"/>
            <a:ext cx="5019675" cy="2554545"/>
          </a:xfrm>
          <a:prstGeom prst="rect">
            <a:avLst/>
          </a:prstGeom>
          <a:noFill/>
        </p:spPr>
        <p:txBody>
          <a:bodyPr wrap="square" rtlCol="0">
            <a:spAutoFit/>
          </a:bodyPr>
          <a:lstStyle/>
          <a:p>
            <a:pPr algn="r" rtl="1">
              <a:spcBef>
                <a:spcPts val="1200"/>
              </a:spcBef>
            </a:pPr>
            <a:r>
              <a:rPr lang="ar-SA" sz="2000" b="1" dirty="0"/>
              <a:t>الجدل حول العفو. مرقس 2: 1-12.</a:t>
            </a:r>
            <a:endParaRPr lang="es-ES" sz="2000" b="1" dirty="0"/>
          </a:p>
          <a:p>
            <a:pPr algn="r" rtl="1">
              <a:spcBef>
                <a:spcPts val="1200"/>
              </a:spcBef>
            </a:pPr>
            <a:r>
              <a:rPr lang="ar-SA" sz="2000" b="1" dirty="0"/>
              <a:t>الجدل الغذائي. مرقس 2: 13-22.</a:t>
            </a:r>
            <a:endParaRPr lang="es-ES" sz="2000" b="1" dirty="0"/>
          </a:p>
          <a:p>
            <a:pPr algn="r" rtl="1">
              <a:spcBef>
                <a:spcPts val="1200"/>
              </a:spcBef>
            </a:pPr>
            <a:r>
              <a:rPr lang="ar-SA" sz="2000" b="1" dirty="0"/>
              <a:t>الجدل حول السبت. مرقس 2:23-3:6.</a:t>
            </a:r>
            <a:endParaRPr lang="es-ES" sz="2000" b="1" dirty="0"/>
          </a:p>
          <a:p>
            <a:pPr algn="r" rtl="1">
              <a:spcBef>
                <a:spcPts val="1200"/>
              </a:spcBef>
            </a:pPr>
            <a:r>
              <a:rPr lang="ar-SA" sz="2000" b="1" dirty="0"/>
              <a:t>أسئلة مثيرة للجدل حول يسوع:</a:t>
            </a:r>
            <a:endParaRPr lang="es-ES" sz="2000" b="1" dirty="0"/>
          </a:p>
          <a:p>
            <a:pPr lvl="1" algn="r" rtl="1">
              <a:spcBef>
                <a:spcPts val="600"/>
              </a:spcBef>
            </a:pPr>
            <a:r>
              <a:rPr lang="ar-SA" sz="2000" b="1" dirty="0"/>
              <a:t>بأية قوة يصنع المعجزات؟ مرقس 3: 22-30.</a:t>
            </a:r>
            <a:endParaRPr lang="es-ES" sz="2000" b="1" dirty="0"/>
          </a:p>
          <a:p>
            <a:pPr lvl="1" algn="r" rtl="1">
              <a:spcBef>
                <a:spcPts val="600"/>
              </a:spcBef>
            </a:pPr>
            <a:r>
              <a:rPr lang="ar-SA" sz="2000" b="1" dirty="0"/>
              <a:t>هل يسوع مجنون؟ مرقس 3: 20-21، 31-35.</a:t>
            </a:r>
            <a:endParaRPr lang="es-ES" sz="2000" b="1" dirty="0"/>
          </a:p>
        </p:txBody>
      </p:sp>
      <p:sp>
        <p:nvSpPr>
          <p:cNvPr id="3" name="CuadroTexto 2">
            <a:extLst>
              <a:ext uri="{FF2B5EF4-FFF2-40B4-BE49-F238E27FC236}">
                <a16:creationId xmlns:a16="http://schemas.microsoft.com/office/drawing/2014/main" id="{8FA3AE43-CA92-2B6E-0E16-0A1EA72F25FA}"/>
              </a:ext>
            </a:extLst>
          </p:cNvPr>
          <p:cNvSpPr txBox="1"/>
          <p:nvPr/>
        </p:nvSpPr>
        <p:spPr>
          <a:xfrm>
            <a:off x="304800" y="250121"/>
            <a:ext cx="7248524" cy="830997"/>
          </a:xfrm>
          <a:prstGeom prst="rect">
            <a:avLst/>
          </a:prstGeom>
          <a:noFill/>
        </p:spPr>
        <p:txBody>
          <a:bodyPr wrap="square" rtlCol="0">
            <a:spAutoFit/>
          </a:bodyPr>
          <a:lstStyle/>
          <a:p>
            <a:pPr algn="r" rtl="1">
              <a:spcBef>
                <a:spcPts val="1200"/>
              </a:spcBef>
            </a:pPr>
            <a:r>
              <a:rPr lang="ar-SA" sz="2400" b="1" dirty="0">
                <a:solidFill>
                  <a:schemeClr val="bg1"/>
                </a:solidFill>
                <a:effectLst>
                  <a:outerShdw blurRad="38100" dist="38100" dir="2700000" algn="tl">
                    <a:srgbClr val="000000">
                      <a:alpha val="43137"/>
                    </a:srgbClr>
                  </a:outerShdw>
                </a:effectLst>
              </a:rPr>
              <a:t>سلوك يسوع، طريقته في الوعظ، وحتى </a:t>
            </a:r>
            <a:r>
              <a:rPr lang="ar-SA" sz="2400" b="1" dirty="0" err="1">
                <a:solidFill>
                  <a:schemeClr val="bg1"/>
                </a:solidFill>
                <a:effectLst>
                  <a:outerShdw blurRad="38100" dist="38100" dir="2700000" algn="tl">
                    <a:srgbClr val="000000">
                      <a:alpha val="43137"/>
                    </a:srgbClr>
                  </a:outerShdw>
                </a:effectLst>
              </a:rPr>
              <a:t>شفاءاته</a:t>
            </a:r>
            <a:r>
              <a:rPr lang="ar-SA" sz="2400" b="1" dirty="0">
                <a:solidFill>
                  <a:schemeClr val="bg1"/>
                </a:solidFill>
                <a:effectLst>
                  <a:outerShdw blurRad="38100" dist="38100" dir="2700000" algn="tl">
                    <a:srgbClr val="000000">
                      <a:alpha val="43137"/>
                    </a:srgbClr>
                  </a:outerShdw>
                </a:effectLst>
              </a:rPr>
              <a:t>، تعارضت بشكل مباشر مع تقاليد السلطات الدينية.</a:t>
            </a:r>
            <a:endParaRPr lang="es-ES" sz="2400" b="1" dirty="0">
              <a:solidFill>
                <a:schemeClr val="bg1"/>
              </a:solidFill>
              <a:effectLst>
                <a:outerShdw blurRad="38100" dist="38100" dir="2700000" algn="tl">
                  <a:srgbClr val="000000">
                    <a:alpha val="43137"/>
                  </a:srgbClr>
                </a:outerShdw>
              </a:effectLst>
            </a:endParaRPr>
          </a:p>
        </p:txBody>
      </p:sp>
      <p:pic>
        <p:nvPicPr>
          <p:cNvPr id="5" name="Imagen 4" descr="Un grupo de personas disfrazadas&#10;&#10;Descripción generada automáticamente con confianza baja">
            <a:extLst>
              <a:ext uri="{FF2B5EF4-FFF2-40B4-BE49-F238E27FC236}">
                <a16:creationId xmlns:a16="http://schemas.microsoft.com/office/drawing/2014/main" id="{643962D1-7C33-E6EC-C3F3-7557B65E0D6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48599" y="152400"/>
            <a:ext cx="3952875" cy="3609975"/>
          </a:xfrm>
          <a:prstGeom prst="roundRect">
            <a:avLst>
              <a:gd name="adj" fmla="val 8224"/>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5"/>
            </a:contourClr>
          </a:sp3d>
        </p:spPr>
      </p:pic>
      <p:pic>
        <p:nvPicPr>
          <p:cNvPr id="7" name="Imagen 6" descr="Un grupo de personas disfrazadas&#10;&#10;Descripción generada automáticamente con confianza baja">
            <a:extLst>
              <a:ext uri="{FF2B5EF4-FFF2-40B4-BE49-F238E27FC236}">
                <a16:creationId xmlns:a16="http://schemas.microsoft.com/office/drawing/2014/main" id="{CEA06B0C-0BD5-F1DD-9438-1DBD6F31AED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180975" y="3762375"/>
            <a:ext cx="4265083" cy="2952750"/>
          </a:xfrm>
          <a:prstGeom prst="ellipse">
            <a:avLst/>
          </a:prstGeom>
          <a:ln w="63500" cap="rnd">
            <a:solidFill>
              <a:schemeClr val="accent2"/>
            </a:solidFill>
          </a:ln>
          <a:effectLst/>
          <a:scene3d>
            <a:camera prst="orthographicFront"/>
            <a:lightRig rig="contrasting" dir="t">
              <a:rot lat="0" lon="0" rev="3000000"/>
            </a:lightRig>
          </a:scene3d>
          <a:sp3d contourW="7620">
            <a:bevelT w="95250" h="31750"/>
            <a:contourClr>
              <a:srgbClr val="333333"/>
            </a:contourClr>
          </a:sp3d>
        </p:spPr>
      </p:pic>
      <p:pic>
        <p:nvPicPr>
          <p:cNvPr id="9" name="Imagen 8">
            <a:extLst>
              <a:ext uri="{FF2B5EF4-FFF2-40B4-BE49-F238E27FC236}">
                <a16:creationId xmlns:a16="http://schemas.microsoft.com/office/drawing/2014/main" id="{383B9C8B-A48E-D88B-B45F-EF3449EA3321}"/>
              </a:ext>
            </a:extLst>
          </p:cNvPr>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rot="20487189" flipH="1">
            <a:off x="10488536" y="5013692"/>
            <a:ext cx="435453" cy="532060"/>
          </a:xfrm>
          <a:prstGeom prst="rect">
            <a:avLst/>
          </a:prstGeom>
          <a:effectLst>
            <a:outerShdw blurRad="50800" dist="38100" dir="8100000" algn="tr" rotWithShape="0">
              <a:prstClr val="black">
                <a:alpha val="40000"/>
              </a:prstClr>
            </a:outerShdw>
          </a:effectLst>
        </p:spPr>
      </p:pic>
      <p:pic>
        <p:nvPicPr>
          <p:cNvPr id="10" name="Imagen 9">
            <a:extLst>
              <a:ext uri="{FF2B5EF4-FFF2-40B4-BE49-F238E27FC236}">
                <a16:creationId xmlns:a16="http://schemas.microsoft.com/office/drawing/2014/main" id="{D336855F-BB3A-4C56-D740-DD037A44BE5C}"/>
              </a:ext>
            </a:extLst>
          </p:cNvPr>
          <p:cNvPicPr>
            <a:picLocks noChangeAspect="1"/>
          </p:cNvPicPr>
          <p:nvPr/>
        </p:nvPicPr>
        <p:blipFill>
          <a:blip r:embed="rId8" cstate="screen">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tretch>
            <a:fillRect/>
          </a:stretch>
        </p:blipFill>
        <p:spPr>
          <a:xfrm rot="20487189" flipH="1">
            <a:off x="10488536" y="4562348"/>
            <a:ext cx="435453" cy="532060"/>
          </a:xfrm>
          <a:prstGeom prst="rect">
            <a:avLst/>
          </a:prstGeom>
          <a:effectLst>
            <a:outerShdw blurRad="50800" dist="38100" dir="8100000" algn="tr" rotWithShape="0">
              <a:prstClr val="black">
                <a:alpha val="40000"/>
              </a:prstClr>
            </a:outerShdw>
          </a:effectLst>
        </p:spPr>
      </p:pic>
      <p:pic>
        <p:nvPicPr>
          <p:cNvPr id="14" name="Imagen 13" descr="Imagen que contiene Forma&#10;&#10;Descripción generada automáticamente">
            <a:extLst>
              <a:ext uri="{FF2B5EF4-FFF2-40B4-BE49-F238E27FC236}">
                <a16:creationId xmlns:a16="http://schemas.microsoft.com/office/drawing/2014/main" id="{252B8FFC-17C4-85B1-E617-80F96B776FC4}"/>
              </a:ext>
            </a:extLst>
          </p:cNvPr>
          <p:cNvPicPr>
            <a:picLocks noChangeAspect="1"/>
          </p:cNvPicPr>
          <p:nvPr/>
        </p:nvPicPr>
        <p:blipFill>
          <a:blip r:embed="rId10" cstate="screen">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rot="20487189" flipH="1">
            <a:off x="10488536" y="5465035"/>
            <a:ext cx="435453" cy="532060"/>
          </a:xfrm>
          <a:prstGeom prst="rect">
            <a:avLst/>
          </a:prstGeom>
          <a:effectLst>
            <a:outerShdw blurRad="50800" dist="38100" dir="8100000" algn="tr" rotWithShape="0">
              <a:prstClr val="black">
                <a:alpha val="40000"/>
              </a:prstClr>
            </a:outerShdw>
          </a:effectLst>
        </p:spPr>
      </p:pic>
      <p:pic>
        <p:nvPicPr>
          <p:cNvPr id="15" name="Imagen 14">
            <a:extLst>
              <a:ext uri="{FF2B5EF4-FFF2-40B4-BE49-F238E27FC236}">
                <a16:creationId xmlns:a16="http://schemas.microsoft.com/office/drawing/2014/main" id="{64C53AC1-A889-FD6D-8ED2-DA513D1670B5}"/>
              </a:ext>
            </a:extLst>
          </p:cNvPr>
          <p:cNvPicPr>
            <a:picLocks noChangeAspect="1"/>
          </p:cNvPicPr>
          <p:nvPr/>
        </p:nvPicPr>
        <p:blipFill>
          <a:blip r:embed="rId12" cstate="screen">
            <a:extLst>
              <a:ext uri="{BEBA8EAE-BF5A-486C-A8C5-ECC9F3942E4B}">
                <a14:imgProps xmlns:a14="http://schemas.microsoft.com/office/drawing/2010/main">
                  <a14:imgLayer r:embed="rId1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rot="20487189" flipH="1">
            <a:off x="10488536" y="4111004"/>
            <a:ext cx="435453" cy="532060"/>
          </a:xfrm>
          <a:prstGeom prst="rect">
            <a:avLst/>
          </a:prstGeom>
          <a:effectLst>
            <a:outerShdw blurRad="50800" dist="38100" dir="8100000" algn="tr" rotWithShape="0">
              <a:prstClr val="black">
                <a:alpha val="40000"/>
              </a:prstClr>
            </a:outerShdw>
          </a:effectLst>
        </p:spPr>
      </p:pic>
      <p:pic>
        <p:nvPicPr>
          <p:cNvPr id="17" name="Imagen 16" descr="Imagen que contiene texto, dibujo&#10;&#10;Descripción generada automáticamente">
            <a:extLst>
              <a:ext uri="{FF2B5EF4-FFF2-40B4-BE49-F238E27FC236}">
                <a16:creationId xmlns:a16="http://schemas.microsoft.com/office/drawing/2014/main" id="{5EC572BF-23EF-44F0-D697-0BC730780AE2}"/>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flipH="1">
            <a:off x="10015701" y="5905753"/>
            <a:ext cx="524376" cy="269718"/>
          </a:xfrm>
          <a:prstGeom prst="rect">
            <a:avLst/>
          </a:prstGeom>
          <a:effectLst>
            <a:outerShdw blurRad="50800" dist="38100" dir="8100000" algn="tr" rotWithShape="0">
              <a:prstClr val="black">
                <a:alpha val="40000"/>
              </a:prstClr>
            </a:outerShdw>
          </a:effectLst>
        </p:spPr>
      </p:pic>
      <p:pic>
        <p:nvPicPr>
          <p:cNvPr id="20" name="Imagen 19" descr="Imagen que contiene texto, dibujo&#10;&#10;Descripción generada automáticamente">
            <a:extLst>
              <a:ext uri="{FF2B5EF4-FFF2-40B4-BE49-F238E27FC236}">
                <a16:creationId xmlns:a16="http://schemas.microsoft.com/office/drawing/2014/main" id="{3AC37FC0-59B9-BD5B-8DC2-3EDD8C4928F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flipH="1">
            <a:off x="9995536" y="6278971"/>
            <a:ext cx="524376" cy="269718"/>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9B83F3B5-83B8-CC0F-8CC7-9CEDEE5E27E4}"/>
              </a:ext>
            </a:extLst>
          </p:cNvPr>
          <p:cNvSpPr txBox="1"/>
          <p:nvPr/>
        </p:nvSpPr>
        <p:spPr>
          <a:xfrm>
            <a:off x="304800" y="3237022"/>
            <a:ext cx="7248524" cy="461665"/>
          </a:xfrm>
          <a:prstGeom prst="rect">
            <a:avLst/>
          </a:prstGeom>
          <a:noFill/>
        </p:spPr>
        <p:txBody>
          <a:bodyPr wrap="square">
            <a:spAutoFit/>
          </a:bodyPr>
          <a:lstStyle/>
          <a:p>
            <a:pPr algn="r" rtl="1">
              <a:spcBef>
                <a:spcPts val="1200"/>
              </a:spcBef>
            </a:pPr>
            <a:r>
              <a:rPr lang="ar-SA" sz="2400" b="1" dirty="0">
                <a:solidFill>
                  <a:schemeClr val="bg1"/>
                </a:solidFill>
                <a:effectLst>
                  <a:outerShdw blurRad="38100" dist="38100" dir="2700000" algn="tl">
                    <a:srgbClr val="000000">
                      <a:alpha val="43137"/>
                    </a:srgbClr>
                  </a:outerShdw>
                </a:effectLst>
              </a:rPr>
              <a:t>لا شك أن حياة يسوع كانت حياة مثيرة للجدل.</a:t>
            </a:r>
            <a:endParaRPr lang="es-ES" sz="2400" b="1" dirty="0">
              <a:solidFill>
                <a:schemeClr val="bg1"/>
              </a:solidFill>
              <a:effectLst>
                <a:outerShdw blurRad="38100" dist="38100" dir="2700000" algn="tl">
                  <a:srgbClr val="000000">
                    <a:alpha val="43137"/>
                  </a:srgbClr>
                </a:outerShdw>
              </a:effectLst>
            </a:endParaRPr>
          </a:p>
        </p:txBody>
      </p:sp>
      <p:sp>
        <p:nvSpPr>
          <p:cNvPr id="11" name="CuadroTexto 10">
            <a:extLst>
              <a:ext uri="{FF2B5EF4-FFF2-40B4-BE49-F238E27FC236}">
                <a16:creationId xmlns:a16="http://schemas.microsoft.com/office/drawing/2014/main" id="{94FEFA30-1120-51E4-0902-5629D813E8E1}"/>
              </a:ext>
            </a:extLst>
          </p:cNvPr>
          <p:cNvSpPr txBox="1"/>
          <p:nvPr/>
        </p:nvSpPr>
        <p:spPr>
          <a:xfrm>
            <a:off x="304800" y="2446573"/>
            <a:ext cx="7248524" cy="461665"/>
          </a:xfrm>
          <a:prstGeom prst="rect">
            <a:avLst/>
          </a:prstGeom>
          <a:noFill/>
        </p:spPr>
        <p:txBody>
          <a:bodyPr wrap="square">
            <a:spAutoFit/>
          </a:bodyPr>
          <a:lstStyle/>
          <a:p>
            <a:pPr algn="r" rtl="1">
              <a:spcBef>
                <a:spcPts val="1200"/>
              </a:spcBef>
            </a:pPr>
            <a:r>
              <a:rPr lang="ar-SA" sz="2400" b="1" dirty="0">
                <a:solidFill>
                  <a:schemeClr val="bg1"/>
                </a:solidFill>
                <a:effectLst>
                  <a:outerShdw blurRad="38100" dist="38100" dir="2700000" algn="tl">
                    <a:srgbClr val="000000">
                      <a:alpha val="43137"/>
                    </a:srgbClr>
                  </a:outerShdw>
                </a:effectLst>
              </a:rPr>
              <a:t>يعتقد أقاربه أن يسوع فقد عقله بسبب الإرهاق.</a:t>
            </a:r>
            <a:endParaRPr lang="es-ES" sz="2400" b="1" dirty="0">
              <a:solidFill>
                <a:schemeClr val="bg1"/>
              </a:solidFill>
              <a:effectLst>
                <a:outerShdw blurRad="38100" dist="38100" dir="2700000" algn="tl">
                  <a:srgbClr val="000000">
                    <a:alpha val="43137"/>
                  </a:srgbClr>
                </a:outerShdw>
              </a:effectLst>
            </a:endParaRPr>
          </a:p>
        </p:txBody>
      </p:sp>
      <p:sp>
        <p:nvSpPr>
          <p:cNvPr id="13" name="CuadroTexto 12">
            <a:extLst>
              <a:ext uri="{FF2B5EF4-FFF2-40B4-BE49-F238E27FC236}">
                <a16:creationId xmlns:a16="http://schemas.microsoft.com/office/drawing/2014/main" id="{DAF98E39-1211-C641-74D0-B00FB851A55E}"/>
              </a:ext>
            </a:extLst>
          </p:cNvPr>
          <p:cNvSpPr txBox="1"/>
          <p:nvPr/>
        </p:nvSpPr>
        <p:spPr>
          <a:xfrm>
            <a:off x="304799" y="1348347"/>
            <a:ext cx="7248523" cy="830997"/>
          </a:xfrm>
          <a:prstGeom prst="rect">
            <a:avLst/>
          </a:prstGeom>
          <a:noFill/>
        </p:spPr>
        <p:txBody>
          <a:bodyPr wrap="square">
            <a:spAutoFit/>
          </a:bodyPr>
          <a:lstStyle/>
          <a:p>
            <a:pPr algn="r" rtl="1">
              <a:spcBef>
                <a:spcPts val="1200"/>
              </a:spcBef>
            </a:pPr>
            <a:r>
              <a:rPr lang="ar-SA" sz="2400" b="1" dirty="0">
                <a:solidFill>
                  <a:schemeClr val="bg1"/>
                </a:solidFill>
                <a:effectLst>
                  <a:outerShdw blurRad="38100" dist="38100" dir="2700000" algn="tl">
                    <a:srgbClr val="000000">
                      <a:alpha val="43137"/>
                    </a:srgbClr>
                  </a:outerShdw>
                </a:effectLst>
              </a:rPr>
              <a:t>لقد اعتبروه كافرا. الشره وصديق </a:t>
            </a:r>
            <a:r>
              <a:rPr lang="ar-SA" sz="2400" b="1" dirty="0" err="1">
                <a:solidFill>
                  <a:schemeClr val="bg1"/>
                </a:solidFill>
                <a:effectLst>
                  <a:outerShdw blurRad="38100" dist="38100" dir="2700000" algn="tl">
                    <a:srgbClr val="000000">
                      <a:alpha val="43137"/>
                    </a:srgbClr>
                  </a:outerShdw>
                </a:effectLst>
              </a:rPr>
              <a:t>الخطاة</a:t>
            </a:r>
            <a:r>
              <a:rPr lang="ar-SA" sz="2400" b="1" dirty="0">
                <a:solidFill>
                  <a:schemeClr val="bg1"/>
                </a:solidFill>
                <a:effectLst>
                  <a:outerShdw blurRad="38100" dist="38100" dir="2700000" algn="tl">
                    <a:srgbClr val="000000">
                      <a:alpha val="43137"/>
                    </a:srgbClr>
                  </a:outerShdw>
                </a:effectLst>
              </a:rPr>
              <a:t>. مخالف السبت.. حتى أنهم اتهموه بالعمل لدى </a:t>
            </a:r>
            <a:r>
              <a:rPr lang="ar-SA" sz="2400" b="1" dirty="0" err="1">
                <a:solidFill>
                  <a:schemeClr val="bg1"/>
                </a:solidFill>
                <a:effectLst>
                  <a:outerShdw blurRad="38100" dist="38100" dir="2700000" algn="tl">
                    <a:srgbClr val="000000">
                      <a:alpha val="43137"/>
                    </a:srgbClr>
                  </a:outerShdw>
                </a:effectLst>
              </a:rPr>
              <a:t>بعلزبول</a:t>
            </a:r>
            <a:r>
              <a:rPr lang="ar-SA" sz="2400" b="1" dirty="0">
                <a:solidFill>
                  <a:schemeClr val="bg1"/>
                </a:solidFill>
                <a:effectLst>
                  <a:outerShdw blurRad="38100" dist="38100" dir="2700000" algn="tl">
                    <a:srgbClr val="000000">
                      <a:alpha val="43137"/>
                    </a:srgbClr>
                  </a:outerShdw>
                </a:effectLst>
              </a:rPr>
              <a:t>!</a:t>
            </a:r>
            <a:endParaRPr lang="es-E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8845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1000"/>
                                        <p:tgtEl>
                                          <p:spTgt spid="7"/>
                                        </p:tgtEl>
                                      </p:cBhvr>
                                    </p:animEffect>
                                  </p:childTnLst>
                                </p:cTn>
                              </p:par>
                            </p:childTnLst>
                          </p:cTn>
                        </p:par>
                        <p:par>
                          <p:cTn id="20" fill="hold">
                            <p:stCondLst>
                              <p:cond delay="1000"/>
                            </p:stCondLst>
                            <p:childTnLst>
                              <p:par>
                                <p:cTn id="21" presetID="22" presetClass="entr" presetSubtype="2"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right)">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righ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2"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ppt_x</p:attrName>
                                        </p:attrNameLst>
                                      </p:cBhvr>
                                      <p:tavLst>
                                        <p:tav tm="0">
                                          <p:val>
                                            <p:strVal val="#ppt_x+#ppt_w/2"/>
                                          </p:val>
                                        </p:tav>
                                        <p:tav tm="100000">
                                          <p:val>
                                            <p:strVal val="#ppt_x"/>
                                          </p:val>
                                        </p:tav>
                                      </p:tavLst>
                                    </p:anim>
                                    <p:anim calcmode="lin" valueType="num">
                                      <p:cBhvr>
                                        <p:cTn id="39" dur="500" fill="hold"/>
                                        <p:tgtEl>
                                          <p:spTgt spid="15"/>
                                        </p:tgtEl>
                                        <p:attrNameLst>
                                          <p:attrName>ppt_y</p:attrName>
                                        </p:attrNameLst>
                                      </p:cBhvr>
                                      <p:tavLst>
                                        <p:tav tm="0">
                                          <p:val>
                                            <p:strVal val="#ppt_y"/>
                                          </p:val>
                                        </p:tav>
                                        <p:tav tm="100000">
                                          <p:val>
                                            <p:strVal val="#ppt_y"/>
                                          </p:val>
                                        </p:tav>
                                      </p:tavLst>
                                    </p:anim>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strVal val="#ppt_h"/>
                                          </p:val>
                                        </p:tav>
                                        <p:tav tm="100000">
                                          <p:val>
                                            <p:strVal val="#ppt_h"/>
                                          </p:val>
                                        </p:tav>
                                      </p:tavLst>
                                    </p:anim>
                                  </p:childTnLst>
                                </p:cTn>
                              </p:par>
                            </p:childTnLst>
                          </p:cTn>
                        </p:par>
                        <p:par>
                          <p:cTn id="42" fill="hold">
                            <p:stCondLst>
                              <p:cond delay="500"/>
                            </p:stCondLst>
                            <p:childTnLst>
                              <p:par>
                                <p:cTn id="43" presetID="22" presetClass="entr" presetSubtype="2"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right)">
                                      <p:cBhvr>
                                        <p:cTn id="45" dur="500"/>
                                        <p:tgtEl>
                                          <p:spTgt spid="2">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7" presetClass="entr" presetSubtype="2"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ppt_x</p:attrName>
                                        </p:attrNameLst>
                                      </p:cBhvr>
                                      <p:tavLst>
                                        <p:tav tm="0">
                                          <p:val>
                                            <p:strVal val="#ppt_x+#ppt_w/2"/>
                                          </p:val>
                                        </p:tav>
                                        <p:tav tm="100000">
                                          <p:val>
                                            <p:strVal val="#ppt_x"/>
                                          </p:val>
                                        </p:tav>
                                      </p:tavLst>
                                    </p:anim>
                                    <p:anim calcmode="lin" valueType="num">
                                      <p:cBhvr>
                                        <p:cTn id="51" dur="500" fill="hold"/>
                                        <p:tgtEl>
                                          <p:spTgt spid="10"/>
                                        </p:tgtEl>
                                        <p:attrNameLst>
                                          <p:attrName>ppt_y</p:attrName>
                                        </p:attrNameLst>
                                      </p:cBhvr>
                                      <p:tavLst>
                                        <p:tav tm="0">
                                          <p:val>
                                            <p:strVal val="#ppt_y"/>
                                          </p:val>
                                        </p:tav>
                                        <p:tav tm="100000">
                                          <p:val>
                                            <p:strVal val="#ppt_y"/>
                                          </p:val>
                                        </p:tav>
                                      </p:tavLst>
                                    </p:anim>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strVal val="#ppt_h"/>
                                          </p:val>
                                        </p:tav>
                                        <p:tav tm="100000">
                                          <p:val>
                                            <p:strVal val="#ppt_h"/>
                                          </p:val>
                                        </p:tav>
                                      </p:tavLst>
                                    </p:anim>
                                  </p:childTnLst>
                                </p:cTn>
                              </p:par>
                            </p:childTnLst>
                          </p:cTn>
                        </p:par>
                        <p:par>
                          <p:cTn id="54" fill="hold">
                            <p:stCondLst>
                              <p:cond delay="500"/>
                            </p:stCondLst>
                            <p:childTnLst>
                              <p:par>
                                <p:cTn id="55" presetID="22" presetClass="entr" presetSubtype="2" fill="hold" grpId="0" nodeType="after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wipe(right)">
                                      <p:cBhvr>
                                        <p:cTn id="57" dur="500"/>
                                        <p:tgtEl>
                                          <p:spTgt spid="2">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7" presetClass="entr" presetSubtype="2"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ppt_x</p:attrName>
                                        </p:attrNameLst>
                                      </p:cBhvr>
                                      <p:tavLst>
                                        <p:tav tm="0">
                                          <p:val>
                                            <p:strVal val="#ppt_x+#ppt_w/2"/>
                                          </p:val>
                                        </p:tav>
                                        <p:tav tm="100000">
                                          <p:val>
                                            <p:strVal val="#ppt_x"/>
                                          </p:val>
                                        </p:tav>
                                      </p:tavLst>
                                    </p:anim>
                                    <p:anim calcmode="lin" valueType="num">
                                      <p:cBhvr>
                                        <p:cTn id="63" dur="500" fill="hold"/>
                                        <p:tgtEl>
                                          <p:spTgt spid="9"/>
                                        </p:tgtEl>
                                        <p:attrNameLst>
                                          <p:attrName>ppt_y</p:attrName>
                                        </p:attrNameLst>
                                      </p:cBhvr>
                                      <p:tavLst>
                                        <p:tav tm="0">
                                          <p:val>
                                            <p:strVal val="#ppt_y"/>
                                          </p:val>
                                        </p:tav>
                                        <p:tav tm="100000">
                                          <p:val>
                                            <p:strVal val="#ppt_y"/>
                                          </p:val>
                                        </p:tav>
                                      </p:tavLst>
                                    </p:anim>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strVal val="#ppt_h"/>
                                          </p:val>
                                        </p:tav>
                                        <p:tav tm="100000">
                                          <p:val>
                                            <p:strVal val="#ppt_h"/>
                                          </p:val>
                                        </p:tav>
                                      </p:tavLst>
                                    </p:anim>
                                  </p:childTnLst>
                                </p:cTn>
                              </p:par>
                            </p:childTnLst>
                          </p:cTn>
                        </p:par>
                        <p:par>
                          <p:cTn id="66" fill="hold">
                            <p:stCondLst>
                              <p:cond delay="500"/>
                            </p:stCondLst>
                            <p:childTnLst>
                              <p:par>
                                <p:cTn id="67" presetID="22" presetClass="entr" presetSubtype="2" fill="hold" grpId="0" nodeType="afterEffect">
                                  <p:stCondLst>
                                    <p:cond delay="0"/>
                                  </p:stCondLst>
                                  <p:childTnLst>
                                    <p:set>
                                      <p:cBhvr>
                                        <p:cTn id="68" dur="1" fill="hold">
                                          <p:stCondLst>
                                            <p:cond delay="0"/>
                                          </p:stCondLst>
                                        </p:cTn>
                                        <p:tgtEl>
                                          <p:spTgt spid="2">
                                            <p:txEl>
                                              <p:pRg st="2" end="2"/>
                                            </p:txEl>
                                          </p:spTgt>
                                        </p:tgtEl>
                                        <p:attrNameLst>
                                          <p:attrName>style.visibility</p:attrName>
                                        </p:attrNameLst>
                                      </p:cBhvr>
                                      <p:to>
                                        <p:strVal val="visible"/>
                                      </p:to>
                                    </p:set>
                                    <p:animEffect transition="in" filter="wipe(right)">
                                      <p:cBhvr>
                                        <p:cTn id="69" dur="500"/>
                                        <p:tgtEl>
                                          <p:spTgt spid="2">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7" presetClass="entr" presetSubtype="2" fill="hold" nodeType="click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p:cTn id="74" dur="500" fill="hold"/>
                                        <p:tgtEl>
                                          <p:spTgt spid="14"/>
                                        </p:tgtEl>
                                        <p:attrNameLst>
                                          <p:attrName>ppt_x</p:attrName>
                                        </p:attrNameLst>
                                      </p:cBhvr>
                                      <p:tavLst>
                                        <p:tav tm="0">
                                          <p:val>
                                            <p:strVal val="#ppt_x+#ppt_w/2"/>
                                          </p:val>
                                        </p:tav>
                                        <p:tav tm="100000">
                                          <p:val>
                                            <p:strVal val="#ppt_x"/>
                                          </p:val>
                                        </p:tav>
                                      </p:tavLst>
                                    </p:anim>
                                    <p:anim calcmode="lin" valueType="num">
                                      <p:cBhvr>
                                        <p:cTn id="75" dur="500" fill="hold"/>
                                        <p:tgtEl>
                                          <p:spTgt spid="14"/>
                                        </p:tgtEl>
                                        <p:attrNameLst>
                                          <p:attrName>ppt_y</p:attrName>
                                        </p:attrNameLst>
                                      </p:cBhvr>
                                      <p:tavLst>
                                        <p:tav tm="0">
                                          <p:val>
                                            <p:strVal val="#ppt_y"/>
                                          </p:val>
                                        </p:tav>
                                        <p:tav tm="100000">
                                          <p:val>
                                            <p:strVal val="#ppt_y"/>
                                          </p:val>
                                        </p:tav>
                                      </p:tavLst>
                                    </p:anim>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strVal val="#ppt_h"/>
                                          </p:val>
                                        </p:tav>
                                        <p:tav tm="100000">
                                          <p:val>
                                            <p:strVal val="#ppt_h"/>
                                          </p:val>
                                        </p:tav>
                                      </p:tavLst>
                                    </p:anim>
                                  </p:childTnLst>
                                </p:cTn>
                              </p:par>
                            </p:childTnLst>
                          </p:cTn>
                        </p:par>
                        <p:par>
                          <p:cTn id="78" fill="hold">
                            <p:stCondLst>
                              <p:cond delay="500"/>
                            </p:stCondLst>
                            <p:childTnLst>
                              <p:par>
                                <p:cTn id="79" presetID="22" presetClass="entr" presetSubtype="2" fill="hold" grpId="0" nodeType="afterEffect">
                                  <p:stCondLst>
                                    <p:cond delay="0"/>
                                  </p:stCondLst>
                                  <p:childTnLst>
                                    <p:set>
                                      <p:cBhvr>
                                        <p:cTn id="80" dur="1" fill="hold">
                                          <p:stCondLst>
                                            <p:cond delay="0"/>
                                          </p:stCondLst>
                                        </p:cTn>
                                        <p:tgtEl>
                                          <p:spTgt spid="2">
                                            <p:txEl>
                                              <p:pRg st="3" end="3"/>
                                            </p:txEl>
                                          </p:spTgt>
                                        </p:tgtEl>
                                        <p:attrNameLst>
                                          <p:attrName>style.visibility</p:attrName>
                                        </p:attrNameLst>
                                      </p:cBhvr>
                                      <p:to>
                                        <p:strVal val="visible"/>
                                      </p:to>
                                    </p:set>
                                    <p:animEffect transition="in" filter="wipe(right)">
                                      <p:cBhvr>
                                        <p:cTn id="81" dur="500"/>
                                        <p:tgtEl>
                                          <p:spTgt spid="2">
                                            <p:txEl>
                                              <p:pRg st="3" end="3"/>
                                            </p:txEl>
                                          </p:spTgt>
                                        </p:tgtEl>
                                      </p:cBhvr>
                                    </p:animEffect>
                                  </p:childTnLst>
                                </p:cTn>
                              </p:par>
                            </p:childTnLst>
                          </p:cTn>
                        </p:par>
                        <p:par>
                          <p:cTn id="82" fill="hold">
                            <p:stCondLst>
                              <p:cond delay="1000"/>
                            </p:stCondLst>
                            <p:childTnLst>
                              <p:par>
                                <p:cTn id="83" presetID="22" presetClass="entr" presetSubtype="2" fill="hold" nodeType="after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wipe(right)">
                                      <p:cBhvr>
                                        <p:cTn id="85" dur="500"/>
                                        <p:tgtEl>
                                          <p:spTgt spid="17"/>
                                        </p:tgtEl>
                                      </p:cBhvr>
                                    </p:animEffect>
                                  </p:childTnLst>
                                </p:cTn>
                              </p:par>
                            </p:childTnLst>
                          </p:cTn>
                        </p:par>
                        <p:par>
                          <p:cTn id="86" fill="hold">
                            <p:stCondLst>
                              <p:cond delay="1500"/>
                            </p:stCondLst>
                            <p:childTnLst>
                              <p:par>
                                <p:cTn id="87" presetID="22" presetClass="entr" presetSubtype="2" fill="hold" grpId="0" nodeType="afterEffect">
                                  <p:stCondLst>
                                    <p:cond delay="0"/>
                                  </p:stCondLst>
                                  <p:childTnLst>
                                    <p:set>
                                      <p:cBhvr>
                                        <p:cTn id="88" dur="1" fill="hold">
                                          <p:stCondLst>
                                            <p:cond delay="0"/>
                                          </p:stCondLst>
                                        </p:cTn>
                                        <p:tgtEl>
                                          <p:spTgt spid="2">
                                            <p:txEl>
                                              <p:pRg st="4" end="4"/>
                                            </p:txEl>
                                          </p:spTgt>
                                        </p:tgtEl>
                                        <p:attrNameLst>
                                          <p:attrName>style.visibility</p:attrName>
                                        </p:attrNameLst>
                                      </p:cBhvr>
                                      <p:to>
                                        <p:strVal val="visible"/>
                                      </p:to>
                                    </p:set>
                                    <p:animEffect transition="in" filter="wipe(right)">
                                      <p:cBhvr>
                                        <p:cTn id="89" dur="500"/>
                                        <p:tgtEl>
                                          <p:spTgt spid="2">
                                            <p:txEl>
                                              <p:pRg st="4" end="4"/>
                                            </p:txEl>
                                          </p:spTgt>
                                        </p:tgtEl>
                                      </p:cBhvr>
                                    </p:animEffect>
                                  </p:childTnLst>
                                </p:cTn>
                              </p:par>
                            </p:childTnLst>
                          </p:cTn>
                        </p:par>
                        <p:par>
                          <p:cTn id="90" fill="hold">
                            <p:stCondLst>
                              <p:cond delay="2000"/>
                            </p:stCondLst>
                            <p:childTnLst>
                              <p:par>
                                <p:cTn id="91" presetID="22" presetClass="entr" presetSubtype="2" fill="hold"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right)">
                                      <p:cBhvr>
                                        <p:cTn id="93" dur="500"/>
                                        <p:tgtEl>
                                          <p:spTgt spid="20"/>
                                        </p:tgtEl>
                                      </p:cBhvr>
                                    </p:animEffect>
                                  </p:childTnLst>
                                </p:cTn>
                              </p:par>
                            </p:childTnLst>
                          </p:cTn>
                        </p:par>
                        <p:par>
                          <p:cTn id="94" fill="hold">
                            <p:stCondLst>
                              <p:cond delay="2500"/>
                            </p:stCondLst>
                            <p:childTnLst>
                              <p:par>
                                <p:cTn id="95" presetID="22" presetClass="entr" presetSubtype="2" fill="hold" grpId="0" nodeType="afterEffect">
                                  <p:stCondLst>
                                    <p:cond delay="0"/>
                                  </p:stCondLst>
                                  <p:childTnLst>
                                    <p:set>
                                      <p:cBhvr>
                                        <p:cTn id="96" dur="1" fill="hold">
                                          <p:stCondLst>
                                            <p:cond delay="0"/>
                                          </p:stCondLst>
                                        </p:cTn>
                                        <p:tgtEl>
                                          <p:spTgt spid="2">
                                            <p:txEl>
                                              <p:pRg st="5" end="5"/>
                                            </p:txEl>
                                          </p:spTgt>
                                        </p:tgtEl>
                                        <p:attrNameLst>
                                          <p:attrName>style.visibility</p:attrName>
                                        </p:attrNameLst>
                                      </p:cBhvr>
                                      <p:to>
                                        <p:strVal val="visible"/>
                                      </p:to>
                                    </p:set>
                                    <p:animEffect transition="in" filter="wipe(right)">
                                      <p:cBhvr>
                                        <p:cTn id="9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9E0E982-46F7-11B5-9F5D-4F2A1244C560}"/>
              </a:ext>
            </a:extLst>
          </p:cNvPr>
          <p:cNvSpPr txBox="1"/>
          <p:nvPr/>
        </p:nvSpPr>
        <p:spPr>
          <a:xfrm>
            <a:off x="0" y="0"/>
            <a:ext cx="12192000" cy="769441"/>
          </a:xfrm>
          <a:prstGeom prst="rect">
            <a:avLst/>
          </a:prstGeom>
          <a:noFill/>
        </p:spPr>
        <p:txBody>
          <a:bodyPr wrap="square">
            <a:spAutoFit/>
          </a:bodyPr>
          <a:lstStyle/>
          <a:p>
            <a:pPr algn="ctr" rtl="1"/>
            <a:r>
              <a:rPr lang="ar-SA" sz="4400" b="1" dirty="0">
                <a:ln w="13462">
                  <a:solidFill>
                    <a:schemeClr val="accent5">
                      <a:lumMod val="50000"/>
                    </a:schemeClr>
                  </a:solidFill>
                  <a:prstDash val="solid"/>
                </a:ln>
                <a:solidFill>
                  <a:schemeClr val="accent3">
                    <a:lumMod val="60000"/>
                    <a:lumOff val="40000"/>
                  </a:schemeClr>
                </a:solidFill>
                <a:effectLst>
                  <a:outerShdw dist="38100" dir="2700000" algn="bl" rotWithShape="0">
                    <a:schemeClr val="accent5"/>
                  </a:outerShdw>
                </a:effectLst>
              </a:rPr>
              <a:t>الجدل حول التسامح</a:t>
            </a:r>
            <a:endParaRPr lang="es-ES" sz="4400" b="1" dirty="0">
              <a:ln w="13462">
                <a:solidFill>
                  <a:schemeClr val="accent5">
                    <a:lumMod val="50000"/>
                  </a:schemeClr>
                </a:solidFill>
                <a:prstDash val="solid"/>
              </a:ln>
              <a:solidFill>
                <a:schemeClr val="accent3">
                  <a:lumMod val="60000"/>
                  <a:lumOff val="40000"/>
                </a:schemeClr>
              </a:solidFill>
              <a:effectLst>
                <a:outerShdw dist="38100" dir="2700000" algn="bl" rotWithShape="0">
                  <a:schemeClr val="accent5"/>
                </a:outerShdw>
              </a:effectLst>
            </a:endParaRPr>
          </a:p>
        </p:txBody>
      </p:sp>
      <p:sp>
        <p:nvSpPr>
          <p:cNvPr id="5" name="CuadroTexto 4">
            <a:extLst>
              <a:ext uri="{FF2B5EF4-FFF2-40B4-BE49-F238E27FC236}">
                <a16:creationId xmlns:a16="http://schemas.microsoft.com/office/drawing/2014/main" id="{FE1AA152-44DD-63B4-C198-5E7510CE29CE}"/>
              </a:ext>
            </a:extLst>
          </p:cNvPr>
          <p:cNvSpPr txBox="1"/>
          <p:nvPr/>
        </p:nvSpPr>
        <p:spPr>
          <a:xfrm>
            <a:off x="0" y="603825"/>
            <a:ext cx="12192000" cy="369332"/>
          </a:xfrm>
          <a:prstGeom prst="rect">
            <a:avLst/>
          </a:prstGeom>
          <a:noFill/>
        </p:spPr>
        <p:txBody>
          <a:bodyPr wrap="square">
            <a:spAutoFit/>
          </a:bodyPr>
          <a:lstStyle/>
          <a:p>
            <a:pPr algn="ctr" rtl="1"/>
            <a:r>
              <a:rPr lang="ar-SA" b="1" dirty="0">
                <a:solidFill>
                  <a:schemeClr val="bg1"/>
                </a:solidFill>
                <a:effectLst>
                  <a:outerShdw blurRad="38100" dist="38100" dir="2700000" algn="tl">
                    <a:srgbClr val="000000">
                      <a:alpha val="43137"/>
                    </a:srgbClr>
                  </a:outerShdw>
                </a:effectLst>
                <a:latin typeface="Comic Sans MS" panose="030F0702030302020204" pitchFamily="66" charset="0"/>
              </a:rPr>
              <a:t>"فلما رأى يسوع إيمانهم قال للمفلوج: يا بني مغفورة لك خطاياك". (مرقس 2: 5)</a:t>
            </a:r>
            <a:endParaRPr lang="es-ES" sz="1400"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4E6EF45-912D-4C7B-AC82-5A12873E7F69}"/>
              </a:ext>
            </a:extLst>
          </p:cNvPr>
          <p:cNvSpPr txBox="1"/>
          <p:nvPr/>
        </p:nvSpPr>
        <p:spPr>
          <a:xfrm>
            <a:off x="161924" y="973157"/>
            <a:ext cx="7924801" cy="1938992"/>
          </a:xfrm>
          <a:prstGeom prst="rect">
            <a:avLst/>
          </a:prstGeom>
          <a:noFill/>
        </p:spPr>
        <p:txBody>
          <a:bodyPr wrap="square" rtlCol="0">
            <a:spAutoFit/>
          </a:bodyPr>
          <a:lstStyle/>
          <a:p>
            <a:pPr algn="r" rtl="1">
              <a:spcBef>
                <a:spcPts val="600"/>
              </a:spcBef>
            </a:pPr>
            <a:r>
              <a:rPr lang="ar-SA" sz="2400" b="1" dirty="0"/>
              <a:t>عندما عاد يسوع إلى بيت بطرس في </a:t>
            </a:r>
            <a:r>
              <a:rPr lang="ar-SA" sz="2400" b="1" dirty="0" err="1"/>
              <a:t>كفرناحوم</a:t>
            </a:r>
            <a:r>
              <a:rPr lang="ar-SA" sz="2400" b="1" dirty="0"/>
              <a:t>، جاء كثير من الناس للاستماع إليه (مرقس 2: 1-2). اقترب أربعة أصدقاء ليتمكن يسوع من شفاء صديقهم المشلول، لكنهم لم يستطيعوا الاقتراب منه. وأرادوا أن يحضروه إلى يسوع، فصعدوا إلى السطح وفتحوا فتحة لينزلوه إلى أسفل. وانقطع كلام يسوع، وبقي الجميع صامتين، منتظرين ليروا ما سيفعله يسوع (مرقس 3:2-4).</a:t>
            </a:r>
            <a:endParaRPr lang="es-ES" sz="2400" b="1" dirty="0"/>
          </a:p>
        </p:txBody>
      </p:sp>
      <p:pic>
        <p:nvPicPr>
          <p:cNvPr id="4" name="Imagen 3" descr="Imagen que contiene interior, edificio, tabla, parado&#10;&#10;Descripción generada automáticamente">
            <a:extLst>
              <a:ext uri="{FF2B5EF4-FFF2-40B4-BE49-F238E27FC236}">
                <a16:creationId xmlns:a16="http://schemas.microsoft.com/office/drawing/2014/main" id="{2A5F88A4-0C77-5B64-24F8-4C3B8126BB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15196" y="1133229"/>
            <a:ext cx="3848332" cy="55048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717EB1CC-C89F-0013-1FAE-C8DE1AD35E97}"/>
              </a:ext>
            </a:extLst>
          </p:cNvPr>
          <p:cNvSpPr txBox="1"/>
          <p:nvPr/>
        </p:nvSpPr>
        <p:spPr>
          <a:xfrm>
            <a:off x="161924" y="5528250"/>
            <a:ext cx="7924800" cy="1200329"/>
          </a:xfrm>
          <a:prstGeom prst="rect">
            <a:avLst/>
          </a:prstGeom>
          <a:noFill/>
        </p:spPr>
        <p:txBody>
          <a:bodyPr wrap="square">
            <a:spAutoFit/>
          </a:bodyPr>
          <a:lstStyle/>
          <a:p>
            <a:pPr algn="r" rtl="1">
              <a:spcBef>
                <a:spcPts val="600"/>
              </a:spcBef>
            </a:pPr>
            <a:r>
              <a:rPr lang="ar-SA" sz="2400" b="1" dirty="0"/>
              <a:t>ومدح الشعب الله لأنه أعطى يسوع القدرة على مغفرة الخطايا (مرقس 2: 12؛ متى 9: 8). مشى المفلوج. لكن الكتبة تُركوا عميانًا، غير قادرين على رؤية أن يسوع يستطيع أن يقرأ أفكارهم، ويغفر للخاطئ، ويمنحه الشفاء.</a:t>
            </a:r>
            <a:endParaRPr lang="es-ES" sz="2400" b="1" dirty="0"/>
          </a:p>
        </p:txBody>
      </p:sp>
      <p:sp>
        <p:nvSpPr>
          <p:cNvPr id="9" name="CuadroTexto 8">
            <a:extLst>
              <a:ext uri="{FF2B5EF4-FFF2-40B4-BE49-F238E27FC236}">
                <a16:creationId xmlns:a16="http://schemas.microsoft.com/office/drawing/2014/main" id="{6060BBA2-22B9-CCA0-22E1-D45983FDAA53}"/>
              </a:ext>
            </a:extLst>
          </p:cNvPr>
          <p:cNvSpPr txBox="1"/>
          <p:nvPr/>
        </p:nvSpPr>
        <p:spPr>
          <a:xfrm>
            <a:off x="161923" y="4502328"/>
            <a:ext cx="7924799" cy="830997"/>
          </a:xfrm>
          <a:prstGeom prst="rect">
            <a:avLst/>
          </a:prstGeom>
          <a:noFill/>
        </p:spPr>
        <p:txBody>
          <a:bodyPr wrap="square">
            <a:spAutoFit/>
          </a:bodyPr>
          <a:lstStyle/>
          <a:p>
            <a:pPr algn="r" rtl="1">
              <a:spcBef>
                <a:spcPts val="600"/>
              </a:spcBef>
            </a:pPr>
            <a:r>
              <a:rPr lang="ar-SA" sz="2400" b="1" dirty="0"/>
              <a:t>بالنسبة للكتبة، كان هذا تجديفًا (هذا صحيح، لو لم يكن يسوع هو الله). ولإثبات أن لديه القدرة على المغفرة، شفى يسوع المفلوج (مرقس ٨:٢-١١).</a:t>
            </a:r>
            <a:endParaRPr lang="es-ES" sz="2400" b="1" dirty="0"/>
          </a:p>
        </p:txBody>
      </p:sp>
      <p:sp>
        <p:nvSpPr>
          <p:cNvPr id="11" name="CuadroTexto 10">
            <a:extLst>
              <a:ext uri="{FF2B5EF4-FFF2-40B4-BE49-F238E27FC236}">
                <a16:creationId xmlns:a16="http://schemas.microsoft.com/office/drawing/2014/main" id="{37AD276D-189F-59BE-A0F1-B50ADB086B68}"/>
              </a:ext>
            </a:extLst>
          </p:cNvPr>
          <p:cNvSpPr txBox="1"/>
          <p:nvPr/>
        </p:nvSpPr>
        <p:spPr>
          <a:xfrm>
            <a:off x="161920" y="3107074"/>
            <a:ext cx="7924799" cy="1200329"/>
          </a:xfrm>
          <a:prstGeom prst="rect">
            <a:avLst/>
          </a:prstGeom>
          <a:noFill/>
        </p:spPr>
        <p:txBody>
          <a:bodyPr wrap="square">
            <a:spAutoFit/>
          </a:bodyPr>
          <a:lstStyle/>
          <a:p>
            <a:pPr algn="r" rtl="1">
              <a:spcBef>
                <a:spcPts val="600"/>
              </a:spcBef>
            </a:pPr>
            <a:r>
              <a:rPr lang="ar-SA" sz="2400" b="1" dirty="0"/>
              <a:t>"مغفورة لك خطاياك" (مرقس 2: 5). كان بإمكان المشلول أن يقول: "ما أحتاجه هو أن أمشي". لكنه لم يفعل ذلك. لقد شفى يسوع أصل مرضه. لم يكن يهمه ألا يمشي مرة أخرى، بل يهمه المغفرة التي أعطت السلام لروحه.</a:t>
            </a:r>
            <a:endParaRPr lang="es-ES" sz="2400" b="1" dirty="0"/>
          </a:p>
        </p:txBody>
      </p:sp>
    </p:spTree>
    <p:extLst>
      <p:ext uri="{BB962C8B-B14F-4D97-AF65-F5344CB8AC3E}">
        <p14:creationId xmlns:p14="http://schemas.microsoft.com/office/powerpoint/2010/main" val="237419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290">
                                          <p:stCondLst>
                                            <p:cond delay="0"/>
                                          </p:stCondLst>
                                        </p:cTn>
                                        <p:tgtEl>
                                          <p:spTgt spid="4"/>
                                        </p:tgtEl>
                                      </p:cBhvr>
                                    </p:animEffect>
                                    <p:anim calcmode="lin" valueType="num">
                                      <p:cBhvr>
                                        <p:cTn id="22"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3"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4"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5"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6"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7" dur="13">
                                          <p:stCondLst>
                                            <p:cond delay="325"/>
                                          </p:stCondLst>
                                        </p:cTn>
                                        <p:tgtEl>
                                          <p:spTgt spid="4"/>
                                        </p:tgtEl>
                                      </p:cBhvr>
                                      <p:to x="100000" y="60000"/>
                                    </p:animScale>
                                    <p:animScale>
                                      <p:cBhvr>
                                        <p:cTn id="28" dur="83" decel="50000">
                                          <p:stCondLst>
                                            <p:cond delay="338"/>
                                          </p:stCondLst>
                                        </p:cTn>
                                        <p:tgtEl>
                                          <p:spTgt spid="4"/>
                                        </p:tgtEl>
                                      </p:cBhvr>
                                      <p:to x="100000" y="100000"/>
                                    </p:animScale>
                                    <p:animScale>
                                      <p:cBhvr>
                                        <p:cTn id="29" dur="13">
                                          <p:stCondLst>
                                            <p:cond delay="656"/>
                                          </p:stCondLst>
                                        </p:cTn>
                                        <p:tgtEl>
                                          <p:spTgt spid="4"/>
                                        </p:tgtEl>
                                      </p:cBhvr>
                                      <p:to x="100000" y="80000"/>
                                    </p:animScale>
                                    <p:animScale>
                                      <p:cBhvr>
                                        <p:cTn id="30" dur="83" decel="50000">
                                          <p:stCondLst>
                                            <p:cond delay="669"/>
                                          </p:stCondLst>
                                        </p:cTn>
                                        <p:tgtEl>
                                          <p:spTgt spid="4"/>
                                        </p:tgtEl>
                                      </p:cBhvr>
                                      <p:to x="100000" y="100000"/>
                                    </p:animScale>
                                    <p:animScale>
                                      <p:cBhvr>
                                        <p:cTn id="31" dur="13">
                                          <p:stCondLst>
                                            <p:cond delay="821"/>
                                          </p:stCondLst>
                                        </p:cTn>
                                        <p:tgtEl>
                                          <p:spTgt spid="4"/>
                                        </p:tgtEl>
                                      </p:cBhvr>
                                      <p:to x="100000" y="90000"/>
                                    </p:animScale>
                                    <p:animScale>
                                      <p:cBhvr>
                                        <p:cTn id="32" dur="83" decel="50000">
                                          <p:stCondLst>
                                            <p:cond delay="834"/>
                                          </p:stCondLst>
                                        </p:cTn>
                                        <p:tgtEl>
                                          <p:spTgt spid="4"/>
                                        </p:tgtEl>
                                      </p:cBhvr>
                                      <p:to x="100000" y="100000"/>
                                    </p:animScale>
                                    <p:animScale>
                                      <p:cBhvr>
                                        <p:cTn id="33" dur="13">
                                          <p:stCondLst>
                                            <p:cond delay="904"/>
                                          </p:stCondLst>
                                        </p:cTn>
                                        <p:tgtEl>
                                          <p:spTgt spid="4"/>
                                        </p:tgtEl>
                                      </p:cBhvr>
                                      <p:to x="100000" y="95000"/>
                                    </p:animScale>
                                    <p:animScale>
                                      <p:cBhvr>
                                        <p:cTn id="34" dur="83" decel="50000">
                                          <p:stCondLst>
                                            <p:cond delay="917"/>
                                          </p:stCondLst>
                                        </p:cTn>
                                        <p:tgtEl>
                                          <p:spTgt spid="4"/>
                                        </p:tgtEl>
                                      </p:cBhvr>
                                      <p:to x="100000" y="100000"/>
                                    </p:animScale>
                                  </p:childTnLst>
                                </p:cTn>
                              </p:par>
                            </p:childTnLst>
                          </p:cTn>
                        </p:par>
                        <p:par>
                          <p:cTn id="35" fill="hold">
                            <p:stCondLst>
                              <p:cond delay="1000"/>
                            </p:stCondLst>
                            <p:childTnLst>
                              <p:par>
                                <p:cTn id="36" presetID="22" presetClass="entr" presetSubtype="2"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righ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righ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right)">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right)">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A2ED7C9-4513-EE37-E5AE-E120927D42CF}"/>
              </a:ext>
            </a:extLst>
          </p:cNvPr>
          <p:cNvSpPr txBox="1"/>
          <p:nvPr/>
        </p:nvSpPr>
        <p:spPr>
          <a:xfrm>
            <a:off x="0" y="0"/>
            <a:ext cx="12191999" cy="769441"/>
          </a:xfrm>
          <a:prstGeom prst="rect">
            <a:avLst/>
          </a:prstGeom>
          <a:noFill/>
        </p:spPr>
        <p:txBody>
          <a:bodyPr wrap="square">
            <a:spAutoFit/>
            <a:scene3d>
              <a:camera prst="orthographicFront"/>
              <a:lightRig rig="flat" dir="t"/>
            </a:scene3d>
            <a:sp3d extrusionH="57150" contourW="19050">
              <a:bevelT w="57150" h="38100" prst="hardEdge"/>
              <a:contourClr>
                <a:schemeClr val="accent6">
                  <a:lumMod val="50000"/>
                </a:schemeClr>
              </a:contourClr>
            </a:sp3d>
          </a:bodyPr>
          <a:lstStyle/>
          <a:p>
            <a:pPr algn="ctr" rtl="1"/>
            <a:r>
              <a:rPr lang="ar-SA" sz="4400" b="1" dirty="0">
                <a:ln w="12700" cmpd="sng">
                  <a:solidFill>
                    <a:schemeClr val="accent6"/>
                  </a:solidFill>
                  <a:prstDash val="solid"/>
                </a:ln>
                <a:gradFill>
                  <a:gsLst>
                    <a:gs pos="0">
                      <a:schemeClr val="accent6"/>
                    </a:gs>
                    <a:gs pos="4000">
                      <a:schemeClr val="accent6">
                        <a:lumMod val="60000"/>
                        <a:lumOff val="40000"/>
                      </a:schemeClr>
                    </a:gs>
                    <a:gs pos="87000">
                      <a:schemeClr val="accent6">
                        <a:lumMod val="20000"/>
                        <a:lumOff val="80000"/>
                      </a:schemeClr>
                    </a:gs>
                  </a:gsLst>
                  <a:lin ang="5400000"/>
                </a:gradFill>
                <a:effectLst>
                  <a:outerShdw blurRad="38100" dist="38100" dir="2700000" algn="tl">
                    <a:srgbClr val="000000">
                      <a:alpha val="43137"/>
                    </a:srgbClr>
                  </a:outerShdw>
                </a:effectLst>
              </a:rPr>
              <a:t>الجدل حول الغذاء</a:t>
            </a:r>
            <a:endParaRPr lang="es-ES" sz="4400" b="1" dirty="0">
              <a:ln w="12700" cmpd="sng">
                <a:solidFill>
                  <a:schemeClr val="accent6"/>
                </a:solidFill>
                <a:prstDash val="solid"/>
              </a:ln>
              <a:gradFill>
                <a:gsLst>
                  <a:gs pos="0">
                    <a:schemeClr val="accent6"/>
                  </a:gs>
                  <a:gs pos="4000">
                    <a:schemeClr val="accent6">
                      <a:lumMod val="60000"/>
                      <a:lumOff val="40000"/>
                    </a:schemeClr>
                  </a:gs>
                  <a:gs pos="87000">
                    <a:schemeClr val="accent6">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2360DCFD-13EB-F806-2AAB-B9BF56FC6933}"/>
              </a:ext>
            </a:extLst>
          </p:cNvPr>
          <p:cNvSpPr txBox="1"/>
          <p:nvPr/>
        </p:nvSpPr>
        <p:spPr>
          <a:xfrm>
            <a:off x="514349" y="790872"/>
            <a:ext cx="11163300" cy="400110"/>
          </a:xfrm>
          <a:prstGeom prst="rect">
            <a:avLst/>
          </a:prstGeom>
          <a:noFill/>
        </p:spPr>
        <p:txBody>
          <a:bodyPr wrap="square">
            <a:spAutoFit/>
          </a:bodyPr>
          <a:lstStyle/>
          <a:p>
            <a:pPr algn="ctr" rtl="1"/>
            <a:r>
              <a:rPr lang="ar-SA" sz="2000"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"وفيما هو سائر رأى لاوي بن حلفى جالسا عند مخدع العشار. "اتبعني"، قال له يسوع، فقام لاوي وتبعه" (مرقس 2: 14).</a:t>
            </a:r>
            <a:endParaRPr lang="es-ES" sz="1200"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499CE8DF-7EC5-5A9A-CA21-A6D8614EA815}"/>
              </a:ext>
            </a:extLst>
          </p:cNvPr>
          <p:cNvSpPr txBox="1"/>
          <p:nvPr/>
        </p:nvSpPr>
        <p:spPr>
          <a:xfrm>
            <a:off x="3800476" y="1284803"/>
            <a:ext cx="8391522" cy="1200329"/>
          </a:xfrm>
          <a:prstGeom prst="rect">
            <a:avLst/>
          </a:prstGeom>
          <a:noFill/>
        </p:spPr>
        <p:txBody>
          <a:bodyPr wrap="square" rtlCol="0">
            <a:spAutoFit/>
          </a:bodyPr>
          <a:lstStyle/>
          <a:p>
            <a:pPr algn="r" rtl="1">
              <a:spcBef>
                <a:spcPts val="600"/>
              </a:spcBef>
            </a:pPr>
            <a:r>
              <a:rPr lang="ar-SA" sz="2400" b="1" dirty="0"/>
              <a:t>وليس من الصعب أن نتصور الجدل الذي أثارته دعوة لاوي (مرقس 13:2-14). بالنسبة لليهودي الأرثوذكسي، كان العشار أسوأ من الأممي. وكان يهودياً مرتداً، بيع لأعدائه. ولم يستطيعوا أن يأكلوا معه أو يلمسوه.</a:t>
            </a:r>
            <a:endParaRPr lang="es-ES" sz="2400" b="1" dirty="0"/>
          </a:p>
        </p:txBody>
      </p:sp>
      <p:pic>
        <p:nvPicPr>
          <p:cNvPr id="4" name="Imagen 3" descr="Imagen que contiene persona, mujer, edificio, gente&#10;&#10;Descripción generada automáticamente">
            <a:extLst>
              <a:ext uri="{FF2B5EF4-FFF2-40B4-BE49-F238E27FC236}">
                <a16:creationId xmlns:a16="http://schemas.microsoft.com/office/drawing/2014/main" id="{4C99D1FF-160C-84A8-CBCE-2E1CC28E8F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304" y="1407913"/>
            <a:ext cx="3591997" cy="3497462"/>
          </a:xfrm>
          <a:prstGeom prst="snip2DiagRect">
            <a:avLst>
              <a:gd name="adj1" fmla="val 13259"/>
              <a:gd name="adj2" fmla="val 0"/>
            </a:avLst>
          </a:prstGeom>
          <a:solidFill>
            <a:srgbClr val="FFFFFF">
              <a:shade val="85000"/>
            </a:srgbClr>
          </a:solidFill>
          <a:ln w="889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Grupo de personas alrededor de una mesa&#10;&#10;Descripción generada automáticamente con confianza media">
            <a:extLst>
              <a:ext uri="{FF2B5EF4-FFF2-40B4-BE49-F238E27FC236}">
                <a16:creationId xmlns:a16="http://schemas.microsoft.com/office/drawing/2014/main" id="{3F960EFA-C7BE-2E50-CBC6-34A2766046A8}"/>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391525" y="2507570"/>
            <a:ext cx="3605213" cy="4189788"/>
          </a:xfrm>
          <a:prstGeom prst="snip2DiagRect">
            <a:avLst>
              <a:gd name="adj1" fmla="val 16645"/>
              <a:gd name="adj2" fmla="val 0"/>
            </a:avLst>
          </a:prstGeom>
          <a:solidFill>
            <a:srgbClr val="FFFFFF">
              <a:shade val="85000"/>
            </a:srgbClr>
          </a:solidFill>
          <a:ln w="88900" cap="sq">
            <a:solidFill>
              <a:schemeClr val="accent6">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96F0C138-4BC9-459F-36A7-0099E3C2FBC7}"/>
              </a:ext>
            </a:extLst>
          </p:cNvPr>
          <p:cNvSpPr txBox="1"/>
          <p:nvPr/>
        </p:nvSpPr>
        <p:spPr>
          <a:xfrm>
            <a:off x="2667000" y="5127603"/>
            <a:ext cx="5529265" cy="1569660"/>
          </a:xfrm>
          <a:prstGeom prst="rect">
            <a:avLst/>
          </a:prstGeom>
          <a:noFill/>
        </p:spPr>
        <p:txBody>
          <a:bodyPr wrap="square">
            <a:spAutoFit/>
          </a:bodyPr>
          <a:lstStyle/>
          <a:p>
            <a:pPr algn="r" rtl="1">
              <a:spcBef>
                <a:spcPts val="600"/>
              </a:spcBef>
            </a:pPr>
            <a:r>
              <a:rPr lang="ar-SA" sz="2400" b="1" dirty="0"/>
              <a:t>لقد دحضهم يسوع منطقياً: أين أجد </a:t>
            </a:r>
            <a:r>
              <a:rPr lang="ar-SA" sz="2400" b="1" dirty="0" err="1"/>
              <a:t>خطاة</a:t>
            </a:r>
            <a:r>
              <a:rPr lang="ar-SA" sz="2400" b="1" dirty="0"/>
              <a:t> أفضل من هنا لأخلصهم؟ (مرقس 2: 17). بالإضافة إلى ذلك، تحدّاهم أن يفحصوا مشاعرهم. وكان عليهم أن يتعلموا المحبة (متى 9: 12-13).</a:t>
            </a:r>
            <a:endParaRPr lang="es-ES" sz="2400" b="1" dirty="0"/>
          </a:p>
        </p:txBody>
      </p:sp>
      <p:sp>
        <p:nvSpPr>
          <p:cNvPr id="12" name="CuadroTexto 11">
            <a:extLst>
              <a:ext uri="{FF2B5EF4-FFF2-40B4-BE49-F238E27FC236}">
                <a16:creationId xmlns:a16="http://schemas.microsoft.com/office/drawing/2014/main" id="{BE513CFA-BF87-A65F-D313-728F03E93514}"/>
              </a:ext>
            </a:extLst>
          </p:cNvPr>
          <p:cNvSpPr txBox="1"/>
          <p:nvPr/>
        </p:nvSpPr>
        <p:spPr>
          <a:xfrm>
            <a:off x="3800476" y="2687181"/>
            <a:ext cx="4540874" cy="1938992"/>
          </a:xfrm>
          <a:prstGeom prst="rect">
            <a:avLst/>
          </a:prstGeom>
          <a:noFill/>
        </p:spPr>
        <p:txBody>
          <a:bodyPr wrap="square">
            <a:spAutoFit/>
          </a:bodyPr>
          <a:lstStyle/>
          <a:p>
            <a:pPr algn="r" rtl="1">
              <a:spcBef>
                <a:spcPts val="600"/>
              </a:spcBef>
            </a:pPr>
            <a:r>
              <a:rPr lang="ar-SA" sz="2400" b="1" dirty="0"/>
              <a:t>لكن الأمور أصبحت أسوأ. لم يأكل يسوع فقط في بيت العشار، بل أحاط نفسه بالعديد من أمثاله. (مرقس 2: 15). ولم يضيع النقاد الفرصة: "ما هذا أنه يأكل ويشرب مع العشارين </a:t>
            </a:r>
            <a:r>
              <a:rPr lang="ar-SA" sz="2400" b="1" dirty="0" err="1"/>
              <a:t>والخطاة</a:t>
            </a:r>
            <a:r>
              <a:rPr lang="ar-SA" sz="2400" b="1" dirty="0"/>
              <a:t>؟" (مرقس 2: 16).</a:t>
            </a:r>
            <a:endParaRPr lang="es-ES" sz="2400" b="1" dirty="0"/>
          </a:p>
        </p:txBody>
      </p:sp>
      <p:pic>
        <p:nvPicPr>
          <p:cNvPr id="14" name="Imagen 13" descr="Un grupo de personas de pie&#10;&#10;Descripción generada automáticamente con confianza media">
            <a:extLst>
              <a:ext uri="{FF2B5EF4-FFF2-40B4-BE49-F238E27FC236}">
                <a16:creationId xmlns:a16="http://schemas.microsoft.com/office/drawing/2014/main" id="{A67F2E5D-0229-3D24-E333-87CFC361E5A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8304" y="5050355"/>
            <a:ext cx="2196921" cy="1647003"/>
          </a:xfrm>
          <a:prstGeom prst="snip2DiagRect">
            <a:avLst>
              <a:gd name="adj1" fmla="val 0"/>
              <a:gd name="adj2" fmla="val 16667"/>
            </a:avLst>
          </a:prstGeom>
          <a:solidFill>
            <a:srgbClr val="FFFFFF">
              <a:shade val="85000"/>
            </a:srgbClr>
          </a:solidFill>
          <a:ln w="88900" cap="sq">
            <a:solidFill>
              <a:schemeClr val="accent1">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3216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3"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upRight)">
                                      <p:cBhvr>
                                        <p:cTn id="24" dur="500"/>
                                        <p:tgtEl>
                                          <p:spTgt spid="4"/>
                                        </p:tgtEl>
                                      </p:cBhvr>
                                    </p:animEffect>
                                  </p:childTnLst>
                                </p:cTn>
                              </p:par>
                            </p:childTnLst>
                          </p:cTn>
                        </p:par>
                        <p:par>
                          <p:cTn id="25" fill="hold">
                            <p:stCondLst>
                              <p:cond delay="500"/>
                            </p:stCondLst>
                            <p:childTnLst>
                              <p:par>
                                <p:cTn id="26" presetID="22" presetClass="entr" presetSubtype="2"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righ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900" decel="100000" fill="hold"/>
                                        <p:tgtEl>
                                          <p:spTgt spid="1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900" decel="100000" fill="hold"/>
                                        <p:tgtEl>
                                          <p:spTgt spid="8"/>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0-#ppt_w/2"/>
                                          </p:val>
                                        </p:tav>
                                        <p:tav tm="100000">
                                          <p:val>
                                            <p:strVal val="#ppt_x"/>
                                          </p:val>
                                        </p:tav>
                                      </p:tavLst>
                                    </p:anim>
                                    <p:anim calcmode="lin" valueType="num">
                                      <p:cBhvr additive="base">
                                        <p:cTn id="48" dur="500" fill="hold"/>
                                        <p:tgtEl>
                                          <p:spTgt spid="14"/>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0-#ppt_w/2"/>
                                          </p:val>
                                        </p:tav>
                                        <p:tav tm="100000">
                                          <p:val>
                                            <p:strVal val="#ppt_x"/>
                                          </p:val>
                                        </p:tav>
                                      </p:tavLst>
                                    </p:anim>
                                    <p:anim calcmode="lin" valueType="num">
                                      <p:cBhvr additive="base">
                                        <p:cTn id="5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2EF89DA6-E74C-E7EF-F6DE-BCB37A067A96}"/>
              </a:ext>
            </a:extLst>
          </p:cNvPr>
          <p:cNvSpPr>
            <a:spLocks noGrp="1" noRot="1" noMove="1" noResize="1" noEditPoints="1" noAdjustHandles="1" noChangeArrowheads="1" noChangeShapeType="1"/>
          </p:cNvSpPr>
          <p:nvPr/>
        </p:nvSpPr>
        <p:spPr>
          <a:xfrm>
            <a:off x="0" y="0"/>
            <a:ext cx="12192000" cy="1347814"/>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2360DCFD-13EB-F806-2AAB-B9BF56FC6933}"/>
              </a:ext>
            </a:extLst>
          </p:cNvPr>
          <p:cNvSpPr txBox="1"/>
          <p:nvPr/>
        </p:nvSpPr>
        <p:spPr>
          <a:xfrm>
            <a:off x="514349" y="790872"/>
            <a:ext cx="11163300" cy="400110"/>
          </a:xfrm>
          <a:prstGeom prst="rect">
            <a:avLst/>
          </a:prstGeom>
          <a:noFill/>
        </p:spPr>
        <p:txBody>
          <a:bodyPr wrap="square">
            <a:spAutoFit/>
          </a:bodyPr>
          <a:lstStyle>
            <a:defPPr>
              <a:defRPr lang="es-ES"/>
            </a:defPPr>
            <a:lvl1pPr algn="ctr">
              <a:defRPr b="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defRPr>
            </a:lvl1pPr>
          </a:lstStyle>
          <a:p>
            <a:pPr rtl="1"/>
            <a:r>
              <a:rPr lang="ar-SA" sz="2000" dirty="0">
                <a:effectLst>
                  <a:glow rad="88900">
                    <a:srgbClr val="B83608"/>
                  </a:glow>
                  <a:outerShdw blurRad="38100" dist="38100" dir="2700000" algn="tl">
                    <a:srgbClr val="000000">
                      <a:alpha val="43137"/>
                    </a:srgbClr>
                  </a:outerShdw>
                </a:effectLst>
              </a:rPr>
              <a:t>"أجاب يسوع: "كيف يستطيع بنو العريس أن يصوموا وهو معهم؟ لا يقدرون ما دام هو معهم" (مرقس 2: 19).</a:t>
            </a:r>
            <a:endParaRPr lang="es-ES" sz="2000" dirty="0">
              <a:effectLst>
                <a:glow rad="88900">
                  <a:srgbClr val="B83608"/>
                </a:glow>
                <a:outerShdw blurRad="38100" dist="38100" dir="2700000" algn="tl">
                  <a:srgbClr val="000000">
                    <a:alpha val="43137"/>
                  </a:srgbClr>
                </a:outerShdw>
              </a:effectLst>
            </a:endParaRPr>
          </a:p>
        </p:txBody>
      </p:sp>
      <p:sp>
        <p:nvSpPr>
          <p:cNvPr id="6" name="CuadroTexto 5">
            <a:extLst>
              <a:ext uri="{FF2B5EF4-FFF2-40B4-BE49-F238E27FC236}">
                <a16:creationId xmlns:a16="http://schemas.microsoft.com/office/drawing/2014/main" id="{499CE8DF-7EC5-5A9A-CA21-A6D8614EA815}"/>
              </a:ext>
            </a:extLst>
          </p:cNvPr>
          <p:cNvSpPr txBox="1"/>
          <p:nvPr/>
        </p:nvSpPr>
        <p:spPr>
          <a:xfrm>
            <a:off x="6743701" y="1426575"/>
            <a:ext cx="5400674" cy="1569660"/>
          </a:xfrm>
          <a:prstGeom prst="rect">
            <a:avLst/>
          </a:prstGeom>
          <a:noFill/>
        </p:spPr>
        <p:txBody>
          <a:bodyPr wrap="square" rtlCol="0">
            <a:spAutoFit/>
          </a:bodyPr>
          <a:lstStyle/>
          <a:p>
            <a:pPr algn="r" rtl="1">
              <a:spcBef>
                <a:spcPts val="600"/>
              </a:spcBef>
            </a:pPr>
            <a:r>
              <a:rPr lang="ar-SA" sz="2400" b="1" dirty="0"/>
              <a:t>وبعيداً عن تعلم المحبة، حرض الفريسيون تلاميذ يوحنا على الانضمام إلى انتقاداتهم: "كيف يكون تلاميذ يوحنا وتلاميذ الفريسيين يصومون، وتلاميذكم لا يصومون؟" (مرقس 2: 18).</a:t>
            </a:r>
            <a:endParaRPr lang="es-ES" sz="2400" b="1" dirty="0"/>
          </a:p>
        </p:txBody>
      </p:sp>
      <p:graphicFrame>
        <p:nvGraphicFramePr>
          <p:cNvPr id="4" name="Diagrama 3">
            <a:extLst>
              <a:ext uri="{FF2B5EF4-FFF2-40B4-BE49-F238E27FC236}">
                <a16:creationId xmlns:a16="http://schemas.microsoft.com/office/drawing/2014/main" id="{067072FB-B65B-5AFF-C70F-3D088DBEB4B3}"/>
              </a:ext>
            </a:extLst>
          </p:cNvPr>
          <p:cNvGraphicFramePr/>
          <p:nvPr>
            <p:extLst>
              <p:ext uri="{D42A27DB-BD31-4B8C-83A1-F6EECF244321}">
                <p14:modId xmlns:p14="http://schemas.microsoft.com/office/powerpoint/2010/main" val="1105192768"/>
              </p:ext>
            </p:extLst>
          </p:nvPr>
        </p:nvGraphicFramePr>
        <p:xfrm>
          <a:off x="219075" y="1514087"/>
          <a:ext cx="6391275" cy="52200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a:extLst>
              <a:ext uri="{FF2B5EF4-FFF2-40B4-BE49-F238E27FC236}">
                <a16:creationId xmlns:a16="http://schemas.microsoft.com/office/drawing/2014/main" id="{A7F3771B-EF52-3237-1AAA-643E04446F4E}"/>
              </a:ext>
            </a:extLst>
          </p:cNvPr>
          <p:cNvPicPr>
            <a:picLocks noChangeAspect="1"/>
          </p:cNvPicPr>
          <p:nvPr/>
        </p:nvPicPr>
        <p:blipFill>
          <a:blip r:embed="rId9" cstate="screen">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a:ext>
            </a:extLst>
          </a:blip>
          <a:stretch>
            <a:fillRect/>
          </a:stretch>
        </p:blipFill>
        <p:spPr>
          <a:xfrm>
            <a:off x="6810375" y="3829049"/>
            <a:ext cx="5083969" cy="2905125"/>
          </a:xfrm>
          <a:prstGeom prst="rect">
            <a:avLst/>
          </a:prstGeom>
          <a:ln w="88900" cap="sq" cmpd="thickThin">
            <a:solidFill>
              <a:srgbClr val="B83608"/>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087B76A7-1C52-54E0-3905-CEB289461B07}"/>
              </a:ext>
            </a:extLst>
          </p:cNvPr>
          <p:cNvSpPr txBox="1"/>
          <p:nvPr/>
        </p:nvSpPr>
        <p:spPr>
          <a:xfrm>
            <a:off x="0" y="0"/>
            <a:ext cx="12191999" cy="769441"/>
          </a:xfrm>
          <a:prstGeom prst="rect">
            <a:avLst/>
          </a:prstGeom>
          <a:noFill/>
        </p:spPr>
        <p:txBody>
          <a:bodyPr wrap="square">
            <a:spAutoFit/>
            <a:scene3d>
              <a:camera prst="orthographicFront"/>
              <a:lightRig rig="flat" dir="t"/>
            </a:scene3d>
            <a:sp3d extrusionH="57150" contourW="19050">
              <a:bevelT w="57150" h="38100" prst="hardEdge"/>
              <a:contourClr>
                <a:schemeClr val="accent6">
                  <a:lumMod val="50000"/>
                </a:schemeClr>
              </a:contourClr>
            </a:sp3d>
          </a:bodyPr>
          <a:lstStyle/>
          <a:p>
            <a:pPr algn="ctr" rtl="1"/>
            <a:r>
              <a:rPr lang="ar-SA" sz="4400" b="1" dirty="0">
                <a:ln w="12700" cmpd="sng">
                  <a:solidFill>
                    <a:schemeClr val="accent6"/>
                  </a:solidFill>
                  <a:prstDash val="solid"/>
                </a:ln>
                <a:gradFill>
                  <a:gsLst>
                    <a:gs pos="0">
                      <a:schemeClr val="accent6"/>
                    </a:gs>
                    <a:gs pos="4000">
                      <a:schemeClr val="accent6">
                        <a:lumMod val="60000"/>
                        <a:lumOff val="40000"/>
                      </a:schemeClr>
                    </a:gs>
                    <a:gs pos="87000">
                      <a:schemeClr val="accent6">
                        <a:lumMod val="20000"/>
                        <a:lumOff val="80000"/>
                      </a:schemeClr>
                    </a:gs>
                  </a:gsLst>
                  <a:lin ang="5400000"/>
                </a:gradFill>
                <a:effectLst>
                  <a:outerShdw blurRad="38100" dist="38100" dir="2700000" algn="tl">
                    <a:srgbClr val="000000">
                      <a:alpha val="43137"/>
                    </a:srgbClr>
                  </a:outerShdw>
                </a:effectLst>
              </a:rPr>
              <a:t>الجدل حول الغذاء (2)</a:t>
            </a:r>
            <a:endParaRPr lang="es-ES" sz="4400" b="1" dirty="0">
              <a:ln w="12700" cmpd="sng">
                <a:solidFill>
                  <a:schemeClr val="accent6"/>
                </a:solidFill>
                <a:prstDash val="solid"/>
              </a:ln>
              <a:gradFill>
                <a:gsLst>
                  <a:gs pos="0">
                    <a:schemeClr val="accent6"/>
                  </a:gs>
                  <a:gs pos="4000">
                    <a:schemeClr val="accent6">
                      <a:lumMod val="60000"/>
                      <a:lumOff val="40000"/>
                    </a:schemeClr>
                  </a:gs>
                  <a:gs pos="87000">
                    <a:schemeClr val="accent6">
                      <a:lumMod val="20000"/>
                      <a:lumOff val="80000"/>
                    </a:schemeClr>
                  </a:gs>
                </a:gsLst>
                <a:lin ang="5400000"/>
              </a:gradFill>
              <a:effectLst>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id="{9FF272F9-C75C-89A7-D267-747AF09B5E7B}"/>
              </a:ext>
            </a:extLst>
          </p:cNvPr>
          <p:cNvSpPr txBox="1"/>
          <p:nvPr/>
        </p:nvSpPr>
        <p:spPr>
          <a:xfrm>
            <a:off x="6743701" y="3057791"/>
            <a:ext cx="5400674" cy="461665"/>
          </a:xfrm>
          <a:prstGeom prst="rect">
            <a:avLst/>
          </a:prstGeom>
          <a:noFill/>
        </p:spPr>
        <p:txBody>
          <a:bodyPr wrap="square">
            <a:spAutoFit/>
          </a:bodyPr>
          <a:lstStyle/>
          <a:p>
            <a:pPr algn="r" rtl="1">
              <a:spcBef>
                <a:spcPts val="600"/>
              </a:spcBef>
            </a:pPr>
            <a:r>
              <a:rPr lang="ar-SA" sz="2400" b="1" dirty="0"/>
              <a:t>وجاء رد يسوع على شكل أمثال:</a:t>
            </a:r>
            <a:endParaRPr lang="es-ES" sz="2400" b="1" dirty="0"/>
          </a:p>
        </p:txBody>
      </p:sp>
    </p:spTree>
    <p:extLst>
      <p:ext uri="{BB962C8B-B14F-4D97-AF65-F5344CB8AC3E}">
        <p14:creationId xmlns:p14="http://schemas.microsoft.com/office/powerpoint/2010/main" val="419157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800" decel="100000"/>
                                        <p:tgtEl>
                                          <p:spTgt spid="12"/>
                                        </p:tgtEl>
                                      </p:cBhvr>
                                    </p:animEffect>
                                    <p:anim calcmode="lin" valueType="num">
                                      <p:cBhvr>
                                        <p:cTn id="8" dur="800" decel="100000" fill="hold"/>
                                        <p:tgtEl>
                                          <p:spTgt spid="12"/>
                                        </p:tgtEl>
                                        <p:attrNameLst>
                                          <p:attrName>style.rotation</p:attrName>
                                        </p:attrNameLst>
                                      </p:cBhvr>
                                      <p:tavLst>
                                        <p:tav tm="0">
                                          <p:val>
                                            <p:fltVal val="-90"/>
                                          </p:val>
                                        </p:tav>
                                        <p:tav tm="100000">
                                          <p:val>
                                            <p:fltVal val="0"/>
                                          </p:val>
                                        </p:tav>
                                      </p:tavLst>
                                    </p:anim>
                                    <p:anim calcmode="lin" valueType="num">
                                      <p:cBhvr>
                                        <p:cTn id="9" dur="800" decel="100000" fill="hold"/>
                                        <p:tgtEl>
                                          <p:spTgt spid="12"/>
                                        </p:tgtEl>
                                        <p:attrNameLst>
                                          <p:attrName>ppt_x</p:attrName>
                                        </p:attrNameLst>
                                      </p:cBhvr>
                                      <p:tavLst>
                                        <p:tav tm="0">
                                          <p:val>
                                            <p:strVal val="#ppt_x+0.4"/>
                                          </p:val>
                                        </p:tav>
                                        <p:tav tm="100000">
                                          <p:val>
                                            <p:strVal val="#ppt_x-0.05"/>
                                          </p:val>
                                        </p:tav>
                                      </p:tavLst>
                                    </p:anim>
                                    <p:anim calcmode="lin" valueType="num">
                                      <p:cBhvr>
                                        <p:cTn id="10" dur="800" decel="100000" fill="hold"/>
                                        <p:tgtEl>
                                          <p:spTgt spid="1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528"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anim calcmode="lin" valueType="num">
                                      <p:cBhvr>
                                        <p:cTn id="24" dur="500" fill="hold"/>
                                        <p:tgtEl>
                                          <p:spTgt spid="9"/>
                                        </p:tgtEl>
                                        <p:attrNameLst>
                                          <p:attrName>ppt_x</p:attrName>
                                        </p:attrNameLst>
                                      </p:cBhvr>
                                      <p:tavLst>
                                        <p:tav tm="0">
                                          <p:val>
                                            <p:fltVal val="0.5"/>
                                          </p:val>
                                        </p:tav>
                                        <p:tav tm="100000">
                                          <p:val>
                                            <p:strVal val="#ppt_x"/>
                                          </p:val>
                                        </p:tav>
                                      </p:tavLst>
                                    </p:anim>
                                    <p:anim calcmode="lin" valueType="num">
                                      <p:cBhvr>
                                        <p:cTn id="25" dur="500" fill="hold"/>
                                        <p:tgtEl>
                                          <p:spTgt spid="9"/>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22" presetClass="entr" presetSubtype="2"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righ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right)">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grpId="0" nodeType="clickEffect">
                                  <p:stCondLst>
                                    <p:cond delay="0"/>
                                  </p:stCondLst>
                                  <p:childTnLst>
                                    <p:set>
                                      <p:cBhvr>
                                        <p:cTn id="38" dur="1" fill="hold">
                                          <p:stCondLst>
                                            <p:cond delay="0"/>
                                          </p:stCondLst>
                                        </p:cTn>
                                        <p:tgtEl>
                                          <p:spTgt spid="4">
                                            <p:graphicEl>
                                              <a:dgm id="{E286A48A-0634-4C71-8D48-5B684D265BBF}"/>
                                            </p:graphicEl>
                                          </p:spTgt>
                                        </p:tgtEl>
                                        <p:attrNameLst>
                                          <p:attrName>style.visibility</p:attrName>
                                        </p:attrNameLst>
                                      </p:cBhvr>
                                      <p:to>
                                        <p:strVal val="visible"/>
                                      </p:to>
                                    </p:set>
                                    <p:anim calcmode="lin" valueType="num">
                                      <p:cBhvr>
                                        <p:cTn id="39" dur="500" fill="hold"/>
                                        <p:tgtEl>
                                          <p:spTgt spid="4">
                                            <p:graphicEl>
                                              <a:dgm id="{E286A48A-0634-4C71-8D48-5B684D265BBF}"/>
                                            </p:graphicEl>
                                          </p:spTgt>
                                        </p:tgtEl>
                                        <p:attrNameLst>
                                          <p:attrName>ppt_w</p:attrName>
                                        </p:attrNameLst>
                                      </p:cBhvr>
                                      <p:tavLst>
                                        <p:tav tm="0">
                                          <p:val>
                                            <p:fltVal val="0"/>
                                          </p:val>
                                        </p:tav>
                                        <p:tav tm="100000">
                                          <p:val>
                                            <p:strVal val="#ppt_w"/>
                                          </p:val>
                                        </p:tav>
                                      </p:tavLst>
                                    </p:anim>
                                    <p:anim calcmode="lin" valueType="num">
                                      <p:cBhvr>
                                        <p:cTn id="40" dur="500" fill="hold"/>
                                        <p:tgtEl>
                                          <p:spTgt spid="4">
                                            <p:graphicEl>
                                              <a:dgm id="{E286A48A-0634-4C71-8D48-5B684D265BBF}"/>
                                            </p:graphicEl>
                                          </p:spTgt>
                                        </p:tgtEl>
                                        <p:attrNameLst>
                                          <p:attrName>ppt_h</p:attrName>
                                        </p:attrNameLst>
                                      </p:cBhvr>
                                      <p:tavLst>
                                        <p:tav tm="0">
                                          <p:val>
                                            <p:fltVal val="0"/>
                                          </p:val>
                                        </p:tav>
                                        <p:tav tm="100000">
                                          <p:val>
                                            <p:strVal val="#ppt_h"/>
                                          </p:val>
                                        </p:tav>
                                      </p:tavLst>
                                    </p:anim>
                                    <p:animEffect transition="in" filter="fade">
                                      <p:cBhvr>
                                        <p:cTn id="41" dur="500"/>
                                        <p:tgtEl>
                                          <p:spTgt spid="4">
                                            <p:graphicEl>
                                              <a:dgm id="{E286A48A-0634-4C71-8D48-5B684D265BBF}"/>
                                            </p:graphicEl>
                                          </p:spTgt>
                                        </p:tgtEl>
                                      </p:cBhvr>
                                    </p:animEffect>
                                    <p:anim calcmode="lin" valueType="num">
                                      <p:cBhvr>
                                        <p:cTn id="42" dur="500" fill="hold"/>
                                        <p:tgtEl>
                                          <p:spTgt spid="4">
                                            <p:graphicEl>
                                              <a:dgm id="{E286A48A-0634-4C71-8D48-5B684D265BBF}"/>
                                            </p:graphicEl>
                                          </p:spTgt>
                                        </p:tgtEl>
                                        <p:attrNameLst>
                                          <p:attrName>ppt_x</p:attrName>
                                        </p:attrNameLst>
                                      </p:cBhvr>
                                      <p:tavLst>
                                        <p:tav tm="0">
                                          <p:val>
                                            <p:fltVal val="0.5"/>
                                          </p:val>
                                        </p:tav>
                                        <p:tav tm="100000">
                                          <p:val>
                                            <p:strVal val="#ppt_x"/>
                                          </p:val>
                                        </p:tav>
                                      </p:tavLst>
                                    </p:anim>
                                    <p:anim calcmode="lin" valueType="num">
                                      <p:cBhvr>
                                        <p:cTn id="43" dur="500" fill="hold"/>
                                        <p:tgtEl>
                                          <p:spTgt spid="4">
                                            <p:graphicEl>
                                              <a:dgm id="{E286A48A-0634-4C71-8D48-5B684D265BBF}"/>
                                            </p:graphicEl>
                                          </p:spTgt>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4">
                                            <p:graphicEl>
                                              <a:dgm id="{59E138C1-A5DA-4A7B-99E1-D5D635BEA7EB}"/>
                                            </p:graphicEl>
                                          </p:spTgt>
                                        </p:tgtEl>
                                        <p:attrNameLst>
                                          <p:attrName>style.visibility</p:attrName>
                                        </p:attrNameLst>
                                      </p:cBhvr>
                                      <p:to>
                                        <p:strVal val="visible"/>
                                      </p:to>
                                    </p:set>
                                    <p:anim calcmode="lin" valueType="num">
                                      <p:cBhvr>
                                        <p:cTn id="46" dur="500" fill="hold"/>
                                        <p:tgtEl>
                                          <p:spTgt spid="4">
                                            <p:graphicEl>
                                              <a:dgm id="{59E138C1-A5DA-4A7B-99E1-D5D635BEA7EB}"/>
                                            </p:graphicEl>
                                          </p:spTgt>
                                        </p:tgtEl>
                                        <p:attrNameLst>
                                          <p:attrName>ppt_w</p:attrName>
                                        </p:attrNameLst>
                                      </p:cBhvr>
                                      <p:tavLst>
                                        <p:tav tm="0">
                                          <p:val>
                                            <p:fltVal val="0"/>
                                          </p:val>
                                        </p:tav>
                                        <p:tav tm="100000">
                                          <p:val>
                                            <p:strVal val="#ppt_w"/>
                                          </p:val>
                                        </p:tav>
                                      </p:tavLst>
                                    </p:anim>
                                    <p:anim calcmode="lin" valueType="num">
                                      <p:cBhvr>
                                        <p:cTn id="47" dur="500" fill="hold"/>
                                        <p:tgtEl>
                                          <p:spTgt spid="4">
                                            <p:graphicEl>
                                              <a:dgm id="{59E138C1-A5DA-4A7B-99E1-D5D635BEA7EB}"/>
                                            </p:graphicEl>
                                          </p:spTgt>
                                        </p:tgtEl>
                                        <p:attrNameLst>
                                          <p:attrName>ppt_h</p:attrName>
                                        </p:attrNameLst>
                                      </p:cBhvr>
                                      <p:tavLst>
                                        <p:tav tm="0">
                                          <p:val>
                                            <p:fltVal val="0"/>
                                          </p:val>
                                        </p:tav>
                                        <p:tav tm="100000">
                                          <p:val>
                                            <p:strVal val="#ppt_h"/>
                                          </p:val>
                                        </p:tav>
                                      </p:tavLst>
                                    </p:anim>
                                    <p:animEffect transition="in" filter="fade">
                                      <p:cBhvr>
                                        <p:cTn id="48" dur="500"/>
                                        <p:tgtEl>
                                          <p:spTgt spid="4">
                                            <p:graphicEl>
                                              <a:dgm id="{59E138C1-A5DA-4A7B-99E1-D5D635BEA7EB}"/>
                                            </p:graphicEl>
                                          </p:spTgt>
                                        </p:tgtEl>
                                      </p:cBhvr>
                                    </p:animEffect>
                                    <p:anim calcmode="lin" valueType="num">
                                      <p:cBhvr>
                                        <p:cTn id="49" dur="500" fill="hold"/>
                                        <p:tgtEl>
                                          <p:spTgt spid="4">
                                            <p:graphicEl>
                                              <a:dgm id="{59E138C1-A5DA-4A7B-99E1-D5D635BEA7EB}"/>
                                            </p:graphicEl>
                                          </p:spTgt>
                                        </p:tgtEl>
                                        <p:attrNameLst>
                                          <p:attrName>ppt_x</p:attrName>
                                        </p:attrNameLst>
                                      </p:cBhvr>
                                      <p:tavLst>
                                        <p:tav tm="0">
                                          <p:val>
                                            <p:fltVal val="0.5"/>
                                          </p:val>
                                        </p:tav>
                                        <p:tav tm="100000">
                                          <p:val>
                                            <p:strVal val="#ppt_x"/>
                                          </p:val>
                                        </p:tav>
                                      </p:tavLst>
                                    </p:anim>
                                    <p:anim calcmode="lin" valueType="num">
                                      <p:cBhvr>
                                        <p:cTn id="50" dur="500" fill="hold"/>
                                        <p:tgtEl>
                                          <p:spTgt spid="4">
                                            <p:graphicEl>
                                              <a:dgm id="{59E138C1-A5DA-4A7B-99E1-D5D635BEA7EB}"/>
                                            </p:graphicEl>
                                          </p:spTgt>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4">
                                            <p:graphicEl>
                                              <a:dgm id="{7E74DE47-F9D3-459C-B258-16D04376BEC8}"/>
                                            </p:graphicEl>
                                          </p:spTgt>
                                        </p:tgtEl>
                                        <p:attrNameLst>
                                          <p:attrName>style.visibility</p:attrName>
                                        </p:attrNameLst>
                                      </p:cBhvr>
                                      <p:to>
                                        <p:strVal val="visible"/>
                                      </p:to>
                                    </p:set>
                                    <p:anim calcmode="lin" valueType="num">
                                      <p:cBhvr>
                                        <p:cTn id="53" dur="500" fill="hold"/>
                                        <p:tgtEl>
                                          <p:spTgt spid="4">
                                            <p:graphicEl>
                                              <a:dgm id="{7E74DE47-F9D3-459C-B258-16D04376BEC8}"/>
                                            </p:graphicEl>
                                          </p:spTgt>
                                        </p:tgtEl>
                                        <p:attrNameLst>
                                          <p:attrName>ppt_w</p:attrName>
                                        </p:attrNameLst>
                                      </p:cBhvr>
                                      <p:tavLst>
                                        <p:tav tm="0">
                                          <p:val>
                                            <p:fltVal val="0"/>
                                          </p:val>
                                        </p:tav>
                                        <p:tav tm="100000">
                                          <p:val>
                                            <p:strVal val="#ppt_w"/>
                                          </p:val>
                                        </p:tav>
                                      </p:tavLst>
                                    </p:anim>
                                    <p:anim calcmode="lin" valueType="num">
                                      <p:cBhvr>
                                        <p:cTn id="54" dur="500" fill="hold"/>
                                        <p:tgtEl>
                                          <p:spTgt spid="4">
                                            <p:graphicEl>
                                              <a:dgm id="{7E74DE47-F9D3-459C-B258-16D04376BEC8}"/>
                                            </p:graphicEl>
                                          </p:spTgt>
                                        </p:tgtEl>
                                        <p:attrNameLst>
                                          <p:attrName>ppt_h</p:attrName>
                                        </p:attrNameLst>
                                      </p:cBhvr>
                                      <p:tavLst>
                                        <p:tav tm="0">
                                          <p:val>
                                            <p:fltVal val="0"/>
                                          </p:val>
                                        </p:tav>
                                        <p:tav tm="100000">
                                          <p:val>
                                            <p:strVal val="#ppt_h"/>
                                          </p:val>
                                        </p:tav>
                                      </p:tavLst>
                                    </p:anim>
                                    <p:animEffect transition="in" filter="fade">
                                      <p:cBhvr>
                                        <p:cTn id="55" dur="500"/>
                                        <p:tgtEl>
                                          <p:spTgt spid="4">
                                            <p:graphicEl>
                                              <a:dgm id="{7E74DE47-F9D3-459C-B258-16D04376BEC8}"/>
                                            </p:graphicEl>
                                          </p:spTgt>
                                        </p:tgtEl>
                                      </p:cBhvr>
                                    </p:animEffect>
                                    <p:anim calcmode="lin" valueType="num">
                                      <p:cBhvr>
                                        <p:cTn id="56" dur="500" fill="hold"/>
                                        <p:tgtEl>
                                          <p:spTgt spid="4">
                                            <p:graphicEl>
                                              <a:dgm id="{7E74DE47-F9D3-459C-B258-16D04376BEC8}"/>
                                            </p:graphicEl>
                                          </p:spTgt>
                                        </p:tgtEl>
                                        <p:attrNameLst>
                                          <p:attrName>ppt_x</p:attrName>
                                        </p:attrNameLst>
                                      </p:cBhvr>
                                      <p:tavLst>
                                        <p:tav tm="0">
                                          <p:val>
                                            <p:fltVal val="0.5"/>
                                          </p:val>
                                        </p:tav>
                                        <p:tav tm="100000">
                                          <p:val>
                                            <p:strVal val="#ppt_x"/>
                                          </p:val>
                                        </p:tav>
                                      </p:tavLst>
                                    </p:anim>
                                    <p:anim calcmode="lin" valueType="num">
                                      <p:cBhvr>
                                        <p:cTn id="57" dur="500" fill="hold"/>
                                        <p:tgtEl>
                                          <p:spTgt spid="4">
                                            <p:graphicEl>
                                              <a:dgm id="{7E74DE47-F9D3-459C-B258-16D04376BEC8}"/>
                                            </p:graphicEl>
                                          </p:spTgt>
                                        </p:tgtEl>
                                        <p:attrNameLst>
                                          <p:attrName>ppt_y</p:attrName>
                                        </p:attrNameLst>
                                      </p:cBhvr>
                                      <p:tavLst>
                                        <p:tav tm="0">
                                          <p:val>
                                            <p:fltVal val="0.5"/>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7" presetClass="entr" presetSubtype="1" fill="hold" grpId="0" nodeType="clickEffect">
                                  <p:stCondLst>
                                    <p:cond delay="0"/>
                                  </p:stCondLst>
                                  <p:childTnLst>
                                    <p:set>
                                      <p:cBhvr>
                                        <p:cTn id="61" dur="1" fill="hold">
                                          <p:stCondLst>
                                            <p:cond delay="0"/>
                                          </p:stCondLst>
                                        </p:cTn>
                                        <p:tgtEl>
                                          <p:spTgt spid="4">
                                            <p:graphicEl>
                                              <a:dgm id="{E23CAB79-4B4D-44AF-9DB2-65352B6EBEFE}"/>
                                            </p:graphicEl>
                                          </p:spTgt>
                                        </p:tgtEl>
                                        <p:attrNameLst>
                                          <p:attrName>style.visibility</p:attrName>
                                        </p:attrNameLst>
                                      </p:cBhvr>
                                      <p:to>
                                        <p:strVal val="visible"/>
                                      </p:to>
                                    </p:set>
                                    <p:anim calcmode="lin" valueType="num">
                                      <p:cBhvr>
                                        <p:cTn id="62" dur="500" fill="hold"/>
                                        <p:tgtEl>
                                          <p:spTgt spid="4">
                                            <p:graphicEl>
                                              <a:dgm id="{E23CAB79-4B4D-44AF-9DB2-65352B6EBEFE}"/>
                                            </p:graphicEl>
                                          </p:spTgt>
                                        </p:tgtEl>
                                        <p:attrNameLst>
                                          <p:attrName>ppt_x</p:attrName>
                                        </p:attrNameLst>
                                      </p:cBhvr>
                                      <p:tavLst>
                                        <p:tav tm="0">
                                          <p:val>
                                            <p:strVal val="#ppt_x"/>
                                          </p:val>
                                        </p:tav>
                                        <p:tav tm="100000">
                                          <p:val>
                                            <p:strVal val="#ppt_x"/>
                                          </p:val>
                                        </p:tav>
                                      </p:tavLst>
                                    </p:anim>
                                    <p:anim calcmode="lin" valueType="num">
                                      <p:cBhvr>
                                        <p:cTn id="63" dur="500" fill="hold"/>
                                        <p:tgtEl>
                                          <p:spTgt spid="4">
                                            <p:graphicEl>
                                              <a:dgm id="{E23CAB79-4B4D-44AF-9DB2-65352B6EBEFE}"/>
                                            </p:graphicEl>
                                          </p:spTgt>
                                        </p:tgtEl>
                                        <p:attrNameLst>
                                          <p:attrName>ppt_y</p:attrName>
                                        </p:attrNameLst>
                                      </p:cBhvr>
                                      <p:tavLst>
                                        <p:tav tm="0">
                                          <p:val>
                                            <p:strVal val="#ppt_y-#ppt_h/2"/>
                                          </p:val>
                                        </p:tav>
                                        <p:tav tm="100000">
                                          <p:val>
                                            <p:strVal val="#ppt_y"/>
                                          </p:val>
                                        </p:tav>
                                      </p:tavLst>
                                    </p:anim>
                                    <p:anim calcmode="lin" valueType="num">
                                      <p:cBhvr>
                                        <p:cTn id="64" dur="500" fill="hold"/>
                                        <p:tgtEl>
                                          <p:spTgt spid="4">
                                            <p:graphicEl>
                                              <a:dgm id="{E23CAB79-4B4D-44AF-9DB2-65352B6EBEFE}"/>
                                            </p:graphicEl>
                                          </p:spTgt>
                                        </p:tgtEl>
                                        <p:attrNameLst>
                                          <p:attrName>ppt_w</p:attrName>
                                        </p:attrNameLst>
                                      </p:cBhvr>
                                      <p:tavLst>
                                        <p:tav tm="0">
                                          <p:val>
                                            <p:strVal val="#ppt_w"/>
                                          </p:val>
                                        </p:tav>
                                        <p:tav tm="100000">
                                          <p:val>
                                            <p:strVal val="#ppt_w"/>
                                          </p:val>
                                        </p:tav>
                                      </p:tavLst>
                                    </p:anim>
                                    <p:anim calcmode="lin" valueType="num">
                                      <p:cBhvr>
                                        <p:cTn id="65" dur="500" fill="hold"/>
                                        <p:tgtEl>
                                          <p:spTgt spid="4">
                                            <p:graphicEl>
                                              <a:dgm id="{E23CAB79-4B4D-44AF-9DB2-65352B6EBEFE}"/>
                                            </p:graphicEl>
                                          </p:spTgt>
                                        </p:tgtEl>
                                        <p:attrNameLst>
                                          <p:attrName>ppt_h</p:attrName>
                                        </p:attrNameLst>
                                      </p:cBhvr>
                                      <p:tavLst>
                                        <p:tav tm="0">
                                          <p:val>
                                            <p:fltVal val="0"/>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528" fill="hold" grpId="0" nodeType="clickEffect">
                                  <p:stCondLst>
                                    <p:cond delay="0"/>
                                  </p:stCondLst>
                                  <p:childTnLst>
                                    <p:set>
                                      <p:cBhvr>
                                        <p:cTn id="69" dur="1" fill="hold">
                                          <p:stCondLst>
                                            <p:cond delay="0"/>
                                          </p:stCondLst>
                                        </p:cTn>
                                        <p:tgtEl>
                                          <p:spTgt spid="4">
                                            <p:graphicEl>
                                              <a:dgm id="{EE2FC259-CBA0-4A97-B7B0-4B8AC6BC2531}"/>
                                            </p:graphicEl>
                                          </p:spTgt>
                                        </p:tgtEl>
                                        <p:attrNameLst>
                                          <p:attrName>style.visibility</p:attrName>
                                        </p:attrNameLst>
                                      </p:cBhvr>
                                      <p:to>
                                        <p:strVal val="visible"/>
                                      </p:to>
                                    </p:set>
                                    <p:anim calcmode="lin" valueType="num">
                                      <p:cBhvr>
                                        <p:cTn id="70" dur="500" fill="hold"/>
                                        <p:tgtEl>
                                          <p:spTgt spid="4">
                                            <p:graphicEl>
                                              <a:dgm id="{EE2FC259-CBA0-4A97-B7B0-4B8AC6BC2531}"/>
                                            </p:graphicEl>
                                          </p:spTgt>
                                        </p:tgtEl>
                                        <p:attrNameLst>
                                          <p:attrName>ppt_w</p:attrName>
                                        </p:attrNameLst>
                                      </p:cBhvr>
                                      <p:tavLst>
                                        <p:tav tm="0">
                                          <p:val>
                                            <p:fltVal val="0"/>
                                          </p:val>
                                        </p:tav>
                                        <p:tav tm="100000">
                                          <p:val>
                                            <p:strVal val="#ppt_w"/>
                                          </p:val>
                                        </p:tav>
                                      </p:tavLst>
                                    </p:anim>
                                    <p:anim calcmode="lin" valueType="num">
                                      <p:cBhvr>
                                        <p:cTn id="71" dur="500" fill="hold"/>
                                        <p:tgtEl>
                                          <p:spTgt spid="4">
                                            <p:graphicEl>
                                              <a:dgm id="{EE2FC259-CBA0-4A97-B7B0-4B8AC6BC2531}"/>
                                            </p:graphicEl>
                                          </p:spTgt>
                                        </p:tgtEl>
                                        <p:attrNameLst>
                                          <p:attrName>ppt_h</p:attrName>
                                        </p:attrNameLst>
                                      </p:cBhvr>
                                      <p:tavLst>
                                        <p:tav tm="0">
                                          <p:val>
                                            <p:fltVal val="0"/>
                                          </p:val>
                                        </p:tav>
                                        <p:tav tm="100000">
                                          <p:val>
                                            <p:strVal val="#ppt_h"/>
                                          </p:val>
                                        </p:tav>
                                      </p:tavLst>
                                    </p:anim>
                                    <p:animEffect transition="in" filter="fade">
                                      <p:cBhvr>
                                        <p:cTn id="72" dur="500"/>
                                        <p:tgtEl>
                                          <p:spTgt spid="4">
                                            <p:graphicEl>
                                              <a:dgm id="{EE2FC259-CBA0-4A97-B7B0-4B8AC6BC2531}"/>
                                            </p:graphicEl>
                                          </p:spTgt>
                                        </p:tgtEl>
                                      </p:cBhvr>
                                    </p:animEffect>
                                    <p:anim calcmode="lin" valueType="num">
                                      <p:cBhvr>
                                        <p:cTn id="73" dur="500" fill="hold"/>
                                        <p:tgtEl>
                                          <p:spTgt spid="4">
                                            <p:graphicEl>
                                              <a:dgm id="{EE2FC259-CBA0-4A97-B7B0-4B8AC6BC2531}"/>
                                            </p:graphicEl>
                                          </p:spTgt>
                                        </p:tgtEl>
                                        <p:attrNameLst>
                                          <p:attrName>ppt_x</p:attrName>
                                        </p:attrNameLst>
                                      </p:cBhvr>
                                      <p:tavLst>
                                        <p:tav tm="0">
                                          <p:val>
                                            <p:fltVal val="0.5"/>
                                          </p:val>
                                        </p:tav>
                                        <p:tav tm="100000">
                                          <p:val>
                                            <p:strVal val="#ppt_x"/>
                                          </p:val>
                                        </p:tav>
                                      </p:tavLst>
                                    </p:anim>
                                    <p:anim calcmode="lin" valueType="num">
                                      <p:cBhvr>
                                        <p:cTn id="74" dur="500" fill="hold"/>
                                        <p:tgtEl>
                                          <p:spTgt spid="4">
                                            <p:graphicEl>
                                              <a:dgm id="{EE2FC259-CBA0-4A97-B7B0-4B8AC6BC2531}"/>
                                            </p:graphicEl>
                                          </p:spTgt>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0"/>
                                  </p:stCondLst>
                                  <p:childTnLst>
                                    <p:set>
                                      <p:cBhvr>
                                        <p:cTn id="76" dur="1" fill="hold">
                                          <p:stCondLst>
                                            <p:cond delay="0"/>
                                          </p:stCondLst>
                                        </p:cTn>
                                        <p:tgtEl>
                                          <p:spTgt spid="4">
                                            <p:graphicEl>
                                              <a:dgm id="{7809D977-C9AB-4FD4-B2E9-B98316D525D8}"/>
                                            </p:graphicEl>
                                          </p:spTgt>
                                        </p:tgtEl>
                                        <p:attrNameLst>
                                          <p:attrName>style.visibility</p:attrName>
                                        </p:attrNameLst>
                                      </p:cBhvr>
                                      <p:to>
                                        <p:strVal val="visible"/>
                                      </p:to>
                                    </p:set>
                                    <p:anim calcmode="lin" valueType="num">
                                      <p:cBhvr>
                                        <p:cTn id="77" dur="500" fill="hold"/>
                                        <p:tgtEl>
                                          <p:spTgt spid="4">
                                            <p:graphicEl>
                                              <a:dgm id="{7809D977-C9AB-4FD4-B2E9-B98316D525D8}"/>
                                            </p:graphicEl>
                                          </p:spTgt>
                                        </p:tgtEl>
                                        <p:attrNameLst>
                                          <p:attrName>ppt_w</p:attrName>
                                        </p:attrNameLst>
                                      </p:cBhvr>
                                      <p:tavLst>
                                        <p:tav tm="0">
                                          <p:val>
                                            <p:fltVal val="0"/>
                                          </p:val>
                                        </p:tav>
                                        <p:tav tm="100000">
                                          <p:val>
                                            <p:strVal val="#ppt_w"/>
                                          </p:val>
                                        </p:tav>
                                      </p:tavLst>
                                    </p:anim>
                                    <p:anim calcmode="lin" valueType="num">
                                      <p:cBhvr>
                                        <p:cTn id="78" dur="500" fill="hold"/>
                                        <p:tgtEl>
                                          <p:spTgt spid="4">
                                            <p:graphicEl>
                                              <a:dgm id="{7809D977-C9AB-4FD4-B2E9-B98316D525D8}"/>
                                            </p:graphicEl>
                                          </p:spTgt>
                                        </p:tgtEl>
                                        <p:attrNameLst>
                                          <p:attrName>ppt_h</p:attrName>
                                        </p:attrNameLst>
                                      </p:cBhvr>
                                      <p:tavLst>
                                        <p:tav tm="0">
                                          <p:val>
                                            <p:fltVal val="0"/>
                                          </p:val>
                                        </p:tav>
                                        <p:tav tm="100000">
                                          <p:val>
                                            <p:strVal val="#ppt_h"/>
                                          </p:val>
                                        </p:tav>
                                      </p:tavLst>
                                    </p:anim>
                                    <p:animEffect transition="in" filter="fade">
                                      <p:cBhvr>
                                        <p:cTn id="79" dur="500"/>
                                        <p:tgtEl>
                                          <p:spTgt spid="4">
                                            <p:graphicEl>
                                              <a:dgm id="{7809D977-C9AB-4FD4-B2E9-B98316D525D8}"/>
                                            </p:graphicEl>
                                          </p:spTgt>
                                        </p:tgtEl>
                                      </p:cBhvr>
                                    </p:animEffect>
                                    <p:anim calcmode="lin" valueType="num">
                                      <p:cBhvr>
                                        <p:cTn id="80" dur="500" fill="hold"/>
                                        <p:tgtEl>
                                          <p:spTgt spid="4">
                                            <p:graphicEl>
                                              <a:dgm id="{7809D977-C9AB-4FD4-B2E9-B98316D525D8}"/>
                                            </p:graphicEl>
                                          </p:spTgt>
                                        </p:tgtEl>
                                        <p:attrNameLst>
                                          <p:attrName>ppt_x</p:attrName>
                                        </p:attrNameLst>
                                      </p:cBhvr>
                                      <p:tavLst>
                                        <p:tav tm="0">
                                          <p:val>
                                            <p:fltVal val="0.5"/>
                                          </p:val>
                                        </p:tav>
                                        <p:tav tm="100000">
                                          <p:val>
                                            <p:strVal val="#ppt_x"/>
                                          </p:val>
                                        </p:tav>
                                      </p:tavLst>
                                    </p:anim>
                                    <p:anim calcmode="lin" valueType="num">
                                      <p:cBhvr>
                                        <p:cTn id="81" dur="500" fill="hold"/>
                                        <p:tgtEl>
                                          <p:spTgt spid="4">
                                            <p:graphicEl>
                                              <a:dgm id="{7809D977-C9AB-4FD4-B2E9-B98316D525D8}"/>
                                            </p:graphicEl>
                                          </p:spTgt>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4">
                                            <p:graphicEl>
                                              <a:dgm id="{CCB867B3-E157-4C84-B87D-B82D0C26119C}"/>
                                            </p:graphicEl>
                                          </p:spTgt>
                                        </p:tgtEl>
                                        <p:attrNameLst>
                                          <p:attrName>style.visibility</p:attrName>
                                        </p:attrNameLst>
                                      </p:cBhvr>
                                      <p:to>
                                        <p:strVal val="visible"/>
                                      </p:to>
                                    </p:set>
                                    <p:anim calcmode="lin" valueType="num">
                                      <p:cBhvr>
                                        <p:cTn id="84" dur="500" fill="hold"/>
                                        <p:tgtEl>
                                          <p:spTgt spid="4">
                                            <p:graphicEl>
                                              <a:dgm id="{CCB867B3-E157-4C84-B87D-B82D0C26119C}"/>
                                            </p:graphicEl>
                                          </p:spTgt>
                                        </p:tgtEl>
                                        <p:attrNameLst>
                                          <p:attrName>ppt_w</p:attrName>
                                        </p:attrNameLst>
                                      </p:cBhvr>
                                      <p:tavLst>
                                        <p:tav tm="0">
                                          <p:val>
                                            <p:fltVal val="0"/>
                                          </p:val>
                                        </p:tav>
                                        <p:tav tm="100000">
                                          <p:val>
                                            <p:strVal val="#ppt_w"/>
                                          </p:val>
                                        </p:tav>
                                      </p:tavLst>
                                    </p:anim>
                                    <p:anim calcmode="lin" valueType="num">
                                      <p:cBhvr>
                                        <p:cTn id="85" dur="500" fill="hold"/>
                                        <p:tgtEl>
                                          <p:spTgt spid="4">
                                            <p:graphicEl>
                                              <a:dgm id="{CCB867B3-E157-4C84-B87D-B82D0C26119C}"/>
                                            </p:graphicEl>
                                          </p:spTgt>
                                        </p:tgtEl>
                                        <p:attrNameLst>
                                          <p:attrName>ppt_h</p:attrName>
                                        </p:attrNameLst>
                                      </p:cBhvr>
                                      <p:tavLst>
                                        <p:tav tm="0">
                                          <p:val>
                                            <p:fltVal val="0"/>
                                          </p:val>
                                        </p:tav>
                                        <p:tav tm="100000">
                                          <p:val>
                                            <p:strVal val="#ppt_h"/>
                                          </p:val>
                                        </p:tav>
                                      </p:tavLst>
                                    </p:anim>
                                    <p:animEffect transition="in" filter="fade">
                                      <p:cBhvr>
                                        <p:cTn id="86" dur="500"/>
                                        <p:tgtEl>
                                          <p:spTgt spid="4">
                                            <p:graphicEl>
                                              <a:dgm id="{CCB867B3-E157-4C84-B87D-B82D0C26119C}"/>
                                            </p:graphicEl>
                                          </p:spTgt>
                                        </p:tgtEl>
                                      </p:cBhvr>
                                    </p:animEffect>
                                    <p:anim calcmode="lin" valueType="num">
                                      <p:cBhvr>
                                        <p:cTn id="87" dur="500" fill="hold"/>
                                        <p:tgtEl>
                                          <p:spTgt spid="4">
                                            <p:graphicEl>
                                              <a:dgm id="{CCB867B3-E157-4C84-B87D-B82D0C26119C}"/>
                                            </p:graphicEl>
                                          </p:spTgt>
                                        </p:tgtEl>
                                        <p:attrNameLst>
                                          <p:attrName>ppt_x</p:attrName>
                                        </p:attrNameLst>
                                      </p:cBhvr>
                                      <p:tavLst>
                                        <p:tav tm="0">
                                          <p:val>
                                            <p:fltVal val="0.5"/>
                                          </p:val>
                                        </p:tav>
                                        <p:tav tm="100000">
                                          <p:val>
                                            <p:strVal val="#ppt_x"/>
                                          </p:val>
                                        </p:tav>
                                      </p:tavLst>
                                    </p:anim>
                                    <p:anim calcmode="lin" valueType="num">
                                      <p:cBhvr>
                                        <p:cTn id="88" dur="500" fill="hold"/>
                                        <p:tgtEl>
                                          <p:spTgt spid="4">
                                            <p:graphicEl>
                                              <a:dgm id="{CCB867B3-E157-4C84-B87D-B82D0C26119C}"/>
                                            </p:graphic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7" presetClass="entr" presetSubtype="1" fill="hold" grpId="0" nodeType="clickEffect">
                                  <p:stCondLst>
                                    <p:cond delay="0"/>
                                  </p:stCondLst>
                                  <p:childTnLst>
                                    <p:set>
                                      <p:cBhvr>
                                        <p:cTn id="92" dur="1" fill="hold">
                                          <p:stCondLst>
                                            <p:cond delay="0"/>
                                          </p:stCondLst>
                                        </p:cTn>
                                        <p:tgtEl>
                                          <p:spTgt spid="4">
                                            <p:graphicEl>
                                              <a:dgm id="{AFCD7FA6-0397-43E3-B4B2-04143E9BF409}"/>
                                            </p:graphicEl>
                                          </p:spTgt>
                                        </p:tgtEl>
                                        <p:attrNameLst>
                                          <p:attrName>style.visibility</p:attrName>
                                        </p:attrNameLst>
                                      </p:cBhvr>
                                      <p:to>
                                        <p:strVal val="visible"/>
                                      </p:to>
                                    </p:set>
                                    <p:anim calcmode="lin" valueType="num">
                                      <p:cBhvr>
                                        <p:cTn id="93" dur="500" fill="hold"/>
                                        <p:tgtEl>
                                          <p:spTgt spid="4">
                                            <p:graphicEl>
                                              <a:dgm id="{AFCD7FA6-0397-43E3-B4B2-04143E9BF409}"/>
                                            </p:graphicEl>
                                          </p:spTgt>
                                        </p:tgtEl>
                                        <p:attrNameLst>
                                          <p:attrName>ppt_x</p:attrName>
                                        </p:attrNameLst>
                                      </p:cBhvr>
                                      <p:tavLst>
                                        <p:tav tm="0">
                                          <p:val>
                                            <p:strVal val="#ppt_x"/>
                                          </p:val>
                                        </p:tav>
                                        <p:tav tm="100000">
                                          <p:val>
                                            <p:strVal val="#ppt_x"/>
                                          </p:val>
                                        </p:tav>
                                      </p:tavLst>
                                    </p:anim>
                                    <p:anim calcmode="lin" valueType="num">
                                      <p:cBhvr>
                                        <p:cTn id="94" dur="500" fill="hold"/>
                                        <p:tgtEl>
                                          <p:spTgt spid="4">
                                            <p:graphicEl>
                                              <a:dgm id="{AFCD7FA6-0397-43E3-B4B2-04143E9BF409}"/>
                                            </p:graphicEl>
                                          </p:spTgt>
                                        </p:tgtEl>
                                        <p:attrNameLst>
                                          <p:attrName>ppt_y</p:attrName>
                                        </p:attrNameLst>
                                      </p:cBhvr>
                                      <p:tavLst>
                                        <p:tav tm="0">
                                          <p:val>
                                            <p:strVal val="#ppt_y-#ppt_h/2"/>
                                          </p:val>
                                        </p:tav>
                                        <p:tav tm="100000">
                                          <p:val>
                                            <p:strVal val="#ppt_y"/>
                                          </p:val>
                                        </p:tav>
                                      </p:tavLst>
                                    </p:anim>
                                    <p:anim calcmode="lin" valueType="num">
                                      <p:cBhvr>
                                        <p:cTn id="95" dur="500" fill="hold"/>
                                        <p:tgtEl>
                                          <p:spTgt spid="4">
                                            <p:graphicEl>
                                              <a:dgm id="{AFCD7FA6-0397-43E3-B4B2-04143E9BF409}"/>
                                            </p:graphicEl>
                                          </p:spTgt>
                                        </p:tgtEl>
                                        <p:attrNameLst>
                                          <p:attrName>ppt_w</p:attrName>
                                        </p:attrNameLst>
                                      </p:cBhvr>
                                      <p:tavLst>
                                        <p:tav tm="0">
                                          <p:val>
                                            <p:strVal val="#ppt_w"/>
                                          </p:val>
                                        </p:tav>
                                        <p:tav tm="100000">
                                          <p:val>
                                            <p:strVal val="#ppt_w"/>
                                          </p:val>
                                        </p:tav>
                                      </p:tavLst>
                                    </p:anim>
                                    <p:anim calcmode="lin" valueType="num">
                                      <p:cBhvr>
                                        <p:cTn id="96" dur="500" fill="hold"/>
                                        <p:tgtEl>
                                          <p:spTgt spid="4">
                                            <p:graphicEl>
                                              <a:dgm id="{AFCD7FA6-0397-43E3-B4B2-04143E9BF409}"/>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Graphic spid="4" grpId="0" uiExpand="1">
        <p:bldSub>
          <a:bldDgm bld="one"/>
        </p:bldSub>
      </p:bldGraphic>
      <p:bldP spid="1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15" name="Conector recto 14">
            <a:extLst>
              <a:ext uri="{FF2B5EF4-FFF2-40B4-BE49-F238E27FC236}">
                <a16:creationId xmlns:a16="http://schemas.microsoft.com/office/drawing/2014/main" id="{B5C5A796-4124-CB9C-EABA-3F93AFB245E9}"/>
              </a:ext>
            </a:extLst>
          </p:cNvPr>
          <p:cNvCxnSpPr>
            <a:cxnSpLocks noGrp="1" noRot="1" noMove="1" noResize="1" noEditPoints="1" noAdjustHandles="1" noChangeArrowheads="1" noChangeShapeType="1"/>
          </p:cNvCxnSpPr>
          <p:nvPr/>
        </p:nvCxnSpPr>
        <p:spPr>
          <a:xfrm>
            <a:off x="-1" y="1001732"/>
            <a:ext cx="12192001" cy="0"/>
          </a:xfrm>
          <a:prstGeom prst="line">
            <a:avLst/>
          </a:prstGeom>
        </p:spPr>
        <p:style>
          <a:lnRef idx="3">
            <a:schemeClr val="dk1"/>
          </a:lnRef>
          <a:fillRef idx="0">
            <a:schemeClr val="dk1"/>
          </a:fillRef>
          <a:effectRef idx="2">
            <a:schemeClr val="dk1"/>
          </a:effectRef>
          <a:fontRef idx="minor">
            <a:schemeClr val="tx1"/>
          </a:fontRef>
        </p:style>
      </p:cxnSp>
      <p:sp>
        <p:nvSpPr>
          <p:cNvPr id="3" name="CuadroTexto 2">
            <a:extLst>
              <a:ext uri="{FF2B5EF4-FFF2-40B4-BE49-F238E27FC236}">
                <a16:creationId xmlns:a16="http://schemas.microsoft.com/office/drawing/2014/main" id="{348A5FA9-C70F-B9BE-F3BD-54A108991420}"/>
              </a:ext>
            </a:extLst>
          </p:cNvPr>
          <p:cNvSpPr txBox="1"/>
          <p:nvPr/>
        </p:nvSpPr>
        <p:spPr>
          <a:xfrm>
            <a:off x="0" y="0"/>
            <a:ext cx="12191999" cy="769441"/>
          </a:xfrm>
          <a:prstGeom prst="rect">
            <a:avLst/>
          </a:prstGeom>
          <a:noFill/>
        </p:spPr>
        <p:txBody>
          <a:bodyPr wrap="square">
            <a:spAutoFit/>
          </a:bodyPr>
          <a:lstStyle/>
          <a:p>
            <a:pPr algn="ctr" rtl="1"/>
            <a:r>
              <a:rPr lang="ar-SA"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الجدل حول السبت</a:t>
            </a:r>
            <a:endParaRPr lang="es-ES"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108E0D82-BEBF-D756-47AA-155F41DC2FBC}"/>
              </a:ext>
            </a:extLst>
          </p:cNvPr>
          <p:cNvSpPr txBox="1"/>
          <p:nvPr/>
        </p:nvSpPr>
        <p:spPr>
          <a:xfrm>
            <a:off x="-1" y="603825"/>
            <a:ext cx="12191999" cy="369332"/>
          </a:xfrm>
          <a:prstGeom prst="rect">
            <a:avLst/>
          </a:prstGeom>
          <a:noFill/>
        </p:spPr>
        <p:txBody>
          <a:bodyPr wrap="square">
            <a:spAutoFit/>
          </a:bodyPr>
          <a:lstStyle/>
          <a:p>
            <a:pPr algn="ctr" rtl="1"/>
            <a:r>
              <a:rPr lang="ar-SA" b="1" dirty="0">
                <a:solidFill>
                  <a:schemeClr val="accent6">
                    <a:lumMod val="75000"/>
                  </a:schemeClr>
                </a:solidFill>
                <a:latin typeface="Comic Sans MS" panose="030F0702030302020204" pitchFamily="66" charset="0"/>
              </a:rPr>
              <a:t>"قال له الفريسيون: "انظر، لماذا يفعلون ما لا يحل في السبت؟" (مرقس 2:24)</a:t>
            </a:r>
            <a:endParaRPr lang="es-ES" sz="1400" b="1" dirty="0">
              <a:solidFill>
                <a:schemeClr val="accent6">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D0FA8F8F-C569-3CC0-5DB8-AADEF1D0E6DF}"/>
              </a:ext>
            </a:extLst>
          </p:cNvPr>
          <p:cNvSpPr txBox="1"/>
          <p:nvPr/>
        </p:nvSpPr>
        <p:spPr>
          <a:xfrm>
            <a:off x="133350" y="1063109"/>
            <a:ext cx="6838950" cy="830997"/>
          </a:xfrm>
          <a:prstGeom prst="rect">
            <a:avLst/>
          </a:prstGeom>
          <a:noFill/>
        </p:spPr>
        <p:txBody>
          <a:bodyPr wrap="square" rtlCol="0">
            <a:spAutoFit/>
          </a:bodyPr>
          <a:lstStyle/>
          <a:p>
            <a:pPr algn="r" rtl="1">
              <a:spcBef>
                <a:spcPts val="600"/>
              </a:spcBef>
            </a:pPr>
            <a:r>
              <a:rPr lang="ar-SA" sz="2400" b="1" dirty="0"/>
              <a:t>علَّم الفريسيون 39 شكلاً من أشكال العمل الذي يتعدى راحة السبت التي أمر بها الله.</a:t>
            </a:r>
            <a:endParaRPr lang="es-ES" sz="2400" b="1" dirty="0"/>
          </a:p>
        </p:txBody>
      </p:sp>
      <p:sp>
        <p:nvSpPr>
          <p:cNvPr id="4" name="CuadroTexto 3">
            <a:extLst>
              <a:ext uri="{FF2B5EF4-FFF2-40B4-BE49-F238E27FC236}">
                <a16:creationId xmlns:a16="http://schemas.microsoft.com/office/drawing/2014/main" id="{09BFB626-B5E8-FF93-CA1E-66EEA5428752}"/>
              </a:ext>
            </a:extLst>
          </p:cNvPr>
          <p:cNvSpPr txBox="1"/>
          <p:nvPr/>
        </p:nvSpPr>
        <p:spPr>
          <a:xfrm>
            <a:off x="5419723" y="3764846"/>
            <a:ext cx="6619875" cy="830997"/>
          </a:xfrm>
          <a:prstGeom prst="rect">
            <a:avLst/>
          </a:prstGeom>
          <a:noFill/>
        </p:spPr>
        <p:txBody>
          <a:bodyPr wrap="square">
            <a:spAutoFit/>
          </a:bodyPr>
          <a:lstStyle/>
          <a:p>
            <a:pPr algn="r" rtl="1">
              <a:spcBef>
                <a:spcPts val="600"/>
              </a:spcBef>
            </a:pPr>
            <a:r>
              <a:rPr lang="ar-SA" sz="2400" b="1" dirty="0"/>
              <a:t>لاحقًا، قام يسوع "بعمل" ليس من ضمن الأعمال الـ 39، ولكنه كان يعتبر أيضًا تعديًا على السبت: الشفاء (مرقس 1:3-3).</a:t>
            </a:r>
            <a:endParaRPr lang="es-ES" sz="2400" b="1" dirty="0"/>
          </a:p>
        </p:txBody>
      </p:sp>
      <p:pic>
        <p:nvPicPr>
          <p:cNvPr id="8" name="Imagen 7">
            <a:extLst>
              <a:ext uri="{FF2B5EF4-FFF2-40B4-BE49-F238E27FC236}">
                <a16:creationId xmlns:a16="http://schemas.microsoft.com/office/drawing/2014/main" id="{DEED0E34-6743-F000-B7DB-DEF7EC3BFC8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1925" y="3880545"/>
            <a:ext cx="5150983" cy="2837755"/>
          </a:xfrm>
          <a:prstGeom prst="rect">
            <a:avLst/>
          </a:prstGeom>
          <a:ln>
            <a:noFill/>
          </a:ln>
          <a:effectLst>
            <a:outerShdw blurRad="190500" algn="tl" rotWithShape="0">
              <a:srgbClr val="000000">
                <a:alpha val="70000"/>
              </a:srgbClr>
            </a:outerShdw>
          </a:effectLst>
        </p:spPr>
      </p:pic>
      <p:pic>
        <p:nvPicPr>
          <p:cNvPr id="12" name="Imagen 11" descr="Un grupo de personas en medio de campo&#10;&#10;Descripción generada automáticamente con confianza media">
            <a:extLst>
              <a:ext uri="{FF2B5EF4-FFF2-40B4-BE49-F238E27FC236}">
                <a16:creationId xmlns:a16="http://schemas.microsoft.com/office/drawing/2014/main" id="{40A19D22-16EF-09B6-6E8F-F7CFC319073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24700" y="1117637"/>
            <a:ext cx="4905375" cy="2616163"/>
          </a:xfrm>
          <a:prstGeom prst="rect">
            <a:avLst/>
          </a:prstGeom>
          <a:ln>
            <a:noFill/>
          </a:ln>
          <a:effectLst>
            <a:outerShdw blurRad="190500" algn="tl" rotWithShape="0">
              <a:srgbClr val="000000">
                <a:alpha val="70000"/>
              </a:srgbClr>
            </a:outerShdw>
          </a:effectLst>
        </p:spPr>
      </p:pic>
      <p:pic>
        <p:nvPicPr>
          <p:cNvPr id="10" name="Imagen 9" descr="Dibujo de una persona&#10;&#10;Descripción generada automáticamente con confianza baja">
            <a:extLst>
              <a:ext uri="{FF2B5EF4-FFF2-40B4-BE49-F238E27FC236}">
                <a16:creationId xmlns:a16="http://schemas.microsoft.com/office/drawing/2014/main" id="{4336D8D5-5E63-DD82-90D4-D5C36681E17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48875" y="1144443"/>
            <a:ext cx="1905000" cy="1071563"/>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ACAD1867-3EB5-1CAE-D6BE-C34E5D4D4EDD}"/>
              </a:ext>
            </a:extLst>
          </p:cNvPr>
          <p:cNvSpPr txBox="1"/>
          <p:nvPr/>
        </p:nvSpPr>
        <p:spPr>
          <a:xfrm>
            <a:off x="133349" y="2904619"/>
            <a:ext cx="6838950" cy="830997"/>
          </a:xfrm>
          <a:prstGeom prst="rect">
            <a:avLst/>
          </a:prstGeom>
          <a:noFill/>
        </p:spPr>
        <p:txBody>
          <a:bodyPr wrap="square">
            <a:spAutoFit/>
          </a:bodyPr>
          <a:lstStyle/>
          <a:p>
            <a:pPr algn="r" rtl="1">
              <a:spcBef>
                <a:spcPts val="600"/>
              </a:spcBef>
            </a:pPr>
            <a:r>
              <a:rPr lang="ar-SA" sz="2400" b="1" dirty="0"/>
              <a:t>رد يسوع: أما تذكر أن داود عندما جاع أكل الخبز المقدس الذي لا يأكله إلا الكهنة؟ (مرقس 2: 25-26).</a:t>
            </a:r>
            <a:endParaRPr lang="es-ES" sz="2400" b="1" dirty="0"/>
          </a:p>
        </p:txBody>
      </p:sp>
      <p:sp>
        <p:nvSpPr>
          <p:cNvPr id="11" name="CuadroTexto 10">
            <a:extLst>
              <a:ext uri="{FF2B5EF4-FFF2-40B4-BE49-F238E27FC236}">
                <a16:creationId xmlns:a16="http://schemas.microsoft.com/office/drawing/2014/main" id="{2C72063D-1585-C0EF-7E06-C52EACFB9420}"/>
              </a:ext>
            </a:extLst>
          </p:cNvPr>
          <p:cNvSpPr txBox="1"/>
          <p:nvPr/>
        </p:nvSpPr>
        <p:spPr>
          <a:xfrm>
            <a:off x="133348" y="1799198"/>
            <a:ext cx="6838950" cy="1200329"/>
          </a:xfrm>
          <a:prstGeom prst="rect">
            <a:avLst/>
          </a:prstGeom>
          <a:noFill/>
        </p:spPr>
        <p:txBody>
          <a:bodyPr wrap="square">
            <a:spAutoFit/>
          </a:bodyPr>
          <a:lstStyle/>
          <a:p>
            <a:pPr algn="r" rtl="1">
              <a:spcBef>
                <a:spcPts val="600"/>
              </a:spcBef>
            </a:pPr>
            <a:r>
              <a:rPr lang="ar-SA" sz="2400" b="1" dirty="0"/>
              <a:t>بأخذ الحبوب وإزالة قشرها ليأكلوها، قام التلاميذ بثلاثة أعمال محرمة في السبت: الحصاد؛ درس. والتذرية. (مرقس 2: 23-24؛ متى 12: 1-2).</a:t>
            </a:r>
            <a:endParaRPr lang="es-ES" sz="2400" b="1" dirty="0"/>
          </a:p>
        </p:txBody>
      </p:sp>
      <p:sp>
        <p:nvSpPr>
          <p:cNvPr id="14" name="CuadroTexto 13">
            <a:extLst>
              <a:ext uri="{FF2B5EF4-FFF2-40B4-BE49-F238E27FC236}">
                <a16:creationId xmlns:a16="http://schemas.microsoft.com/office/drawing/2014/main" id="{A04210C4-D18C-86CD-BF3E-DE517B106A60}"/>
              </a:ext>
            </a:extLst>
          </p:cNvPr>
          <p:cNvSpPr txBox="1"/>
          <p:nvPr/>
        </p:nvSpPr>
        <p:spPr>
          <a:xfrm>
            <a:off x="5419723" y="6041678"/>
            <a:ext cx="6619874" cy="830997"/>
          </a:xfrm>
          <a:prstGeom prst="rect">
            <a:avLst/>
          </a:prstGeom>
          <a:noFill/>
        </p:spPr>
        <p:txBody>
          <a:bodyPr wrap="square">
            <a:spAutoFit/>
          </a:bodyPr>
          <a:lstStyle/>
          <a:p>
            <a:pPr algn="r" rtl="1">
              <a:spcBef>
                <a:spcPts val="600"/>
              </a:spcBef>
            </a:pPr>
            <a:r>
              <a:rPr lang="ar-SA" sz="2400" b="1" dirty="0"/>
              <a:t>ومن الغريب أن حفظة السبت المتحمسين خططوا لجريمة قتل (مرقس 3: 6).</a:t>
            </a:r>
            <a:endParaRPr lang="es-ES" sz="2400" b="1" dirty="0"/>
          </a:p>
        </p:txBody>
      </p:sp>
      <p:sp>
        <p:nvSpPr>
          <p:cNvPr id="17" name="CuadroTexto 16">
            <a:extLst>
              <a:ext uri="{FF2B5EF4-FFF2-40B4-BE49-F238E27FC236}">
                <a16:creationId xmlns:a16="http://schemas.microsoft.com/office/drawing/2014/main" id="{84052DB2-720B-EF8D-F5E5-54D4FD363F8D}"/>
              </a:ext>
            </a:extLst>
          </p:cNvPr>
          <p:cNvSpPr txBox="1"/>
          <p:nvPr/>
        </p:nvSpPr>
        <p:spPr>
          <a:xfrm>
            <a:off x="5419723" y="5282734"/>
            <a:ext cx="6619874" cy="830997"/>
          </a:xfrm>
          <a:prstGeom prst="rect">
            <a:avLst/>
          </a:prstGeom>
          <a:noFill/>
        </p:spPr>
        <p:txBody>
          <a:bodyPr wrap="square">
            <a:spAutoFit/>
          </a:bodyPr>
          <a:lstStyle/>
          <a:p>
            <a:pPr algn="r" rtl="1">
              <a:spcBef>
                <a:spcPts val="600"/>
              </a:spcBef>
            </a:pPr>
            <a:r>
              <a:rPr lang="ar-SA" sz="2400" b="1" dirty="0"/>
              <a:t>في النهاية، يسوع هو رب السبت، وقد أعطانا إياه لخيرنا (مرقس 27:2-28).</a:t>
            </a:r>
            <a:endParaRPr lang="es-ES" sz="2400" b="1" dirty="0"/>
          </a:p>
        </p:txBody>
      </p:sp>
      <p:sp>
        <p:nvSpPr>
          <p:cNvPr id="19" name="CuadroTexto 18">
            <a:extLst>
              <a:ext uri="{FF2B5EF4-FFF2-40B4-BE49-F238E27FC236}">
                <a16:creationId xmlns:a16="http://schemas.microsoft.com/office/drawing/2014/main" id="{9579AC98-B61B-2FB3-CBE9-E48C813E0062}"/>
              </a:ext>
            </a:extLst>
          </p:cNvPr>
          <p:cNvSpPr txBox="1"/>
          <p:nvPr/>
        </p:nvSpPr>
        <p:spPr>
          <a:xfrm>
            <a:off x="5419722" y="4523790"/>
            <a:ext cx="6619873" cy="830997"/>
          </a:xfrm>
          <a:prstGeom prst="rect">
            <a:avLst/>
          </a:prstGeom>
          <a:noFill/>
        </p:spPr>
        <p:txBody>
          <a:bodyPr wrap="square">
            <a:spAutoFit/>
          </a:bodyPr>
          <a:lstStyle/>
          <a:p>
            <a:pPr algn="r" rtl="1">
              <a:spcBef>
                <a:spcPts val="600"/>
              </a:spcBef>
            </a:pPr>
            <a:r>
              <a:rPr lang="ar-SA" sz="2400" b="1" dirty="0"/>
              <a:t>رد يسوع: "أيهما يحل في السبت: فعل الخير أم فعل الشر، إنقاذ النفس أم القتل؟" (مرقس 3: 4).</a:t>
            </a:r>
            <a:endParaRPr lang="es-ES" sz="2400" b="1" dirty="0"/>
          </a:p>
        </p:txBody>
      </p:sp>
    </p:spTree>
    <p:extLst>
      <p:ext uri="{BB962C8B-B14F-4D97-AF65-F5344CB8AC3E}">
        <p14:creationId xmlns:p14="http://schemas.microsoft.com/office/powerpoint/2010/main" val="724134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righ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anim calcmode="lin" valueType="num">
                                      <p:cBhvr>
                                        <p:cTn id="40" dur="500" fill="hold"/>
                                        <p:tgtEl>
                                          <p:spTgt spid="12"/>
                                        </p:tgtEl>
                                        <p:attrNameLst>
                                          <p:attrName>ppt_w</p:attrName>
                                        </p:attrNameLst>
                                      </p:cBhvr>
                                      <p:tavLst>
                                        <p:tav tm="0" fmla="#ppt_w*sin(2.5*pi*$)">
                                          <p:val>
                                            <p:fltVal val="0"/>
                                          </p:val>
                                        </p:tav>
                                        <p:tav tm="100000">
                                          <p:val>
                                            <p:fltVal val="1"/>
                                          </p:val>
                                        </p:tav>
                                      </p:tavLst>
                                    </p:anim>
                                    <p:anim calcmode="lin" valueType="num">
                                      <p:cBhvr>
                                        <p:cTn id="41" dur="500" fill="hold"/>
                                        <p:tgtEl>
                                          <p:spTgt spid="12"/>
                                        </p:tgtEl>
                                        <p:attrNameLst>
                                          <p:attrName>ppt_h</p:attrName>
                                        </p:attrNameLst>
                                      </p:cBhvr>
                                      <p:tavLst>
                                        <p:tav tm="0">
                                          <p:val>
                                            <p:strVal val="#ppt_h"/>
                                          </p:val>
                                        </p:tav>
                                        <p:tav tm="100000">
                                          <p:val>
                                            <p:strVal val="#ppt_h"/>
                                          </p:val>
                                        </p:tav>
                                      </p:tavLst>
                                    </p:anim>
                                  </p:childTnLst>
                                </p:cTn>
                              </p:par>
                            </p:childTnLst>
                          </p:cTn>
                        </p:par>
                        <p:par>
                          <p:cTn id="42" fill="hold">
                            <p:stCondLst>
                              <p:cond delay="500"/>
                            </p:stCondLst>
                            <p:childTnLst>
                              <p:par>
                                <p:cTn id="43" presetID="22" presetClass="entr" presetSubtype="2"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right)">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3" dur="1000" fill="hold"/>
                                        <p:tgtEl>
                                          <p:spTgt spid="10"/>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10"/>
                                        </p:tgtEl>
                                      </p:cBhvr>
                                    </p:animEffect>
                                  </p:childTnLst>
                                </p:cTn>
                              </p:par>
                            </p:childTnLst>
                          </p:cTn>
                        </p:par>
                        <p:par>
                          <p:cTn id="58" fill="hold">
                            <p:stCondLst>
                              <p:cond delay="1000"/>
                            </p:stCondLst>
                            <p:childTnLst>
                              <p:par>
                                <p:cTn id="59" presetID="22" presetClass="entr" presetSubtype="2"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right)">
                                      <p:cBhvr>
                                        <p:cTn id="61" dur="500"/>
                                        <p:tgtEl>
                                          <p:spTgt spid="7"/>
                                        </p:tgtEl>
                                      </p:cBhvr>
                                    </p:animEffect>
                                  </p:childTnLst>
                                </p:cTn>
                              </p:par>
                            </p:childTnLst>
                          </p:cTn>
                        </p:par>
                      </p:childTnLst>
                    </p:cTn>
                  </p:par>
                  <p:par>
                    <p:cTn id="62" fill="hold">
                      <p:stCondLst>
                        <p:cond delay="indefinite"/>
                      </p:stCondLst>
                      <p:childTnLst>
                        <p:par>
                          <p:cTn id="63" fill="hold">
                            <p:stCondLst>
                              <p:cond delay="0"/>
                            </p:stCondLst>
                            <p:childTnLst>
                              <p:par>
                                <p:cTn id="64" presetID="30" presetClass="entr" presetSubtype="0" fill="hold"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800" decel="100000"/>
                                        <p:tgtEl>
                                          <p:spTgt spid="8"/>
                                        </p:tgtEl>
                                      </p:cBhvr>
                                    </p:animEffect>
                                    <p:anim calcmode="lin" valueType="num">
                                      <p:cBhvr>
                                        <p:cTn id="67" dur="800" decel="100000" fill="hold"/>
                                        <p:tgtEl>
                                          <p:spTgt spid="8"/>
                                        </p:tgtEl>
                                        <p:attrNameLst>
                                          <p:attrName>style.rotation</p:attrName>
                                        </p:attrNameLst>
                                      </p:cBhvr>
                                      <p:tavLst>
                                        <p:tav tm="0">
                                          <p:val>
                                            <p:fltVal val="-90"/>
                                          </p:val>
                                        </p:tav>
                                        <p:tav tm="100000">
                                          <p:val>
                                            <p:fltVal val="0"/>
                                          </p:val>
                                        </p:tav>
                                      </p:tavLst>
                                    </p:anim>
                                    <p:anim calcmode="lin" valueType="num">
                                      <p:cBhvr>
                                        <p:cTn id="68" dur="800" decel="100000" fill="hold"/>
                                        <p:tgtEl>
                                          <p:spTgt spid="8"/>
                                        </p:tgtEl>
                                        <p:attrNameLst>
                                          <p:attrName>ppt_x</p:attrName>
                                        </p:attrNameLst>
                                      </p:cBhvr>
                                      <p:tavLst>
                                        <p:tav tm="0">
                                          <p:val>
                                            <p:strVal val="#ppt_x+0.4"/>
                                          </p:val>
                                        </p:tav>
                                        <p:tav tm="100000">
                                          <p:val>
                                            <p:strVal val="#ppt_x-0.05"/>
                                          </p:val>
                                        </p:tav>
                                      </p:tavLst>
                                    </p:anim>
                                    <p:anim calcmode="lin" valueType="num">
                                      <p:cBhvr>
                                        <p:cTn id="69" dur="800" decel="100000" fill="hold"/>
                                        <p:tgtEl>
                                          <p:spTgt spid="8"/>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72" fill="hold">
                            <p:stCondLst>
                              <p:cond delay="1000"/>
                            </p:stCondLst>
                            <p:childTnLst>
                              <p:par>
                                <p:cTn id="73" presetID="22" presetClass="entr" presetSubtype="2" fill="hold" grpId="0"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wipe(right)">
                                      <p:cBhvr>
                                        <p:cTn id="75" dur="500"/>
                                        <p:tgtEl>
                                          <p:spTgt spid="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grpId="0"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wipe(right)">
                                      <p:cBhvr>
                                        <p:cTn id="80" dur="500"/>
                                        <p:tgtEl>
                                          <p:spTgt spid="1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wipe(right)">
                                      <p:cBhvr>
                                        <p:cTn id="85" dur="500"/>
                                        <p:tgtEl>
                                          <p:spTgt spid="17"/>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grpId="0" nodeType="click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wipe(right)">
                                      <p:cBhvr>
                                        <p:cTn id="9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7" grpId="0"/>
      <p:bldP spid="11" grpId="0"/>
      <p:bldP spid="14" grpId="0"/>
      <p:bldP spid="17"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F9E340B-8A84-0E12-E9C6-340547065984}"/>
              </a:ext>
            </a:extLst>
          </p:cNvPr>
          <p:cNvSpPr txBox="1"/>
          <p:nvPr/>
        </p:nvSpPr>
        <p:spPr>
          <a:xfrm>
            <a:off x="538163" y="1850588"/>
            <a:ext cx="8639175" cy="3046988"/>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rtl="1"/>
            <a:r>
              <a:rPr lang="ar-SA" sz="9600" b="1" dirty="0">
                <a:ln/>
                <a:solidFill>
                  <a:srgbClr val="9E2909"/>
                </a:solidFill>
              </a:rPr>
              <a:t>أسئلة مثيرة للجدل حول يسوع</a:t>
            </a:r>
            <a:endParaRPr lang="es-ES" sz="9600" b="1" dirty="0">
              <a:ln/>
              <a:solidFill>
                <a:srgbClr val="9E2909"/>
              </a:solidFill>
            </a:endParaRPr>
          </a:p>
        </p:txBody>
      </p:sp>
    </p:spTree>
    <p:extLst>
      <p:ext uri="{BB962C8B-B14F-4D97-AF65-F5344CB8AC3E}">
        <p14:creationId xmlns:p14="http://schemas.microsoft.com/office/powerpoint/2010/main" val="15513283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5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829AB557-C78F-1EEF-C809-7FD1346A698C}"/>
              </a:ext>
            </a:extLst>
          </p:cNvPr>
          <p:cNvSpPr>
            <a:spLocks noGrp="1" noRot="1" noMove="1" noResize="1" noEditPoints="1" noAdjustHandles="1" noChangeArrowheads="1" noChangeShapeType="1"/>
          </p:cNvSpPr>
          <p:nvPr/>
        </p:nvSpPr>
        <p:spPr>
          <a:xfrm>
            <a:off x="0" y="0"/>
            <a:ext cx="12191999" cy="1329420"/>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0FE2D963-34FE-721A-F214-1A0A8254DAAE}"/>
              </a:ext>
            </a:extLst>
          </p:cNvPr>
          <p:cNvSpPr txBox="1"/>
          <p:nvPr/>
        </p:nvSpPr>
        <p:spPr>
          <a:xfrm>
            <a:off x="0" y="0"/>
            <a:ext cx="12191999" cy="769441"/>
          </a:xfrm>
          <a:prstGeom prst="rect">
            <a:avLst/>
          </a:prstGeom>
          <a:noFill/>
        </p:spPr>
        <p:txBody>
          <a:bodyPr wrap="square">
            <a:spAutoFit/>
          </a:bodyPr>
          <a:lstStyle/>
          <a:p>
            <a:pPr algn="ctr" rtl="1"/>
            <a:r>
              <a:rPr lang="ar-SA"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63500">
                    <a:schemeClr val="accent2">
                      <a:lumMod val="50000"/>
                    </a:schemeClr>
                  </a:glow>
                  <a:innerShdw blurRad="177800">
                    <a:schemeClr val="accent3">
                      <a:lumMod val="50000"/>
                    </a:schemeClr>
                  </a:innerShdw>
                </a:effectLst>
              </a:rPr>
              <a:t>بأية قوة يصنع المعجزات؟</a:t>
            </a:r>
            <a:endParaRPr lang="es-E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63500">
                  <a:schemeClr val="accent2">
                    <a:lumMod val="50000"/>
                  </a:schemeClr>
                </a:glow>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85054D82-87F7-7B44-A42E-8E5E617330D0}"/>
              </a:ext>
            </a:extLst>
          </p:cNvPr>
          <p:cNvSpPr txBox="1"/>
          <p:nvPr/>
        </p:nvSpPr>
        <p:spPr>
          <a:xfrm>
            <a:off x="1152523" y="609897"/>
            <a:ext cx="9886951" cy="738664"/>
          </a:xfrm>
          <a:prstGeom prst="rect">
            <a:avLst/>
          </a:prstGeom>
          <a:noFill/>
        </p:spPr>
        <p:txBody>
          <a:bodyPr wrap="square">
            <a:spAutoFit/>
          </a:bodyPr>
          <a:lstStyle/>
          <a:p>
            <a:pPr algn="ctr" rtl="1"/>
            <a:r>
              <a:rPr lang="ar-SA" sz="2400"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في هذه الحالة، القصة المهمة هي اتهام الكتبة بشأن القوة التي سمحت ليسوع بإخراج الشياطين </a:t>
            </a:r>
            <a:r>
              <a:rPr lang="ar-SA"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(مرقس 3: 22).</a:t>
            </a:r>
            <a:endParaRPr lang="es-ES" sz="2400"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BF6E2B4C-B773-429A-C3DF-F39358CBFE83}"/>
              </a:ext>
            </a:extLst>
          </p:cNvPr>
          <p:cNvSpPr txBox="1"/>
          <p:nvPr/>
        </p:nvSpPr>
        <p:spPr>
          <a:xfrm>
            <a:off x="3848099" y="1446013"/>
            <a:ext cx="8153401" cy="1200329"/>
          </a:xfrm>
          <a:prstGeom prst="rect">
            <a:avLst/>
          </a:prstGeom>
          <a:noFill/>
        </p:spPr>
        <p:txBody>
          <a:bodyPr wrap="square" rtlCol="0">
            <a:spAutoFit/>
          </a:bodyPr>
          <a:lstStyle/>
          <a:p>
            <a:pPr algn="r" rtl="1">
              <a:spcBef>
                <a:spcPts val="600"/>
              </a:spcBef>
            </a:pPr>
            <a:r>
              <a:rPr lang="ar-SA" sz="2400" b="1" dirty="0"/>
              <a:t>مرة أخرى، يستخدم يسوع مثلاً لإظهار سخافة الاتهامات الموجهة إليه (مرقس 23:3-27). يدخل يسوع بيت الرجل القوي (الشيطان)، ويقيده، وبالتالي يستطيع أن ينهب ممتلكاته (يحرر الشيطان الممسوس).</a:t>
            </a:r>
            <a:endParaRPr lang="es-ES" sz="2400" b="1" dirty="0"/>
          </a:p>
        </p:txBody>
      </p:sp>
      <p:grpSp>
        <p:nvGrpSpPr>
          <p:cNvPr id="8" name="Grupo 7">
            <a:extLst>
              <a:ext uri="{FF2B5EF4-FFF2-40B4-BE49-F238E27FC236}">
                <a16:creationId xmlns:a16="http://schemas.microsoft.com/office/drawing/2014/main" id="{8A048326-C0A1-1A66-8E87-10A055D26992}"/>
              </a:ext>
            </a:extLst>
          </p:cNvPr>
          <p:cNvGrpSpPr/>
          <p:nvPr/>
        </p:nvGrpSpPr>
        <p:grpSpPr>
          <a:xfrm>
            <a:off x="800101" y="1446013"/>
            <a:ext cx="2238375" cy="904875"/>
            <a:chOff x="7534275" y="1600200"/>
            <a:chExt cx="2238375" cy="904875"/>
          </a:xfrm>
        </p:grpSpPr>
        <p:sp>
          <p:nvSpPr>
            <p:cNvPr id="4" name="Rectángulo: esquina doblada 3">
              <a:extLst>
                <a:ext uri="{FF2B5EF4-FFF2-40B4-BE49-F238E27FC236}">
                  <a16:creationId xmlns:a16="http://schemas.microsoft.com/office/drawing/2014/main" id="{A82507DE-F67D-6ECC-6B0A-C254950DDA07}"/>
                </a:ext>
              </a:extLst>
            </p:cNvPr>
            <p:cNvSpPr/>
            <p:nvPr/>
          </p:nvSpPr>
          <p:spPr>
            <a:xfrm>
              <a:off x="7534275" y="1600200"/>
              <a:ext cx="2238375" cy="904875"/>
            </a:xfrm>
            <a:prstGeom prst="foldedCorner">
              <a:avLst/>
            </a:prstGeom>
            <a:solidFill>
              <a:srgbClr val="E05EC1"/>
            </a:solidFill>
          </p:spPr>
          <p:style>
            <a:lnRef idx="2">
              <a:schemeClr val="accent1">
                <a:shade val="15000"/>
              </a:schemeClr>
            </a:lnRef>
            <a:fillRef idx="1">
              <a:schemeClr val="accent1"/>
            </a:fillRef>
            <a:effectRef idx="0">
              <a:schemeClr val="accent1"/>
            </a:effectRef>
            <a:fontRef idx="minor">
              <a:schemeClr val="lt1"/>
            </a:fontRef>
          </p:style>
          <p:txBody>
            <a:bodyPr tIns="972000" bIns="0" rtlCol="0" anchor="b" anchorCtr="0"/>
            <a:lstStyle/>
            <a:p>
              <a:pPr algn="ctr" rtl="1"/>
              <a:r>
                <a:rPr lang="ar-SA" sz="2000" b="1" dirty="0">
                  <a:effectLst>
                    <a:outerShdw blurRad="38100" dist="38100" dir="2700000" algn="tl">
                      <a:srgbClr val="000000">
                        <a:alpha val="43137"/>
                      </a:srgbClr>
                    </a:outerShdw>
                  </a:effectLst>
                </a:rPr>
                <a:t>عائلة يسوع تبحث عنه</a:t>
              </a:r>
              <a:endParaRPr lang="es-ES" sz="2000" b="1" dirty="0">
                <a:effectLst>
                  <a:outerShdw blurRad="38100" dist="38100" dir="2700000" algn="tl">
                    <a:srgbClr val="000000">
                      <a:alpha val="43137"/>
                    </a:srgbClr>
                  </a:outerShdw>
                </a:effectLst>
              </a:endParaRPr>
            </a:p>
          </p:txBody>
        </p:sp>
        <p:sp>
          <p:nvSpPr>
            <p:cNvPr id="7" name="Rectángulo 6">
              <a:extLst>
                <a:ext uri="{FF2B5EF4-FFF2-40B4-BE49-F238E27FC236}">
                  <a16:creationId xmlns:a16="http://schemas.microsoft.com/office/drawing/2014/main" id="{05150E97-F75B-5C55-7D1A-51740BD51B48}"/>
                </a:ext>
              </a:extLst>
            </p:cNvPr>
            <p:cNvSpPr/>
            <p:nvPr/>
          </p:nvSpPr>
          <p:spPr>
            <a:xfrm>
              <a:off x="7534275" y="1600200"/>
              <a:ext cx="2238375" cy="285750"/>
            </a:xfrm>
            <a:prstGeom prst="rect">
              <a:avLst/>
            </a:prstGeom>
            <a:solidFill>
              <a:srgbClr val="A6014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SA" b="1" dirty="0">
                  <a:effectLst>
                    <a:outerShdw blurRad="38100" dist="38100" dir="2700000" algn="tl">
                      <a:srgbClr val="000000">
                        <a:alpha val="43137"/>
                      </a:srgbClr>
                    </a:outerShdw>
                  </a:effectLst>
                </a:rPr>
                <a:t>مرقس 3: 20-21</a:t>
              </a:r>
              <a:endParaRPr lang="es-ES" b="1" dirty="0">
                <a:effectLst>
                  <a:outerShdw blurRad="38100" dist="38100" dir="2700000" algn="tl">
                    <a:srgbClr val="000000">
                      <a:alpha val="43137"/>
                    </a:srgbClr>
                  </a:outerShdw>
                </a:effectLst>
              </a:endParaRPr>
            </a:p>
          </p:txBody>
        </p:sp>
      </p:grpSp>
      <p:grpSp>
        <p:nvGrpSpPr>
          <p:cNvPr id="9" name="Grupo 8">
            <a:extLst>
              <a:ext uri="{FF2B5EF4-FFF2-40B4-BE49-F238E27FC236}">
                <a16:creationId xmlns:a16="http://schemas.microsoft.com/office/drawing/2014/main" id="{35C84B36-248D-7335-6429-8326C1D2FA3E}"/>
              </a:ext>
            </a:extLst>
          </p:cNvPr>
          <p:cNvGrpSpPr/>
          <p:nvPr/>
        </p:nvGrpSpPr>
        <p:grpSpPr>
          <a:xfrm>
            <a:off x="247651" y="2426969"/>
            <a:ext cx="3343275" cy="728930"/>
            <a:chOff x="7534275" y="1600200"/>
            <a:chExt cx="2238375" cy="904875"/>
          </a:xfrm>
        </p:grpSpPr>
        <p:sp>
          <p:nvSpPr>
            <p:cNvPr id="10" name="Rectángulo: esquina doblada 9">
              <a:extLst>
                <a:ext uri="{FF2B5EF4-FFF2-40B4-BE49-F238E27FC236}">
                  <a16:creationId xmlns:a16="http://schemas.microsoft.com/office/drawing/2014/main" id="{976C386D-D1D6-E243-0D21-A32973B39289}"/>
                </a:ext>
              </a:extLst>
            </p:cNvPr>
            <p:cNvSpPr/>
            <p:nvPr/>
          </p:nvSpPr>
          <p:spPr>
            <a:xfrm>
              <a:off x="7534275" y="1600200"/>
              <a:ext cx="2238375" cy="904875"/>
            </a:xfrm>
            <a:prstGeom prst="foldedCorner">
              <a:avLst/>
            </a:prstGeom>
            <a:solidFill>
              <a:srgbClr val="21A5FF"/>
            </a:solidFill>
          </p:spPr>
          <p:style>
            <a:lnRef idx="2">
              <a:schemeClr val="accent1">
                <a:shade val="15000"/>
              </a:schemeClr>
            </a:lnRef>
            <a:fillRef idx="1">
              <a:schemeClr val="accent1"/>
            </a:fillRef>
            <a:effectRef idx="0">
              <a:schemeClr val="accent1"/>
            </a:effectRef>
            <a:fontRef idx="minor">
              <a:schemeClr val="lt1"/>
            </a:fontRef>
          </p:style>
          <p:txBody>
            <a:bodyPr tIns="612000" bIns="0" rtlCol="0" anchor="b" anchorCtr="0"/>
            <a:lstStyle/>
            <a:p>
              <a:pPr algn="ctr" rtl="1"/>
              <a:r>
                <a:rPr lang="ar-SA" sz="2000" b="1" dirty="0">
                  <a:effectLst>
                    <a:outerShdw blurRad="38100" dist="38100" dir="2700000" algn="tl">
                      <a:srgbClr val="000000">
                        <a:alpha val="43137"/>
                      </a:srgbClr>
                    </a:outerShdw>
                  </a:effectLst>
                </a:rPr>
                <a:t>اتهام الفريسيين</a:t>
              </a:r>
              <a:endParaRPr lang="es-ES" sz="2000" b="1" dirty="0">
                <a:effectLst>
                  <a:outerShdw blurRad="38100" dist="38100" dir="2700000" algn="tl">
                    <a:srgbClr val="000000">
                      <a:alpha val="43137"/>
                    </a:srgbClr>
                  </a:outerShdw>
                </a:effectLst>
              </a:endParaRPr>
            </a:p>
          </p:txBody>
        </p:sp>
        <p:sp>
          <p:nvSpPr>
            <p:cNvPr id="11" name="Rectángulo 10">
              <a:extLst>
                <a:ext uri="{FF2B5EF4-FFF2-40B4-BE49-F238E27FC236}">
                  <a16:creationId xmlns:a16="http://schemas.microsoft.com/office/drawing/2014/main" id="{D76CAA6D-39E7-BE69-7AD3-9C81BE8B5296}"/>
                </a:ext>
              </a:extLst>
            </p:cNvPr>
            <p:cNvSpPr/>
            <p:nvPr/>
          </p:nvSpPr>
          <p:spPr>
            <a:xfrm>
              <a:off x="7534275" y="1600200"/>
              <a:ext cx="2238375" cy="354723"/>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SA" b="1" dirty="0">
                  <a:effectLst>
                    <a:outerShdw blurRad="38100" dist="38100" dir="2700000" algn="tl">
                      <a:srgbClr val="000000">
                        <a:alpha val="43137"/>
                      </a:srgbClr>
                    </a:outerShdw>
                  </a:effectLst>
                </a:rPr>
                <a:t>مرقس 3: 22-30</a:t>
              </a:r>
              <a:endParaRPr lang="es-ES" b="1" dirty="0">
                <a:effectLst>
                  <a:outerShdw blurRad="38100" dist="38100" dir="2700000" algn="tl">
                    <a:srgbClr val="000000">
                      <a:alpha val="43137"/>
                    </a:srgbClr>
                  </a:outerShdw>
                </a:effectLst>
              </a:endParaRPr>
            </a:p>
          </p:txBody>
        </p:sp>
      </p:grpSp>
      <p:grpSp>
        <p:nvGrpSpPr>
          <p:cNvPr id="12" name="Grupo 11">
            <a:extLst>
              <a:ext uri="{FF2B5EF4-FFF2-40B4-BE49-F238E27FC236}">
                <a16:creationId xmlns:a16="http://schemas.microsoft.com/office/drawing/2014/main" id="{AFC3512B-FB7C-6DD6-C604-B19447DB0B7F}"/>
              </a:ext>
            </a:extLst>
          </p:cNvPr>
          <p:cNvGrpSpPr/>
          <p:nvPr/>
        </p:nvGrpSpPr>
        <p:grpSpPr>
          <a:xfrm>
            <a:off x="800101" y="3231980"/>
            <a:ext cx="2238375" cy="904875"/>
            <a:chOff x="7534275" y="1600200"/>
            <a:chExt cx="2238375" cy="904875"/>
          </a:xfrm>
        </p:grpSpPr>
        <p:sp>
          <p:nvSpPr>
            <p:cNvPr id="13" name="Rectángulo: esquina doblada 12">
              <a:extLst>
                <a:ext uri="{FF2B5EF4-FFF2-40B4-BE49-F238E27FC236}">
                  <a16:creationId xmlns:a16="http://schemas.microsoft.com/office/drawing/2014/main" id="{7E2A26DE-F043-9B3A-5AA8-EFD87A4A3852}"/>
                </a:ext>
              </a:extLst>
            </p:cNvPr>
            <p:cNvSpPr/>
            <p:nvPr/>
          </p:nvSpPr>
          <p:spPr>
            <a:xfrm>
              <a:off x="7534275" y="1600200"/>
              <a:ext cx="2238375" cy="904875"/>
            </a:xfrm>
            <a:prstGeom prst="foldedCorner">
              <a:avLst/>
            </a:prstGeom>
            <a:solidFill>
              <a:srgbClr val="E05EC1"/>
            </a:solidFill>
          </p:spPr>
          <p:style>
            <a:lnRef idx="2">
              <a:schemeClr val="accent1">
                <a:shade val="15000"/>
              </a:schemeClr>
            </a:lnRef>
            <a:fillRef idx="1">
              <a:schemeClr val="accent1"/>
            </a:fillRef>
            <a:effectRef idx="0">
              <a:schemeClr val="accent1"/>
            </a:effectRef>
            <a:fontRef idx="minor">
              <a:schemeClr val="lt1"/>
            </a:fontRef>
          </p:style>
          <p:txBody>
            <a:bodyPr tIns="972000" bIns="0" rtlCol="0" anchor="b" anchorCtr="0"/>
            <a:lstStyle/>
            <a:p>
              <a:pPr algn="ctr" rtl="1"/>
              <a:r>
                <a:rPr lang="ar-SA" sz="2000" b="1" dirty="0">
                  <a:effectLst>
                    <a:outerShdw blurRad="38100" dist="38100" dir="2700000" algn="tl">
                      <a:srgbClr val="000000">
                        <a:alpha val="43137"/>
                      </a:srgbClr>
                    </a:outerShdw>
                  </a:effectLst>
                </a:rPr>
                <a:t>عائلة يسوع تبحث عنه</a:t>
              </a:r>
              <a:endParaRPr lang="es-ES" sz="2000" b="1" dirty="0">
                <a:effectLst>
                  <a:outerShdw blurRad="38100" dist="38100" dir="2700000" algn="tl">
                    <a:srgbClr val="000000">
                      <a:alpha val="43137"/>
                    </a:srgbClr>
                  </a:outerShdw>
                </a:effectLst>
              </a:endParaRPr>
            </a:p>
          </p:txBody>
        </p:sp>
        <p:sp>
          <p:nvSpPr>
            <p:cNvPr id="14" name="Rectángulo 13">
              <a:extLst>
                <a:ext uri="{FF2B5EF4-FFF2-40B4-BE49-F238E27FC236}">
                  <a16:creationId xmlns:a16="http://schemas.microsoft.com/office/drawing/2014/main" id="{03078745-9171-C3E1-8687-69DF818604B5}"/>
                </a:ext>
              </a:extLst>
            </p:cNvPr>
            <p:cNvSpPr/>
            <p:nvPr/>
          </p:nvSpPr>
          <p:spPr>
            <a:xfrm>
              <a:off x="7534275" y="1600200"/>
              <a:ext cx="2238375" cy="285750"/>
            </a:xfrm>
            <a:prstGeom prst="rect">
              <a:avLst/>
            </a:prstGeom>
            <a:solidFill>
              <a:srgbClr val="A6014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SA" b="1" dirty="0">
                  <a:effectLst>
                    <a:outerShdw blurRad="38100" dist="38100" dir="2700000" algn="tl">
                      <a:srgbClr val="000000">
                        <a:alpha val="43137"/>
                      </a:srgbClr>
                    </a:outerShdw>
                  </a:effectLst>
                </a:rPr>
                <a:t>مرقس 3: 31-35</a:t>
              </a:r>
              <a:endParaRPr lang="es-ES" b="1" dirty="0">
                <a:effectLst>
                  <a:outerShdw blurRad="38100" dist="38100" dir="2700000" algn="tl">
                    <a:srgbClr val="000000">
                      <a:alpha val="43137"/>
                    </a:srgbClr>
                  </a:outerShdw>
                </a:effectLst>
              </a:endParaRPr>
            </a:p>
          </p:txBody>
        </p:sp>
      </p:grpSp>
      <p:sp>
        <p:nvSpPr>
          <p:cNvPr id="18" name="CuadroTexto 17">
            <a:extLst>
              <a:ext uri="{FF2B5EF4-FFF2-40B4-BE49-F238E27FC236}">
                <a16:creationId xmlns:a16="http://schemas.microsoft.com/office/drawing/2014/main" id="{9AFE5E1F-4619-A0C2-7250-1371A12E265B}"/>
              </a:ext>
            </a:extLst>
          </p:cNvPr>
          <p:cNvSpPr txBox="1"/>
          <p:nvPr/>
        </p:nvSpPr>
        <p:spPr>
          <a:xfrm>
            <a:off x="47625" y="4194096"/>
            <a:ext cx="5943600" cy="1569660"/>
          </a:xfrm>
          <a:prstGeom prst="rect">
            <a:avLst/>
          </a:prstGeom>
          <a:noFill/>
        </p:spPr>
        <p:txBody>
          <a:bodyPr wrap="square">
            <a:spAutoFit/>
          </a:bodyPr>
          <a:lstStyle/>
          <a:p>
            <a:pPr algn="r" rtl="1">
              <a:spcBef>
                <a:spcPts val="600"/>
              </a:spcBef>
            </a:pPr>
            <a:r>
              <a:rPr lang="ar-SA" sz="2400" b="1" dirty="0"/>
              <a:t>مرة أخرى، يستخدم يسوع مثلاً لإظهار سخافة الاتهامات الموجهة إليه (مرقس 23:3-27). يدخل يسوع بيت الرجل القوي (الشيطان)، ويقيده، وبالتالي يستطيع أن ينهب ممتلكاته (يحرر الشيطان الممسوس).</a:t>
            </a:r>
            <a:endParaRPr lang="es-ES" sz="2400" b="1" dirty="0"/>
          </a:p>
        </p:txBody>
      </p:sp>
      <p:pic>
        <p:nvPicPr>
          <p:cNvPr id="20" name="Imagen 19" descr="Un grupo de personas de pie&#10;&#10;Descripción generada automáticamente">
            <a:extLst>
              <a:ext uri="{FF2B5EF4-FFF2-40B4-BE49-F238E27FC236}">
                <a16:creationId xmlns:a16="http://schemas.microsoft.com/office/drawing/2014/main" id="{9499B959-3F74-D43F-6AAD-9813DFA901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67651" y="4077503"/>
            <a:ext cx="1884147" cy="2631490"/>
          </a:xfrm>
          <a:prstGeom prst="round2DiagRect">
            <a:avLst>
              <a:gd name="adj1" fmla="val 16667"/>
              <a:gd name="adj2" fmla="val 17369"/>
            </a:avLst>
          </a:prstGeom>
          <a:ln w="88900" cap="sq">
            <a:noFill/>
            <a:miter lim="800000"/>
          </a:ln>
          <a:effectLst>
            <a:outerShdw blurRad="254000" algn="tl" rotWithShape="0">
              <a:srgbClr val="000000">
                <a:alpha val="43000"/>
              </a:srgbClr>
            </a:outerShdw>
          </a:effectLst>
          <a:scene3d>
            <a:camera prst="orthographicFront"/>
            <a:lightRig rig="threePt" dir="t"/>
          </a:scene3d>
          <a:sp3d>
            <a:bevelT/>
          </a:sp3d>
        </p:spPr>
      </p:pic>
      <p:pic>
        <p:nvPicPr>
          <p:cNvPr id="22" name="Imagen 21" descr="Mano de una persona&#10;&#10;Descripción generada automáticamente">
            <a:extLst>
              <a:ext uri="{FF2B5EF4-FFF2-40B4-BE49-F238E27FC236}">
                <a16:creationId xmlns:a16="http://schemas.microsoft.com/office/drawing/2014/main" id="{B6FA2831-AB8A-2B6F-B2F3-6FBAF3E925F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00760" y="4077503"/>
            <a:ext cx="1728789" cy="2631490"/>
          </a:xfrm>
          <a:prstGeom prst="round2DiagRect">
            <a:avLst>
              <a:gd name="adj1" fmla="val 16146"/>
              <a:gd name="adj2" fmla="val 0"/>
            </a:avLst>
          </a:prstGeom>
          <a:ln w="88900" cap="sq">
            <a:noFill/>
            <a:miter lim="800000"/>
          </a:ln>
          <a:effectLst>
            <a:outerShdw blurRad="254000" algn="tl" rotWithShape="0">
              <a:srgbClr val="000000">
                <a:alpha val="43000"/>
              </a:srgbClr>
            </a:outerShdw>
          </a:effectLst>
          <a:scene3d>
            <a:camera prst="orthographicFront"/>
            <a:lightRig rig="threePt" dir="t"/>
          </a:scene3d>
          <a:sp3d>
            <a:bevelT/>
          </a:sp3d>
        </p:spPr>
      </p:pic>
      <p:pic>
        <p:nvPicPr>
          <p:cNvPr id="24" name="Imagen 23" descr="Imagen que contiene mujer, hombre, niña, joven&#10;&#10;Descripción generada automáticamente">
            <a:extLst>
              <a:ext uri="{FF2B5EF4-FFF2-40B4-BE49-F238E27FC236}">
                <a16:creationId xmlns:a16="http://schemas.microsoft.com/office/drawing/2014/main" id="{05DACD92-7366-1193-A263-05C878F7F05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85350" y="4077503"/>
            <a:ext cx="2368550" cy="2631490"/>
          </a:xfrm>
          <a:prstGeom prst="round2DiagRect">
            <a:avLst>
              <a:gd name="adj1" fmla="val 0"/>
              <a:gd name="adj2" fmla="val 13817"/>
            </a:avLst>
          </a:prstGeom>
          <a:ln w="88900" cap="sq">
            <a:noFill/>
            <a:miter lim="800000"/>
          </a:ln>
          <a:effectLst>
            <a:outerShdw blurRad="254000" algn="tl" rotWithShape="0">
              <a:srgbClr val="000000">
                <a:alpha val="43000"/>
              </a:srgbClr>
            </a:outerShdw>
          </a:effectLst>
          <a:scene3d>
            <a:camera prst="orthographicFront"/>
            <a:lightRig rig="threePt" dir="t"/>
          </a:scene3d>
          <a:sp3d>
            <a:bevelT/>
          </a:sp3d>
        </p:spPr>
      </p:pic>
      <p:sp>
        <p:nvSpPr>
          <p:cNvPr id="15" name="CuadroTexto 14">
            <a:extLst>
              <a:ext uri="{FF2B5EF4-FFF2-40B4-BE49-F238E27FC236}">
                <a16:creationId xmlns:a16="http://schemas.microsoft.com/office/drawing/2014/main" id="{346EA660-1CD9-D333-3AF9-48E04C6B88B0}"/>
              </a:ext>
            </a:extLst>
          </p:cNvPr>
          <p:cNvSpPr txBox="1"/>
          <p:nvPr/>
        </p:nvSpPr>
        <p:spPr>
          <a:xfrm>
            <a:off x="3848099" y="3077229"/>
            <a:ext cx="8153400" cy="830997"/>
          </a:xfrm>
          <a:prstGeom prst="rect">
            <a:avLst/>
          </a:prstGeom>
          <a:noFill/>
        </p:spPr>
        <p:txBody>
          <a:bodyPr wrap="square">
            <a:spAutoFit/>
          </a:bodyPr>
          <a:lstStyle/>
          <a:p>
            <a:pPr algn="r" rtl="1">
              <a:spcBef>
                <a:spcPts val="600"/>
              </a:spcBef>
            </a:pPr>
            <a:r>
              <a:rPr lang="ar-SA" sz="2400" b="1" dirty="0"/>
              <a:t>كما ينتهز الفرصة للتحذير من خطورة نسبة عمل الروح القدس إلى إبليس (مرقس 3: 28-30).</a:t>
            </a:r>
            <a:endParaRPr lang="es-ES" sz="2400" b="1" dirty="0"/>
          </a:p>
        </p:txBody>
      </p:sp>
      <p:sp>
        <p:nvSpPr>
          <p:cNvPr id="17" name="CuadroTexto 16">
            <a:extLst>
              <a:ext uri="{FF2B5EF4-FFF2-40B4-BE49-F238E27FC236}">
                <a16:creationId xmlns:a16="http://schemas.microsoft.com/office/drawing/2014/main" id="{0833BEBB-8BA1-7764-460D-6170BE11E2E9}"/>
              </a:ext>
            </a:extLst>
          </p:cNvPr>
          <p:cNvSpPr txBox="1"/>
          <p:nvPr/>
        </p:nvSpPr>
        <p:spPr>
          <a:xfrm>
            <a:off x="47625" y="5825609"/>
            <a:ext cx="5943600" cy="830997"/>
          </a:xfrm>
          <a:prstGeom prst="rect">
            <a:avLst/>
          </a:prstGeom>
          <a:noFill/>
        </p:spPr>
        <p:txBody>
          <a:bodyPr wrap="square">
            <a:spAutoFit/>
          </a:bodyPr>
          <a:lstStyle/>
          <a:p>
            <a:pPr algn="r" rtl="1">
              <a:spcBef>
                <a:spcPts val="600"/>
              </a:spcBef>
            </a:pPr>
            <a:r>
              <a:rPr lang="ar-SA" sz="2400" b="1" dirty="0"/>
              <a:t>كما ينتهز الفرصة للتحذير من خطورة نسبة عمل الروح القدس إلى إبليس (مرقس 28:3-30).</a:t>
            </a:r>
            <a:endParaRPr lang="es-ES" sz="2400" b="1" dirty="0"/>
          </a:p>
        </p:txBody>
      </p:sp>
    </p:spTree>
    <p:extLst>
      <p:ext uri="{BB962C8B-B14F-4D97-AF65-F5344CB8AC3E}">
        <p14:creationId xmlns:p14="http://schemas.microsoft.com/office/powerpoint/2010/main" val="290171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righ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 calcmode="lin" valueType="num">
                                      <p:cBhvr>
                                        <p:cTn id="28" dur="500" fill="hold"/>
                                        <p:tgtEl>
                                          <p:spTgt spid="8"/>
                                        </p:tgtEl>
                                        <p:attrNameLst>
                                          <p:attrName>style.rotation</p:attrName>
                                        </p:attrNameLst>
                                      </p:cBhvr>
                                      <p:tavLst>
                                        <p:tav tm="0">
                                          <p:val>
                                            <p:fltVal val="360"/>
                                          </p:val>
                                        </p:tav>
                                        <p:tav tm="100000">
                                          <p:val>
                                            <p:fltVal val="0"/>
                                          </p:val>
                                        </p:tav>
                                      </p:tavLst>
                                    </p:anim>
                                    <p:animEffect transition="in" filter="fade">
                                      <p:cBhvr>
                                        <p:cTn id="29" dur="500"/>
                                        <p:tgtEl>
                                          <p:spTgt spid="8"/>
                                        </p:tgtEl>
                                      </p:cBhvr>
                                    </p:animEffect>
                                  </p:childTnLst>
                                </p:cTn>
                              </p:par>
                              <p:par>
                                <p:cTn id="30" presetID="49" presetClass="entr" presetSubtype="0" decel="10000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 calcmode="lin" valueType="num">
                                      <p:cBhvr>
                                        <p:cTn id="34" dur="500" fill="hold"/>
                                        <p:tgtEl>
                                          <p:spTgt spid="12"/>
                                        </p:tgtEl>
                                        <p:attrNameLst>
                                          <p:attrName>style.rotation</p:attrName>
                                        </p:attrNameLst>
                                      </p:cBhvr>
                                      <p:tavLst>
                                        <p:tav tm="0">
                                          <p:val>
                                            <p:fltVal val="360"/>
                                          </p:val>
                                        </p:tav>
                                        <p:tav tm="100000">
                                          <p:val>
                                            <p:fltVal val="0"/>
                                          </p:val>
                                        </p:tav>
                                      </p:tavLst>
                                    </p:anim>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500"/>
                                        <p:tgtEl>
                                          <p:spTgt spid="24"/>
                                        </p:tgtEl>
                                      </p:cBhvr>
                                    </p:animEffect>
                                  </p:childTnLst>
                                </p:cTn>
                              </p:par>
                            </p:childTnLst>
                          </p:cTn>
                        </p:par>
                        <p:par>
                          <p:cTn id="47" fill="hold">
                            <p:stCondLst>
                              <p:cond delay="500"/>
                            </p:stCondLst>
                            <p:childTnLst>
                              <p:par>
                                <p:cTn id="48" presetID="22" presetClass="entr" presetSubtype="2"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right)">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childTnLst>
                          </p:cTn>
                        </p:par>
                        <p:par>
                          <p:cTn id="58" fill="hold">
                            <p:stCondLst>
                              <p:cond delay="500"/>
                            </p:stCondLst>
                            <p:childTnLst>
                              <p:par>
                                <p:cTn id="59" presetID="22" presetClass="entr" presetSubtype="2"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right)">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37" presetClass="entr" presetSubtype="0" fill="hold"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strVal val="#ppt_x"/>
                                          </p:val>
                                        </p:tav>
                                        <p:tav tm="100000">
                                          <p:val>
                                            <p:strVal val="#ppt_x"/>
                                          </p:val>
                                        </p:tav>
                                      </p:tavLst>
                                    </p:anim>
                                    <p:anim calcmode="lin" valueType="num">
                                      <p:cBhvr>
                                        <p:cTn id="68" dur="900" decel="100000" fill="hold"/>
                                        <p:tgtEl>
                                          <p:spTgt spid="22"/>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900" decel="100000" fill="hold"/>
                                        <p:tgtEl>
                                          <p:spTgt spid="17"/>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15" grpId="0"/>
      <p:bldP spid="17"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orde con banda">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334</TotalTime>
  <Words>1252</Words>
  <Application>Microsoft Office PowerPoint</Application>
  <PresentationFormat>Panorámica</PresentationFormat>
  <Paragraphs>65</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Aptos</vt:lpstr>
      <vt:lpstr>Comic Sans MS</vt:lpstr>
      <vt:lpstr>Constantia</vt:lpstr>
      <vt:lpstr>Aptos Display</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87</cp:revision>
  <dcterms:created xsi:type="dcterms:W3CDTF">2024-06-22T14:42:36Z</dcterms:created>
  <dcterms:modified xsi:type="dcterms:W3CDTF">2024-07-03T16:50:50Z</dcterms:modified>
</cp:coreProperties>
</file>