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300" r:id="rId3"/>
    <p:sldId id="306" r:id="rId4"/>
    <p:sldId id="257" r:id="rId5"/>
    <p:sldId id="258" r:id="rId6"/>
    <p:sldId id="259" r:id="rId7"/>
    <p:sldId id="260" r:id="rId8"/>
    <p:sldId id="302" r:id="rId9"/>
    <p:sldId id="304" r:id="rId10"/>
    <p:sldId id="305" r:id="rId11"/>
    <p:sldId id="303" r:id="rId12"/>
    <p:sldId id="294" r:id="rId13"/>
    <p:sldId id="295" r:id="rId14"/>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ED0"/>
    <a:srgbClr val="345E80"/>
    <a:srgbClr val="69795B"/>
    <a:srgbClr val="926D36"/>
    <a:srgbClr val="C89800"/>
    <a:srgbClr val="FFF0C1"/>
    <a:srgbClr val="FFE593"/>
    <a:srgbClr val="FFE7B1"/>
    <a:srgbClr val="FBF5A1"/>
    <a:srgbClr val="654B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ata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image" Target="../media/image3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image" Target="../media/image3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497AD1-813F-4250-BC43-2983C10A89A7}" type="doc">
      <dgm:prSet loTypeId="urn:microsoft.com/office/officeart/2008/layout/PictureAccentList" loCatId="list" qsTypeId="urn:microsoft.com/office/officeart/2005/8/quickstyle/simple5" qsCatId="simple" csTypeId="urn:microsoft.com/office/officeart/2005/8/colors/colorful1" csCatId="colorful" phldr="1"/>
      <dgm:spPr/>
      <dgm:t>
        <a:bodyPr/>
        <a:lstStyle/>
        <a:p>
          <a:endParaRPr lang="es-ES"/>
        </a:p>
      </dgm:t>
    </dgm:pt>
    <dgm:pt modelId="{A76991B6-5F6E-4B14-8E46-BAA8CE6D11EE}">
      <dgm:prSet phldrT="[Texto]" custT="1"/>
      <dgm:spPr>
        <a:solidFill>
          <a:schemeClr val="accent1"/>
        </a:solidFill>
      </dgm:spPr>
      <dgm:t>
        <a:bodyPr/>
        <a:lstStyle/>
        <a:p>
          <a:pPr rtl="1"/>
          <a:r>
            <a:rPr lang="ar-SA" sz="2800" b="1" dirty="0">
              <a:effectLst>
                <a:outerShdw blurRad="38100" dist="38100" dir="2700000" algn="tl">
                  <a:srgbClr val="000000">
                    <a:alpha val="43137"/>
                  </a:srgbClr>
                </a:outerShdw>
              </a:effectLst>
            </a:rPr>
            <a:t>اتباع تابوت العهد كان يتطلب</a:t>
          </a:r>
          <a:endParaRPr lang="en" sz="2800" b="1" dirty="0">
            <a:effectLst>
              <a:outerShdw blurRad="38100" dist="38100" dir="2700000" algn="tl">
                <a:srgbClr val="000000">
                  <a:alpha val="43137"/>
                </a:srgbClr>
              </a:outerShdw>
            </a:effectLst>
          </a:endParaRPr>
        </a:p>
      </dgm:t>
    </dgm:pt>
    <dgm:pt modelId="{601138D4-367B-4881-9CD5-4EC28F62E1A0}" type="parTrans" cxnId="{8BCA052D-9B38-4D1B-9EBA-5D8B41536D04}">
      <dgm:prSet/>
      <dgm:spPr/>
      <dgm:t>
        <a:bodyPr/>
        <a:lstStyle/>
        <a:p>
          <a:endParaRPr lang="es-ES" sz="2400" b="1"/>
        </a:p>
      </dgm:t>
    </dgm:pt>
    <dgm:pt modelId="{930A9A90-59EC-49FF-A6B4-044A47608ACE}" type="sibTrans" cxnId="{8BCA052D-9B38-4D1B-9EBA-5D8B41536D04}">
      <dgm:prSet/>
      <dgm:spPr/>
      <dgm:t>
        <a:bodyPr/>
        <a:lstStyle/>
        <a:p>
          <a:endParaRPr lang="es-ES" sz="2400" b="1"/>
        </a:p>
      </dgm:t>
    </dgm:pt>
    <dgm:pt modelId="{4B4FFAE0-51EA-4D2B-A544-E864A141AB02}">
      <dgm:prSet phldrT="[Texto]" custT="1"/>
      <dgm:spPr>
        <a:solidFill>
          <a:schemeClr val="accent5">
            <a:lumMod val="75000"/>
          </a:schemeClr>
        </a:solidFill>
      </dgm:spPr>
      <dgm:t>
        <a:bodyPr/>
        <a:lstStyle/>
        <a:p>
          <a:pPr rtl="1"/>
          <a:r>
            <a:rPr lang="ar-SA" sz="2400" b="1" dirty="0">
              <a:effectLst>
                <a:outerShdw blurRad="38100" dist="38100" dir="2700000" algn="tl">
                  <a:srgbClr val="000000">
                    <a:alpha val="43137"/>
                  </a:srgbClr>
                </a:outerShdw>
              </a:effectLst>
            </a:rPr>
            <a:t>طاعة الله (الوصايا العشر</a:t>
          </a:r>
          <a:r>
            <a:rPr lang="fr-FR" sz="2400" b="1" dirty="0">
              <a:effectLst>
                <a:outerShdw blurRad="38100" dist="38100" dir="2700000" algn="tl">
                  <a:srgbClr val="000000">
                    <a:alpha val="43137"/>
                  </a:srgbClr>
                </a:outerShdw>
              </a:effectLst>
            </a:rPr>
            <a:t>(</a:t>
          </a:r>
          <a:endParaRPr lang="en" sz="2400" b="1" dirty="0">
            <a:effectLst>
              <a:outerShdw blurRad="38100" dist="38100" dir="2700000" algn="tl">
                <a:srgbClr val="000000">
                  <a:alpha val="43137"/>
                </a:srgbClr>
              </a:outerShdw>
            </a:effectLst>
          </a:endParaRPr>
        </a:p>
      </dgm:t>
    </dgm:pt>
    <dgm:pt modelId="{6BC54568-C4DA-46E8-89EA-4CA4CD9F1258}" type="parTrans" cxnId="{B2BC22C2-FE8C-4860-8191-856A6DB46177}">
      <dgm:prSet/>
      <dgm:spPr/>
      <dgm:t>
        <a:bodyPr/>
        <a:lstStyle/>
        <a:p>
          <a:endParaRPr lang="es-ES" sz="2400" b="1"/>
        </a:p>
      </dgm:t>
    </dgm:pt>
    <dgm:pt modelId="{AE7D922C-3C64-4220-9211-8E888689D8A8}" type="sibTrans" cxnId="{B2BC22C2-FE8C-4860-8191-856A6DB46177}">
      <dgm:prSet/>
      <dgm:spPr/>
      <dgm:t>
        <a:bodyPr/>
        <a:lstStyle/>
        <a:p>
          <a:endParaRPr lang="es-ES" sz="2400" b="1"/>
        </a:p>
      </dgm:t>
    </dgm:pt>
    <dgm:pt modelId="{22BACF2F-220F-49E9-91B2-13230CE6C339}">
      <dgm:prSet phldrT="[Texto]" custT="1"/>
      <dgm:spPr>
        <a:solidFill>
          <a:schemeClr val="accent2">
            <a:lumMod val="75000"/>
          </a:schemeClr>
        </a:solidFill>
      </dgm:spPr>
      <dgm:t>
        <a:bodyPr/>
        <a:lstStyle/>
        <a:p>
          <a:pPr rtl="1"/>
          <a:r>
            <a:rPr lang="ar-SA" sz="2400" b="1" dirty="0">
              <a:effectLst>
                <a:outerShdw blurRad="38100" dist="38100" dir="2700000" algn="tl">
                  <a:srgbClr val="000000">
                    <a:alpha val="43137"/>
                  </a:srgbClr>
                </a:outerShdw>
              </a:effectLst>
            </a:rPr>
            <a:t>الثقة في رعاية الله </a:t>
          </a:r>
          <a:br>
            <a:rPr lang="es-ES" sz="2400" b="1" dirty="0">
              <a:effectLst>
                <a:outerShdw blurRad="38100" dist="38100" dir="2700000" algn="tl">
                  <a:srgbClr val="000000">
                    <a:alpha val="43137"/>
                  </a:srgbClr>
                </a:outerShdw>
              </a:effectLst>
            </a:rPr>
          </a:br>
          <a:r>
            <a:rPr lang="ar-SA" sz="2400" b="1" dirty="0">
              <a:effectLst>
                <a:outerShdw blurRad="38100" dist="38100" dir="2700000" algn="tl">
                  <a:srgbClr val="000000">
                    <a:alpha val="43137"/>
                  </a:srgbClr>
                </a:outerShdw>
              </a:effectLst>
            </a:rPr>
            <a:t>(الوعاء مع المن)</a:t>
          </a:r>
          <a:endParaRPr lang="en" sz="2400" b="1" dirty="0">
            <a:effectLst>
              <a:outerShdw blurRad="38100" dist="38100" dir="2700000" algn="tl">
                <a:srgbClr val="000000">
                  <a:alpha val="43137"/>
                </a:srgbClr>
              </a:outerShdw>
            </a:effectLst>
          </a:endParaRPr>
        </a:p>
      </dgm:t>
    </dgm:pt>
    <dgm:pt modelId="{F383C144-F147-4C8A-8D75-A90FFD38F67C}" type="parTrans" cxnId="{1490743D-0BD5-4C07-8EAD-0130F4D690DB}">
      <dgm:prSet/>
      <dgm:spPr/>
      <dgm:t>
        <a:bodyPr/>
        <a:lstStyle/>
        <a:p>
          <a:endParaRPr lang="es-ES" sz="2400" b="1"/>
        </a:p>
      </dgm:t>
    </dgm:pt>
    <dgm:pt modelId="{A419EB90-0A9B-4D14-B36D-C2FB91663C8C}" type="sibTrans" cxnId="{1490743D-0BD5-4C07-8EAD-0130F4D690DB}">
      <dgm:prSet/>
      <dgm:spPr/>
      <dgm:t>
        <a:bodyPr/>
        <a:lstStyle/>
        <a:p>
          <a:endParaRPr lang="es-ES" sz="2400" b="1"/>
        </a:p>
      </dgm:t>
    </dgm:pt>
    <dgm:pt modelId="{73C484F6-10A9-4207-9098-426C0555E4AD}">
      <dgm:prSet phldrT="[Texto]" custT="1"/>
      <dgm:spPr>
        <a:solidFill>
          <a:schemeClr val="accent4">
            <a:lumMod val="75000"/>
          </a:schemeClr>
        </a:solidFill>
      </dgm:spPr>
      <dgm:t>
        <a:bodyPr/>
        <a:lstStyle/>
        <a:p>
          <a:pPr rtl="1"/>
          <a:r>
            <a:rPr lang="ar-SA" sz="2400" b="1" dirty="0">
              <a:effectLst>
                <a:outerShdw blurRad="38100" dist="38100" dir="2700000" algn="tl">
                  <a:srgbClr val="000000">
                    <a:alpha val="43137"/>
                  </a:srgbClr>
                </a:outerShdw>
              </a:effectLst>
            </a:rPr>
            <a:t>احترام القادة الذين عينهم الله (عصا هارون)</a:t>
          </a:r>
          <a:endParaRPr lang="en" sz="2400" b="1" dirty="0">
            <a:effectLst>
              <a:outerShdw blurRad="38100" dist="38100" dir="2700000" algn="tl">
                <a:srgbClr val="000000">
                  <a:alpha val="43137"/>
                </a:srgbClr>
              </a:outerShdw>
            </a:effectLst>
          </a:endParaRPr>
        </a:p>
      </dgm:t>
    </dgm:pt>
    <dgm:pt modelId="{29C87F81-4D05-4AB0-BD6D-611C7315B683}" type="parTrans" cxnId="{C34CE4A8-49DE-45AC-B797-EBE117288C35}">
      <dgm:prSet/>
      <dgm:spPr/>
      <dgm:t>
        <a:bodyPr/>
        <a:lstStyle/>
        <a:p>
          <a:endParaRPr lang="es-ES" sz="2400" b="1"/>
        </a:p>
      </dgm:t>
    </dgm:pt>
    <dgm:pt modelId="{E74A487F-7366-495F-8334-D5C5AE56986F}" type="sibTrans" cxnId="{C34CE4A8-49DE-45AC-B797-EBE117288C35}">
      <dgm:prSet/>
      <dgm:spPr/>
      <dgm:t>
        <a:bodyPr/>
        <a:lstStyle/>
        <a:p>
          <a:endParaRPr lang="es-ES" sz="2400" b="1"/>
        </a:p>
      </dgm:t>
    </dgm:pt>
    <dgm:pt modelId="{E5A79DE6-3D5A-4B3A-8BEE-3781F5BE9310}" type="pres">
      <dgm:prSet presAssocID="{83497AD1-813F-4250-BC43-2983C10A89A7}" presName="layout" presStyleCnt="0">
        <dgm:presLayoutVars>
          <dgm:chMax/>
          <dgm:chPref/>
          <dgm:dir val="rev"/>
          <dgm:animOne val="branch"/>
          <dgm:animLvl val="lvl"/>
          <dgm:resizeHandles/>
        </dgm:presLayoutVars>
      </dgm:prSet>
      <dgm:spPr/>
    </dgm:pt>
    <dgm:pt modelId="{DC672227-EA61-4502-A89B-A9F8CD194F13}" type="pres">
      <dgm:prSet presAssocID="{A76991B6-5F6E-4B14-8E46-BAA8CE6D11EE}" presName="root" presStyleCnt="0">
        <dgm:presLayoutVars>
          <dgm:chMax/>
          <dgm:chPref val="4"/>
        </dgm:presLayoutVars>
      </dgm:prSet>
      <dgm:spPr/>
    </dgm:pt>
    <dgm:pt modelId="{135D1122-E54D-4976-8DBF-B3285BB0595E}" type="pres">
      <dgm:prSet presAssocID="{A76991B6-5F6E-4B14-8E46-BAA8CE6D11EE}" presName="rootComposite" presStyleCnt="0">
        <dgm:presLayoutVars/>
      </dgm:prSet>
      <dgm:spPr/>
    </dgm:pt>
    <dgm:pt modelId="{3B700EE6-F90D-44FA-9DA9-155E3DDF52C8}" type="pres">
      <dgm:prSet presAssocID="{A76991B6-5F6E-4B14-8E46-BAA8CE6D11EE}" presName="rootText" presStyleLbl="node0" presStyleIdx="0" presStyleCnt="1" custScaleY="56263" custLinFactX="-52697" custLinFactNeighborX="-100000" custLinFactNeighborY="-8026">
        <dgm:presLayoutVars>
          <dgm:chMax/>
          <dgm:chPref val="4"/>
        </dgm:presLayoutVars>
      </dgm:prSet>
      <dgm:spPr/>
    </dgm:pt>
    <dgm:pt modelId="{19DC043D-1305-4CB4-9C8F-BA6ED851B124}" type="pres">
      <dgm:prSet presAssocID="{A76991B6-5F6E-4B14-8E46-BAA8CE6D11EE}" presName="childShape" presStyleCnt="0">
        <dgm:presLayoutVars>
          <dgm:chMax val="0"/>
          <dgm:chPref val="0"/>
        </dgm:presLayoutVars>
      </dgm:prSet>
      <dgm:spPr/>
    </dgm:pt>
    <dgm:pt modelId="{8B397925-9355-4A8B-B114-675373DC2FEA}" type="pres">
      <dgm:prSet presAssocID="{4B4FFAE0-51EA-4D2B-A544-E864A141AB02}" presName="childComposite" presStyleCnt="0">
        <dgm:presLayoutVars>
          <dgm:chMax val="0"/>
          <dgm:chPref val="0"/>
        </dgm:presLayoutVars>
      </dgm:prSet>
      <dgm:spPr/>
    </dgm:pt>
    <dgm:pt modelId="{3A3C2CE7-D117-4FDD-AA4D-036C9293A5CD}" type="pres">
      <dgm:prSet presAssocID="{4B4FFAE0-51EA-4D2B-A544-E864A141AB02}" presName="Image" presStyleLbl="node1" presStyleIdx="0" presStyleCnt="3" custLinFactNeighborX="-1340" custLinFactNeighborY="1919"/>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5177AED7-6976-4950-8E6D-7D308EBE87D8}" type="pres">
      <dgm:prSet presAssocID="{4B4FFAE0-51EA-4D2B-A544-E864A141AB02}" presName="childText" presStyleLbl="lnNode1" presStyleIdx="0" presStyleCnt="3">
        <dgm:presLayoutVars>
          <dgm:chMax val="0"/>
          <dgm:chPref val="0"/>
          <dgm:bulletEnabled val="1"/>
        </dgm:presLayoutVars>
      </dgm:prSet>
      <dgm:spPr/>
    </dgm:pt>
    <dgm:pt modelId="{BCBAA743-8D8B-4E49-8CA2-8952FA8E50E9}" type="pres">
      <dgm:prSet presAssocID="{22BACF2F-220F-49E9-91B2-13230CE6C339}" presName="childComposite" presStyleCnt="0">
        <dgm:presLayoutVars>
          <dgm:chMax val="0"/>
          <dgm:chPref val="0"/>
        </dgm:presLayoutVars>
      </dgm:prSet>
      <dgm:spPr/>
    </dgm:pt>
    <dgm:pt modelId="{125E4A80-B916-4674-86F6-0CBEA861CFCA}" type="pres">
      <dgm:prSet presAssocID="{22BACF2F-220F-49E9-91B2-13230CE6C339}" presName="Image" presStyleLbl="node1" presStyleIdx="1" presStyleCnt="3"/>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4D24E318-0B83-45D6-9383-872D859926FE}" type="pres">
      <dgm:prSet presAssocID="{22BACF2F-220F-49E9-91B2-13230CE6C339}" presName="childText" presStyleLbl="lnNode1" presStyleIdx="1" presStyleCnt="3">
        <dgm:presLayoutVars>
          <dgm:chMax val="0"/>
          <dgm:chPref val="0"/>
          <dgm:bulletEnabled val="1"/>
        </dgm:presLayoutVars>
      </dgm:prSet>
      <dgm:spPr/>
    </dgm:pt>
    <dgm:pt modelId="{A93E8572-FDD5-403E-BC00-57DAE40FDAF0}" type="pres">
      <dgm:prSet presAssocID="{73C484F6-10A9-4207-9098-426C0555E4AD}" presName="childComposite" presStyleCnt="0">
        <dgm:presLayoutVars>
          <dgm:chMax val="0"/>
          <dgm:chPref val="0"/>
        </dgm:presLayoutVars>
      </dgm:prSet>
      <dgm:spPr/>
    </dgm:pt>
    <dgm:pt modelId="{0759605B-5584-4948-935D-6D3B7E321BF5}" type="pres">
      <dgm:prSet presAssocID="{73C484F6-10A9-4207-9098-426C0555E4AD}" presName="Image" presStyleLbl="node1" presStyleIdx="2" presStyleCnt="3"/>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FE0DCAB5-1783-4F64-AF28-E96BEE454A05}" type="pres">
      <dgm:prSet presAssocID="{73C484F6-10A9-4207-9098-426C0555E4AD}" presName="childText" presStyleLbl="lnNode1" presStyleIdx="2" presStyleCnt="3">
        <dgm:presLayoutVars>
          <dgm:chMax val="0"/>
          <dgm:chPref val="0"/>
          <dgm:bulletEnabled val="1"/>
        </dgm:presLayoutVars>
      </dgm:prSet>
      <dgm:spPr/>
    </dgm:pt>
  </dgm:ptLst>
  <dgm:cxnLst>
    <dgm:cxn modelId="{8BCA052D-9B38-4D1B-9EBA-5D8B41536D04}" srcId="{83497AD1-813F-4250-BC43-2983C10A89A7}" destId="{A76991B6-5F6E-4B14-8E46-BAA8CE6D11EE}" srcOrd="0" destOrd="0" parTransId="{601138D4-367B-4881-9CD5-4EC28F62E1A0}" sibTransId="{930A9A90-59EC-49FF-A6B4-044A47608ACE}"/>
    <dgm:cxn modelId="{05F6202D-4CF7-4145-B0F0-585156AE325E}" type="presOf" srcId="{4B4FFAE0-51EA-4D2B-A544-E864A141AB02}" destId="{5177AED7-6976-4950-8E6D-7D308EBE87D8}" srcOrd="0" destOrd="0" presId="urn:microsoft.com/office/officeart/2008/layout/PictureAccentList"/>
    <dgm:cxn modelId="{1490743D-0BD5-4C07-8EAD-0130F4D690DB}" srcId="{A76991B6-5F6E-4B14-8E46-BAA8CE6D11EE}" destId="{22BACF2F-220F-49E9-91B2-13230CE6C339}" srcOrd="1" destOrd="0" parTransId="{F383C144-F147-4C8A-8D75-A90FFD38F67C}" sibTransId="{A419EB90-0A9B-4D14-B36D-C2FB91663C8C}"/>
    <dgm:cxn modelId="{20C5D350-521D-4959-B7ED-C9CAED9AE04C}" type="presOf" srcId="{83497AD1-813F-4250-BC43-2983C10A89A7}" destId="{E5A79DE6-3D5A-4B3A-8BEE-3781F5BE9310}" srcOrd="0" destOrd="0" presId="urn:microsoft.com/office/officeart/2008/layout/PictureAccentList"/>
    <dgm:cxn modelId="{518A0783-8E60-41FF-A1C2-8B2CFF7A370B}" type="presOf" srcId="{22BACF2F-220F-49E9-91B2-13230CE6C339}" destId="{4D24E318-0B83-45D6-9383-872D859926FE}" srcOrd="0" destOrd="0" presId="urn:microsoft.com/office/officeart/2008/layout/PictureAccentList"/>
    <dgm:cxn modelId="{D347A786-8F74-4E49-9F6C-4A528FDD1016}" type="presOf" srcId="{73C484F6-10A9-4207-9098-426C0555E4AD}" destId="{FE0DCAB5-1783-4F64-AF28-E96BEE454A05}" srcOrd="0" destOrd="0" presId="urn:microsoft.com/office/officeart/2008/layout/PictureAccentList"/>
    <dgm:cxn modelId="{C34CE4A8-49DE-45AC-B797-EBE117288C35}" srcId="{A76991B6-5F6E-4B14-8E46-BAA8CE6D11EE}" destId="{73C484F6-10A9-4207-9098-426C0555E4AD}" srcOrd="2" destOrd="0" parTransId="{29C87F81-4D05-4AB0-BD6D-611C7315B683}" sibTransId="{E74A487F-7366-495F-8334-D5C5AE56986F}"/>
    <dgm:cxn modelId="{B2BC22C2-FE8C-4860-8191-856A6DB46177}" srcId="{A76991B6-5F6E-4B14-8E46-BAA8CE6D11EE}" destId="{4B4FFAE0-51EA-4D2B-A544-E864A141AB02}" srcOrd="0" destOrd="0" parTransId="{6BC54568-C4DA-46E8-89EA-4CA4CD9F1258}" sibTransId="{AE7D922C-3C64-4220-9211-8E888689D8A8}"/>
    <dgm:cxn modelId="{136926FD-C069-40D0-8094-6410F3F0D59A}" type="presOf" srcId="{A76991B6-5F6E-4B14-8E46-BAA8CE6D11EE}" destId="{3B700EE6-F90D-44FA-9DA9-155E3DDF52C8}" srcOrd="0" destOrd="0" presId="urn:microsoft.com/office/officeart/2008/layout/PictureAccentList"/>
    <dgm:cxn modelId="{CB70DDB2-CE37-4D8D-8AF7-0973E46742B4}" type="presParOf" srcId="{E5A79DE6-3D5A-4B3A-8BEE-3781F5BE9310}" destId="{DC672227-EA61-4502-A89B-A9F8CD194F13}" srcOrd="0" destOrd="0" presId="urn:microsoft.com/office/officeart/2008/layout/PictureAccentList"/>
    <dgm:cxn modelId="{66375F2A-2695-4B90-9E15-6CEB1AA4AC65}" type="presParOf" srcId="{DC672227-EA61-4502-A89B-A9F8CD194F13}" destId="{135D1122-E54D-4976-8DBF-B3285BB0595E}" srcOrd="0" destOrd="0" presId="urn:microsoft.com/office/officeart/2008/layout/PictureAccentList"/>
    <dgm:cxn modelId="{CE94E481-DE1A-4FA0-8130-4EB51F0B1BBE}" type="presParOf" srcId="{135D1122-E54D-4976-8DBF-B3285BB0595E}" destId="{3B700EE6-F90D-44FA-9DA9-155E3DDF52C8}" srcOrd="0" destOrd="0" presId="urn:microsoft.com/office/officeart/2008/layout/PictureAccentList"/>
    <dgm:cxn modelId="{6C5E605B-D1E7-4CC2-995F-1475F54D9B27}" type="presParOf" srcId="{DC672227-EA61-4502-A89B-A9F8CD194F13}" destId="{19DC043D-1305-4CB4-9C8F-BA6ED851B124}" srcOrd="1" destOrd="0" presId="urn:microsoft.com/office/officeart/2008/layout/PictureAccentList"/>
    <dgm:cxn modelId="{92B8C5FE-3D74-4C25-9115-E8E95AE32E19}" type="presParOf" srcId="{19DC043D-1305-4CB4-9C8F-BA6ED851B124}" destId="{8B397925-9355-4A8B-B114-675373DC2FEA}" srcOrd="0" destOrd="0" presId="urn:microsoft.com/office/officeart/2008/layout/PictureAccentList"/>
    <dgm:cxn modelId="{20C33F2D-428D-4A51-8C7E-F579F0033721}" type="presParOf" srcId="{8B397925-9355-4A8B-B114-675373DC2FEA}" destId="{3A3C2CE7-D117-4FDD-AA4D-036C9293A5CD}" srcOrd="0" destOrd="0" presId="urn:microsoft.com/office/officeart/2008/layout/PictureAccentList"/>
    <dgm:cxn modelId="{46A87C6B-AE3E-4173-9337-187EB7D1081B}" type="presParOf" srcId="{8B397925-9355-4A8B-B114-675373DC2FEA}" destId="{5177AED7-6976-4950-8E6D-7D308EBE87D8}" srcOrd="1" destOrd="0" presId="urn:microsoft.com/office/officeart/2008/layout/PictureAccentList"/>
    <dgm:cxn modelId="{D26FE5CA-8992-49FB-8ECE-0EA0864780A3}" type="presParOf" srcId="{19DC043D-1305-4CB4-9C8F-BA6ED851B124}" destId="{BCBAA743-8D8B-4E49-8CA2-8952FA8E50E9}" srcOrd="1" destOrd="0" presId="urn:microsoft.com/office/officeart/2008/layout/PictureAccentList"/>
    <dgm:cxn modelId="{3D39047D-B759-4CA5-B413-9190BA0E8077}" type="presParOf" srcId="{BCBAA743-8D8B-4E49-8CA2-8952FA8E50E9}" destId="{125E4A80-B916-4674-86F6-0CBEA861CFCA}" srcOrd="0" destOrd="0" presId="urn:microsoft.com/office/officeart/2008/layout/PictureAccentList"/>
    <dgm:cxn modelId="{2A919F03-C407-409C-9494-6E42755A226B}" type="presParOf" srcId="{BCBAA743-8D8B-4E49-8CA2-8952FA8E50E9}" destId="{4D24E318-0B83-45D6-9383-872D859926FE}" srcOrd="1" destOrd="0" presId="urn:microsoft.com/office/officeart/2008/layout/PictureAccentList"/>
    <dgm:cxn modelId="{F1D0E645-E883-4F9B-9D89-D819E7007621}" type="presParOf" srcId="{19DC043D-1305-4CB4-9C8F-BA6ED851B124}" destId="{A93E8572-FDD5-403E-BC00-57DAE40FDAF0}" srcOrd="2" destOrd="0" presId="urn:microsoft.com/office/officeart/2008/layout/PictureAccentList"/>
    <dgm:cxn modelId="{B47C4127-E7C5-4C08-94F5-9536A064BAB3}" type="presParOf" srcId="{A93E8572-FDD5-403E-BC00-57DAE40FDAF0}" destId="{0759605B-5584-4948-935D-6D3B7E321BF5}" srcOrd="0" destOrd="0" presId="urn:microsoft.com/office/officeart/2008/layout/PictureAccentList"/>
    <dgm:cxn modelId="{E664A121-1026-4206-8F66-8432187E3823}" type="presParOf" srcId="{A93E8572-FDD5-403E-BC00-57DAE40FDAF0}" destId="{FE0DCAB5-1783-4F64-AF28-E96BEE454A05}"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42AB69-1267-4C16-9589-64CAC3E1A38A}" type="doc">
      <dgm:prSet loTypeId="urn:microsoft.com/office/officeart/2008/layout/BendingPictureCaptionList" loCatId="picture" qsTypeId="urn:microsoft.com/office/officeart/2005/8/quickstyle/simple2" qsCatId="simple" csTypeId="urn:microsoft.com/office/officeart/2005/8/colors/colorful1" csCatId="colorful" phldr="1"/>
      <dgm:spPr/>
      <dgm:t>
        <a:bodyPr/>
        <a:lstStyle/>
        <a:p>
          <a:endParaRPr lang="es-ES"/>
        </a:p>
      </dgm:t>
    </dgm:pt>
    <dgm:pt modelId="{5E45C127-1C54-49FE-BA6B-50ED57610584}">
      <dgm:prSet custT="1"/>
      <dgm:spPr>
        <a:solidFill>
          <a:srgbClr val="345E80"/>
        </a:solidFill>
        <a:scene3d>
          <a:camera prst="orthographicFront"/>
          <a:lightRig rig="threePt" dir="t"/>
        </a:scene3d>
        <a:sp3d>
          <a:bevelT prst="relaxedInset"/>
        </a:sp3d>
      </dgm:spPr>
      <dgm:t>
        <a:bodyPr/>
        <a:lstStyle/>
        <a:p>
          <a:pPr rtl="1"/>
          <a:r>
            <a:rPr lang="ar-SA" sz="2000" b="1" dirty="0">
              <a:effectLst>
                <a:outerShdw blurRad="38100" dist="38100" dir="2700000" algn="tl">
                  <a:srgbClr val="000000">
                    <a:alpha val="43137"/>
                  </a:srgbClr>
                </a:outerShdw>
              </a:effectLst>
            </a:rPr>
            <a:t>جف الله البحر الأحمر قبلنا (يشوع </a:t>
          </a:r>
          <a:r>
            <a:rPr lang="ar-SA" sz="2000" b="1" dirty="0" err="1">
              <a:effectLst>
                <a:outerShdw blurRad="38100" dist="38100" dir="2700000" algn="tl">
                  <a:srgbClr val="000000">
                    <a:alpha val="43137"/>
                  </a:srgbClr>
                </a:outerShdw>
              </a:effectLst>
            </a:rPr>
            <a:t>وكاليب</a:t>
          </a:r>
          <a:r>
            <a:rPr lang="ar-SA" sz="2000" b="1" dirty="0">
              <a:effectLst>
                <a:outerShdw blurRad="38100" dist="38100" dir="2700000" algn="tl">
                  <a:srgbClr val="000000">
                    <a:alpha val="43137"/>
                  </a:srgbClr>
                </a:outerShdw>
              </a:effectLst>
            </a:rPr>
            <a:t> والقلة الذين كانوا لا يزالون على قيد الحياة من الجيل الذي خرج من مصر)</a:t>
          </a:r>
          <a:endParaRPr lang="es-ES" sz="2000" dirty="0">
            <a:effectLst>
              <a:outerShdw blurRad="38100" dist="38100" dir="2700000" algn="tl">
                <a:srgbClr val="000000">
                  <a:alpha val="43137"/>
                </a:srgbClr>
              </a:outerShdw>
            </a:effectLst>
          </a:endParaRPr>
        </a:p>
      </dgm:t>
    </dgm:pt>
    <dgm:pt modelId="{B6F44EB8-D669-4330-AF55-262495F488F9}" type="parTrans" cxnId="{1628C3B3-C0A8-4EB9-8EEC-82913E744D41}">
      <dgm:prSet/>
      <dgm:spPr/>
      <dgm:t>
        <a:bodyPr/>
        <a:lstStyle/>
        <a:p>
          <a:endParaRPr lang="es-ES" sz="2000"/>
        </a:p>
      </dgm:t>
    </dgm:pt>
    <dgm:pt modelId="{126DBA58-4954-4E30-B044-CA2921D6B19D}" type="sibTrans" cxnId="{1628C3B3-C0A8-4EB9-8EEC-82913E744D41}">
      <dgm:prSet/>
      <dgm:spPr/>
      <dgm:t>
        <a:bodyPr/>
        <a:lstStyle/>
        <a:p>
          <a:endParaRPr lang="es-ES" sz="2000"/>
        </a:p>
      </dgm:t>
    </dgm:pt>
    <dgm:pt modelId="{A42455E6-483C-4078-BC0B-F8B8F22839CA}">
      <dgm:prSet custT="1"/>
      <dgm:spPr>
        <a:solidFill>
          <a:srgbClr val="69795B"/>
        </a:solidFill>
        <a:scene3d>
          <a:camera prst="orthographicFront"/>
          <a:lightRig rig="threePt" dir="t"/>
        </a:scene3d>
        <a:sp3d>
          <a:bevelT prst="relaxedInset"/>
        </a:sp3d>
      </dgm:spPr>
      <dgm:t>
        <a:bodyPr/>
        <a:lstStyle/>
        <a:p>
          <a:pPr rtl="1"/>
          <a:r>
            <a:rPr lang="ar-SA" sz="2000" b="1" dirty="0">
              <a:effectLst>
                <a:outerShdw blurRad="38100" dist="38100" dir="2700000" algn="tl">
                  <a:srgbClr val="000000">
                    <a:alpha val="43137"/>
                  </a:srgbClr>
                </a:outerShdw>
              </a:effectLst>
            </a:rPr>
            <a:t>جف الله نهر الأردن قبلكم (الجيل الجديد المولود في الصحراء ، ومقدر له أن يغزو كنعان)</a:t>
          </a:r>
          <a:endParaRPr lang="es-ES" sz="2000" dirty="0">
            <a:effectLst>
              <a:outerShdw blurRad="38100" dist="38100" dir="2700000" algn="tl">
                <a:srgbClr val="000000">
                  <a:alpha val="43137"/>
                </a:srgbClr>
              </a:outerShdw>
            </a:effectLst>
          </a:endParaRPr>
        </a:p>
      </dgm:t>
    </dgm:pt>
    <dgm:pt modelId="{79E1ED44-3317-4CC1-8A4C-69E977CFC486}" type="parTrans" cxnId="{864EEA15-1DC4-4840-AC14-BC1E9DA3B374}">
      <dgm:prSet/>
      <dgm:spPr/>
      <dgm:t>
        <a:bodyPr/>
        <a:lstStyle/>
        <a:p>
          <a:endParaRPr lang="es-ES" sz="2000"/>
        </a:p>
      </dgm:t>
    </dgm:pt>
    <dgm:pt modelId="{D674D218-94C9-4862-98AC-BDC18D6E2CA3}" type="sibTrans" cxnId="{864EEA15-1DC4-4840-AC14-BC1E9DA3B374}">
      <dgm:prSet/>
      <dgm:spPr/>
      <dgm:t>
        <a:bodyPr/>
        <a:lstStyle/>
        <a:p>
          <a:endParaRPr lang="es-ES" sz="2000"/>
        </a:p>
      </dgm:t>
    </dgm:pt>
    <dgm:pt modelId="{ED6BBF2B-A21E-46FA-A87E-9EA933D7C0A9}" type="pres">
      <dgm:prSet presAssocID="{A942AB69-1267-4C16-9589-64CAC3E1A38A}" presName="Name0" presStyleCnt="0">
        <dgm:presLayoutVars>
          <dgm:dir/>
          <dgm:resizeHandles val="exact"/>
        </dgm:presLayoutVars>
      </dgm:prSet>
      <dgm:spPr/>
    </dgm:pt>
    <dgm:pt modelId="{6659D50D-9853-4E12-BFD7-C30E907C945A}" type="pres">
      <dgm:prSet presAssocID="{5E45C127-1C54-49FE-BA6B-50ED57610584}" presName="composite" presStyleCnt="0"/>
      <dgm:spPr/>
    </dgm:pt>
    <dgm:pt modelId="{1DBC163E-CA53-47E2-A4F1-8FD0C1739CD9}" type="pres">
      <dgm:prSet presAssocID="{5E45C127-1C54-49FE-BA6B-50ED57610584}" presName="rect1" presStyleLbl="bgImgPlace1" presStyleIdx="0" presStyleCnt="2" custScaleX="665499" custScaleY="272614" custLinFactX="325115" custLinFactNeighborX="400000" custLinFactNeighborY="-41302"/>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345E80"/>
          </a:solidFill>
        </a:ln>
        <a:scene3d>
          <a:camera prst="orthographicFront"/>
          <a:lightRig rig="threePt" dir="t"/>
        </a:scene3d>
        <a:sp3d>
          <a:bevelT w="101600" prst="riblet"/>
        </a:sp3d>
      </dgm:spPr>
    </dgm:pt>
    <dgm:pt modelId="{9900CE34-8A0F-463C-ADF3-D4EF6BF119DC}" type="pres">
      <dgm:prSet presAssocID="{5E45C127-1C54-49FE-BA6B-50ED57610584}" presName="wedgeRectCallout1" presStyleLbl="node1" presStyleIdx="0" presStyleCnt="2" custScaleX="793996" custScaleY="379551" custLinFactX="400000" custLinFactY="69671" custLinFactNeighborX="403582" custLinFactNeighborY="100000">
        <dgm:presLayoutVars>
          <dgm:bulletEnabled val="1"/>
        </dgm:presLayoutVars>
      </dgm:prSet>
      <dgm:spPr/>
    </dgm:pt>
    <dgm:pt modelId="{1851AD4B-D91F-4DD8-A96C-84D264288ED7}" type="pres">
      <dgm:prSet presAssocID="{126DBA58-4954-4E30-B044-CA2921D6B19D}" presName="sibTrans" presStyleCnt="0"/>
      <dgm:spPr/>
    </dgm:pt>
    <dgm:pt modelId="{DECD0434-4D45-40E4-9342-22E6B8A133AB}" type="pres">
      <dgm:prSet presAssocID="{A42455E6-483C-4078-BC0B-F8B8F22839CA}" presName="composite" presStyleCnt="0"/>
      <dgm:spPr/>
    </dgm:pt>
    <dgm:pt modelId="{E24F0F28-3AFA-4E7A-8FCD-D0AD630BB311}" type="pres">
      <dgm:prSet presAssocID="{A42455E6-483C-4078-BC0B-F8B8F22839CA}" presName="rect1" presStyleLbl="bgImgPlace1" presStyleIdx="1" presStyleCnt="2" custScaleX="665499" custScaleY="272614" custLinFactX="-302741" custLinFactNeighborX="-400000" custLinFactNeighborY="-41302"/>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rgbClr val="69795B"/>
          </a:solidFill>
        </a:ln>
        <a:scene3d>
          <a:camera prst="orthographicFront"/>
          <a:lightRig rig="threePt" dir="t"/>
        </a:scene3d>
        <a:sp3d>
          <a:bevelT w="101600" prst="riblet"/>
        </a:sp3d>
      </dgm:spPr>
    </dgm:pt>
    <dgm:pt modelId="{FEA02886-E86B-444D-B54B-A2D1D4A0311F}" type="pres">
      <dgm:prSet presAssocID="{A42455E6-483C-4078-BC0B-F8B8F22839CA}" presName="wedgeRectCallout1" presStyleLbl="node1" presStyleIdx="1" presStyleCnt="2" custScaleX="793996" custScaleY="379551" custLinFactX="-400000" custLinFactY="69671" custLinFactNeighborX="-402801" custLinFactNeighborY="100000">
        <dgm:presLayoutVars>
          <dgm:bulletEnabled val="1"/>
        </dgm:presLayoutVars>
      </dgm:prSet>
      <dgm:spPr/>
    </dgm:pt>
  </dgm:ptLst>
  <dgm:cxnLst>
    <dgm:cxn modelId="{864EEA15-1DC4-4840-AC14-BC1E9DA3B374}" srcId="{A942AB69-1267-4C16-9589-64CAC3E1A38A}" destId="{A42455E6-483C-4078-BC0B-F8B8F22839CA}" srcOrd="1" destOrd="0" parTransId="{79E1ED44-3317-4CC1-8A4C-69E977CFC486}" sibTransId="{D674D218-94C9-4862-98AC-BDC18D6E2CA3}"/>
    <dgm:cxn modelId="{FFD6C438-EA4A-4D02-B957-5DFFC81C1378}" type="presOf" srcId="{5E45C127-1C54-49FE-BA6B-50ED57610584}" destId="{9900CE34-8A0F-463C-ADF3-D4EF6BF119DC}" srcOrd="0" destOrd="0" presId="urn:microsoft.com/office/officeart/2008/layout/BendingPictureCaptionList"/>
    <dgm:cxn modelId="{C5812E76-A701-43E6-9DBC-FDDC9EA432A0}" type="presOf" srcId="{A942AB69-1267-4C16-9589-64CAC3E1A38A}" destId="{ED6BBF2B-A21E-46FA-A87E-9EA933D7C0A9}" srcOrd="0" destOrd="0" presId="urn:microsoft.com/office/officeart/2008/layout/BendingPictureCaptionList"/>
    <dgm:cxn modelId="{1628C3B3-C0A8-4EB9-8EEC-82913E744D41}" srcId="{A942AB69-1267-4C16-9589-64CAC3E1A38A}" destId="{5E45C127-1C54-49FE-BA6B-50ED57610584}" srcOrd="0" destOrd="0" parTransId="{B6F44EB8-D669-4330-AF55-262495F488F9}" sibTransId="{126DBA58-4954-4E30-B044-CA2921D6B19D}"/>
    <dgm:cxn modelId="{7D23BEF7-2B67-4AC6-8B05-4A37B6E95658}" type="presOf" srcId="{A42455E6-483C-4078-BC0B-F8B8F22839CA}" destId="{FEA02886-E86B-444D-B54B-A2D1D4A0311F}" srcOrd="0" destOrd="0" presId="urn:microsoft.com/office/officeart/2008/layout/BendingPictureCaptionList"/>
    <dgm:cxn modelId="{7D891431-49CC-4A64-A83C-49ACCF3ECA9C}" type="presParOf" srcId="{ED6BBF2B-A21E-46FA-A87E-9EA933D7C0A9}" destId="{6659D50D-9853-4E12-BFD7-C30E907C945A}" srcOrd="0" destOrd="0" presId="urn:microsoft.com/office/officeart/2008/layout/BendingPictureCaptionList"/>
    <dgm:cxn modelId="{7AEA03FF-21B5-441B-BD8A-BE2B53CBC405}" type="presParOf" srcId="{6659D50D-9853-4E12-BFD7-C30E907C945A}" destId="{1DBC163E-CA53-47E2-A4F1-8FD0C1739CD9}" srcOrd="0" destOrd="0" presId="urn:microsoft.com/office/officeart/2008/layout/BendingPictureCaptionList"/>
    <dgm:cxn modelId="{D3BB30B4-5A11-42AB-B840-9DCC0ACB5858}" type="presParOf" srcId="{6659D50D-9853-4E12-BFD7-C30E907C945A}" destId="{9900CE34-8A0F-463C-ADF3-D4EF6BF119DC}" srcOrd="1" destOrd="0" presId="urn:microsoft.com/office/officeart/2008/layout/BendingPictureCaptionList"/>
    <dgm:cxn modelId="{2AAC0F89-6F4D-4C1C-8177-482D20E9DD8E}" type="presParOf" srcId="{ED6BBF2B-A21E-46FA-A87E-9EA933D7C0A9}" destId="{1851AD4B-D91F-4DD8-A96C-84D264288ED7}" srcOrd="1" destOrd="0" presId="urn:microsoft.com/office/officeart/2008/layout/BendingPictureCaptionList"/>
    <dgm:cxn modelId="{2FB95D61-610D-43A5-9F19-1360A21B5482}" type="presParOf" srcId="{ED6BBF2B-A21E-46FA-A87E-9EA933D7C0A9}" destId="{DECD0434-4D45-40E4-9342-22E6B8A133AB}" srcOrd="2" destOrd="0" presId="urn:microsoft.com/office/officeart/2008/layout/BendingPictureCaptionList"/>
    <dgm:cxn modelId="{A015AF6A-5037-44ED-9CD6-A7EB60EB44CD}" type="presParOf" srcId="{DECD0434-4D45-40E4-9342-22E6B8A133AB}" destId="{E24F0F28-3AFA-4E7A-8FCD-D0AD630BB311}" srcOrd="0" destOrd="0" presId="urn:microsoft.com/office/officeart/2008/layout/BendingPictureCaptionList"/>
    <dgm:cxn modelId="{929BB7CF-2FEB-47C2-B233-D66A29833F8F}" type="presParOf" srcId="{DECD0434-4D45-40E4-9342-22E6B8A133AB}" destId="{FEA02886-E86B-444D-B54B-A2D1D4A0311F}" srcOrd="1" destOrd="0" presId="urn:microsoft.com/office/officeart/2008/layout/BendingPictureCap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00EE6-F90D-44FA-9DA9-155E3DDF52C8}">
      <dsp:nvSpPr>
        <dsp:cNvPr id="0" name=""/>
        <dsp:cNvSpPr/>
      </dsp:nvSpPr>
      <dsp:spPr>
        <a:xfrm>
          <a:off x="0" y="0"/>
          <a:ext cx="4591049" cy="735529"/>
        </a:xfrm>
        <a:prstGeom prst="roundRect">
          <a:avLst>
            <a:gd name="adj" fmla="val 1000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rtl="1">
            <a:lnSpc>
              <a:spcPct val="90000"/>
            </a:lnSpc>
            <a:spcBef>
              <a:spcPct val="0"/>
            </a:spcBef>
            <a:spcAft>
              <a:spcPct val="35000"/>
            </a:spcAft>
            <a:buNone/>
          </a:pPr>
          <a:r>
            <a:rPr lang="ar-SA" sz="2800" b="1" kern="1200" dirty="0">
              <a:effectLst>
                <a:outerShdw blurRad="38100" dist="38100" dir="2700000" algn="tl">
                  <a:srgbClr val="000000">
                    <a:alpha val="43137"/>
                  </a:srgbClr>
                </a:outerShdw>
              </a:effectLst>
            </a:rPr>
            <a:t>اتباع تابوت العهد كان يتطلب</a:t>
          </a:r>
          <a:endParaRPr lang="en" sz="2800" b="1" kern="1200" dirty="0">
            <a:effectLst>
              <a:outerShdw blurRad="38100" dist="38100" dir="2700000" algn="tl">
                <a:srgbClr val="000000">
                  <a:alpha val="43137"/>
                </a:srgbClr>
              </a:outerShdw>
            </a:effectLst>
          </a:endParaRPr>
        </a:p>
      </dsp:txBody>
      <dsp:txXfrm>
        <a:off x="21543" y="21543"/>
        <a:ext cx="4547963" cy="692443"/>
      </dsp:txXfrm>
    </dsp:sp>
    <dsp:sp modelId="{3A3C2CE7-D117-4FDD-AA4D-036C9293A5CD}">
      <dsp:nvSpPr>
        <dsp:cNvPr id="0" name=""/>
        <dsp:cNvSpPr/>
      </dsp:nvSpPr>
      <dsp:spPr>
        <a:xfrm>
          <a:off x="3266225" y="1007286"/>
          <a:ext cx="1307306" cy="1307306"/>
        </a:xfrm>
        <a:prstGeom prst="roundRect">
          <a:avLst>
            <a:gd name="adj" fmla="val 16670"/>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177AED7-6976-4950-8E6D-7D308EBE87D8}">
      <dsp:nvSpPr>
        <dsp:cNvPr id="0" name=""/>
        <dsp:cNvSpPr/>
      </dsp:nvSpPr>
      <dsp:spPr>
        <a:xfrm>
          <a:off x="0" y="982198"/>
          <a:ext cx="3205305" cy="1307306"/>
        </a:xfrm>
        <a:prstGeom prst="roundRect">
          <a:avLst>
            <a:gd name="adj" fmla="val 16670"/>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alpha val="43137"/>
                  </a:srgbClr>
                </a:outerShdw>
              </a:effectLst>
            </a:rPr>
            <a:t>طاعة الله (الوصايا العشر</a:t>
          </a:r>
          <a:r>
            <a:rPr lang="fr-FR" sz="2400" b="1" kern="1200" dirty="0">
              <a:effectLst>
                <a:outerShdw blurRad="38100" dist="38100" dir="2700000" algn="tl">
                  <a:srgbClr val="000000">
                    <a:alpha val="43137"/>
                  </a:srgbClr>
                </a:outerShdw>
              </a:effectLst>
            </a:rPr>
            <a:t>(</a:t>
          </a:r>
          <a:endParaRPr lang="en" sz="2400" b="1" kern="1200" dirty="0">
            <a:effectLst>
              <a:outerShdw blurRad="38100" dist="38100" dir="2700000" algn="tl">
                <a:srgbClr val="000000">
                  <a:alpha val="43137"/>
                </a:srgbClr>
              </a:outerShdw>
            </a:effectLst>
          </a:endParaRPr>
        </a:p>
      </dsp:txBody>
      <dsp:txXfrm>
        <a:off x="63829" y="1046027"/>
        <a:ext cx="3077647" cy="1179648"/>
      </dsp:txXfrm>
    </dsp:sp>
    <dsp:sp modelId="{125E4A80-B916-4674-86F6-0CBEA861CFCA}">
      <dsp:nvSpPr>
        <dsp:cNvPr id="0" name=""/>
        <dsp:cNvSpPr/>
      </dsp:nvSpPr>
      <dsp:spPr>
        <a:xfrm>
          <a:off x="3283743" y="2446381"/>
          <a:ext cx="1307306" cy="1307306"/>
        </a:xfrm>
        <a:prstGeom prst="roundRect">
          <a:avLst>
            <a:gd name="adj" fmla="val 16670"/>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D24E318-0B83-45D6-9383-872D859926FE}">
      <dsp:nvSpPr>
        <dsp:cNvPr id="0" name=""/>
        <dsp:cNvSpPr/>
      </dsp:nvSpPr>
      <dsp:spPr>
        <a:xfrm>
          <a:off x="0" y="2446381"/>
          <a:ext cx="3205305" cy="1307306"/>
        </a:xfrm>
        <a:prstGeom prst="roundRect">
          <a:avLst>
            <a:gd name="adj" fmla="val 16670"/>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alpha val="43137"/>
                  </a:srgbClr>
                </a:outerShdw>
              </a:effectLst>
            </a:rPr>
            <a:t>الثقة في رعاية الله </a:t>
          </a:r>
          <a:br>
            <a:rPr lang="es-ES" sz="2400" b="1" kern="1200" dirty="0">
              <a:effectLst>
                <a:outerShdw blurRad="38100" dist="38100" dir="2700000" algn="tl">
                  <a:srgbClr val="000000">
                    <a:alpha val="43137"/>
                  </a:srgbClr>
                </a:outerShdw>
              </a:effectLst>
            </a:rPr>
          </a:br>
          <a:r>
            <a:rPr lang="ar-SA" sz="2400" b="1" kern="1200" dirty="0">
              <a:effectLst>
                <a:outerShdw blurRad="38100" dist="38100" dir="2700000" algn="tl">
                  <a:srgbClr val="000000">
                    <a:alpha val="43137"/>
                  </a:srgbClr>
                </a:outerShdw>
              </a:effectLst>
            </a:rPr>
            <a:t>(الوعاء مع المن)</a:t>
          </a:r>
          <a:endParaRPr lang="en" sz="2400" b="1" kern="1200" dirty="0">
            <a:effectLst>
              <a:outerShdw blurRad="38100" dist="38100" dir="2700000" algn="tl">
                <a:srgbClr val="000000">
                  <a:alpha val="43137"/>
                </a:srgbClr>
              </a:outerShdw>
            </a:effectLst>
          </a:endParaRPr>
        </a:p>
      </dsp:txBody>
      <dsp:txXfrm>
        <a:off x="63829" y="2510210"/>
        <a:ext cx="3077647" cy="1179648"/>
      </dsp:txXfrm>
    </dsp:sp>
    <dsp:sp modelId="{0759605B-5584-4948-935D-6D3B7E321BF5}">
      <dsp:nvSpPr>
        <dsp:cNvPr id="0" name=""/>
        <dsp:cNvSpPr/>
      </dsp:nvSpPr>
      <dsp:spPr>
        <a:xfrm>
          <a:off x="3283743" y="3910564"/>
          <a:ext cx="1307306" cy="1307306"/>
        </a:xfrm>
        <a:prstGeom prst="roundRect">
          <a:avLst>
            <a:gd name="adj" fmla="val 16670"/>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E0DCAB5-1783-4F64-AF28-E96BEE454A05}">
      <dsp:nvSpPr>
        <dsp:cNvPr id="0" name=""/>
        <dsp:cNvSpPr/>
      </dsp:nvSpPr>
      <dsp:spPr>
        <a:xfrm>
          <a:off x="0" y="3910564"/>
          <a:ext cx="3205305" cy="1307306"/>
        </a:xfrm>
        <a:prstGeom prst="roundRect">
          <a:avLst>
            <a:gd name="adj" fmla="val 16670"/>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alpha val="43137"/>
                  </a:srgbClr>
                </a:outerShdw>
              </a:effectLst>
            </a:rPr>
            <a:t>احترام القادة الذين عينهم الله (عصا هارون)</a:t>
          </a:r>
          <a:endParaRPr lang="en" sz="2400" b="1" kern="1200" dirty="0">
            <a:effectLst>
              <a:outerShdw blurRad="38100" dist="38100" dir="2700000" algn="tl">
                <a:srgbClr val="000000">
                  <a:alpha val="43137"/>
                </a:srgbClr>
              </a:outerShdw>
            </a:effectLst>
          </a:endParaRPr>
        </a:p>
      </dsp:txBody>
      <dsp:txXfrm>
        <a:off x="63829" y="3974393"/>
        <a:ext cx="3077647" cy="1179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C163E-CA53-47E2-A4F1-8FD0C1739CD9}">
      <dsp:nvSpPr>
        <dsp:cNvPr id="0" name=""/>
        <dsp:cNvSpPr/>
      </dsp:nvSpPr>
      <dsp:spPr>
        <a:xfrm>
          <a:off x="6148708" y="37773"/>
          <a:ext cx="5508199" cy="1805096"/>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rgbClr val="345E80"/>
          </a:solidFill>
          <a:prstDash val="solid"/>
          <a:miter lim="800000"/>
        </a:ln>
        <a:effectLst/>
        <a:scene3d>
          <a:camera prst="orthographicFront"/>
          <a:lightRig rig="threePt" dir="t"/>
        </a:scene3d>
        <a:sp3d>
          <a:bevelT w="101600" prst="riblet"/>
        </a:sp3d>
      </dsp:spPr>
      <dsp:style>
        <a:lnRef idx="3">
          <a:scrgbClr r="0" g="0" b="0"/>
        </a:lnRef>
        <a:fillRef idx="1">
          <a:scrgbClr r="0" g="0" b="0"/>
        </a:fillRef>
        <a:effectRef idx="1">
          <a:scrgbClr r="0" g="0" b="0"/>
        </a:effectRef>
        <a:fontRef idx="minor"/>
      </dsp:style>
    </dsp:sp>
    <dsp:sp modelId="{9900CE34-8A0F-463C-ADF3-D4EF6BF119DC}">
      <dsp:nvSpPr>
        <dsp:cNvPr id="0" name=""/>
        <dsp:cNvSpPr/>
      </dsp:nvSpPr>
      <dsp:spPr>
        <a:xfrm>
          <a:off x="5925187" y="1547940"/>
          <a:ext cx="5848851" cy="879610"/>
        </a:xfrm>
        <a:prstGeom prst="wedgeRectCallout">
          <a:avLst>
            <a:gd name="adj1" fmla="val 20250"/>
            <a:gd name="adj2" fmla="val -60700"/>
          </a:avLst>
        </a:prstGeom>
        <a:solidFill>
          <a:srgbClr val="345E80"/>
        </a:solidFill>
        <a:ln w="254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dirty="0">
              <a:effectLst>
                <a:outerShdw blurRad="38100" dist="38100" dir="2700000" algn="tl">
                  <a:srgbClr val="000000">
                    <a:alpha val="43137"/>
                  </a:srgbClr>
                </a:outerShdw>
              </a:effectLst>
            </a:rPr>
            <a:t>جف الله البحر الأحمر قبلنا (يشوع </a:t>
          </a:r>
          <a:r>
            <a:rPr lang="ar-SA" sz="2000" b="1" kern="1200" dirty="0" err="1">
              <a:effectLst>
                <a:outerShdw blurRad="38100" dist="38100" dir="2700000" algn="tl">
                  <a:srgbClr val="000000">
                    <a:alpha val="43137"/>
                  </a:srgbClr>
                </a:outerShdw>
              </a:effectLst>
            </a:rPr>
            <a:t>وكاليب</a:t>
          </a:r>
          <a:r>
            <a:rPr lang="ar-SA" sz="2000" b="1" kern="1200" dirty="0">
              <a:effectLst>
                <a:outerShdw blurRad="38100" dist="38100" dir="2700000" algn="tl">
                  <a:srgbClr val="000000">
                    <a:alpha val="43137"/>
                  </a:srgbClr>
                </a:outerShdw>
              </a:effectLst>
            </a:rPr>
            <a:t> والقلة الذين كانوا لا يزالون على قيد الحياة من الجيل الذي خرج من مصر)</a:t>
          </a:r>
          <a:endParaRPr lang="es-ES" sz="2000" kern="1200" dirty="0">
            <a:effectLst>
              <a:outerShdw blurRad="38100" dist="38100" dir="2700000" algn="tl">
                <a:srgbClr val="000000">
                  <a:alpha val="43137"/>
                </a:srgbClr>
              </a:outerShdw>
            </a:effectLst>
          </a:endParaRPr>
        </a:p>
      </dsp:txBody>
      <dsp:txXfrm>
        <a:off x="5925187" y="1547940"/>
        <a:ext cx="5848851" cy="879610"/>
      </dsp:txXfrm>
    </dsp:sp>
    <dsp:sp modelId="{E24F0F28-3AFA-4E7A-8FCD-D0AD630BB311}">
      <dsp:nvSpPr>
        <dsp:cNvPr id="0" name=""/>
        <dsp:cNvSpPr/>
      </dsp:nvSpPr>
      <dsp:spPr>
        <a:xfrm>
          <a:off x="262254" y="37773"/>
          <a:ext cx="5508199" cy="1805096"/>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rgbClr val="69795B"/>
          </a:solidFill>
          <a:prstDash val="solid"/>
          <a:miter lim="800000"/>
        </a:ln>
        <a:effectLst/>
        <a:scene3d>
          <a:camera prst="orthographicFront"/>
          <a:lightRig rig="threePt" dir="t"/>
        </a:scene3d>
        <a:sp3d>
          <a:bevelT w="101600" prst="riblet"/>
        </a:sp3d>
      </dsp:spPr>
      <dsp:style>
        <a:lnRef idx="3">
          <a:scrgbClr r="0" g="0" b="0"/>
        </a:lnRef>
        <a:fillRef idx="1">
          <a:scrgbClr r="0" g="0" b="0"/>
        </a:fillRef>
        <a:effectRef idx="1">
          <a:scrgbClr r="0" g="0" b="0"/>
        </a:effectRef>
        <a:fontRef idx="minor"/>
      </dsp:style>
    </dsp:sp>
    <dsp:sp modelId="{FEA02886-E86B-444D-B54B-A2D1D4A0311F}">
      <dsp:nvSpPr>
        <dsp:cNvPr id="0" name=""/>
        <dsp:cNvSpPr/>
      </dsp:nvSpPr>
      <dsp:spPr>
        <a:xfrm>
          <a:off x="23629" y="1547940"/>
          <a:ext cx="5848851" cy="879610"/>
        </a:xfrm>
        <a:prstGeom prst="wedgeRectCallout">
          <a:avLst>
            <a:gd name="adj1" fmla="val 20250"/>
            <a:gd name="adj2" fmla="val -60700"/>
          </a:avLst>
        </a:prstGeom>
        <a:solidFill>
          <a:srgbClr val="69795B"/>
        </a:solidFill>
        <a:ln w="254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dirty="0">
              <a:effectLst>
                <a:outerShdw blurRad="38100" dist="38100" dir="2700000" algn="tl">
                  <a:srgbClr val="000000">
                    <a:alpha val="43137"/>
                  </a:srgbClr>
                </a:outerShdw>
              </a:effectLst>
            </a:rPr>
            <a:t>جف الله نهر الأردن قبلكم (الجيل الجديد المولود في الصحراء ، ومقدر له أن يغزو كنعان)</a:t>
          </a:r>
          <a:endParaRPr lang="es-ES" sz="2000" kern="1200" dirty="0">
            <a:effectLst>
              <a:outerShdw blurRad="38100" dist="38100" dir="2700000" algn="tl">
                <a:srgbClr val="000000">
                  <a:alpha val="43137"/>
                </a:srgbClr>
              </a:outerShdw>
            </a:effectLst>
          </a:endParaRPr>
        </a:p>
      </dsp:txBody>
      <dsp:txXfrm>
        <a:off x="23629" y="1547940"/>
        <a:ext cx="5848851" cy="879610"/>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E57D11-6958-4A62-8BE6-DD27AAC2D1DA}" type="datetimeFigureOut">
              <a:rPr lang="es-ES" smtClean="0"/>
              <a:t>09/10/2025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51254A-0617-493E-B443-33B18904B6EA}" type="slidenum">
              <a:rPr lang="es-ES" smtClean="0"/>
              <a:t>‹Nº›</a:t>
            </a:fld>
            <a:endParaRPr lang="es-ES"/>
          </a:p>
        </p:txBody>
      </p:sp>
    </p:spTree>
    <p:extLst>
      <p:ext uri="{BB962C8B-B14F-4D97-AF65-F5344CB8AC3E}">
        <p14:creationId xmlns:p14="http://schemas.microsoft.com/office/powerpoint/2010/main" val="845599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D951254A-0617-493E-B443-33B18904B6EA}" type="slidenum">
              <a:rPr lang="es-ES" smtClean="0"/>
              <a:t>1</a:t>
            </a:fld>
            <a:endParaRPr lang="es-ES"/>
          </a:p>
        </p:txBody>
      </p:sp>
    </p:spTree>
    <p:extLst>
      <p:ext uri="{BB962C8B-B14F-4D97-AF65-F5344CB8AC3E}">
        <p14:creationId xmlns:p14="http://schemas.microsoft.com/office/powerpoint/2010/main" val="1033472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D951254A-0617-493E-B443-33B18904B6EA}" type="slidenum">
              <a:rPr lang="es-ES" smtClean="0"/>
              <a:t>4</a:t>
            </a:fld>
            <a:endParaRPr lang="es-ES"/>
          </a:p>
        </p:txBody>
      </p:sp>
    </p:spTree>
    <p:extLst>
      <p:ext uri="{BB962C8B-B14F-4D97-AF65-F5344CB8AC3E}">
        <p14:creationId xmlns:p14="http://schemas.microsoft.com/office/powerpoint/2010/main" val="833032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A4AA-C307-837C-0BB2-0113EE618FC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B33222A-8835-BDF2-1639-494F8A2618D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CEB1391-EB70-FE3A-CF21-25C65E526B9E}"/>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37A87A47-41C2-6B20-B87A-50EC6ABBFAA2}"/>
              </a:ext>
            </a:extLst>
          </p:cNvPr>
          <p:cNvSpPr>
            <a:spLocks noGrp="1"/>
          </p:cNvSpPr>
          <p:nvPr>
            <p:ph type="sldNum" sz="quarter" idx="5"/>
          </p:nvPr>
        </p:nvSpPr>
        <p:spPr/>
        <p:txBody>
          <a:bodyPr/>
          <a:lstStyle/>
          <a:p>
            <a:fld id="{D951254A-0617-493E-B443-33B18904B6EA}" type="slidenum">
              <a:rPr lang="es-ES" smtClean="0"/>
              <a:t>7</a:t>
            </a:fld>
            <a:endParaRPr lang="es-ES"/>
          </a:p>
        </p:txBody>
      </p:sp>
    </p:spTree>
    <p:extLst>
      <p:ext uri="{BB962C8B-B14F-4D97-AF65-F5344CB8AC3E}">
        <p14:creationId xmlns:p14="http://schemas.microsoft.com/office/powerpoint/2010/main" val="4012445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951254A-0617-493E-B443-33B18904B6EA}" type="slidenum">
              <a:rPr lang="es-ES" smtClean="0"/>
              <a:t>8</a:t>
            </a:fld>
            <a:endParaRPr lang="es-ES"/>
          </a:p>
        </p:txBody>
      </p:sp>
    </p:spTree>
    <p:extLst>
      <p:ext uri="{BB962C8B-B14F-4D97-AF65-F5344CB8AC3E}">
        <p14:creationId xmlns:p14="http://schemas.microsoft.com/office/powerpoint/2010/main" val="2116566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D951254A-0617-493E-B443-33B18904B6EA}" type="slidenum">
              <a:rPr lang="es-ES" smtClean="0"/>
              <a:t>9</a:t>
            </a:fld>
            <a:endParaRPr lang="es-ES"/>
          </a:p>
        </p:txBody>
      </p:sp>
    </p:spTree>
    <p:extLst>
      <p:ext uri="{BB962C8B-B14F-4D97-AF65-F5344CB8AC3E}">
        <p14:creationId xmlns:p14="http://schemas.microsoft.com/office/powerpoint/2010/main" val="122851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CB056-C715-FEF6-AF83-414529B16AE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AFF73E5-DCFA-0E41-7496-9BA648EDF68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25A1711-59F0-57F9-E9A4-0718874F8D7A}"/>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FF7E65C1-9A3D-4754-0A65-180B5744C9EF}"/>
              </a:ext>
            </a:extLst>
          </p:cNvPr>
          <p:cNvSpPr>
            <a:spLocks noGrp="1"/>
          </p:cNvSpPr>
          <p:nvPr>
            <p:ph type="sldNum" sz="quarter" idx="5"/>
          </p:nvPr>
        </p:nvSpPr>
        <p:spPr/>
        <p:txBody>
          <a:bodyPr/>
          <a:lstStyle/>
          <a:p>
            <a:fld id="{D951254A-0617-493E-B443-33B18904B6EA}" type="slidenum">
              <a:rPr lang="es-ES" smtClean="0"/>
              <a:t>10</a:t>
            </a:fld>
            <a:endParaRPr lang="es-ES"/>
          </a:p>
        </p:txBody>
      </p:sp>
    </p:spTree>
    <p:extLst>
      <p:ext uri="{BB962C8B-B14F-4D97-AF65-F5344CB8AC3E}">
        <p14:creationId xmlns:p14="http://schemas.microsoft.com/office/powerpoint/2010/main" val="2876332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631779-688C-A837-5D42-6B793CB5C32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B490F76-E3D8-F670-2716-096DF0166F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F5779905-FE61-F2DB-4FB7-734223D2F9A9}"/>
              </a:ext>
            </a:extLst>
          </p:cNvPr>
          <p:cNvSpPr>
            <a:spLocks noGrp="1"/>
          </p:cNvSpPr>
          <p:nvPr>
            <p:ph type="dt" sz="half" idx="10"/>
          </p:nvPr>
        </p:nvSpPr>
        <p:spPr/>
        <p:txBody>
          <a:bodyPr/>
          <a:lstStyle/>
          <a:p>
            <a:fld id="{46C8DB71-E707-450B-803D-18E9ECD6E7C8}" type="datetimeFigureOut">
              <a:rPr lang="es-ES" smtClean="0"/>
              <a:t>09/10/2025</a:t>
            </a:fld>
            <a:endParaRPr lang="es-ES"/>
          </a:p>
        </p:txBody>
      </p:sp>
      <p:sp>
        <p:nvSpPr>
          <p:cNvPr id="5" name="Marcador de pie de página 4">
            <a:extLst>
              <a:ext uri="{FF2B5EF4-FFF2-40B4-BE49-F238E27FC236}">
                <a16:creationId xmlns:a16="http://schemas.microsoft.com/office/drawing/2014/main" id="{557B14C4-CF70-9AE5-12C9-53149F5EBFB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2701573-8145-C11B-264D-69C11B7C80AE}"/>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11895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83C5BC-5443-94E2-A027-698DFD4EAA33}"/>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4D6433B-05AD-C8BB-4540-C7D295C6B41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0017CAF-440D-9181-1723-7D95B5C035FA}"/>
              </a:ext>
            </a:extLst>
          </p:cNvPr>
          <p:cNvSpPr>
            <a:spLocks noGrp="1"/>
          </p:cNvSpPr>
          <p:nvPr>
            <p:ph type="dt" sz="half" idx="10"/>
          </p:nvPr>
        </p:nvSpPr>
        <p:spPr/>
        <p:txBody>
          <a:bodyPr/>
          <a:lstStyle/>
          <a:p>
            <a:fld id="{46C8DB71-E707-450B-803D-18E9ECD6E7C8}" type="datetimeFigureOut">
              <a:rPr lang="es-ES" smtClean="0"/>
              <a:t>09/10/2025</a:t>
            </a:fld>
            <a:endParaRPr lang="es-ES"/>
          </a:p>
        </p:txBody>
      </p:sp>
      <p:sp>
        <p:nvSpPr>
          <p:cNvPr id="5" name="Marcador de pie de página 4">
            <a:extLst>
              <a:ext uri="{FF2B5EF4-FFF2-40B4-BE49-F238E27FC236}">
                <a16:creationId xmlns:a16="http://schemas.microsoft.com/office/drawing/2014/main" id="{4C057C5C-965E-9D37-4300-B25A2219462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2BAEF7E-8542-DCD3-334A-CE197329A66C}"/>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17842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B6874D8-B1F3-9130-C222-9E3A5547CF9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6CCF2D0-FE05-747A-3751-F564A05E6EE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B46106-CCF6-3A6D-8EA8-D0D6AE8490E5}"/>
              </a:ext>
            </a:extLst>
          </p:cNvPr>
          <p:cNvSpPr>
            <a:spLocks noGrp="1"/>
          </p:cNvSpPr>
          <p:nvPr>
            <p:ph type="dt" sz="half" idx="10"/>
          </p:nvPr>
        </p:nvSpPr>
        <p:spPr/>
        <p:txBody>
          <a:bodyPr/>
          <a:lstStyle/>
          <a:p>
            <a:fld id="{46C8DB71-E707-450B-803D-18E9ECD6E7C8}" type="datetimeFigureOut">
              <a:rPr lang="es-ES" smtClean="0"/>
              <a:t>09/10/2025</a:t>
            </a:fld>
            <a:endParaRPr lang="es-ES"/>
          </a:p>
        </p:txBody>
      </p:sp>
      <p:sp>
        <p:nvSpPr>
          <p:cNvPr id="5" name="Marcador de pie de página 4">
            <a:extLst>
              <a:ext uri="{FF2B5EF4-FFF2-40B4-BE49-F238E27FC236}">
                <a16:creationId xmlns:a16="http://schemas.microsoft.com/office/drawing/2014/main" id="{05FB6C55-00AC-DDCA-530E-6AC1C20294A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622C39F-9A1F-FE92-C4F8-2122039DFFBD}"/>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122874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09/10/2025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9954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09/10/2025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35592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09/10/2025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4363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09/10/2025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7950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09/10/2025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25040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09/10/2025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277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09/10/2025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169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09/10/2025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1728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0724C9-0D52-DE74-6B3E-674628FF991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522CE3E-9EBE-B78E-B152-6ADD6AE13E2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8AA2BF-8334-6738-A070-16E2FF321F8E}"/>
              </a:ext>
            </a:extLst>
          </p:cNvPr>
          <p:cNvSpPr>
            <a:spLocks noGrp="1"/>
          </p:cNvSpPr>
          <p:nvPr>
            <p:ph type="dt" sz="half" idx="10"/>
          </p:nvPr>
        </p:nvSpPr>
        <p:spPr/>
        <p:txBody>
          <a:bodyPr/>
          <a:lstStyle/>
          <a:p>
            <a:fld id="{46C8DB71-E707-450B-803D-18E9ECD6E7C8}" type="datetimeFigureOut">
              <a:rPr lang="es-ES" smtClean="0"/>
              <a:t>09/10/2025</a:t>
            </a:fld>
            <a:endParaRPr lang="es-ES"/>
          </a:p>
        </p:txBody>
      </p:sp>
      <p:sp>
        <p:nvSpPr>
          <p:cNvPr id="5" name="Marcador de pie de página 4">
            <a:extLst>
              <a:ext uri="{FF2B5EF4-FFF2-40B4-BE49-F238E27FC236}">
                <a16:creationId xmlns:a16="http://schemas.microsoft.com/office/drawing/2014/main" id="{CCFCE4BC-751D-BFA0-3489-2F802264298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8956153-1B57-4DE3-01F9-5FF391256C5F}"/>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165929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09/10/2025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5404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09/10/2025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16987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09/10/2025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337394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200837-B5DB-91AB-FC65-366FEA97602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A7EF9A2-1AA3-A78E-A7EB-BA6AB7BB6A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C786337-0260-A5EF-E1C0-88B62C7F4264}"/>
              </a:ext>
            </a:extLst>
          </p:cNvPr>
          <p:cNvSpPr>
            <a:spLocks noGrp="1"/>
          </p:cNvSpPr>
          <p:nvPr>
            <p:ph type="dt" sz="half" idx="10"/>
          </p:nvPr>
        </p:nvSpPr>
        <p:spPr/>
        <p:txBody>
          <a:bodyPr/>
          <a:lstStyle/>
          <a:p>
            <a:fld id="{46C8DB71-E707-450B-803D-18E9ECD6E7C8}" type="datetimeFigureOut">
              <a:rPr lang="es-ES" smtClean="0"/>
              <a:t>09/10/2025</a:t>
            </a:fld>
            <a:endParaRPr lang="es-ES"/>
          </a:p>
        </p:txBody>
      </p:sp>
      <p:sp>
        <p:nvSpPr>
          <p:cNvPr id="5" name="Marcador de pie de página 4">
            <a:extLst>
              <a:ext uri="{FF2B5EF4-FFF2-40B4-BE49-F238E27FC236}">
                <a16:creationId xmlns:a16="http://schemas.microsoft.com/office/drawing/2014/main" id="{79C5D64A-96CD-0566-424A-B9AAB576B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2776D72-1273-C293-E7E1-94CF96954CB7}"/>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1958186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DE0B47-17E1-EA04-D8F0-9B24CF7F44C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74F8939-C092-BE56-ED7E-C2DEBCCD49A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2B36540-5AC5-2090-A586-DD1FB34633A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C388182-719D-B25E-E3AE-E127A001CF22}"/>
              </a:ext>
            </a:extLst>
          </p:cNvPr>
          <p:cNvSpPr>
            <a:spLocks noGrp="1"/>
          </p:cNvSpPr>
          <p:nvPr>
            <p:ph type="dt" sz="half" idx="10"/>
          </p:nvPr>
        </p:nvSpPr>
        <p:spPr/>
        <p:txBody>
          <a:bodyPr/>
          <a:lstStyle/>
          <a:p>
            <a:fld id="{46C8DB71-E707-450B-803D-18E9ECD6E7C8}" type="datetimeFigureOut">
              <a:rPr lang="es-ES" smtClean="0"/>
              <a:t>09/10/2025</a:t>
            </a:fld>
            <a:endParaRPr lang="es-ES"/>
          </a:p>
        </p:txBody>
      </p:sp>
      <p:sp>
        <p:nvSpPr>
          <p:cNvPr id="6" name="Marcador de pie de página 5">
            <a:extLst>
              <a:ext uri="{FF2B5EF4-FFF2-40B4-BE49-F238E27FC236}">
                <a16:creationId xmlns:a16="http://schemas.microsoft.com/office/drawing/2014/main" id="{589D68CD-5A5A-0773-2B27-46E964FEB4C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AD28B7F-1567-6772-0E7F-699FAB09026D}"/>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374680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EC42E9-A18B-55F4-5726-B85A709E9F3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5418BA9-3282-7630-C7CE-F1749F691E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F5D289C-BF29-67D3-988F-76A0DA6A936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202FBAA-6E96-FEC7-D252-F909C2811B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B5D12D6-151A-E348-2E38-B12A288B1CC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3116CC4-BE41-4BC3-626C-973986C50DE0}"/>
              </a:ext>
            </a:extLst>
          </p:cNvPr>
          <p:cNvSpPr>
            <a:spLocks noGrp="1"/>
          </p:cNvSpPr>
          <p:nvPr>
            <p:ph type="dt" sz="half" idx="10"/>
          </p:nvPr>
        </p:nvSpPr>
        <p:spPr/>
        <p:txBody>
          <a:bodyPr/>
          <a:lstStyle/>
          <a:p>
            <a:fld id="{46C8DB71-E707-450B-803D-18E9ECD6E7C8}" type="datetimeFigureOut">
              <a:rPr lang="es-ES" smtClean="0"/>
              <a:t>09/10/2025</a:t>
            </a:fld>
            <a:endParaRPr lang="es-ES"/>
          </a:p>
        </p:txBody>
      </p:sp>
      <p:sp>
        <p:nvSpPr>
          <p:cNvPr id="8" name="Marcador de pie de página 7">
            <a:extLst>
              <a:ext uri="{FF2B5EF4-FFF2-40B4-BE49-F238E27FC236}">
                <a16:creationId xmlns:a16="http://schemas.microsoft.com/office/drawing/2014/main" id="{743A480C-A596-13CF-F64C-9E6C7BABC3B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3173EA1-94A2-0C1B-706E-565F077E7B1A}"/>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3194019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18C0D5-19FC-6ACE-1846-0AE4D9316F3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AD3449F-87E1-0FE6-8ED8-5477E801B6F8}"/>
              </a:ext>
            </a:extLst>
          </p:cNvPr>
          <p:cNvSpPr>
            <a:spLocks noGrp="1"/>
          </p:cNvSpPr>
          <p:nvPr>
            <p:ph type="dt" sz="half" idx="10"/>
          </p:nvPr>
        </p:nvSpPr>
        <p:spPr/>
        <p:txBody>
          <a:bodyPr/>
          <a:lstStyle/>
          <a:p>
            <a:fld id="{46C8DB71-E707-450B-803D-18E9ECD6E7C8}" type="datetimeFigureOut">
              <a:rPr lang="es-ES" smtClean="0"/>
              <a:t>09/10/2025</a:t>
            </a:fld>
            <a:endParaRPr lang="es-ES"/>
          </a:p>
        </p:txBody>
      </p:sp>
      <p:sp>
        <p:nvSpPr>
          <p:cNvPr id="4" name="Marcador de pie de página 3">
            <a:extLst>
              <a:ext uri="{FF2B5EF4-FFF2-40B4-BE49-F238E27FC236}">
                <a16:creationId xmlns:a16="http://schemas.microsoft.com/office/drawing/2014/main" id="{14374007-4499-37CD-3623-A8CE662F12E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EA5EDB8-BBC4-AB06-34FB-C6139B2691E9}"/>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21829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ADE82A7-C756-F91C-43CC-1C7B119CC240}"/>
              </a:ext>
            </a:extLst>
          </p:cNvPr>
          <p:cNvSpPr>
            <a:spLocks noGrp="1"/>
          </p:cNvSpPr>
          <p:nvPr>
            <p:ph type="dt" sz="half" idx="10"/>
          </p:nvPr>
        </p:nvSpPr>
        <p:spPr/>
        <p:txBody>
          <a:bodyPr/>
          <a:lstStyle/>
          <a:p>
            <a:fld id="{46C8DB71-E707-450B-803D-18E9ECD6E7C8}" type="datetimeFigureOut">
              <a:rPr lang="es-ES" smtClean="0"/>
              <a:t>09/10/2025</a:t>
            </a:fld>
            <a:endParaRPr lang="es-ES"/>
          </a:p>
        </p:txBody>
      </p:sp>
      <p:sp>
        <p:nvSpPr>
          <p:cNvPr id="3" name="Marcador de pie de página 2">
            <a:extLst>
              <a:ext uri="{FF2B5EF4-FFF2-40B4-BE49-F238E27FC236}">
                <a16:creationId xmlns:a16="http://schemas.microsoft.com/office/drawing/2014/main" id="{0C3AD978-03FC-F97B-2191-5E4ECC97338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572EF553-86D5-34BA-0752-8F4DBD46813A}"/>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70606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EC9EDB-161E-A9D8-7A09-3059A6603CE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CD49C3F-B7CD-FB1F-649B-4CAD9D318D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96B9080-3040-6395-DC87-1F79D72AAD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12495E9-EE38-468B-02A6-E9995FFC92C8}"/>
              </a:ext>
            </a:extLst>
          </p:cNvPr>
          <p:cNvSpPr>
            <a:spLocks noGrp="1"/>
          </p:cNvSpPr>
          <p:nvPr>
            <p:ph type="dt" sz="half" idx="10"/>
          </p:nvPr>
        </p:nvSpPr>
        <p:spPr/>
        <p:txBody>
          <a:bodyPr/>
          <a:lstStyle/>
          <a:p>
            <a:fld id="{46C8DB71-E707-450B-803D-18E9ECD6E7C8}" type="datetimeFigureOut">
              <a:rPr lang="es-ES" smtClean="0"/>
              <a:t>09/10/2025</a:t>
            </a:fld>
            <a:endParaRPr lang="es-ES"/>
          </a:p>
        </p:txBody>
      </p:sp>
      <p:sp>
        <p:nvSpPr>
          <p:cNvPr id="6" name="Marcador de pie de página 5">
            <a:extLst>
              <a:ext uri="{FF2B5EF4-FFF2-40B4-BE49-F238E27FC236}">
                <a16:creationId xmlns:a16="http://schemas.microsoft.com/office/drawing/2014/main" id="{BA97A625-9B82-3298-4C86-FCE9B3B5A7E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2085A38-D4D4-107C-C400-873A36B3AD14}"/>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379460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4D93B5-63FC-2E96-87BF-240842A3901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2A6F436-E512-9ACF-6276-60CE883A19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1BD119E7-25C1-3742-98EE-BBF3406CC5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A389CE-8E6E-33CF-C18E-608EB3889737}"/>
              </a:ext>
            </a:extLst>
          </p:cNvPr>
          <p:cNvSpPr>
            <a:spLocks noGrp="1"/>
          </p:cNvSpPr>
          <p:nvPr>
            <p:ph type="dt" sz="half" idx="10"/>
          </p:nvPr>
        </p:nvSpPr>
        <p:spPr/>
        <p:txBody>
          <a:bodyPr/>
          <a:lstStyle/>
          <a:p>
            <a:fld id="{46C8DB71-E707-450B-803D-18E9ECD6E7C8}" type="datetimeFigureOut">
              <a:rPr lang="es-ES" smtClean="0"/>
              <a:t>09/10/2025</a:t>
            </a:fld>
            <a:endParaRPr lang="es-ES"/>
          </a:p>
        </p:txBody>
      </p:sp>
      <p:sp>
        <p:nvSpPr>
          <p:cNvPr id="6" name="Marcador de pie de página 5">
            <a:extLst>
              <a:ext uri="{FF2B5EF4-FFF2-40B4-BE49-F238E27FC236}">
                <a16:creationId xmlns:a16="http://schemas.microsoft.com/office/drawing/2014/main" id="{A5CE4F89-4A2F-C680-07FF-71B87DDC0F2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12E2380-18AD-A2B8-F939-253D4AEFBF43}"/>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8661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2E4A8DE-4263-9DD3-73DE-AC963F3014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324CBA9-CF15-790C-9656-B201C69352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500CAEF-9B72-3BE0-92BE-504A52C472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6C8DB71-E707-450B-803D-18E9ECD6E7C8}" type="datetimeFigureOut">
              <a:rPr lang="es-ES" smtClean="0"/>
              <a:t>09/10/2025</a:t>
            </a:fld>
            <a:endParaRPr lang="es-ES"/>
          </a:p>
        </p:txBody>
      </p:sp>
      <p:sp>
        <p:nvSpPr>
          <p:cNvPr id="5" name="Marcador de pie de página 4">
            <a:extLst>
              <a:ext uri="{FF2B5EF4-FFF2-40B4-BE49-F238E27FC236}">
                <a16:creationId xmlns:a16="http://schemas.microsoft.com/office/drawing/2014/main" id="{6EB219BF-D3F5-73C1-7BBD-933BCB74DB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C0B399A2-C110-9968-59D4-625AD218BC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3019195-8575-4EC0-BFC6-3D316C6E1261}" type="slidenum">
              <a:rPr lang="es-ES" smtClean="0"/>
              <a:t>‹Nº›</a:t>
            </a:fld>
            <a:endParaRPr lang="es-ES"/>
          </a:p>
        </p:txBody>
      </p:sp>
    </p:spTree>
    <p:extLst>
      <p:ext uri="{BB962C8B-B14F-4D97-AF65-F5344CB8AC3E}">
        <p14:creationId xmlns:p14="http://schemas.microsoft.com/office/powerpoint/2010/main" val="3862327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09/10/2025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2976450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e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g"/></Relationships>
</file>

<file path=ppt/slides/_rels/slide12.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0" Type="http://schemas.microsoft.com/office/2007/relationships/hdphoto" Target="../media/hdphoto1.wdp"/><Relationship Id="rId4" Type="http://schemas.openxmlformats.org/officeDocument/2006/relationships/image" Target="../media/image8.jpe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0.jpg"/><Relationship Id="rId7"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3.wdp"/><Relationship Id="rId11" Type="http://schemas.openxmlformats.org/officeDocument/2006/relationships/image" Target="../media/image36.jpeg"/><Relationship Id="rId5" Type="http://schemas.openxmlformats.org/officeDocument/2006/relationships/image" Target="../media/image32.png"/><Relationship Id="rId10" Type="http://schemas.microsoft.com/office/2007/relationships/hdphoto" Target="../media/hdphoto4.wdp"/><Relationship Id="rId4" Type="http://schemas.openxmlformats.org/officeDocument/2006/relationships/image" Target="../media/image31.jpeg"/><Relationship Id="rId9"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7.jpeg"/><Relationship Id="rId7" Type="http://schemas.openxmlformats.org/officeDocument/2006/relationships/diagramQuickStyle" Target="../diagrams/quickStyle2.xml"/><Relationship Id="rId12" Type="http://schemas.microsoft.com/office/2007/relationships/hdphoto" Target="../media/hdphoto5.wdp"/><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Layout" Target="../diagrams/layout2.xml"/><Relationship Id="rId11" Type="http://schemas.openxmlformats.org/officeDocument/2006/relationships/image" Target="../media/image42.png"/><Relationship Id="rId5" Type="http://schemas.openxmlformats.org/officeDocument/2006/relationships/diagramData" Target="../diagrams/data2.xml"/><Relationship Id="rId10" Type="http://schemas.openxmlformats.org/officeDocument/2006/relationships/image" Target="../media/image41.jpeg"/><Relationship Id="rId4" Type="http://schemas.openxmlformats.org/officeDocument/2006/relationships/image" Target="../media/image38.jpe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A07CD7B-1F90-1A80-A722-70468215B488}"/>
            </a:ext>
          </a:extLst>
        </p:cNvPr>
        <p:cNvGrpSpPr/>
        <p:nvPr/>
      </p:nvGrpSpPr>
      <p:grpSpPr>
        <a:xfrm>
          <a:off x="0" y="0"/>
          <a:ext cx="0" cy="0"/>
          <a:chOff x="0" y="0"/>
          <a:chExt cx="0" cy="0"/>
        </a:xfrm>
      </p:grpSpPr>
      <p:pic>
        <p:nvPicPr>
          <p:cNvPr id="3" name="Imagen 2" descr="Grupo de personas en una playa&#10;&#10;El contenido generado por IA puede ser incorrecto.">
            <a:extLst>
              <a:ext uri="{FF2B5EF4-FFF2-40B4-BE49-F238E27FC236}">
                <a16:creationId xmlns:a16="http://schemas.microsoft.com/office/drawing/2014/main" id="{3D8541A5-46C4-465D-6E99-B907C570E8E4}"/>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t="-72"/>
          <a:stretch>
            <a:fillRect/>
          </a:stretch>
        </p:blipFill>
        <p:spPr>
          <a:xfrm>
            <a:off x="6191780" y="350322"/>
            <a:ext cx="5825560" cy="4911473"/>
          </a:xfrm>
          <a:prstGeom prst="rect">
            <a:avLst/>
          </a:prstGeom>
          <a:scene3d>
            <a:camera prst="orthographicFront"/>
            <a:lightRig rig="threePt" dir="t"/>
          </a:scene3d>
          <a:sp3d>
            <a:bevelT prst="relaxedInset"/>
          </a:sp3d>
        </p:spPr>
      </p:pic>
      <p:pic>
        <p:nvPicPr>
          <p:cNvPr id="5" name="Imagen 4" descr="Dibujo de un grupo de personas en una playa&#10;&#10;El contenido generado por IA puede ser incorrecto.">
            <a:extLst>
              <a:ext uri="{FF2B5EF4-FFF2-40B4-BE49-F238E27FC236}">
                <a16:creationId xmlns:a16="http://schemas.microsoft.com/office/drawing/2014/main" id="{F0F051E8-4461-A954-184C-F06B0367DA37}"/>
              </a:ext>
            </a:extLst>
          </p:cNvPr>
          <p:cNvPicPr>
            <a:picLocks noGrp="1" noRot="1" noChangeAspect="1" noMove="1" noResize="1" noEditPoints="1" noAdjustHandles="1" noChangeArrowheads="1" noChangeShapeType="1" noCrop="1"/>
          </p:cNvPicPr>
          <p:nvPr/>
        </p:nvPicPr>
        <p:blipFill rotWithShape="1">
          <a:blip r:embed="rId5" cstate="email">
            <a:extLst>
              <a:ext uri="{28A0092B-C50C-407E-A947-70E740481C1C}">
                <a14:useLocalDpi xmlns:a14="http://schemas.microsoft.com/office/drawing/2010/main"/>
              </a:ext>
            </a:extLst>
          </a:blip>
          <a:srcRect b="-72"/>
          <a:stretch>
            <a:fillRect/>
          </a:stretch>
        </p:blipFill>
        <p:spPr>
          <a:xfrm>
            <a:off x="174659" y="336608"/>
            <a:ext cx="5797589" cy="4928738"/>
          </a:xfrm>
          <a:prstGeom prst="rect">
            <a:avLst/>
          </a:prstGeom>
          <a:scene3d>
            <a:camera prst="orthographicFront"/>
            <a:lightRig rig="threePt" dir="t"/>
          </a:scene3d>
          <a:sp3d>
            <a:bevelT prst="relaxedInset"/>
          </a:sp3d>
        </p:spPr>
      </p:pic>
      <p:sp>
        <p:nvSpPr>
          <p:cNvPr id="2" name="CuadroTexto 1">
            <a:extLst>
              <a:ext uri="{FF2B5EF4-FFF2-40B4-BE49-F238E27FC236}">
                <a16:creationId xmlns:a16="http://schemas.microsoft.com/office/drawing/2014/main" id="{280ABF5E-7797-9523-BEE2-7AA71385C31F}"/>
              </a:ext>
            </a:extLst>
          </p:cNvPr>
          <p:cNvSpPr txBox="1"/>
          <p:nvPr/>
        </p:nvSpPr>
        <p:spPr>
          <a:xfrm>
            <a:off x="0" y="5567273"/>
            <a:ext cx="12191999" cy="1200329"/>
          </a:xfrm>
          <a:prstGeom prst="rect">
            <a:avLst/>
          </a:prstGeom>
          <a:noFill/>
        </p:spPr>
        <p:txBody>
          <a:bodyPr wrap="square" rtlCol="0">
            <a:spAutoFit/>
            <a:scene3d>
              <a:camera prst="orthographicFront"/>
              <a:lightRig rig="chilly" dir="t"/>
            </a:scene3d>
            <a:sp3d extrusionH="57150" contourW="38100">
              <a:bevelT h="25400" prst="softRound"/>
              <a:contourClr>
                <a:srgbClr val="6A534F"/>
              </a:contourClr>
            </a:sp3d>
          </a:bodyPr>
          <a:lstStyle/>
          <a:p>
            <a:pPr algn="ctr" rtl="1"/>
            <a:r>
              <a:rPr lang="ar-SA" sz="7200" b="1" dirty="0">
                <a:ln w="9525">
                  <a:noFill/>
                  <a:prstDash val="solid"/>
                </a:ln>
                <a:blipFill dpi="0" rotWithShape="1">
                  <a:blip r:embed="rId6"/>
                  <a:srcRect/>
                  <a:tile tx="0" ty="0" sx="100000" sy="100000" flip="none" algn="tl"/>
                </a:blipFill>
                <a:effectLst>
                  <a:outerShdw blurRad="12700" dist="25400" dir="2700000" algn="tl" rotWithShape="0">
                    <a:srgbClr val="FFFF00"/>
                  </a:outerShdw>
                </a:effectLst>
              </a:rPr>
              <a:t>تذكارٌ للنعمة</a:t>
            </a:r>
            <a:endParaRPr lang="en" sz="7200" b="1" dirty="0">
              <a:ln w="9525">
                <a:noFill/>
                <a:prstDash val="solid"/>
              </a:ln>
              <a:blipFill dpi="0" rotWithShape="1">
                <a:blip r:embed="rId6"/>
                <a:srcRect/>
                <a:tile tx="0" ty="0" sx="100000" sy="100000" flip="none" algn="tl"/>
              </a:blipFill>
              <a:effectLst>
                <a:outerShdw blurRad="12700" dist="25400" dir="2700000" algn="tl" rotWithShape="0">
                  <a:srgbClr val="FFFF00"/>
                </a:outerShdw>
              </a:effectLst>
            </a:endParaRPr>
          </a:p>
        </p:txBody>
      </p:sp>
      <p:sp>
        <p:nvSpPr>
          <p:cNvPr id="4" name="CuadroTexto 3">
            <a:extLst>
              <a:ext uri="{FF2B5EF4-FFF2-40B4-BE49-F238E27FC236}">
                <a16:creationId xmlns:a16="http://schemas.microsoft.com/office/drawing/2014/main" id="{1BEE2F60-0A3B-D6D2-DE2B-55D47D2616BB}"/>
              </a:ext>
            </a:extLst>
          </p:cNvPr>
          <p:cNvSpPr txBox="1"/>
          <p:nvPr/>
        </p:nvSpPr>
        <p:spPr>
          <a:xfrm>
            <a:off x="0" y="-921"/>
            <a:ext cx="12191998" cy="338554"/>
          </a:xfrm>
          <a:prstGeom prst="rect">
            <a:avLst/>
          </a:prstGeom>
          <a:noFill/>
        </p:spPr>
        <p:txBody>
          <a:bodyPr wrap="square" rtlCol="0">
            <a:spAutoFit/>
          </a:bodyPr>
          <a:lstStyle/>
          <a:p>
            <a:pPr algn="ctr" rtl="1"/>
            <a:r>
              <a:rPr lang="ar-SA" sz="1600" b="1" dirty="0">
                <a:solidFill>
                  <a:srgbClr val="AAF4DA"/>
                </a:solidFill>
                <a:effectLst>
                  <a:outerShdw blurRad="38100" dist="38100" dir="2700000" algn="tl">
                    <a:srgbClr val="000000">
                      <a:alpha val="43137"/>
                    </a:srgbClr>
                  </a:outerShdw>
                </a:effectLst>
              </a:rPr>
              <a:t>الدرس 3 ليوم 18 أكتوبر 2025</a:t>
            </a:r>
            <a:endParaRPr lang="en" sz="1600" b="1" dirty="0">
              <a:solidFill>
                <a:srgbClr val="AAF4DA"/>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5802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4272DF6-A8A0-2CD5-1EB5-7DA0F73ABB48}"/>
            </a:ext>
          </a:extLst>
        </p:cNvPr>
        <p:cNvGrpSpPr/>
        <p:nvPr/>
      </p:nvGrpSpPr>
      <p:grpSpPr>
        <a:xfrm>
          <a:off x="0" y="0"/>
          <a:ext cx="0" cy="0"/>
          <a:chOff x="0" y="0"/>
          <a:chExt cx="0" cy="0"/>
        </a:xfrm>
      </p:grpSpPr>
      <p:pic>
        <p:nvPicPr>
          <p:cNvPr id="5" name="Imagen 4" descr="Imagen que contiene hombre, persona, viejo, micrófono&#10;&#10;El contenido generado por IA puede ser incorrecto.">
            <a:extLst>
              <a:ext uri="{FF2B5EF4-FFF2-40B4-BE49-F238E27FC236}">
                <a16:creationId xmlns:a16="http://schemas.microsoft.com/office/drawing/2014/main" id="{39678A3E-ADD1-E58B-F839-A0291783BBBA}"/>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158429" y="431183"/>
            <a:ext cx="6074109" cy="6334188"/>
          </a:xfrm>
          <a:prstGeom prst="rect">
            <a:avLst/>
          </a:prstGeom>
          <a:effectLst>
            <a:outerShdw blurRad="50800" dist="38100" dir="2700000" algn="tl" rotWithShape="0">
              <a:prstClr val="black">
                <a:alpha val="40000"/>
              </a:prstClr>
            </a:outerShdw>
          </a:effectLst>
        </p:spPr>
      </p:pic>
      <p:pic>
        <p:nvPicPr>
          <p:cNvPr id="12" name="Imagen 11" descr="Imagen que contiene persona, hombre, pastel, agua&#10;&#10;El contenido generado por IA puede ser incorrecto.">
            <a:extLst>
              <a:ext uri="{FF2B5EF4-FFF2-40B4-BE49-F238E27FC236}">
                <a16:creationId xmlns:a16="http://schemas.microsoft.com/office/drawing/2014/main" id="{ADD322CC-83EB-C881-91E1-1F01A1F4FE8B}"/>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a:off x="5407664" y="1838848"/>
            <a:ext cx="6784336" cy="5019152"/>
          </a:xfrm>
          <a:prstGeom prst="rect">
            <a:avLst/>
          </a:prstGeom>
          <a:effectLst>
            <a:outerShdw blurRad="50800" dist="38100" dir="2700000" algn="tl" rotWithShape="0">
              <a:prstClr val="black">
                <a:alpha val="40000"/>
              </a:prstClr>
            </a:outerShdw>
          </a:effectLst>
        </p:spPr>
      </p:pic>
      <p:sp>
        <p:nvSpPr>
          <p:cNvPr id="3" name="CuadroTexto 2">
            <a:extLst>
              <a:ext uri="{FF2B5EF4-FFF2-40B4-BE49-F238E27FC236}">
                <a16:creationId xmlns:a16="http://schemas.microsoft.com/office/drawing/2014/main" id="{16CCFED5-E53B-E8FD-7186-0FA230096D1C}"/>
              </a:ext>
            </a:extLst>
          </p:cNvPr>
          <p:cNvSpPr txBox="1"/>
          <p:nvPr/>
        </p:nvSpPr>
        <p:spPr>
          <a:xfrm>
            <a:off x="5407664" y="2165733"/>
            <a:ext cx="4217049" cy="923330"/>
          </a:xfrm>
          <a:prstGeom prst="rect">
            <a:avLst/>
          </a:prstGeom>
          <a:noFill/>
        </p:spPr>
        <p:txBody>
          <a:bodyPr wrap="square">
            <a:spAutoFit/>
            <a:scene3d>
              <a:camera prst="orthographicFront"/>
              <a:lightRig rig="threePt" dir="t"/>
            </a:scene3d>
            <a:sp3d extrusionH="57150">
              <a:bevelT w="38100" h="38100"/>
            </a:sp3d>
          </a:bodyPr>
          <a:lstStyle/>
          <a:p>
            <a:pPr algn="ctr" rtl="1"/>
            <a:r>
              <a:rPr lang="ar-SA" sz="5400" b="1" dirty="0">
                <a:ln w="0"/>
                <a:gradFill>
                  <a:gsLst>
                    <a:gs pos="0">
                      <a:srgbClr val="1A5992"/>
                    </a:gs>
                    <a:gs pos="50000">
                      <a:srgbClr val="4997DF"/>
                    </a:gs>
                    <a:gs pos="100000">
                      <a:srgbClr val="C5BBCF"/>
                    </a:gs>
                  </a:gsLst>
                  <a:lin ang="5400000"/>
                </a:gradFill>
                <a:effectLst>
                  <a:reflection blurRad="6350" stA="53000" endA="300" endPos="35500" dir="5400000" sy="-90000" algn="bl" rotWithShape="0"/>
                </a:effectLst>
              </a:rPr>
              <a:t>معالم نهر الأردن</a:t>
            </a:r>
            <a:endParaRPr lang="en" sz="5400" b="1" dirty="0">
              <a:ln w="0"/>
              <a:gradFill>
                <a:gsLst>
                  <a:gs pos="0">
                    <a:srgbClr val="1A5992"/>
                  </a:gs>
                  <a:gs pos="50000">
                    <a:srgbClr val="4997DF"/>
                  </a:gs>
                  <a:gs pos="100000">
                    <a:srgbClr val="C5BBCF"/>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7707299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3E32BC5-0B24-6914-3C1D-2604E062212D}"/>
              </a:ext>
            </a:extLst>
          </p:cNvPr>
          <p:cNvSpPr txBox="1"/>
          <p:nvPr/>
        </p:nvSpPr>
        <p:spPr>
          <a:xfrm>
            <a:off x="533399" y="204393"/>
            <a:ext cx="5419725" cy="984885"/>
          </a:xfrm>
          <a:prstGeom prst="rect">
            <a:avLst/>
          </a:prstGeom>
          <a:solidFill>
            <a:schemeClr val="accent5">
              <a:lumMod val="20000"/>
              <a:lumOff val="80000"/>
            </a:schemeClr>
          </a:solidFill>
          <a:ln w="28575">
            <a:solidFill>
              <a:schemeClr val="accent5">
                <a:lumMod val="75000"/>
              </a:schemeClr>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rtl="1"/>
            <a:r>
              <a:rPr lang="en" b="1" dirty="0">
                <a:solidFill>
                  <a:schemeClr val="tx1"/>
                </a:solidFill>
                <a:latin typeface="Comic Sans MS" panose="030F0702030302020204" pitchFamily="66" charset="0"/>
              </a:rPr>
              <a:t>“</a:t>
            </a:r>
            <a:r>
              <a:rPr lang="ar-SA" sz="2000" b="1" dirty="0">
                <a:solidFill>
                  <a:schemeClr val="tx1"/>
                </a:solidFill>
                <a:latin typeface="Comic Sans MS" panose="030F0702030302020204" pitchFamily="66" charset="0"/>
              </a:rPr>
              <a:t>'حَوَّلَ الْبَحْرَ أَرْضاً يَابِسَةً، وَاجْتَازُوا فِي النَّهْرِ بِأَقْدَامِهِمْ. هُنَاكَ فَرِحْنَا بِهِ. </a:t>
            </a:r>
            <a:r>
              <a:rPr lang="ar-SA" b="1" dirty="0">
                <a:solidFill>
                  <a:schemeClr val="tx1"/>
                </a:solidFill>
                <a:latin typeface="Comic Sans MS" panose="030F0702030302020204" pitchFamily="66" charset="0"/>
              </a:rPr>
              <a:t>'</a:t>
            </a:r>
          </a:p>
          <a:p>
            <a:pPr algn="ctr" rtl="1"/>
            <a:r>
              <a:rPr lang="en" b="1" dirty="0">
                <a:solidFill>
                  <a:schemeClr val="tx1"/>
                </a:solidFill>
                <a:latin typeface="Comic Sans MS" panose="030F0702030302020204" pitchFamily="66" charset="0"/>
              </a:rPr>
              <a:t> </a:t>
            </a:r>
            <a:r>
              <a:rPr lang="ar-SA" sz="1400" b="1" dirty="0">
                <a:solidFill>
                  <a:schemeClr val="tx1"/>
                </a:solidFill>
                <a:latin typeface="Comic Sans MS" panose="030F0702030302020204" pitchFamily="66" charset="0"/>
              </a:rPr>
              <a:t>(مزمور 66: 6)</a:t>
            </a:r>
            <a:endParaRPr lang="es-ES" b="1" dirty="0">
              <a:solidFill>
                <a:schemeClr val="tx1"/>
              </a:solidFill>
              <a:latin typeface="Comic Sans MS" panose="030F0702030302020204" pitchFamily="66" charset="0"/>
            </a:endParaRPr>
          </a:p>
        </p:txBody>
      </p:sp>
      <p:sp>
        <p:nvSpPr>
          <p:cNvPr id="4" name="CuadroTexto 3">
            <a:extLst>
              <a:ext uri="{FF2B5EF4-FFF2-40B4-BE49-F238E27FC236}">
                <a16:creationId xmlns:a16="http://schemas.microsoft.com/office/drawing/2014/main" id="{314D661B-91FE-5129-1CC7-AEB12FEDD51C}"/>
              </a:ext>
            </a:extLst>
          </p:cNvPr>
          <p:cNvSpPr txBox="1"/>
          <p:nvPr/>
        </p:nvSpPr>
        <p:spPr>
          <a:xfrm>
            <a:off x="6617231" y="255193"/>
            <a:ext cx="5095273" cy="707886"/>
          </a:xfrm>
          <a:prstGeom prst="rect">
            <a:avLst/>
          </a:prstGeom>
          <a:solidFill>
            <a:schemeClr val="accent3">
              <a:lumMod val="60000"/>
              <a:lumOff val="40000"/>
            </a:schemeClr>
          </a:solidFill>
          <a:ln w="28575">
            <a:solidFill>
              <a:schemeClr val="accent3">
                <a:lumMod val="50000"/>
              </a:schemeClr>
            </a:solidFill>
          </a:ln>
        </p:spPr>
        <p:style>
          <a:lnRef idx="0">
            <a:schemeClr val="accent3"/>
          </a:lnRef>
          <a:fillRef idx="3">
            <a:schemeClr val="accent3"/>
          </a:fillRef>
          <a:effectRef idx="3">
            <a:schemeClr val="accent3"/>
          </a:effectRef>
          <a:fontRef idx="minor">
            <a:schemeClr val="lt1"/>
          </a:fontRef>
        </p:style>
        <p:txBody>
          <a:bodyPr wrap="square">
            <a:spAutoFit/>
          </a:bodyPr>
          <a:lstStyle/>
          <a:p>
            <a:pPr algn="ctr" rtl="1"/>
            <a:r>
              <a:rPr lang="en" b="1" dirty="0">
                <a:solidFill>
                  <a:schemeClr val="tx1"/>
                </a:solidFill>
                <a:latin typeface="Comic Sans MS" panose="030F0702030302020204" pitchFamily="66" charset="0"/>
              </a:rPr>
              <a:t>“</a:t>
            </a:r>
            <a:r>
              <a:rPr lang="ar-SA" sz="2000" b="1" dirty="0">
                <a:solidFill>
                  <a:schemeClr val="tx1"/>
                </a:solidFill>
                <a:latin typeface="Comic Sans MS" panose="030F0702030302020204" pitchFamily="66" charset="0"/>
              </a:rPr>
              <a:t>'رَأَى الْبَحْرُ الأَحْمَرُ ذَلِكَ فَهَرَبَ، وَتَرَاجَعَ نَهْرُ الأُرْدُنِّ إِلَى الْوَرَاءِ.</a:t>
            </a:r>
            <a:r>
              <a:rPr lang="en" b="1" dirty="0">
                <a:solidFill>
                  <a:schemeClr val="tx1"/>
                </a:solidFill>
                <a:latin typeface="Comic Sans MS" panose="030F0702030302020204" pitchFamily="66" charset="0"/>
              </a:rPr>
              <a:t>” </a:t>
            </a:r>
            <a:r>
              <a:rPr lang="ar-SA" sz="1400" b="1" dirty="0">
                <a:solidFill>
                  <a:schemeClr val="tx1"/>
                </a:solidFill>
                <a:latin typeface="Comic Sans MS" panose="030F0702030302020204" pitchFamily="66" charset="0"/>
              </a:rPr>
              <a:t>(مزمور 114: 3)</a:t>
            </a:r>
            <a:endParaRPr lang="en" sz="1400" b="1" dirty="0">
              <a:solidFill>
                <a:schemeClr val="tx1"/>
              </a:solidFill>
              <a:latin typeface="Comic Sans MS" panose="030F0702030302020204" pitchFamily="66" charset="0"/>
            </a:endParaRPr>
          </a:p>
        </p:txBody>
      </p:sp>
      <p:sp>
        <p:nvSpPr>
          <p:cNvPr id="5" name="CuadroTexto 4">
            <a:extLst>
              <a:ext uri="{FF2B5EF4-FFF2-40B4-BE49-F238E27FC236}">
                <a16:creationId xmlns:a16="http://schemas.microsoft.com/office/drawing/2014/main" id="{5753915E-8DAB-8459-A56D-8F737B54F88F}"/>
              </a:ext>
            </a:extLst>
          </p:cNvPr>
          <p:cNvSpPr txBox="1"/>
          <p:nvPr/>
        </p:nvSpPr>
        <p:spPr>
          <a:xfrm>
            <a:off x="466024" y="1354251"/>
            <a:ext cx="5878228" cy="1569660"/>
          </a:xfrm>
          <a:prstGeom prst="rect">
            <a:avLst/>
          </a:prstGeom>
          <a:noFill/>
        </p:spPr>
        <p:txBody>
          <a:bodyPr wrap="square" rtlCol="0">
            <a:spAutoFit/>
          </a:bodyPr>
          <a:lstStyle/>
          <a:p>
            <a:pPr algn="r" rtl="1">
              <a:spcBef>
                <a:spcPts val="600"/>
              </a:spcBef>
            </a:pPr>
            <a:r>
              <a:rPr lang="ar-SA" sz="2400" b="1" dirty="0"/>
              <a:t>إن عبور البحر الأحمر والأردن هما حدثان تاريخيان أصبحا متشابكين كمعالم بارزة في تاريخ الفداء (مز 66: 6؛ مز 114). معا ، يشيران إلى تحررنا من الخطيئة ووصولنا إلى الحياة الأبدية.</a:t>
            </a:r>
            <a:endParaRPr lang="en" sz="2400" b="1" dirty="0"/>
          </a:p>
        </p:txBody>
      </p:sp>
      <p:pic>
        <p:nvPicPr>
          <p:cNvPr id="6" name="Imagen 5" descr="Grupo de personas en el agua&#10;&#10;El contenido generado por IA puede ser incorrecto.">
            <a:extLst>
              <a:ext uri="{FF2B5EF4-FFF2-40B4-BE49-F238E27FC236}">
                <a16:creationId xmlns:a16="http://schemas.microsoft.com/office/drawing/2014/main" id="{9D6E3C37-5995-5C6F-3649-6769B1E65BB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22457" y="1140023"/>
            <a:ext cx="2613560" cy="3447675"/>
          </a:xfrm>
          <a:prstGeom prst="snip2DiagRect">
            <a:avLst>
              <a:gd name="adj1" fmla="val 15836"/>
              <a:gd name="adj2" fmla="val 0"/>
            </a:avLst>
          </a:prstGeom>
          <a:solidFill>
            <a:srgbClr val="FFFFFF">
              <a:shade val="85000"/>
            </a:srgbClr>
          </a:solidFill>
          <a:ln w="3810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hombre con una tabla de surf en el agua&#10;&#10;El contenido generado por IA puede ser incorrecto.">
            <a:extLst>
              <a:ext uri="{FF2B5EF4-FFF2-40B4-BE49-F238E27FC236}">
                <a16:creationId xmlns:a16="http://schemas.microsoft.com/office/drawing/2014/main" id="{BA9AD13D-C23C-57FF-2D10-A6B8F1DE6F6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429150" y="1140023"/>
            <a:ext cx="2630530" cy="3447674"/>
          </a:xfrm>
          <a:prstGeom prst="snip2DiagRect">
            <a:avLst/>
          </a:prstGeom>
          <a:solidFill>
            <a:srgbClr val="FFFFFF">
              <a:shade val="85000"/>
            </a:srgbClr>
          </a:solidFill>
          <a:ln w="3810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81B567B2-AB2D-F880-B10C-BD79C3DF96B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6422457" y="4715438"/>
            <a:ext cx="5637223" cy="1887369"/>
          </a:xfrm>
          <a:prstGeom prst="snip2DiagRect">
            <a:avLst>
              <a:gd name="adj1" fmla="val 16802"/>
              <a:gd name="adj2" fmla="val 16667"/>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ACBFD153-0A08-23C4-6F42-A1CC4126D636}"/>
              </a:ext>
            </a:extLst>
          </p:cNvPr>
          <p:cNvSpPr txBox="1"/>
          <p:nvPr/>
        </p:nvSpPr>
        <p:spPr>
          <a:xfrm>
            <a:off x="468029" y="5116389"/>
            <a:ext cx="5798017" cy="1569660"/>
          </a:xfrm>
          <a:prstGeom prst="rect">
            <a:avLst/>
          </a:prstGeom>
          <a:noFill/>
        </p:spPr>
        <p:txBody>
          <a:bodyPr wrap="square">
            <a:spAutoFit/>
          </a:bodyPr>
          <a:lstStyle/>
          <a:p>
            <a:pPr algn="r" rtl="1">
              <a:spcBef>
                <a:spcPts val="600"/>
              </a:spcBef>
            </a:pPr>
            <a:r>
              <a:rPr lang="ar-SA" sz="2400" b="1" dirty="0"/>
              <a:t>كان لدخول مياه الأردن نفس التأثير على يسوع ، الذي تم تمكينه من قبل الروح القدس لإتمام مهمته: تحريرنا من الخطيئة ومنحنا الحياة الأبدية (مرقس 1: 9-11 ؛</a:t>
            </a:r>
            <a:r>
              <a:rPr lang="fr-FR" sz="2400" b="1" dirty="0"/>
              <a:t> </a:t>
            </a:r>
            <a:r>
              <a:rPr lang="ar-SA" sz="2400" b="1" dirty="0"/>
              <a:t>يوحنا 1: 29. 3:16).</a:t>
            </a:r>
            <a:endParaRPr lang="en" sz="2400" b="1" dirty="0"/>
          </a:p>
        </p:txBody>
      </p:sp>
      <p:sp>
        <p:nvSpPr>
          <p:cNvPr id="11" name="CuadroTexto 10">
            <a:extLst>
              <a:ext uri="{FF2B5EF4-FFF2-40B4-BE49-F238E27FC236}">
                <a16:creationId xmlns:a16="http://schemas.microsoft.com/office/drawing/2014/main" id="{341044B0-4486-FF22-6333-F80EBF0096C2}"/>
              </a:ext>
            </a:extLst>
          </p:cNvPr>
          <p:cNvSpPr txBox="1"/>
          <p:nvPr/>
        </p:nvSpPr>
        <p:spPr>
          <a:xfrm>
            <a:off x="468029" y="3985454"/>
            <a:ext cx="5878228" cy="1200329"/>
          </a:xfrm>
          <a:prstGeom prst="rect">
            <a:avLst/>
          </a:prstGeom>
          <a:noFill/>
        </p:spPr>
        <p:txBody>
          <a:bodyPr wrap="square">
            <a:spAutoFit/>
          </a:bodyPr>
          <a:lstStyle/>
          <a:p>
            <a:pPr algn="r" rtl="1">
              <a:spcBef>
                <a:spcPts val="600"/>
              </a:spcBef>
            </a:pPr>
            <a:r>
              <a:rPr lang="ar-SA" sz="2400" b="1" dirty="0"/>
              <a:t>لكن بالنسبة لإليشع، كان الحدث نفسه علامة على استقبال الروح القدس، الذي مكنه من إتمام رسالته (2 ملوك 2، 14-15).</a:t>
            </a:r>
            <a:endParaRPr lang="en" sz="2400" b="1" dirty="0"/>
          </a:p>
        </p:txBody>
      </p:sp>
      <p:sp>
        <p:nvSpPr>
          <p:cNvPr id="13" name="CuadroTexto 12">
            <a:extLst>
              <a:ext uri="{FF2B5EF4-FFF2-40B4-BE49-F238E27FC236}">
                <a16:creationId xmlns:a16="http://schemas.microsoft.com/office/drawing/2014/main" id="{629CD6C9-460F-BA90-E110-EDD6C85788D7}"/>
              </a:ext>
            </a:extLst>
          </p:cNvPr>
          <p:cNvSpPr txBox="1"/>
          <p:nvPr/>
        </p:nvSpPr>
        <p:spPr>
          <a:xfrm>
            <a:off x="506129" y="2854518"/>
            <a:ext cx="5798017" cy="1200329"/>
          </a:xfrm>
          <a:prstGeom prst="rect">
            <a:avLst/>
          </a:prstGeom>
          <a:noFill/>
        </p:spPr>
        <p:txBody>
          <a:bodyPr wrap="square">
            <a:spAutoFit/>
          </a:bodyPr>
          <a:lstStyle/>
          <a:p>
            <a:pPr algn="r" rtl="1">
              <a:spcBef>
                <a:spcPts val="600"/>
              </a:spcBef>
            </a:pPr>
            <a:r>
              <a:rPr lang="ar-SA" sz="2400" b="1" dirty="0"/>
              <a:t>كان عبور نهر الأردن بأعجوبة وإحضاره إلى حضرة الله حقيقة واقعة بالنسبة </a:t>
            </a:r>
            <a:r>
              <a:rPr lang="ar-SA" sz="2400" b="1" dirty="0" err="1"/>
              <a:t>لإيليا</a:t>
            </a:r>
            <a:r>
              <a:rPr lang="ar-SA" sz="2400" b="1" dirty="0"/>
              <a:t> (2 ملوك 2: 1 ، 7 ، 8 ، 11).</a:t>
            </a:r>
            <a:endParaRPr lang="en" sz="2400" b="1" dirty="0"/>
          </a:p>
        </p:txBody>
      </p:sp>
    </p:spTree>
    <p:extLst>
      <p:ext uri="{BB962C8B-B14F-4D97-AF65-F5344CB8AC3E}">
        <p14:creationId xmlns:p14="http://schemas.microsoft.com/office/powerpoint/2010/main" val="117998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righ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strips(downLeft)">
                                      <p:cBhvr>
                                        <p:cTn id="30" dur="500"/>
                                        <p:tgtEl>
                                          <p:spTgt spid="6"/>
                                        </p:tgtEl>
                                      </p:cBhvr>
                                    </p:animEffect>
                                  </p:childTnLst>
                                </p:cTn>
                              </p:par>
                            </p:childTnLst>
                          </p:cTn>
                        </p:par>
                        <p:par>
                          <p:cTn id="31" fill="hold">
                            <p:stCondLst>
                              <p:cond delay="500"/>
                            </p:stCondLst>
                            <p:childTnLst>
                              <p:par>
                                <p:cTn id="32" presetID="22" presetClass="entr" presetSubtype="2"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right)">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6"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strips(downRight)">
                                      <p:cBhvr>
                                        <p:cTn id="39" dur="500"/>
                                        <p:tgtEl>
                                          <p:spTgt spid="8"/>
                                        </p:tgtEl>
                                      </p:cBhvr>
                                    </p:animEffect>
                                  </p:childTnLst>
                                </p:cTn>
                              </p:par>
                            </p:childTnLst>
                          </p:cTn>
                        </p:par>
                        <p:par>
                          <p:cTn id="40" fill="hold">
                            <p:stCondLst>
                              <p:cond delay="500"/>
                            </p:stCondLst>
                            <p:childTnLst>
                              <p:par>
                                <p:cTn id="41" presetID="22" presetClass="entr" presetSubtype="2"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righ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randombar(horizontal)">
                                      <p:cBhvr>
                                        <p:cTn id="48" dur="500"/>
                                        <p:tgtEl>
                                          <p:spTgt spid="9"/>
                                        </p:tgtEl>
                                      </p:cBhvr>
                                    </p:animEffect>
                                  </p:childTnLst>
                                </p:cTn>
                              </p:par>
                            </p:childTnLst>
                          </p:cTn>
                        </p:par>
                        <p:par>
                          <p:cTn id="49" fill="hold">
                            <p:stCondLst>
                              <p:cond delay="500"/>
                            </p:stCondLst>
                            <p:childTnLst>
                              <p:par>
                                <p:cTn id="50" presetID="22" presetClass="entr" presetSubtype="2"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right)">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7" grpId="0"/>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7C374FF-DACA-5ADA-AC4A-C5CA59483ACF}"/>
              </a:ext>
            </a:extLst>
          </p:cNvPr>
          <p:cNvSpPr txBox="1"/>
          <p:nvPr/>
        </p:nvSpPr>
        <p:spPr>
          <a:xfrm>
            <a:off x="866173" y="1600596"/>
            <a:ext cx="10662833" cy="3254417"/>
          </a:xfrm>
          <a:prstGeom prst="rect">
            <a:avLst/>
          </a:prstGeom>
          <a:noFill/>
        </p:spPr>
        <p:txBody>
          <a:bodyPr wrap="square">
            <a:spAutoFit/>
          </a:bodyPr>
          <a:lstStyle/>
          <a:p>
            <a:pPr algn="r" rtl="1">
              <a:lnSpc>
                <a:spcPct val="150000"/>
              </a:lnSpc>
              <a:spcBef>
                <a:spcPts val="600"/>
              </a:spcBef>
            </a:pPr>
            <a:r>
              <a:rPr lang="en" sz="2800" b="1" dirty="0">
                <a:latin typeface="Constantia" panose="02030602050306030303" pitchFamily="18" charset="0"/>
              </a:rPr>
              <a:t>“</a:t>
            </a:r>
            <a:r>
              <a:rPr lang="ar-SA" sz="2800" b="1" dirty="0">
                <a:latin typeface="Constantia" panose="02030602050306030303" pitchFamily="18" charset="0"/>
              </a:rPr>
              <a:t>لنتذكر إذن لطف الرب المحب، وكثرة رحمته الرقيقة. مثل شعب إسرائيل ، دعونا نقيم أحجار شهادتنا ، ونكتب عليها القصة الثمينة لما صنعه الله لنا. وبينما نراجع تعاملاته معنا في حجنا ، دعونا نعلن ، من قلوب ذابت بالامتنان ، "ماذا سأقدم للرب من أجل كل منافعه لي؟ آخذ كأس الخلاص وأدعو اسم الرب. سأدفع نذوري للرب الآن في حضرة كل شعبه ". مزمور 116: 12-14 "</a:t>
            </a:r>
            <a:endParaRPr lang="en"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70DFBCBD-99AD-E0ED-5471-C12DE9C3B910}"/>
              </a:ext>
            </a:extLst>
          </p:cNvPr>
          <p:cNvSpPr txBox="1"/>
          <p:nvPr/>
        </p:nvSpPr>
        <p:spPr>
          <a:xfrm>
            <a:off x="8121330" y="5561049"/>
            <a:ext cx="3051541" cy="338554"/>
          </a:xfrm>
          <a:prstGeom prst="rect">
            <a:avLst/>
          </a:prstGeom>
          <a:noFill/>
        </p:spPr>
        <p:txBody>
          <a:bodyPr wrap="none" rtlCol="0">
            <a:spAutoFit/>
          </a:bodyPr>
          <a:lstStyle/>
          <a:p>
            <a:pPr algn="r"/>
            <a:r>
              <a:rPr lang="en" sz="1600" b="1" dirty="0"/>
              <a:t>EGW (The Desire of Ages, p. 348)</a:t>
            </a:r>
          </a:p>
        </p:txBody>
      </p:sp>
    </p:spTree>
    <p:extLst>
      <p:ext uri="{BB962C8B-B14F-4D97-AF65-F5344CB8AC3E}">
        <p14:creationId xmlns:p14="http://schemas.microsoft.com/office/powerpoint/2010/main" val="227809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1D1E809-7C92-1947-A824-92A5FCCA77E7}"/>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9" name="Imagen 8">
            <a:extLst>
              <a:ext uri="{FF2B5EF4-FFF2-40B4-BE49-F238E27FC236}">
                <a16:creationId xmlns:a16="http://schemas.microsoft.com/office/drawing/2014/main" id="{541570EE-7754-16A8-950A-09CB164BC1CB}"/>
              </a:ext>
            </a:extLst>
          </p:cNvPr>
          <p:cNvPicPr>
            <a:picLocks noGrp="1" noRot="1" noChangeAspect="1" noMove="1" noResize="1" noEditPoints="1" noAdjustHandles="1" noChangeArrowheads="1" noChangeShapeType="1" noCrop="1"/>
          </p:cNvPicPr>
          <p:nvPr/>
        </p:nvPicPr>
        <p:blipFill rotWithShape="1">
          <a:blip r:embed="rId2"/>
          <a:srcRect/>
          <a:stretch>
            <a:fillRect/>
          </a:stretch>
        </p:blipFill>
        <p:spPr>
          <a:xfrm>
            <a:off x="20" y="431"/>
            <a:ext cx="8115280" cy="6408311"/>
          </a:xfrm>
          <a:prstGeom prst="rect">
            <a:avLst/>
          </a:prstGeom>
        </p:spPr>
      </p:pic>
      <p:sp>
        <p:nvSpPr>
          <p:cNvPr id="16" name="Rectangle 15">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Rectangle 17">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89C75E11-E303-C107-3B73-C50F5A02D589}"/>
              </a:ext>
            </a:extLst>
          </p:cNvPr>
          <p:cNvSpPr txBox="1"/>
          <p:nvPr/>
        </p:nvSpPr>
        <p:spPr>
          <a:xfrm>
            <a:off x="8181963" y="509809"/>
            <a:ext cx="3943354" cy="5078313"/>
          </a:xfrm>
          <a:prstGeom prst="rect">
            <a:avLst/>
          </a:prstGeom>
          <a:noFill/>
        </p:spPr>
        <p:txBody>
          <a:bodyPr wrap="square">
            <a:spAutoFit/>
            <a:scene3d>
              <a:camera prst="orthographicFront"/>
              <a:lightRig rig="threePt" dir="t"/>
            </a:scene3d>
            <a:sp3d extrusionH="57150">
              <a:bevelT w="38100" h="38100"/>
            </a:sp3d>
          </a:bodyPr>
          <a:lstStyle/>
          <a:p>
            <a:pPr lvl="0" algn="ctr" rtl="1">
              <a:spcBef>
                <a:spcPts val="1200"/>
              </a:spcBef>
              <a:defRPr/>
            </a:pPr>
            <a:r>
              <a:rPr kumimoji="0" lang="es-ES" sz="26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a:t>
            </a:r>
            <a:r>
              <a:rPr lang="ar-SA" sz="3600" b="1" dirty="0">
                <a:solidFill>
                  <a:schemeClr val="accent2">
                    <a:lumMod val="75000"/>
                  </a:schemeClr>
                </a:solidFill>
                <a:latin typeface="Inter"/>
              </a:rPr>
              <a:t>لأَنََّّ </a:t>
            </a:r>
            <a:r>
              <a:rPr lang="ar-SA" sz="3600" b="1" i="0" dirty="0">
                <a:solidFill>
                  <a:schemeClr val="accent2">
                    <a:lumMod val="75000"/>
                  </a:schemeClr>
                </a:solidFill>
                <a:effectLst/>
                <a:latin typeface="Inter"/>
              </a:rPr>
              <a:t>الرَّبَّ إِلَهَكُمْ شَقَّ مِيَاهَ الأُرْدُنِّ أَمَامَكُمْ، فَعَبَرْتُمُ النَّهْرَ فَوْقَ أَرْضٍ يَابِسَةٍ، كَمَا فَعَلَ الرَّبُّ إِلَهُكُمْ بِالْبَحْرِ الأَحْمَرِ الَّذِي شَقَّهُ أَمَامَنَا حَتَّى عَبَرْنَا. </a:t>
            </a:r>
            <a:r>
              <a:rPr lang="ar-SA" b="1" i="0" dirty="0">
                <a:solidFill>
                  <a:schemeClr val="accent2">
                    <a:lumMod val="75000"/>
                  </a:schemeClr>
                </a:solidFill>
                <a:effectLst/>
                <a:latin typeface="Inter"/>
              </a:rPr>
              <a:t>24</a:t>
            </a:r>
            <a:r>
              <a:rPr lang="ar-SA" sz="3600" b="1" i="0" dirty="0">
                <a:solidFill>
                  <a:schemeClr val="accent2">
                    <a:lumMod val="75000"/>
                  </a:schemeClr>
                </a:solidFill>
                <a:effectLst/>
                <a:latin typeface="Inter"/>
              </a:rPr>
              <a:t>حَتَّى تُدْرِكَ جَمِيعُ الشُّعُوبِ أَنَّ يَدَ الرَّبِّ قَوِيَّةٌ، فَتَتَّقُوا الرَّبَّ إِلَهَكُمْ إِلَى الأَبَدِ».</a:t>
            </a:r>
            <a:r>
              <a:rPr kumimoji="0" lang="es-ES" sz="26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p>
        </p:txBody>
      </p:sp>
      <p:sp>
        <p:nvSpPr>
          <p:cNvPr id="5" name="CuadroTexto 4">
            <a:extLst>
              <a:ext uri="{FF2B5EF4-FFF2-40B4-BE49-F238E27FC236}">
                <a16:creationId xmlns:a16="http://schemas.microsoft.com/office/drawing/2014/main" id="{B23D6669-D962-BB15-7E73-2E919264F88E}"/>
              </a:ext>
            </a:extLst>
          </p:cNvPr>
          <p:cNvSpPr txBox="1"/>
          <p:nvPr/>
        </p:nvSpPr>
        <p:spPr>
          <a:xfrm>
            <a:off x="8115296" y="6410605"/>
            <a:ext cx="4076684" cy="461665"/>
          </a:xfrm>
          <a:prstGeom prst="rect">
            <a:avLst/>
          </a:prstGeom>
          <a:noFill/>
        </p:spPr>
        <p:txBody>
          <a:bodyPr wrap="square">
            <a:spAutoFit/>
          </a:bodyPr>
          <a:lstStyle/>
          <a:p>
            <a:pPr lvl="0" algn="ctr">
              <a:defRPr/>
            </a:pPr>
            <a:r>
              <a:rPr lang="ar-SA" sz="2400" b="1" dirty="0">
                <a:ln w="12700" cmpd="sng">
                  <a:noFill/>
                  <a:prstDash val="solid"/>
                </a:ln>
                <a:solidFill>
                  <a:srgbClr val="D5E1EB"/>
                </a:solidFill>
                <a:effectLst>
                  <a:outerShdw blurRad="38100" dist="38100" dir="2700000" algn="tl">
                    <a:srgbClr val="000000">
                      <a:alpha val="43137"/>
                    </a:srgbClr>
                  </a:outerShdw>
                </a:effectLst>
                <a:latin typeface="Comic Sans MS" panose="030F0702030302020204" pitchFamily="66" charset="0"/>
              </a:rPr>
              <a:t>يشوع 4: 23 ، 24 </a:t>
            </a:r>
            <a:endParaRPr kumimoji="0" lang="es-ES" sz="2400" b="0" i="0" u="none" strike="noStrike" kern="1200" cap="none" spc="0" normalizeH="0" baseline="0" noProof="0" dirty="0">
              <a:ln>
                <a:noFill/>
              </a:ln>
              <a:solidFill>
                <a:srgbClr val="D5E1EB"/>
              </a:solidFill>
              <a:effectLst>
                <a:outerShdw blurRad="38100" dist="38100" dir="2700000" algn="tl">
                  <a:srgbClr val="000000">
                    <a:alpha val="43137"/>
                  </a:srgbClr>
                </a:outerShdw>
              </a:effectLst>
              <a:uLnTx/>
              <a:uFillTx/>
              <a:latin typeface="Aptos" panose="02110004020202020204"/>
              <a:ea typeface="+mn-ea"/>
              <a:cs typeface="+mn-cs"/>
            </a:endParaRPr>
          </a:p>
        </p:txBody>
      </p:sp>
    </p:spTree>
    <p:extLst>
      <p:ext uri="{BB962C8B-B14F-4D97-AF65-F5344CB8AC3E}">
        <p14:creationId xmlns:p14="http://schemas.microsoft.com/office/powerpoint/2010/main" val="3738407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ACF670C-16CC-957A-8F45-91E6B251605C}"/>
              </a:ext>
            </a:extLst>
          </p:cNvPr>
          <p:cNvSpPr txBox="1"/>
          <p:nvPr/>
        </p:nvSpPr>
        <p:spPr>
          <a:xfrm>
            <a:off x="6496049" y="3852354"/>
            <a:ext cx="3605465" cy="2708434"/>
          </a:xfrm>
          <a:prstGeom prst="rect">
            <a:avLst/>
          </a:prstGeom>
          <a:noFill/>
        </p:spPr>
        <p:txBody>
          <a:bodyPr wrap="square" rtlCol="0">
            <a:spAutoFit/>
          </a:bodyPr>
          <a:lstStyle/>
          <a:p>
            <a:pPr algn="r" rtl="1">
              <a:spcBef>
                <a:spcPts val="600"/>
              </a:spcBef>
            </a:pPr>
            <a:r>
              <a:rPr lang="ar-SA" sz="2000" b="1" dirty="0">
                <a:solidFill>
                  <a:srgbClr val="9AF4FF"/>
                </a:solidFill>
                <a:effectLst>
                  <a:outerShdw blurRad="38100" dist="38100" dir="2700000" algn="tl">
                    <a:srgbClr val="000000">
                      <a:alpha val="43137"/>
                    </a:srgbClr>
                  </a:outerShdw>
                </a:effectLst>
              </a:rPr>
              <a:t>عبور نهر الأردن (يشوع 3):</a:t>
            </a:r>
            <a:endParaRPr lang="fr-FR" sz="2000" b="1" dirty="0">
              <a:solidFill>
                <a:srgbClr val="9AF4FF"/>
              </a:solidFill>
              <a:effectLst>
                <a:outerShdw blurRad="38100" dist="38100" dir="2700000" algn="tl">
                  <a:srgbClr val="000000">
                    <a:alpha val="43137"/>
                  </a:srgbClr>
                </a:outerShdw>
              </a:effectLst>
            </a:endParaRPr>
          </a:p>
          <a:p>
            <a:pPr lvl="1" algn="r" rtl="1">
              <a:spcBef>
                <a:spcPts val="600"/>
              </a:spcBef>
            </a:pPr>
            <a:r>
              <a:rPr lang="ar-SA" sz="2000" b="1" dirty="0">
                <a:solidFill>
                  <a:schemeClr val="bg1"/>
                </a:solidFill>
                <a:effectLst>
                  <a:outerShdw blurRad="38100" dist="38100" dir="2700000" algn="tl">
                    <a:srgbClr val="000000">
                      <a:alpha val="43137"/>
                    </a:srgbClr>
                  </a:outerShdw>
                </a:effectLst>
              </a:rPr>
              <a:t>الحاجة إلى القداسة</a:t>
            </a:r>
            <a:endParaRPr lang="fr-FR" sz="2000" b="1" dirty="0">
              <a:solidFill>
                <a:schemeClr val="bg1"/>
              </a:solidFill>
              <a:effectLst>
                <a:outerShdw blurRad="38100" dist="38100" dir="2700000" algn="tl">
                  <a:srgbClr val="000000">
                    <a:alpha val="43137"/>
                  </a:srgbClr>
                </a:outerShdw>
              </a:effectLst>
            </a:endParaRPr>
          </a:p>
          <a:p>
            <a:pPr lvl="1" algn="r" rtl="1">
              <a:spcBef>
                <a:spcPts val="600"/>
              </a:spcBef>
            </a:pPr>
            <a:r>
              <a:rPr lang="ar-SA" sz="2000" b="1" dirty="0">
                <a:solidFill>
                  <a:schemeClr val="bg1"/>
                </a:solidFill>
                <a:effectLst>
                  <a:outerShdw blurRad="38100" dist="38100" dir="2700000" algn="tl">
                    <a:srgbClr val="000000">
                      <a:alpha val="43137"/>
                    </a:srgbClr>
                  </a:outerShdw>
                </a:effectLst>
              </a:rPr>
              <a:t>عجائب الله</a:t>
            </a:r>
            <a:endParaRPr lang="fr-FR" sz="2000" b="1" dirty="0">
              <a:solidFill>
                <a:schemeClr val="bg1"/>
              </a:solidFill>
              <a:effectLst>
                <a:outerShdw blurRad="38100" dist="38100" dir="2700000" algn="tl">
                  <a:srgbClr val="000000">
                    <a:alpha val="43137"/>
                  </a:srgbClr>
                </a:outerShdw>
              </a:effectLst>
            </a:endParaRPr>
          </a:p>
          <a:p>
            <a:pPr algn="r" rtl="1">
              <a:spcBef>
                <a:spcPts val="600"/>
              </a:spcBef>
            </a:pPr>
            <a:r>
              <a:rPr lang="ar-SA" sz="2000" b="1" dirty="0">
                <a:solidFill>
                  <a:srgbClr val="8DFF8D"/>
                </a:solidFill>
                <a:effectLst>
                  <a:outerShdw blurRad="38100" dist="38100" dir="2700000" algn="tl">
                    <a:srgbClr val="000000">
                      <a:alpha val="43137"/>
                    </a:srgbClr>
                  </a:outerShdw>
                </a:effectLst>
              </a:rPr>
              <a:t>تذكر وانسى (يشوع 4):</a:t>
            </a:r>
            <a:endParaRPr lang="fr-FR" sz="2000" b="1" dirty="0">
              <a:solidFill>
                <a:srgbClr val="8DFF8D"/>
              </a:solidFill>
              <a:effectLst>
                <a:outerShdw blurRad="38100" dist="38100" dir="2700000" algn="tl">
                  <a:srgbClr val="000000">
                    <a:alpha val="43137"/>
                  </a:srgbClr>
                </a:outerShdw>
              </a:effectLst>
            </a:endParaRPr>
          </a:p>
          <a:p>
            <a:pPr lvl="1" algn="r" rtl="1">
              <a:spcBef>
                <a:spcPts val="600"/>
              </a:spcBef>
            </a:pPr>
            <a:r>
              <a:rPr lang="ar-SA" sz="2000" b="1" dirty="0">
                <a:solidFill>
                  <a:schemeClr val="bg1"/>
                </a:solidFill>
                <a:effectLst>
                  <a:outerShdw blurRad="38100" dist="38100" dir="2700000" algn="tl">
                    <a:srgbClr val="000000">
                      <a:alpha val="43137"/>
                    </a:srgbClr>
                  </a:outerShdw>
                </a:effectLst>
              </a:rPr>
              <a:t>علامات الذكرى</a:t>
            </a:r>
            <a:endParaRPr lang="fr-FR" sz="2000" b="1" dirty="0">
              <a:solidFill>
                <a:schemeClr val="bg1"/>
              </a:solidFill>
              <a:effectLst>
                <a:outerShdw blurRad="38100" dist="38100" dir="2700000" algn="tl">
                  <a:srgbClr val="000000">
                    <a:alpha val="43137"/>
                  </a:srgbClr>
                </a:outerShdw>
              </a:effectLst>
            </a:endParaRPr>
          </a:p>
          <a:p>
            <a:pPr lvl="1" algn="r" rtl="1">
              <a:spcBef>
                <a:spcPts val="600"/>
              </a:spcBef>
            </a:pPr>
            <a:r>
              <a:rPr lang="ar-SA" sz="2000" b="1" dirty="0">
                <a:solidFill>
                  <a:schemeClr val="bg1"/>
                </a:solidFill>
                <a:effectLst>
                  <a:outerShdw blurRad="38100" dist="38100" dir="2700000" algn="tl">
                    <a:srgbClr val="000000">
                      <a:alpha val="43137"/>
                    </a:srgbClr>
                  </a:outerShdw>
                </a:effectLst>
              </a:rPr>
              <a:t>مخاطر النسيان</a:t>
            </a:r>
            <a:endParaRPr lang="fr-FR" sz="2000" b="1" dirty="0">
              <a:solidFill>
                <a:schemeClr val="bg1"/>
              </a:solidFill>
              <a:effectLst>
                <a:outerShdw blurRad="38100" dist="38100" dir="2700000" algn="tl">
                  <a:srgbClr val="000000">
                    <a:alpha val="43137"/>
                  </a:srgbClr>
                </a:outerShdw>
              </a:effectLst>
            </a:endParaRPr>
          </a:p>
          <a:p>
            <a:pPr algn="r" rtl="1">
              <a:spcBef>
                <a:spcPts val="600"/>
              </a:spcBef>
            </a:pPr>
            <a:r>
              <a:rPr lang="ar-SA" sz="2000" b="1" dirty="0">
                <a:solidFill>
                  <a:srgbClr val="FFFF3C"/>
                </a:solidFill>
                <a:effectLst>
                  <a:outerShdw blurRad="38100" dist="38100" dir="2700000" algn="tl">
                    <a:srgbClr val="000000">
                      <a:alpha val="43137"/>
                    </a:srgbClr>
                  </a:outerShdw>
                </a:effectLst>
              </a:rPr>
              <a:t>معالم نهر الأردن</a:t>
            </a:r>
            <a:endParaRPr lang="en" sz="2000" b="1" dirty="0">
              <a:solidFill>
                <a:srgbClr val="FFFF3C"/>
              </a:solidFill>
              <a:effectLst>
                <a:outerShdw blurRad="38100" dist="38100" dir="2700000" algn="tl">
                  <a:srgbClr val="000000">
                    <a:alpha val="43137"/>
                  </a:srgbClr>
                </a:outerShdw>
              </a:effectLst>
            </a:endParaRPr>
          </a:p>
        </p:txBody>
      </p:sp>
      <p:sp>
        <p:nvSpPr>
          <p:cNvPr id="3" name="CuadroTexto 2">
            <a:extLst>
              <a:ext uri="{FF2B5EF4-FFF2-40B4-BE49-F238E27FC236}">
                <a16:creationId xmlns:a16="http://schemas.microsoft.com/office/drawing/2014/main" id="{55719E01-7E48-3CD0-F0D5-08F1BBB6069D}"/>
              </a:ext>
            </a:extLst>
          </p:cNvPr>
          <p:cNvSpPr txBox="1"/>
          <p:nvPr/>
        </p:nvSpPr>
        <p:spPr>
          <a:xfrm>
            <a:off x="282678" y="78067"/>
            <a:ext cx="5931311" cy="1569660"/>
          </a:xfrm>
          <a:prstGeom prst="rect">
            <a:avLst/>
          </a:prstGeom>
          <a:noFill/>
        </p:spPr>
        <p:txBody>
          <a:bodyPr wrap="square" rtlCol="0">
            <a:spAutoFit/>
          </a:bodyPr>
          <a:lstStyle/>
          <a:p>
            <a:pPr algn="r" rtl="1">
              <a:spcBef>
                <a:spcPts val="600"/>
              </a:spcBef>
            </a:pPr>
            <a:r>
              <a:rPr lang="ar-SA" sz="2400" b="1" dirty="0">
                <a:solidFill>
                  <a:schemeClr val="bg1"/>
                </a:solidFill>
                <a:effectLst>
                  <a:outerShdw blurRad="38100" dist="38100" dir="2700000" algn="tl">
                    <a:srgbClr val="000000">
                      <a:alpha val="43137"/>
                    </a:srgbClr>
                  </a:outerShdw>
                </a:effectLst>
              </a:rPr>
              <a:t>الربيع. ملأت الأمطار وذوبان الثلوج نهر الأردن إلى حد الفيضان. تندفع مياهها بسرعة نحو البحر الميت. حتى في الأجزاء الأقل عمقًا</a:t>
            </a:r>
            <a:r>
              <a:rPr lang="fr-FR" sz="2400" b="1" dirty="0">
                <a:solidFill>
                  <a:schemeClr val="bg1"/>
                </a:solidFill>
                <a:effectLst>
                  <a:outerShdw blurRad="38100" dist="38100" dir="2700000" algn="tl">
                    <a:srgbClr val="000000">
                      <a:alpha val="43137"/>
                    </a:srgbClr>
                  </a:outerShdw>
                </a:effectLst>
              </a:rPr>
              <a:t> </a:t>
            </a:r>
            <a:r>
              <a:rPr lang="ar-SA" sz="2400" b="1" dirty="0">
                <a:solidFill>
                  <a:schemeClr val="bg1"/>
                </a:solidFill>
                <a:effectLst>
                  <a:outerShdw blurRad="38100" dist="38100" dir="2700000" algn="tl">
                    <a:srgbClr val="000000">
                      <a:alpha val="43137"/>
                    </a:srgbClr>
                  </a:outerShdw>
                </a:effectLst>
              </a:rPr>
              <a:t>-</a:t>
            </a:r>
            <a:r>
              <a:rPr lang="fr-FR" sz="2400" b="1" dirty="0">
                <a:solidFill>
                  <a:schemeClr val="bg1"/>
                </a:solidFill>
                <a:effectLst>
                  <a:outerShdw blurRad="38100" dist="38100" dir="2700000" algn="tl">
                    <a:srgbClr val="000000">
                      <a:alpha val="43137"/>
                    </a:srgbClr>
                  </a:outerShdw>
                </a:effectLst>
              </a:rPr>
              <a:t> </a:t>
            </a:r>
            <a:r>
              <a:rPr lang="ar-SA" sz="2400" b="1" dirty="0">
                <a:solidFill>
                  <a:schemeClr val="bg1"/>
                </a:solidFill>
                <a:effectLst>
                  <a:outerShdw blurRad="38100" dist="38100" dir="2700000" algn="tl">
                    <a:srgbClr val="000000">
                      <a:alpha val="43137"/>
                    </a:srgbClr>
                  </a:outerShdw>
                </a:effectLst>
              </a:rPr>
              <a:t>معابر نهر الأردن — عبور النهر مغامرة خطيرة.</a:t>
            </a:r>
            <a:endParaRPr lang="en" sz="2400" b="1" dirty="0">
              <a:solidFill>
                <a:schemeClr val="bg1"/>
              </a:solidFill>
              <a:effectLst>
                <a:outerShdw blurRad="38100" dist="38100" dir="2700000" algn="tl">
                  <a:srgbClr val="000000">
                    <a:alpha val="43137"/>
                  </a:srgbClr>
                </a:outerShdw>
              </a:effectLst>
            </a:endParaRPr>
          </a:p>
        </p:txBody>
      </p:sp>
      <p:pic>
        <p:nvPicPr>
          <p:cNvPr id="7" name="Imagen 6" descr="Imagen que contiene exterior, persona, montaña, pasto&#10;&#10;El contenido generado por IA puede ser incorrecto.">
            <a:extLst>
              <a:ext uri="{FF2B5EF4-FFF2-40B4-BE49-F238E27FC236}">
                <a16:creationId xmlns:a16="http://schemas.microsoft.com/office/drawing/2014/main" id="{75C4C8C7-1308-33B8-E725-FF023E9447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0999" y="3480238"/>
            <a:ext cx="4964724" cy="3300984"/>
          </a:xfrm>
          <a:prstGeom prst="snip2DiagRect">
            <a:avLst>
              <a:gd name="adj1" fmla="val 16382"/>
              <a:gd name="adj2" fmla="val 0"/>
            </a:avLst>
          </a:prstGeom>
          <a:solidFill>
            <a:srgbClr val="FFFFFF">
              <a:shade val="85000"/>
            </a:srgbClr>
          </a:solidFill>
          <a:ln w="88900" cap="sq">
            <a:solidFill>
              <a:srgbClr val="FFC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descr="Imagen que contiene agua, grande, manada, montaña&#10;&#10;El contenido generado por IA puede ser incorrecto.">
            <a:extLst>
              <a:ext uri="{FF2B5EF4-FFF2-40B4-BE49-F238E27FC236}">
                <a16:creationId xmlns:a16="http://schemas.microsoft.com/office/drawing/2014/main" id="{18E7D1F0-5ED2-139C-9203-217F859921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31912" y="137738"/>
            <a:ext cx="5321071" cy="3300984"/>
          </a:xfrm>
          <a:prstGeom prst="snip2DiagRect">
            <a:avLst/>
          </a:prstGeom>
          <a:solidFill>
            <a:srgbClr val="FFFFFF">
              <a:shade val="85000"/>
            </a:srgbClr>
          </a:solidFill>
          <a:ln w="88900" cap="sq">
            <a:solidFill>
              <a:srgbClr val="9AF4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8" name="Imagen 47">
            <a:extLst>
              <a:ext uri="{FF2B5EF4-FFF2-40B4-BE49-F238E27FC236}">
                <a16:creationId xmlns:a16="http://schemas.microsoft.com/office/drawing/2014/main" id="{3F6C57C9-17EA-0EF3-697A-D40682BB3BA7}"/>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a:fillRect/>
          </a:stretch>
        </p:blipFill>
        <p:spPr>
          <a:xfrm>
            <a:off x="9590488" y="4257511"/>
            <a:ext cx="355276" cy="349151"/>
          </a:xfrm>
          <a:prstGeom prst="rect">
            <a:avLst/>
          </a:prstGeom>
          <a:effectLst>
            <a:outerShdw blurRad="50800" dist="38100" dir="8100000" algn="tr" rotWithShape="0">
              <a:prstClr val="black">
                <a:alpha val="40000"/>
              </a:prstClr>
            </a:outerShdw>
          </a:effectLst>
        </p:spPr>
      </p:pic>
      <p:pic>
        <p:nvPicPr>
          <p:cNvPr id="50" name="Imagen 49">
            <a:extLst>
              <a:ext uri="{FF2B5EF4-FFF2-40B4-BE49-F238E27FC236}">
                <a16:creationId xmlns:a16="http://schemas.microsoft.com/office/drawing/2014/main" id="{81AEAFFF-4F15-63F7-62BA-8BCD8861E4A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590488" y="4632761"/>
            <a:ext cx="408928" cy="349151"/>
          </a:xfrm>
          <a:prstGeom prst="rect">
            <a:avLst/>
          </a:prstGeom>
          <a:effectLst>
            <a:outerShdw blurRad="50800" dist="38100" dir="8100000" algn="tr" rotWithShape="0">
              <a:prstClr val="black">
                <a:alpha val="40000"/>
              </a:prstClr>
            </a:outerShdw>
          </a:effectLst>
        </p:spPr>
      </p:pic>
      <p:pic>
        <p:nvPicPr>
          <p:cNvPr id="56" name="Imagen 55">
            <a:extLst>
              <a:ext uri="{FF2B5EF4-FFF2-40B4-BE49-F238E27FC236}">
                <a16:creationId xmlns:a16="http://schemas.microsoft.com/office/drawing/2014/main" id="{9638933F-DB01-D099-BC2B-22484D6AC56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9590488" y="5805507"/>
            <a:ext cx="359897" cy="347486"/>
          </a:xfrm>
          <a:prstGeom prst="rect">
            <a:avLst/>
          </a:prstGeom>
          <a:effectLst>
            <a:outerShdw blurRad="50800" dist="38100" dir="8100000" algn="tr" rotWithShape="0">
              <a:prstClr val="black">
                <a:alpha val="40000"/>
              </a:prstClr>
            </a:outerShdw>
          </a:effectLst>
        </p:spPr>
      </p:pic>
      <p:pic>
        <p:nvPicPr>
          <p:cNvPr id="61" name="Imagen 60">
            <a:extLst>
              <a:ext uri="{FF2B5EF4-FFF2-40B4-BE49-F238E27FC236}">
                <a16:creationId xmlns:a16="http://schemas.microsoft.com/office/drawing/2014/main" id="{606F5363-661C-959E-6A7C-61020ED55742}"/>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9590488" y="5404734"/>
            <a:ext cx="355276" cy="349151"/>
          </a:xfrm>
          <a:prstGeom prst="rect">
            <a:avLst/>
          </a:prstGeom>
          <a:effectLst>
            <a:outerShdw blurRad="50800" dist="38100" dir="8100000" algn="tr" rotWithShape="0">
              <a:prstClr val="black">
                <a:alpha val="40000"/>
              </a:prstClr>
            </a:outerShdw>
          </a:effectLst>
        </p:spPr>
      </p:pic>
      <p:pic>
        <p:nvPicPr>
          <p:cNvPr id="64" name="Imagen 63" descr="Logotipo&#10;&#10;El contenido generado por IA puede ser incorrecto.">
            <a:extLst>
              <a:ext uri="{FF2B5EF4-FFF2-40B4-BE49-F238E27FC236}">
                <a16:creationId xmlns:a16="http://schemas.microsoft.com/office/drawing/2014/main" id="{8DE309A0-5920-6456-2BEA-34076BF9E7FF}"/>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tretch>
            <a:fillRect/>
          </a:stretch>
        </p:blipFill>
        <p:spPr>
          <a:xfrm rot="10465262">
            <a:off x="10166154" y="6173010"/>
            <a:ext cx="570681" cy="314359"/>
          </a:xfrm>
          <a:prstGeom prst="rect">
            <a:avLst/>
          </a:prstGeom>
        </p:spPr>
      </p:pic>
      <p:pic>
        <p:nvPicPr>
          <p:cNvPr id="68" name="Imagen 67" descr="Icono&#10;&#10;El contenido generado por IA puede ser incorrecto.">
            <a:extLst>
              <a:ext uri="{FF2B5EF4-FFF2-40B4-BE49-F238E27FC236}">
                <a16:creationId xmlns:a16="http://schemas.microsoft.com/office/drawing/2014/main" id="{06916564-6DB7-1FCC-C58E-486466A2E8B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0800000">
            <a:off x="10152225" y="4984463"/>
            <a:ext cx="570681" cy="375250"/>
          </a:xfrm>
          <a:prstGeom prst="rect">
            <a:avLst/>
          </a:prstGeom>
        </p:spPr>
      </p:pic>
      <p:pic>
        <p:nvPicPr>
          <p:cNvPr id="71" name="Imagen 70" descr="Icono&#10;&#10;El contenido generado por IA puede ser incorrecto.">
            <a:extLst>
              <a:ext uri="{FF2B5EF4-FFF2-40B4-BE49-F238E27FC236}">
                <a16:creationId xmlns:a16="http://schemas.microsoft.com/office/drawing/2014/main" id="{F825EE70-A3C3-BC30-B36D-AA4D1A5433D6}"/>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10800000">
            <a:off x="10125399" y="3843447"/>
            <a:ext cx="570681" cy="375250"/>
          </a:xfrm>
          <a:prstGeom prst="rect">
            <a:avLst/>
          </a:prstGeom>
        </p:spPr>
      </p:pic>
      <p:sp>
        <p:nvSpPr>
          <p:cNvPr id="5" name="CuadroTexto 4">
            <a:extLst>
              <a:ext uri="{FF2B5EF4-FFF2-40B4-BE49-F238E27FC236}">
                <a16:creationId xmlns:a16="http://schemas.microsoft.com/office/drawing/2014/main" id="{80005F48-1AD9-BA37-6821-77FF72B81841}"/>
              </a:ext>
            </a:extLst>
          </p:cNvPr>
          <p:cNvSpPr txBox="1"/>
          <p:nvPr/>
        </p:nvSpPr>
        <p:spPr>
          <a:xfrm>
            <a:off x="282678" y="2525605"/>
            <a:ext cx="5931311" cy="830997"/>
          </a:xfrm>
          <a:prstGeom prst="rect">
            <a:avLst/>
          </a:prstGeom>
          <a:noFill/>
        </p:spPr>
        <p:txBody>
          <a:bodyPr wrap="square">
            <a:spAutoFit/>
          </a:bodyPr>
          <a:lstStyle/>
          <a:p>
            <a:pPr algn="r" rtl="1">
              <a:spcBef>
                <a:spcPts val="600"/>
              </a:spcBef>
            </a:pPr>
            <a:r>
              <a:rPr lang="ar-SA" sz="2400" b="1" dirty="0">
                <a:solidFill>
                  <a:schemeClr val="bg1"/>
                </a:solidFill>
                <a:effectLst>
                  <a:outerShdw blurRad="38100" dist="38100" dir="2700000" algn="tl">
                    <a:srgbClr val="000000">
                      <a:alpha val="43137"/>
                    </a:srgbClr>
                  </a:outerShdw>
                </a:effectLst>
              </a:rPr>
              <a:t>بالنسبة للإنسان ، مستحيل. بالنسبة لله، سهل: "قدسوا أنفسكم وعبروا نهر الأردن".</a:t>
            </a:r>
            <a:endParaRPr lang="en" sz="2400" b="1" dirty="0">
              <a:solidFill>
                <a:schemeClr val="bg1"/>
              </a:solidFill>
              <a:effectLst>
                <a:outerShdw blurRad="38100" dist="38100" dir="2700000" algn="tl">
                  <a:srgbClr val="000000">
                    <a:alpha val="43137"/>
                  </a:srgbClr>
                </a:outerShdw>
              </a:effectLst>
            </a:endParaRPr>
          </a:p>
        </p:txBody>
      </p:sp>
      <p:sp>
        <p:nvSpPr>
          <p:cNvPr id="8" name="CuadroTexto 7">
            <a:extLst>
              <a:ext uri="{FF2B5EF4-FFF2-40B4-BE49-F238E27FC236}">
                <a16:creationId xmlns:a16="http://schemas.microsoft.com/office/drawing/2014/main" id="{AFE93F18-61F8-8AE1-E412-ED22C8FF508C}"/>
              </a:ext>
            </a:extLst>
          </p:cNvPr>
          <p:cNvSpPr txBox="1"/>
          <p:nvPr/>
        </p:nvSpPr>
        <p:spPr>
          <a:xfrm>
            <a:off x="239017" y="1671168"/>
            <a:ext cx="5974972" cy="830997"/>
          </a:xfrm>
          <a:prstGeom prst="rect">
            <a:avLst/>
          </a:prstGeom>
          <a:noFill/>
        </p:spPr>
        <p:txBody>
          <a:bodyPr wrap="square">
            <a:spAutoFit/>
          </a:bodyPr>
          <a:lstStyle/>
          <a:p>
            <a:pPr algn="r" rtl="1">
              <a:spcBef>
                <a:spcPts val="600"/>
              </a:spcBef>
            </a:pPr>
            <a:r>
              <a:rPr lang="ar-SA" sz="2400" b="1" dirty="0">
                <a:solidFill>
                  <a:schemeClr val="bg1"/>
                </a:solidFill>
                <a:effectLst>
                  <a:outerShdw blurRad="38100" dist="38100" dir="2700000" algn="tl">
                    <a:srgbClr val="000000">
                      <a:alpha val="43137"/>
                    </a:srgbClr>
                  </a:outerShdw>
                </a:effectLst>
              </a:rPr>
              <a:t>كيف يمكن لقرية بأكملها أن تعبرها تحمل كبار السن والنساء الحوامل والأطفال والماشية؟</a:t>
            </a:r>
            <a:endParaRPr lang="en"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2631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upLeft)">
                                      <p:cBhvr>
                                        <p:cTn id="7" dur="500"/>
                                        <p:tgtEl>
                                          <p:spTgt spid="1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upRight)">
                                      <p:cBhvr>
                                        <p:cTn id="21" dur="500"/>
                                        <p:tgtEl>
                                          <p:spTgt spid="7"/>
                                        </p:tgtEl>
                                      </p:cBhvr>
                                    </p:animEffect>
                                  </p:childTnLst>
                                </p:cTn>
                              </p:par>
                            </p:childTnLst>
                          </p:cTn>
                        </p:par>
                        <p:par>
                          <p:cTn id="22" fill="hold">
                            <p:stCondLst>
                              <p:cond delay="500"/>
                            </p:stCondLst>
                            <p:childTnLst>
                              <p:par>
                                <p:cTn id="23" presetID="22" presetClass="entr" presetSubtype="2"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righ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750" fill="hold"/>
                                        <p:tgtEl>
                                          <p:spTgt spid="71"/>
                                        </p:tgtEl>
                                        <p:attrNameLst>
                                          <p:attrName>ppt_w</p:attrName>
                                        </p:attrNameLst>
                                      </p:cBhvr>
                                      <p:tavLst>
                                        <p:tav tm="0">
                                          <p:val>
                                            <p:fltVal val="0"/>
                                          </p:val>
                                        </p:tav>
                                        <p:tav tm="100000">
                                          <p:val>
                                            <p:strVal val="#ppt_w"/>
                                          </p:val>
                                        </p:tav>
                                      </p:tavLst>
                                    </p:anim>
                                    <p:anim calcmode="lin" valueType="num">
                                      <p:cBhvr>
                                        <p:cTn id="31" dur="750" fill="hold"/>
                                        <p:tgtEl>
                                          <p:spTgt spid="71"/>
                                        </p:tgtEl>
                                        <p:attrNameLst>
                                          <p:attrName>ppt_h</p:attrName>
                                        </p:attrNameLst>
                                      </p:cBhvr>
                                      <p:tavLst>
                                        <p:tav tm="0">
                                          <p:val>
                                            <p:fltVal val="0"/>
                                          </p:val>
                                        </p:tav>
                                        <p:tav tm="100000">
                                          <p:val>
                                            <p:strVal val="#ppt_h"/>
                                          </p:val>
                                        </p:tav>
                                      </p:tavLst>
                                    </p:anim>
                                    <p:anim calcmode="lin" valueType="num">
                                      <p:cBhvr>
                                        <p:cTn id="32" dur="750" fill="hold"/>
                                        <p:tgtEl>
                                          <p:spTgt spid="71"/>
                                        </p:tgtEl>
                                        <p:attrNameLst>
                                          <p:attrName>style.rotation</p:attrName>
                                        </p:attrNameLst>
                                      </p:cBhvr>
                                      <p:tavLst>
                                        <p:tav tm="0">
                                          <p:val>
                                            <p:fltVal val="90"/>
                                          </p:val>
                                        </p:tav>
                                        <p:tav tm="100000">
                                          <p:val>
                                            <p:fltVal val="0"/>
                                          </p:val>
                                        </p:tav>
                                      </p:tavLst>
                                    </p:anim>
                                    <p:animEffect transition="in" filter="fade">
                                      <p:cBhvr>
                                        <p:cTn id="33" dur="750"/>
                                        <p:tgtEl>
                                          <p:spTgt spid="71"/>
                                        </p:tgtEl>
                                      </p:cBhvr>
                                    </p:animEffect>
                                  </p:childTnLst>
                                </p:cTn>
                              </p:par>
                            </p:childTnLst>
                          </p:cTn>
                        </p:par>
                        <p:par>
                          <p:cTn id="34" fill="hold">
                            <p:stCondLst>
                              <p:cond delay="750"/>
                            </p:stCondLst>
                            <p:childTnLst>
                              <p:par>
                                <p:cTn id="35" presetID="22" presetClass="entr" presetSubtype="2" fill="hold" grpId="0" nodeType="after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Effect transition="in" filter="wipe(right)">
                                      <p:cBhvr>
                                        <p:cTn id="37" dur="500"/>
                                        <p:tgtEl>
                                          <p:spTgt spid="2">
                                            <p:txEl>
                                              <p:pRg st="0" end="0"/>
                                            </p:txEl>
                                          </p:spTgt>
                                        </p:tgtEl>
                                      </p:cBhvr>
                                    </p:animEffect>
                                  </p:childTnLst>
                                </p:cTn>
                              </p:par>
                            </p:childTnLst>
                          </p:cTn>
                        </p:par>
                        <p:par>
                          <p:cTn id="38" fill="hold">
                            <p:stCondLst>
                              <p:cond delay="1250"/>
                            </p:stCondLst>
                            <p:childTnLst>
                              <p:par>
                                <p:cTn id="39" presetID="23" presetClass="entr" presetSubtype="288"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500" fill="hold"/>
                                        <p:tgtEl>
                                          <p:spTgt spid="48"/>
                                        </p:tgtEl>
                                        <p:attrNameLst>
                                          <p:attrName>ppt_w</p:attrName>
                                        </p:attrNameLst>
                                      </p:cBhvr>
                                      <p:tavLst>
                                        <p:tav tm="0">
                                          <p:val>
                                            <p:strVal val="4/3*#ppt_w"/>
                                          </p:val>
                                        </p:tav>
                                        <p:tav tm="100000">
                                          <p:val>
                                            <p:strVal val="#ppt_w"/>
                                          </p:val>
                                        </p:tav>
                                      </p:tavLst>
                                    </p:anim>
                                    <p:anim calcmode="lin" valueType="num">
                                      <p:cBhvr>
                                        <p:cTn id="42" dur="500" fill="hold"/>
                                        <p:tgtEl>
                                          <p:spTgt spid="48"/>
                                        </p:tgtEl>
                                        <p:attrNameLst>
                                          <p:attrName>ppt_h</p:attrName>
                                        </p:attrNameLst>
                                      </p:cBhvr>
                                      <p:tavLst>
                                        <p:tav tm="0">
                                          <p:val>
                                            <p:strVal val="4/3*#ppt_h"/>
                                          </p:val>
                                        </p:tav>
                                        <p:tav tm="100000">
                                          <p:val>
                                            <p:strVal val="#ppt_h"/>
                                          </p:val>
                                        </p:tav>
                                      </p:tavLst>
                                    </p:anim>
                                  </p:childTnLst>
                                </p:cTn>
                              </p:par>
                            </p:childTnLst>
                          </p:cTn>
                        </p:par>
                        <p:par>
                          <p:cTn id="43" fill="hold">
                            <p:stCondLst>
                              <p:cond delay="1750"/>
                            </p:stCondLst>
                            <p:childTnLst>
                              <p:par>
                                <p:cTn id="44" presetID="22" presetClass="entr" presetSubtype="2" fill="hold" grpId="0" nodeType="afterEffect">
                                  <p:stCondLst>
                                    <p:cond delay="0"/>
                                  </p:stCondLst>
                                  <p:childTnLst>
                                    <p:set>
                                      <p:cBhvr>
                                        <p:cTn id="45" dur="1" fill="hold">
                                          <p:stCondLst>
                                            <p:cond delay="0"/>
                                          </p:stCondLst>
                                        </p:cTn>
                                        <p:tgtEl>
                                          <p:spTgt spid="2">
                                            <p:txEl>
                                              <p:pRg st="1" end="1"/>
                                            </p:txEl>
                                          </p:spTgt>
                                        </p:tgtEl>
                                        <p:attrNameLst>
                                          <p:attrName>style.visibility</p:attrName>
                                        </p:attrNameLst>
                                      </p:cBhvr>
                                      <p:to>
                                        <p:strVal val="visible"/>
                                      </p:to>
                                    </p:set>
                                    <p:animEffect transition="in" filter="wipe(right)">
                                      <p:cBhvr>
                                        <p:cTn id="46" dur="500"/>
                                        <p:tgtEl>
                                          <p:spTgt spid="2">
                                            <p:txEl>
                                              <p:pRg st="1" end="1"/>
                                            </p:txEl>
                                          </p:spTgt>
                                        </p:tgtEl>
                                      </p:cBhvr>
                                    </p:animEffect>
                                  </p:childTnLst>
                                </p:cTn>
                              </p:par>
                            </p:childTnLst>
                          </p:cTn>
                        </p:par>
                        <p:par>
                          <p:cTn id="47" fill="hold">
                            <p:stCondLst>
                              <p:cond delay="2250"/>
                            </p:stCondLst>
                            <p:childTnLst>
                              <p:par>
                                <p:cTn id="48" presetID="23" presetClass="entr" presetSubtype="28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 calcmode="lin" valueType="num">
                                      <p:cBhvr>
                                        <p:cTn id="50" dur="500" fill="hold"/>
                                        <p:tgtEl>
                                          <p:spTgt spid="50"/>
                                        </p:tgtEl>
                                        <p:attrNameLst>
                                          <p:attrName>ppt_w</p:attrName>
                                        </p:attrNameLst>
                                      </p:cBhvr>
                                      <p:tavLst>
                                        <p:tav tm="0">
                                          <p:val>
                                            <p:strVal val="4/3*#ppt_w"/>
                                          </p:val>
                                        </p:tav>
                                        <p:tav tm="100000">
                                          <p:val>
                                            <p:strVal val="#ppt_w"/>
                                          </p:val>
                                        </p:tav>
                                      </p:tavLst>
                                    </p:anim>
                                    <p:anim calcmode="lin" valueType="num">
                                      <p:cBhvr>
                                        <p:cTn id="51" dur="500" fill="hold"/>
                                        <p:tgtEl>
                                          <p:spTgt spid="50"/>
                                        </p:tgtEl>
                                        <p:attrNameLst>
                                          <p:attrName>ppt_h</p:attrName>
                                        </p:attrNameLst>
                                      </p:cBhvr>
                                      <p:tavLst>
                                        <p:tav tm="0">
                                          <p:val>
                                            <p:strVal val="4/3*#ppt_h"/>
                                          </p:val>
                                        </p:tav>
                                        <p:tav tm="100000">
                                          <p:val>
                                            <p:strVal val="#ppt_h"/>
                                          </p:val>
                                        </p:tav>
                                      </p:tavLst>
                                    </p:anim>
                                  </p:childTnLst>
                                </p:cTn>
                              </p:par>
                            </p:childTnLst>
                          </p:cTn>
                        </p:par>
                        <p:par>
                          <p:cTn id="52" fill="hold">
                            <p:stCondLst>
                              <p:cond delay="2750"/>
                            </p:stCondLst>
                            <p:childTnLst>
                              <p:par>
                                <p:cTn id="53" presetID="22" presetClass="entr" presetSubtype="2" fill="hold" grpId="0" nodeType="afterEffect">
                                  <p:stCondLst>
                                    <p:cond delay="0"/>
                                  </p:stCondLst>
                                  <p:childTnLst>
                                    <p:set>
                                      <p:cBhvr>
                                        <p:cTn id="54" dur="1" fill="hold">
                                          <p:stCondLst>
                                            <p:cond delay="0"/>
                                          </p:stCondLst>
                                        </p:cTn>
                                        <p:tgtEl>
                                          <p:spTgt spid="2">
                                            <p:txEl>
                                              <p:pRg st="2" end="2"/>
                                            </p:txEl>
                                          </p:spTgt>
                                        </p:tgtEl>
                                        <p:attrNameLst>
                                          <p:attrName>style.visibility</p:attrName>
                                        </p:attrNameLst>
                                      </p:cBhvr>
                                      <p:to>
                                        <p:strVal val="visible"/>
                                      </p:to>
                                    </p:set>
                                    <p:animEffect transition="in" filter="wipe(right)">
                                      <p:cBhvr>
                                        <p:cTn id="55" dur="500"/>
                                        <p:tgtEl>
                                          <p:spTgt spid="2">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nodeType="clickEffect">
                                  <p:stCondLst>
                                    <p:cond delay="0"/>
                                  </p:stCondLst>
                                  <p:childTnLst>
                                    <p:set>
                                      <p:cBhvr>
                                        <p:cTn id="59" dur="1" fill="hold">
                                          <p:stCondLst>
                                            <p:cond delay="0"/>
                                          </p:stCondLst>
                                        </p:cTn>
                                        <p:tgtEl>
                                          <p:spTgt spid="68"/>
                                        </p:tgtEl>
                                        <p:attrNameLst>
                                          <p:attrName>style.visibility</p:attrName>
                                        </p:attrNameLst>
                                      </p:cBhvr>
                                      <p:to>
                                        <p:strVal val="visible"/>
                                      </p:to>
                                    </p:set>
                                    <p:anim calcmode="lin" valueType="num">
                                      <p:cBhvr>
                                        <p:cTn id="60" dur="750" fill="hold"/>
                                        <p:tgtEl>
                                          <p:spTgt spid="68"/>
                                        </p:tgtEl>
                                        <p:attrNameLst>
                                          <p:attrName>ppt_w</p:attrName>
                                        </p:attrNameLst>
                                      </p:cBhvr>
                                      <p:tavLst>
                                        <p:tav tm="0">
                                          <p:val>
                                            <p:fltVal val="0"/>
                                          </p:val>
                                        </p:tav>
                                        <p:tav tm="100000">
                                          <p:val>
                                            <p:strVal val="#ppt_w"/>
                                          </p:val>
                                        </p:tav>
                                      </p:tavLst>
                                    </p:anim>
                                    <p:anim calcmode="lin" valueType="num">
                                      <p:cBhvr>
                                        <p:cTn id="61" dur="750" fill="hold"/>
                                        <p:tgtEl>
                                          <p:spTgt spid="68"/>
                                        </p:tgtEl>
                                        <p:attrNameLst>
                                          <p:attrName>ppt_h</p:attrName>
                                        </p:attrNameLst>
                                      </p:cBhvr>
                                      <p:tavLst>
                                        <p:tav tm="0">
                                          <p:val>
                                            <p:fltVal val="0"/>
                                          </p:val>
                                        </p:tav>
                                        <p:tav tm="100000">
                                          <p:val>
                                            <p:strVal val="#ppt_h"/>
                                          </p:val>
                                        </p:tav>
                                      </p:tavLst>
                                    </p:anim>
                                    <p:anim calcmode="lin" valueType="num">
                                      <p:cBhvr>
                                        <p:cTn id="62" dur="750" fill="hold"/>
                                        <p:tgtEl>
                                          <p:spTgt spid="68"/>
                                        </p:tgtEl>
                                        <p:attrNameLst>
                                          <p:attrName>style.rotation</p:attrName>
                                        </p:attrNameLst>
                                      </p:cBhvr>
                                      <p:tavLst>
                                        <p:tav tm="0">
                                          <p:val>
                                            <p:fltVal val="90"/>
                                          </p:val>
                                        </p:tav>
                                        <p:tav tm="100000">
                                          <p:val>
                                            <p:fltVal val="0"/>
                                          </p:val>
                                        </p:tav>
                                      </p:tavLst>
                                    </p:anim>
                                    <p:animEffect transition="in" filter="fade">
                                      <p:cBhvr>
                                        <p:cTn id="63" dur="750"/>
                                        <p:tgtEl>
                                          <p:spTgt spid="68"/>
                                        </p:tgtEl>
                                      </p:cBhvr>
                                    </p:animEffect>
                                  </p:childTnLst>
                                </p:cTn>
                              </p:par>
                            </p:childTnLst>
                          </p:cTn>
                        </p:par>
                        <p:par>
                          <p:cTn id="64" fill="hold">
                            <p:stCondLst>
                              <p:cond delay="750"/>
                            </p:stCondLst>
                            <p:childTnLst>
                              <p:par>
                                <p:cTn id="65" presetID="22" presetClass="entr" presetSubtype="2" fill="hold" grpId="0" nodeType="afterEffect">
                                  <p:stCondLst>
                                    <p:cond delay="0"/>
                                  </p:stCondLst>
                                  <p:childTnLst>
                                    <p:set>
                                      <p:cBhvr>
                                        <p:cTn id="66" dur="1" fill="hold">
                                          <p:stCondLst>
                                            <p:cond delay="0"/>
                                          </p:stCondLst>
                                        </p:cTn>
                                        <p:tgtEl>
                                          <p:spTgt spid="2">
                                            <p:txEl>
                                              <p:pRg st="3" end="3"/>
                                            </p:txEl>
                                          </p:spTgt>
                                        </p:tgtEl>
                                        <p:attrNameLst>
                                          <p:attrName>style.visibility</p:attrName>
                                        </p:attrNameLst>
                                      </p:cBhvr>
                                      <p:to>
                                        <p:strVal val="visible"/>
                                      </p:to>
                                    </p:set>
                                    <p:animEffect transition="in" filter="wipe(right)">
                                      <p:cBhvr>
                                        <p:cTn id="67" dur="500"/>
                                        <p:tgtEl>
                                          <p:spTgt spid="2">
                                            <p:txEl>
                                              <p:pRg st="3" end="3"/>
                                            </p:txEl>
                                          </p:spTgt>
                                        </p:tgtEl>
                                      </p:cBhvr>
                                    </p:animEffect>
                                  </p:childTnLst>
                                </p:cTn>
                              </p:par>
                            </p:childTnLst>
                          </p:cTn>
                        </p:par>
                        <p:par>
                          <p:cTn id="68" fill="hold">
                            <p:stCondLst>
                              <p:cond delay="1250"/>
                            </p:stCondLst>
                            <p:childTnLst>
                              <p:par>
                                <p:cTn id="69" presetID="23" presetClass="entr" presetSubtype="288"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p:cTn id="71" dur="500" fill="hold"/>
                                        <p:tgtEl>
                                          <p:spTgt spid="61"/>
                                        </p:tgtEl>
                                        <p:attrNameLst>
                                          <p:attrName>ppt_w</p:attrName>
                                        </p:attrNameLst>
                                      </p:cBhvr>
                                      <p:tavLst>
                                        <p:tav tm="0">
                                          <p:val>
                                            <p:strVal val="4/3*#ppt_w"/>
                                          </p:val>
                                        </p:tav>
                                        <p:tav tm="100000">
                                          <p:val>
                                            <p:strVal val="#ppt_w"/>
                                          </p:val>
                                        </p:tav>
                                      </p:tavLst>
                                    </p:anim>
                                    <p:anim calcmode="lin" valueType="num">
                                      <p:cBhvr>
                                        <p:cTn id="72" dur="500" fill="hold"/>
                                        <p:tgtEl>
                                          <p:spTgt spid="61"/>
                                        </p:tgtEl>
                                        <p:attrNameLst>
                                          <p:attrName>ppt_h</p:attrName>
                                        </p:attrNameLst>
                                      </p:cBhvr>
                                      <p:tavLst>
                                        <p:tav tm="0">
                                          <p:val>
                                            <p:strVal val="4/3*#ppt_h"/>
                                          </p:val>
                                        </p:tav>
                                        <p:tav tm="100000">
                                          <p:val>
                                            <p:strVal val="#ppt_h"/>
                                          </p:val>
                                        </p:tav>
                                      </p:tavLst>
                                    </p:anim>
                                  </p:childTnLst>
                                </p:cTn>
                              </p:par>
                            </p:childTnLst>
                          </p:cTn>
                        </p:par>
                        <p:par>
                          <p:cTn id="73" fill="hold">
                            <p:stCondLst>
                              <p:cond delay="1750"/>
                            </p:stCondLst>
                            <p:childTnLst>
                              <p:par>
                                <p:cTn id="74" presetID="22" presetClass="entr" presetSubtype="2" fill="hold" grpId="0" nodeType="afterEffect">
                                  <p:stCondLst>
                                    <p:cond delay="0"/>
                                  </p:stCondLst>
                                  <p:childTnLst>
                                    <p:set>
                                      <p:cBhvr>
                                        <p:cTn id="75" dur="1" fill="hold">
                                          <p:stCondLst>
                                            <p:cond delay="0"/>
                                          </p:stCondLst>
                                        </p:cTn>
                                        <p:tgtEl>
                                          <p:spTgt spid="2">
                                            <p:txEl>
                                              <p:pRg st="4" end="4"/>
                                            </p:txEl>
                                          </p:spTgt>
                                        </p:tgtEl>
                                        <p:attrNameLst>
                                          <p:attrName>style.visibility</p:attrName>
                                        </p:attrNameLst>
                                      </p:cBhvr>
                                      <p:to>
                                        <p:strVal val="visible"/>
                                      </p:to>
                                    </p:set>
                                    <p:animEffect transition="in" filter="wipe(right)">
                                      <p:cBhvr>
                                        <p:cTn id="76" dur="500"/>
                                        <p:tgtEl>
                                          <p:spTgt spid="2">
                                            <p:txEl>
                                              <p:pRg st="4" end="4"/>
                                            </p:txEl>
                                          </p:spTgt>
                                        </p:tgtEl>
                                      </p:cBhvr>
                                    </p:animEffect>
                                  </p:childTnLst>
                                </p:cTn>
                              </p:par>
                            </p:childTnLst>
                          </p:cTn>
                        </p:par>
                        <p:par>
                          <p:cTn id="77" fill="hold">
                            <p:stCondLst>
                              <p:cond delay="2250"/>
                            </p:stCondLst>
                            <p:childTnLst>
                              <p:par>
                                <p:cTn id="78" presetID="23" presetClass="entr" presetSubtype="288"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500" fill="hold"/>
                                        <p:tgtEl>
                                          <p:spTgt spid="56"/>
                                        </p:tgtEl>
                                        <p:attrNameLst>
                                          <p:attrName>ppt_w</p:attrName>
                                        </p:attrNameLst>
                                      </p:cBhvr>
                                      <p:tavLst>
                                        <p:tav tm="0">
                                          <p:val>
                                            <p:strVal val="4/3*#ppt_w"/>
                                          </p:val>
                                        </p:tav>
                                        <p:tav tm="100000">
                                          <p:val>
                                            <p:strVal val="#ppt_w"/>
                                          </p:val>
                                        </p:tav>
                                      </p:tavLst>
                                    </p:anim>
                                    <p:anim calcmode="lin" valueType="num">
                                      <p:cBhvr>
                                        <p:cTn id="81" dur="500" fill="hold"/>
                                        <p:tgtEl>
                                          <p:spTgt spid="56"/>
                                        </p:tgtEl>
                                        <p:attrNameLst>
                                          <p:attrName>ppt_h</p:attrName>
                                        </p:attrNameLst>
                                      </p:cBhvr>
                                      <p:tavLst>
                                        <p:tav tm="0">
                                          <p:val>
                                            <p:strVal val="4/3*#ppt_h"/>
                                          </p:val>
                                        </p:tav>
                                        <p:tav tm="100000">
                                          <p:val>
                                            <p:strVal val="#ppt_h"/>
                                          </p:val>
                                        </p:tav>
                                      </p:tavLst>
                                    </p:anim>
                                  </p:childTnLst>
                                </p:cTn>
                              </p:par>
                            </p:childTnLst>
                          </p:cTn>
                        </p:par>
                        <p:par>
                          <p:cTn id="82" fill="hold">
                            <p:stCondLst>
                              <p:cond delay="2750"/>
                            </p:stCondLst>
                            <p:childTnLst>
                              <p:par>
                                <p:cTn id="83" presetID="22" presetClass="entr" presetSubtype="2" fill="hold" grpId="0" nodeType="afterEffect">
                                  <p:stCondLst>
                                    <p:cond delay="0"/>
                                  </p:stCondLst>
                                  <p:childTnLst>
                                    <p:set>
                                      <p:cBhvr>
                                        <p:cTn id="84" dur="1" fill="hold">
                                          <p:stCondLst>
                                            <p:cond delay="0"/>
                                          </p:stCondLst>
                                        </p:cTn>
                                        <p:tgtEl>
                                          <p:spTgt spid="2">
                                            <p:txEl>
                                              <p:pRg st="5" end="5"/>
                                            </p:txEl>
                                          </p:spTgt>
                                        </p:tgtEl>
                                        <p:attrNameLst>
                                          <p:attrName>style.visibility</p:attrName>
                                        </p:attrNameLst>
                                      </p:cBhvr>
                                      <p:to>
                                        <p:strVal val="visible"/>
                                      </p:to>
                                    </p:set>
                                    <p:animEffect transition="in" filter="wipe(right)">
                                      <p:cBhvr>
                                        <p:cTn id="85" dur="500"/>
                                        <p:tgtEl>
                                          <p:spTgt spid="2">
                                            <p:txEl>
                                              <p:pRg st="5" end="5"/>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nodeType="clickEffect">
                                  <p:stCondLst>
                                    <p:cond delay="0"/>
                                  </p:stCondLst>
                                  <p:childTnLst>
                                    <p:set>
                                      <p:cBhvr>
                                        <p:cTn id="89" dur="1" fill="hold">
                                          <p:stCondLst>
                                            <p:cond delay="0"/>
                                          </p:stCondLst>
                                        </p:cTn>
                                        <p:tgtEl>
                                          <p:spTgt spid="64"/>
                                        </p:tgtEl>
                                        <p:attrNameLst>
                                          <p:attrName>style.visibility</p:attrName>
                                        </p:attrNameLst>
                                      </p:cBhvr>
                                      <p:to>
                                        <p:strVal val="visible"/>
                                      </p:to>
                                    </p:set>
                                    <p:anim calcmode="lin" valueType="num">
                                      <p:cBhvr>
                                        <p:cTn id="90" dur="750" fill="hold"/>
                                        <p:tgtEl>
                                          <p:spTgt spid="64"/>
                                        </p:tgtEl>
                                        <p:attrNameLst>
                                          <p:attrName>ppt_w</p:attrName>
                                        </p:attrNameLst>
                                      </p:cBhvr>
                                      <p:tavLst>
                                        <p:tav tm="0">
                                          <p:val>
                                            <p:fltVal val="0"/>
                                          </p:val>
                                        </p:tav>
                                        <p:tav tm="100000">
                                          <p:val>
                                            <p:strVal val="#ppt_w"/>
                                          </p:val>
                                        </p:tav>
                                      </p:tavLst>
                                    </p:anim>
                                    <p:anim calcmode="lin" valueType="num">
                                      <p:cBhvr>
                                        <p:cTn id="91" dur="750" fill="hold"/>
                                        <p:tgtEl>
                                          <p:spTgt spid="64"/>
                                        </p:tgtEl>
                                        <p:attrNameLst>
                                          <p:attrName>ppt_h</p:attrName>
                                        </p:attrNameLst>
                                      </p:cBhvr>
                                      <p:tavLst>
                                        <p:tav tm="0">
                                          <p:val>
                                            <p:fltVal val="0"/>
                                          </p:val>
                                        </p:tav>
                                        <p:tav tm="100000">
                                          <p:val>
                                            <p:strVal val="#ppt_h"/>
                                          </p:val>
                                        </p:tav>
                                      </p:tavLst>
                                    </p:anim>
                                    <p:anim calcmode="lin" valueType="num">
                                      <p:cBhvr>
                                        <p:cTn id="92" dur="750" fill="hold"/>
                                        <p:tgtEl>
                                          <p:spTgt spid="64"/>
                                        </p:tgtEl>
                                        <p:attrNameLst>
                                          <p:attrName>style.rotation</p:attrName>
                                        </p:attrNameLst>
                                      </p:cBhvr>
                                      <p:tavLst>
                                        <p:tav tm="0">
                                          <p:val>
                                            <p:fltVal val="90"/>
                                          </p:val>
                                        </p:tav>
                                        <p:tav tm="100000">
                                          <p:val>
                                            <p:fltVal val="0"/>
                                          </p:val>
                                        </p:tav>
                                      </p:tavLst>
                                    </p:anim>
                                    <p:animEffect transition="in" filter="fade">
                                      <p:cBhvr>
                                        <p:cTn id="93" dur="750"/>
                                        <p:tgtEl>
                                          <p:spTgt spid="64"/>
                                        </p:tgtEl>
                                      </p:cBhvr>
                                    </p:animEffect>
                                  </p:childTnLst>
                                </p:cTn>
                              </p:par>
                            </p:childTnLst>
                          </p:cTn>
                        </p:par>
                        <p:par>
                          <p:cTn id="94" fill="hold">
                            <p:stCondLst>
                              <p:cond delay="750"/>
                            </p:stCondLst>
                            <p:childTnLst>
                              <p:par>
                                <p:cTn id="95" presetID="22" presetClass="entr" presetSubtype="2" fill="hold" grpId="0" nodeType="afterEffect">
                                  <p:stCondLst>
                                    <p:cond delay="0"/>
                                  </p:stCondLst>
                                  <p:childTnLst>
                                    <p:set>
                                      <p:cBhvr>
                                        <p:cTn id="96" dur="1" fill="hold">
                                          <p:stCondLst>
                                            <p:cond delay="0"/>
                                          </p:stCondLst>
                                        </p:cTn>
                                        <p:tgtEl>
                                          <p:spTgt spid="2">
                                            <p:txEl>
                                              <p:pRg st="6" end="6"/>
                                            </p:txEl>
                                          </p:spTgt>
                                        </p:tgtEl>
                                        <p:attrNameLst>
                                          <p:attrName>style.visibility</p:attrName>
                                        </p:attrNameLst>
                                      </p:cBhvr>
                                      <p:to>
                                        <p:strVal val="visible"/>
                                      </p:to>
                                    </p:set>
                                    <p:animEffect transition="in" filter="wipe(right)">
                                      <p:cBhvr>
                                        <p:cTn id="9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id="{CDEBDB06-5277-79FD-6295-1FC388DF74F9}"/>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199687" y="92889"/>
            <a:ext cx="4946340" cy="6672220"/>
          </a:xfrm>
          <a:prstGeom prst="rect">
            <a:avLst/>
          </a:prstGeom>
          <a:effectLst>
            <a:outerShdw blurRad="50800" dist="38100" dir="2700000" algn="tl" rotWithShape="0">
              <a:prstClr val="black">
                <a:alpha val="40000"/>
              </a:prstClr>
            </a:outerShdw>
          </a:effectLst>
        </p:spPr>
      </p:pic>
      <p:sp>
        <p:nvSpPr>
          <p:cNvPr id="3" name="CuadroTexto 2">
            <a:extLst>
              <a:ext uri="{FF2B5EF4-FFF2-40B4-BE49-F238E27FC236}">
                <a16:creationId xmlns:a16="http://schemas.microsoft.com/office/drawing/2014/main" id="{F906D153-292F-B9C5-527D-2B68174019DD}"/>
              </a:ext>
            </a:extLst>
          </p:cNvPr>
          <p:cNvSpPr txBox="1"/>
          <p:nvPr/>
        </p:nvSpPr>
        <p:spPr>
          <a:xfrm>
            <a:off x="5146026" y="2644169"/>
            <a:ext cx="7045974" cy="1569660"/>
          </a:xfrm>
          <a:prstGeom prst="rect">
            <a:avLst/>
          </a:prstGeom>
          <a:noFill/>
        </p:spPr>
        <p:txBody>
          <a:bodyPr wrap="square">
            <a:spAutoFit/>
            <a:scene3d>
              <a:camera prst="orthographicFront"/>
              <a:lightRig rig="threePt" dir="t"/>
            </a:scene3d>
            <a:sp3d extrusionH="57150">
              <a:bevelT w="38100" h="38100"/>
            </a:sp3d>
          </a:bodyPr>
          <a:lstStyle/>
          <a:p>
            <a:pPr algn="ctr" rtl="1"/>
            <a:r>
              <a:rPr lang="ar-SA" sz="4800" b="1" dirty="0">
                <a:ln w="0"/>
                <a:gradFill>
                  <a:gsLst>
                    <a:gs pos="0">
                      <a:srgbClr val="99791F"/>
                    </a:gs>
                    <a:gs pos="50000">
                      <a:srgbClr val="DAB549"/>
                    </a:gs>
                    <a:gs pos="100000">
                      <a:srgbClr val="E8D190"/>
                    </a:gs>
                  </a:gsLst>
                  <a:lin ang="5400000"/>
                </a:gradFill>
                <a:effectLst>
                  <a:reflection blurRad="6350" stA="53000" endA="300" endPos="35500" dir="5400000" sy="-90000" algn="bl" rotWithShape="0"/>
                </a:effectLst>
              </a:rPr>
              <a:t>عبور نهر الأردن
(يشوع 3)</a:t>
            </a:r>
            <a:endParaRPr lang="en" sz="4000" b="1" dirty="0">
              <a:ln w="0"/>
              <a:gradFill>
                <a:gsLst>
                  <a:gs pos="0">
                    <a:srgbClr val="99791F"/>
                  </a:gs>
                  <a:gs pos="50000">
                    <a:srgbClr val="DAB549"/>
                  </a:gs>
                  <a:gs pos="100000">
                    <a:srgbClr val="E8D190"/>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39739018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6B5E391-A444-0495-3324-88D026EA3712}"/>
              </a:ext>
            </a:extLst>
          </p:cNvPr>
          <p:cNvSpPr txBox="1"/>
          <p:nvPr/>
        </p:nvSpPr>
        <p:spPr>
          <a:xfrm>
            <a:off x="0" y="-40640"/>
            <a:ext cx="12191999" cy="707886"/>
          </a:xfrm>
          <a:prstGeom prst="rect">
            <a:avLst/>
          </a:prstGeom>
          <a:noFill/>
        </p:spPr>
        <p:txBody>
          <a:bodyPr wrap="square">
            <a:spAutoFit/>
          </a:bodyPr>
          <a:lstStyle/>
          <a:p>
            <a:pPr algn="ctr" rtl="1"/>
            <a:r>
              <a:rPr lang="ar-SA" sz="40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الحاجة إلى القداسة</a:t>
            </a:r>
            <a:endParaRPr lang="en" sz="40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CDB887B5-B6AF-121C-9C2A-3B8B66646878}"/>
              </a:ext>
            </a:extLst>
          </p:cNvPr>
          <p:cNvSpPr txBox="1"/>
          <p:nvPr/>
        </p:nvSpPr>
        <p:spPr>
          <a:xfrm>
            <a:off x="1" y="683082"/>
            <a:ext cx="12191999" cy="461665"/>
          </a:xfrm>
          <a:prstGeom prst="rect">
            <a:avLst/>
          </a:prstGeom>
          <a:noFill/>
        </p:spPr>
        <p:txBody>
          <a:bodyPr wrap="square">
            <a:spAutoFit/>
          </a:bodyPr>
          <a:lstStyle/>
          <a:p>
            <a:pPr algn="ctr" rtl="1"/>
            <a:r>
              <a:rPr lang="en" sz="1600" b="1" dirty="0">
                <a:solidFill>
                  <a:srgbClr val="E8D190"/>
                </a:solidFill>
                <a:effectLst>
                  <a:outerShdw blurRad="38100" dist="38100" dir="2700000" algn="tl">
                    <a:srgbClr val="000000">
                      <a:alpha val="43137"/>
                    </a:srgbClr>
                  </a:outerShdw>
                </a:effectLst>
                <a:latin typeface="Comic Sans MS" panose="030F0702030302020204" pitchFamily="66" charset="0"/>
              </a:rPr>
              <a:t>“</a:t>
            </a:r>
            <a:r>
              <a:rPr lang="ar-SA" sz="1600" b="1" dirty="0">
                <a:solidFill>
                  <a:srgbClr val="E8D190"/>
                </a:solidFill>
                <a:effectLst>
                  <a:outerShdw blurRad="38100" dist="38100" dir="2700000" algn="tl">
                    <a:srgbClr val="000000">
                      <a:alpha val="43137"/>
                    </a:srgbClr>
                  </a:outerShdw>
                </a:effectLst>
                <a:latin typeface="Comic Sans MS" panose="030F0702030302020204" pitchFamily="66" charset="0"/>
              </a:rPr>
              <a:t>'و</a:t>
            </a:r>
            <a:r>
              <a:rPr lang="ar-SA" sz="2400" b="1" dirty="0">
                <a:solidFill>
                  <a:srgbClr val="E8D190"/>
                </a:solidFill>
                <a:effectLst>
                  <a:outerShdw blurRad="38100" dist="38100" dir="2700000" algn="tl">
                    <a:srgbClr val="000000">
                      <a:alpha val="43137"/>
                    </a:srgbClr>
                  </a:outerShdw>
                </a:effectLst>
                <a:latin typeface="Comic Sans MS" panose="030F0702030302020204" pitchFamily="66" charset="0"/>
              </a:rPr>
              <a:t>قَالَ يَشُوعُ لِلشَّعْبِ: «قَدِّسُوا أَنْفُسَكُمْ لأَنَّ الرَّبَّ يُجْرِي غَداً عَجَائِبَ فِي وَسَطِكُمْ».</a:t>
            </a:r>
            <a:r>
              <a:rPr lang="ar-SA" sz="1600" b="1" dirty="0">
                <a:solidFill>
                  <a:srgbClr val="E8D190"/>
                </a:solidFill>
                <a:effectLst>
                  <a:outerShdw blurRad="38100" dist="38100" dir="2700000" algn="tl">
                    <a:srgbClr val="000000">
                      <a:alpha val="43137"/>
                    </a:srgbClr>
                  </a:outerShdw>
                </a:effectLst>
                <a:latin typeface="Comic Sans MS" panose="030F0702030302020204" pitchFamily="66" charset="0"/>
              </a:rPr>
              <a:t> '</a:t>
            </a:r>
            <a:r>
              <a:rPr lang="en" sz="1600" b="1" dirty="0">
                <a:solidFill>
                  <a:srgbClr val="E8D190"/>
                </a:solidFill>
                <a:effectLst>
                  <a:outerShdw blurRad="38100" dist="38100" dir="2700000" algn="tl">
                    <a:srgbClr val="000000">
                      <a:alpha val="43137"/>
                    </a:srgbClr>
                  </a:outerShdw>
                </a:effectLst>
                <a:latin typeface="Comic Sans MS" panose="030F0702030302020204" pitchFamily="66" charset="0"/>
              </a:rPr>
              <a:t> </a:t>
            </a:r>
            <a:r>
              <a:rPr lang="ar-SA" sz="1600" b="1" dirty="0">
                <a:solidFill>
                  <a:srgbClr val="E8D190"/>
                </a:solidFill>
                <a:effectLst>
                  <a:outerShdw blurRad="38100" dist="38100" dir="2700000" algn="tl">
                    <a:srgbClr val="000000">
                      <a:alpha val="43137"/>
                    </a:srgbClr>
                  </a:outerShdw>
                </a:effectLst>
                <a:latin typeface="Comic Sans MS" panose="030F0702030302020204" pitchFamily="66" charset="0"/>
              </a:rPr>
              <a:t>(يشوع 3: 5)</a:t>
            </a:r>
            <a:endParaRPr lang="en" sz="1600" b="1" dirty="0">
              <a:solidFill>
                <a:srgbClr val="E8D190"/>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3C72C639-E722-B310-3CFF-8D92AD4C28E5}"/>
              </a:ext>
            </a:extLst>
          </p:cNvPr>
          <p:cNvSpPr txBox="1"/>
          <p:nvPr/>
        </p:nvSpPr>
        <p:spPr>
          <a:xfrm>
            <a:off x="4653021" y="1336958"/>
            <a:ext cx="7538978" cy="830997"/>
          </a:xfrm>
          <a:prstGeom prst="rect">
            <a:avLst/>
          </a:prstGeom>
          <a:noFill/>
        </p:spPr>
        <p:txBody>
          <a:bodyPr wrap="square" rtlCol="0">
            <a:spAutoFit/>
          </a:bodyPr>
          <a:lstStyle/>
          <a:p>
            <a:pPr algn="r" rtl="1">
              <a:spcBef>
                <a:spcPts val="600"/>
              </a:spcBef>
            </a:pPr>
            <a:r>
              <a:rPr lang="ar-SA" sz="2400" b="1" dirty="0"/>
              <a:t>لمدة 40 عاما ، كانت السحابة قد أشارت إلى وقت كسر المخيم والانطلاق ، وقاد</a:t>
            </a:r>
            <a:r>
              <a:rPr lang="ar-SA" sz="2400" b="1" dirty="0">
                <a:effectLst>
                  <a:outerShdw blurRad="38100" dist="38100" dir="2700000" algn="tl">
                    <a:srgbClr val="000000">
                      <a:alpha val="43137"/>
                    </a:srgbClr>
                  </a:outerShdw>
                </a:effectLst>
              </a:rPr>
              <a:t> تابوت العهد</a:t>
            </a:r>
            <a:r>
              <a:rPr lang="fr-FR" sz="2400" b="1" dirty="0">
                <a:effectLst>
                  <a:outerShdw blurRad="38100" dist="38100" dir="2700000" algn="tl">
                    <a:srgbClr val="000000">
                      <a:alpha val="43137"/>
                    </a:srgbClr>
                  </a:outerShdw>
                </a:effectLst>
              </a:rPr>
              <a:t> </a:t>
            </a:r>
            <a:r>
              <a:rPr lang="ar-SA" sz="2400" b="1" dirty="0"/>
              <a:t>إسرائيل إلى وجهته الجديدة (عدد 9: 17 ؛ 10: 33).</a:t>
            </a:r>
            <a:endParaRPr lang="en" sz="2400" b="1" dirty="0"/>
          </a:p>
        </p:txBody>
      </p:sp>
      <p:graphicFrame>
        <p:nvGraphicFramePr>
          <p:cNvPr id="7" name="Diagrama 6">
            <a:extLst>
              <a:ext uri="{FF2B5EF4-FFF2-40B4-BE49-F238E27FC236}">
                <a16:creationId xmlns:a16="http://schemas.microsoft.com/office/drawing/2014/main" id="{17A5C5C4-24A4-EBE3-9619-5757E30C8CF1}"/>
              </a:ext>
            </a:extLst>
          </p:cNvPr>
          <p:cNvGraphicFramePr/>
          <p:nvPr>
            <p:extLst>
              <p:ext uri="{D42A27DB-BD31-4B8C-83A1-F6EECF244321}">
                <p14:modId xmlns:p14="http://schemas.microsoft.com/office/powerpoint/2010/main" val="2429409564"/>
              </p:ext>
            </p:extLst>
          </p:nvPr>
        </p:nvGraphicFramePr>
        <p:xfrm>
          <a:off x="61971" y="1309439"/>
          <a:ext cx="4591050" cy="5229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a16="http://schemas.microsoft.com/office/drawing/2014/main" id="{AA39B965-0B32-6D03-2522-ADAA1DCFFE21}"/>
              </a:ext>
            </a:extLst>
          </p:cNvPr>
          <p:cNvSpPr txBox="1"/>
          <p:nvPr/>
        </p:nvSpPr>
        <p:spPr>
          <a:xfrm>
            <a:off x="4579867" y="2632438"/>
            <a:ext cx="4324350" cy="1646605"/>
          </a:xfrm>
          <a:prstGeom prst="rect">
            <a:avLst/>
          </a:prstGeom>
          <a:noFill/>
        </p:spPr>
        <p:txBody>
          <a:bodyPr wrap="square">
            <a:spAutoFit/>
          </a:bodyPr>
          <a:lstStyle/>
          <a:p>
            <a:pPr algn="r" rtl="1">
              <a:spcBef>
                <a:spcPts val="600"/>
              </a:spcBef>
            </a:pPr>
            <a:r>
              <a:rPr lang="ar-SA" sz="2400" b="1" dirty="0"/>
              <a:t>لقد حان الوقت للتحرك. كسروا المخيم في </a:t>
            </a:r>
            <a:r>
              <a:rPr lang="ar-SA" sz="2400" b="1" dirty="0" err="1"/>
              <a:t>الشطيم</a:t>
            </a:r>
            <a:r>
              <a:rPr lang="ar-SA" sz="2400" b="1" dirty="0"/>
              <a:t> وخيموا لمدة ثلاثة أيام عبر نهر الأردن. ثم تلقوا الأمر باتباع </a:t>
            </a:r>
            <a:r>
              <a:rPr lang="ar-SA" sz="2400" b="1" dirty="0">
                <a:effectLst>
                  <a:outerShdw blurRad="38100" dist="38100" dir="2700000" algn="tl">
                    <a:srgbClr val="000000">
                      <a:alpha val="43137"/>
                    </a:srgbClr>
                  </a:outerShdw>
                </a:effectLst>
              </a:rPr>
              <a:t>تابوت العهد </a:t>
            </a:r>
            <a:endParaRPr lang="fr-FR" sz="2400" dirty="0"/>
          </a:p>
          <a:p>
            <a:pPr algn="r" rtl="1">
              <a:spcBef>
                <a:spcPts val="600"/>
              </a:spcBef>
            </a:pPr>
            <a:r>
              <a:rPr lang="ar-SA" sz="2400" b="1" dirty="0"/>
              <a:t> إلى أرض الميعاد (يشوع 3: 1-3).</a:t>
            </a:r>
            <a:endParaRPr lang="en" sz="2400" b="1" dirty="0"/>
          </a:p>
        </p:txBody>
      </p:sp>
      <p:pic>
        <p:nvPicPr>
          <p:cNvPr id="9" name="Imagen 8" descr="Imagen que contiene exterior, persona, oveja, grupo&#10;&#10;El contenido generado por IA puede ser incorrecto.">
            <a:extLst>
              <a:ext uri="{FF2B5EF4-FFF2-40B4-BE49-F238E27FC236}">
                <a16:creationId xmlns:a16="http://schemas.microsoft.com/office/drawing/2014/main" id="{DA39D169-22AC-D394-5D8B-7CFB83A1D69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9158981" y="2216735"/>
            <a:ext cx="2865638" cy="2727662"/>
          </a:xfrm>
          <a:prstGeom prst="rect">
            <a:avLst/>
          </a:prstGeom>
          <a:ln w="57150" cap="sq">
            <a:solidFill>
              <a:schemeClr val="accent1">
                <a:lumMod val="75000"/>
              </a:schemeClr>
            </a:solidFill>
            <a:prstDash val="solid"/>
            <a:miter lim="800000"/>
          </a:ln>
          <a:effectLst>
            <a:outerShdw blurRad="50800" dist="38100" dir="2700000" algn="tl" rotWithShape="0">
              <a:srgbClr val="000000">
                <a:alpha val="43000"/>
              </a:srgbClr>
            </a:outerShdw>
          </a:effectLst>
        </p:spPr>
      </p:pic>
      <p:pic>
        <p:nvPicPr>
          <p:cNvPr id="11" name="Imagen 10" descr="Un dibujo de un árbol&#10;&#10;El contenido generado por IA puede ser incorrecto.">
            <a:extLst>
              <a:ext uri="{FF2B5EF4-FFF2-40B4-BE49-F238E27FC236}">
                <a16:creationId xmlns:a16="http://schemas.microsoft.com/office/drawing/2014/main" id="{F71B6FC3-4832-18AD-5810-EF4E0B97C4E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153901" y="5208156"/>
            <a:ext cx="2865638" cy="1503807"/>
          </a:xfrm>
          <a:prstGeom prst="rect">
            <a:avLst/>
          </a:prstGeom>
          <a:solidFill>
            <a:srgbClr val="FFFFFF">
              <a:shade val="85000"/>
            </a:srgbClr>
          </a:solidFill>
          <a:ln w="88900" cap="sq">
            <a:solidFill>
              <a:schemeClr val="accent6">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2A665CEB-9462-F28C-EBFF-D37BE9405F4B}"/>
              </a:ext>
            </a:extLst>
          </p:cNvPr>
          <p:cNvSpPr txBox="1"/>
          <p:nvPr/>
        </p:nvSpPr>
        <p:spPr>
          <a:xfrm>
            <a:off x="4616444" y="4471083"/>
            <a:ext cx="4324351" cy="1938992"/>
          </a:xfrm>
          <a:prstGeom prst="rect">
            <a:avLst/>
          </a:prstGeom>
          <a:noFill/>
        </p:spPr>
        <p:txBody>
          <a:bodyPr wrap="square">
            <a:spAutoFit/>
          </a:bodyPr>
          <a:lstStyle/>
          <a:p>
            <a:pPr algn="r" rtl="1">
              <a:spcBef>
                <a:spcPts val="600"/>
              </a:spcBef>
            </a:pPr>
            <a:r>
              <a:rPr lang="ar-SA" sz="2400" b="1" dirty="0"/>
              <a:t>ولكن كان هناك شرط مسبق: كان يجب تقديسها (يشوع 3: 5). تضمن هذا التكريس تطهير احتفالي (غسل الملابس والجسد) ، وترك الخطيئة ، واتخاذ موقف متقبل تجاه طاعة وصايا الله.</a:t>
            </a:r>
            <a:endParaRPr lang="en" sz="2400" b="1" dirty="0"/>
          </a:p>
        </p:txBody>
      </p:sp>
    </p:spTree>
    <p:extLst>
      <p:ext uri="{BB962C8B-B14F-4D97-AF65-F5344CB8AC3E}">
        <p14:creationId xmlns:p14="http://schemas.microsoft.com/office/powerpoint/2010/main" val="185203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900" decel="100000" fill="hold"/>
                                        <p:tgtEl>
                                          <p:spTgt spid="9"/>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righ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7">
                                            <p:graphicEl>
                                              <a:dgm id="{3B700EE6-F90D-44FA-9DA9-155E3DDF52C8}"/>
                                            </p:graphicEl>
                                          </p:spTgt>
                                        </p:tgtEl>
                                        <p:attrNameLst>
                                          <p:attrName>style.visibility</p:attrName>
                                        </p:attrNameLst>
                                      </p:cBhvr>
                                      <p:to>
                                        <p:strVal val="visible"/>
                                      </p:to>
                                    </p:set>
                                    <p:anim calcmode="lin" valueType="num">
                                      <p:cBhvr>
                                        <p:cTn id="40" dur="500" fill="hold"/>
                                        <p:tgtEl>
                                          <p:spTgt spid="7">
                                            <p:graphicEl>
                                              <a:dgm id="{3B700EE6-F90D-44FA-9DA9-155E3DDF52C8}"/>
                                            </p:graphicEl>
                                          </p:spTgt>
                                        </p:tgtEl>
                                        <p:attrNameLst>
                                          <p:attrName>ppt_w</p:attrName>
                                        </p:attrNameLst>
                                      </p:cBhvr>
                                      <p:tavLst>
                                        <p:tav tm="0">
                                          <p:val>
                                            <p:fltVal val="0"/>
                                          </p:val>
                                        </p:tav>
                                        <p:tav tm="100000">
                                          <p:val>
                                            <p:strVal val="#ppt_w"/>
                                          </p:val>
                                        </p:tav>
                                      </p:tavLst>
                                    </p:anim>
                                    <p:anim calcmode="lin" valueType="num">
                                      <p:cBhvr>
                                        <p:cTn id="41" dur="500" fill="hold"/>
                                        <p:tgtEl>
                                          <p:spTgt spid="7">
                                            <p:graphicEl>
                                              <a:dgm id="{3B700EE6-F90D-44FA-9DA9-155E3DDF52C8}"/>
                                            </p:graphicEl>
                                          </p:spTgt>
                                        </p:tgtEl>
                                        <p:attrNameLst>
                                          <p:attrName>ppt_h</p:attrName>
                                        </p:attrNameLst>
                                      </p:cBhvr>
                                      <p:tavLst>
                                        <p:tav tm="0">
                                          <p:val>
                                            <p:fltVal val="0"/>
                                          </p:val>
                                        </p:tav>
                                        <p:tav tm="100000">
                                          <p:val>
                                            <p:strVal val="#ppt_h"/>
                                          </p:val>
                                        </p:tav>
                                      </p:tavLst>
                                    </p:anim>
                                    <p:animEffect transition="in" filter="fade">
                                      <p:cBhvr>
                                        <p:cTn id="42" dur="500"/>
                                        <p:tgtEl>
                                          <p:spTgt spid="7">
                                            <p:graphicEl>
                                              <a:dgm id="{3B700EE6-F90D-44FA-9DA9-155E3DDF52C8}"/>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7">
                                            <p:graphicEl>
                                              <a:dgm id="{3A3C2CE7-D117-4FDD-AA4D-036C9293A5CD}"/>
                                            </p:graphicEl>
                                          </p:spTgt>
                                        </p:tgtEl>
                                        <p:attrNameLst>
                                          <p:attrName>style.visibility</p:attrName>
                                        </p:attrNameLst>
                                      </p:cBhvr>
                                      <p:to>
                                        <p:strVal val="visible"/>
                                      </p:to>
                                    </p:set>
                                    <p:anim calcmode="lin" valueType="num">
                                      <p:cBhvr>
                                        <p:cTn id="47" dur="500" fill="hold"/>
                                        <p:tgtEl>
                                          <p:spTgt spid="7">
                                            <p:graphicEl>
                                              <a:dgm id="{3A3C2CE7-D117-4FDD-AA4D-036C9293A5CD}"/>
                                            </p:graphicEl>
                                          </p:spTgt>
                                        </p:tgtEl>
                                        <p:attrNameLst>
                                          <p:attrName>ppt_w</p:attrName>
                                        </p:attrNameLst>
                                      </p:cBhvr>
                                      <p:tavLst>
                                        <p:tav tm="0">
                                          <p:val>
                                            <p:fltVal val="0"/>
                                          </p:val>
                                        </p:tav>
                                        <p:tav tm="100000">
                                          <p:val>
                                            <p:strVal val="#ppt_w"/>
                                          </p:val>
                                        </p:tav>
                                      </p:tavLst>
                                    </p:anim>
                                    <p:anim calcmode="lin" valueType="num">
                                      <p:cBhvr>
                                        <p:cTn id="48" dur="500" fill="hold"/>
                                        <p:tgtEl>
                                          <p:spTgt spid="7">
                                            <p:graphicEl>
                                              <a:dgm id="{3A3C2CE7-D117-4FDD-AA4D-036C9293A5CD}"/>
                                            </p:graphicEl>
                                          </p:spTgt>
                                        </p:tgtEl>
                                        <p:attrNameLst>
                                          <p:attrName>ppt_h</p:attrName>
                                        </p:attrNameLst>
                                      </p:cBhvr>
                                      <p:tavLst>
                                        <p:tav tm="0">
                                          <p:val>
                                            <p:fltVal val="0"/>
                                          </p:val>
                                        </p:tav>
                                        <p:tav tm="100000">
                                          <p:val>
                                            <p:strVal val="#ppt_h"/>
                                          </p:val>
                                        </p:tav>
                                      </p:tavLst>
                                    </p:anim>
                                    <p:animEffect transition="in" filter="fade">
                                      <p:cBhvr>
                                        <p:cTn id="49" dur="500"/>
                                        <p:tgtEl>
                                          <p:spTgt spid="7">
                                            <p:graphicEl>
                                              <a:dgm id="{3A3C2CE7-D117-4FDD-AA4D-036C9293A5CD}"/>
                                            </p:graphicEl>
                                          </p:spTgt>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7">
                                            <p:graphicEl>
                                              <a:dgm id="{5177AED7-6976-4950-8E6D-7D308EBE87D8}"/>
                                            </p:graphicEl>
                                          </p:spTgt>
                                        </p:tgtEl>
                                        <p:attrNameLst>
                                          <p:attrName>style.visibility</p:attrName>
                                        </p:attrNameLst>
                                      </p:cBhvr>
                                      <p:to>
                                        <p:strVal val="visible"/>
                                      </p:to>
                                    </p:set>
                                    <p:anim calcmode="lin" valueType="num">
                                      <p:cBhvr>
                                        <p:cTn id="52" dur="500" fill="hold"/>
                                        <p:tgtEl>
                                          <p:spTgt spid="7">
                                            <p:graphicEl>
                                              <a:dgm id="{5177AED7-6976-4950-8E6D-7D308EBE87D8}"/>
                                            </p:graphicEl>
                                          </p:spTgt>
                                        </p:tgtEl>
                                        <p:attrNameLst>
                                          <p:attrName>ppt_w</p:attrName>
                                        </p:attrNameLst>
                                      </p:cBhvr>
                                      <p:tavLst>
                                        <p:tav tm="0">
                                          <p:val>
                                            <p:fltVal val="0"/>
                                          </p:val>
                                        </p:tav>
                                        <p:tav tm="100000">
                                          <p:val>
                                            <p:strVal val="#ppt_w"/>
                                          </p:val>
                                        </p:tav>
                                      </p:tavLst>
                                    </p:anim>
                                    <p:anim calcmode="lin" valueType="num">
                                      <p:cBhvr>
                                        <p:cTn id="53" dur="500" fill="hold"/>
                                        <p:tgtEl>
                                          <p:spTgt spid="7">
                                            <p:graphicEl>
                                              <a:dgm id="{5177AED7-6976-4950-8E6D-7D308EBE87D8}"/>
                                            </p:graphicEl>
                                          </p:spTgt>
                                        </p:tgtEl>
                                        <p:attrNameLst>
                                          <p:attrName>ppt_h</p:attrName>
                                        </p:attrNameLst>
                                      </p:cBhvr>
                                      <p:tavLst>
                                        <p:tav tm="0">
                                          <p:val>
                                            <p:fltVal val="0"/>
                                          </p:val>
                                        </p:tav>
                                        <p:tav tm="100000">
                                          <p:val>
                                            <p:strVal val="#ppt_h"/>
                                          </p:val>
                                        </p:tav>
                                      </p:tavLst>
                                    </p:anim>
                                    <p:animEffect transition="in" filter="fade">
                                      <p:cBhvr>
                                        <p:cTn id="54" dur="500"/>
                                        <p:tgtEl>
                                          <p:spTgt spid="7">
                                            <p:graphicEl>
                                              <a:dgm id="{5177AED7-6976-4950-8E6D-7D308EBE87D8}"/>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7">
                                            <p:graphicEl>
                                              <a:dgm id="{125E4A80-B916-4674-86F6-0CBEA861CFCA}"/>
                                            </p:graphicEl>
                                          </p:spTgt>
                                        </p:tgtEl>
                                        <p:attrNameLst>
                                          <p:attrName>style.visibility</p:attrName>
                                        </p:attrNameLst>
                                      </p:cBhvr>
                                      <p:to>
                                        <p:strVal val="visible"/>
                                      </p:to>
                                    </p:set>
                                    <p:anim calcmode="lin" valueType="num">
                                      <p:cBhvr>
                                        <p:cTn id="59" dur="500" fill="hold"/>
                                        <p:tgtEl>
                                          <p:spTgt spid="7">
                                            <p:graphicEl>
                                              <a:dgm id="{125E4A80-B916-4674-86F6-0CBEA861CFCA}"/>
                                            </p:graphicEl>
                                          </p:spTgt>
                                        </p:tgtEl>
                                        <p:attrNameLst>
                                          <p:attrName>ppt_w</p:attrName>
                                        </p:attrNameLst>
                                      </p:cBhvr>
                                      <p:tavLst>
                                        <p:tav tm="0">
                                          <p:val>
                                            <p:fltVal val="0"/>
                                          </p:val>
                                        </p:tav>
                                        <p:tav tm="100000">
                                          <p:val>
                                            <p:strVal val="#ppt_w"/>
                                          </p:val>
                                        </p:tav>
                                      </p:tavLst>
                                    </p:anim>
                                    <p:anim calcmode="lin" valueType="num">
                                      <p:cBhvr>
                                        <p:cTn id="60" dur="500" fill="hold"/>
                                        <p:tgtEl>
                                          <p:spTgt spid="7">
                                            <p:graphicEl>
                                              <a:dgm id="{125E4A80-B916-4674-86F6-0CBEA861CFCA}"/>
                                            </p:graphicEl>
                                          </p:spTgt>
                                        </p:tgtEl>
                                        <p:attrNameLst>
                                          <p:attrName>ppt_h</p:attrName>
                                        </p:attrNameLst>
                                      </p:cBhvr>
                                      <p:tavLst>
                                        <p:tav tm="0">
                                          <p:val>
                                            <p:fltVal val="0"/>
                                          </p:val>
                                        </p:tav>
                                        <p:tav tm="100000">
                                          <p:val>
                                            <p:strVal val="#ppt_h"/>
                                          </p:val>
                                        </p:tav>
                                      </p:tavLst>
                                    </p:anim>
                                    <p:animEffect transition="in" filter="fade">
                                      <p:cBhvr>
                                        <p:cTn id="61" dur="500"/>
                                        <p:tgtEl>
                                          <p:spTgt spid="7">
                                            <p:graphicEl>
                                              <a:dgm id="{125E4A80-B916-4674-86F6-0CBEA861CFCA}"/>
                                            </p:graphicEl>
                                          </p:spTgt>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7">
                                            <p:graphicEl>
                                              <a:dgm id="{4D24E318-0B83-45D6-9383-872D859926FE}"/>
                                            </p:graphicEl>
                                          </p:spTgt>
                                        </p:tgtEl>
                                        <p:attrNameLst>
                                          <p:attrName>style.visibility</p:attrName>
                                        </p:attrNameLst>
                                      </p:cBhvr>
                                      <p:to>
                                        <p:strVal val="visible"/>
                                      </p:to>
                                    </p:set>
                                    <p:anim calcmode="lin" valueType="num">
                                      <p:cBhvr>
                                        <p:cTn id="64" dur="500" fill="hold"/>
                                        <p:tgtEl>
                                          <p:spTgt spid="7">
                                            <p:graphicEl>
                                              <a:dgm id="{4D24E318-0B83-45D6-9383-872D859926FE}"/>
                                            </p:graphicEl>
                                          </p:spTgt>
                                        </p:tgtEl>
                                        <p:attrNameLst>
                                          <p:attrName>ppt_w</p:attrName>
                                        </p:attrNameLst>
                                      </p:cBhvr>
                                      <p:tavLst>
                                        <p:tav tm="0">
                                          <p:val>
                                            <p:fltVal val="0"/>
                                          </p:val>
                                        </p:tav>
                                        <p:tav tm="100000">
                                          <p:val>
                                            <p:strVal val="#ppt_w"/>
                                          </p:val>
                                        </p:tav>
                                      </p:tavLst>
                                    </p:anim>
                                    <p:anim calcmode="lin" valueType="num">
                                      <p:cBhvr>
                                        <p:cTn id="65" dur="500" fill="hold"/>
                                        <p:tgtEl>
                                          <p:spTgt spid="7">
                                            <p:graphicEl>
                                              <a:dgm id="{4D24E318-0B83-45D6-9383-872D859926FE}"/>
                                            </p:graphicEl>
                                          </p:spTgt>
                                        </p:tgtEl>
                                        <p:attrNameLst>
                                          <p:attrName>ppt_h</p:attrName>
                                        </p:attrNameLst>
                                      </p:cBhvr>
                                      <p:tavLst>
                                        <p:tav tm="0">
                                          <p:val>
                                            <p:fltVal val="0"/>
                                          </p:val>
                                        </p:tav>
                                        <p:tav tm="100000">
                                          <p:val>
                                            <p:strVal val="#ppt_h"/>
                                          </p:val>
                                        </p:tav>
                                      </p:tavLst>
                                    </p:anim>
                                    <p:animEffect transition="in" filter="fade">
                                      <p:cBhvr>
                                        <p:cTn id="66" dur="500"/>
                                        <p:tgtEl>
                                          <p:spTgt spid="7">
                                            <p:graphicEl>
                                              <a:dgm id="{4D24E318-0B83-45D6-9383-872D859926FE}"/>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7">
                                            <p:graphicEl>
                                              <a:dgm id="{0759605B-5584-4948-935D-6D3B7E321BF5}"/>
                                            </p:graphicEl>
                                          </p:spTgt>
                                        </p:tgtEl>
                                        <p:attrNameLst>
                                          <p:attrName>style.visibility</p:attrName>
                                        </p:attrNameLst>
                                      </p:cBhvr>
                                      <p:to>
                                        <p:strVal val="visible"/>
                                      </p:to>
                                    </p:set>
                                    <p:anim calcmode="lin" valueType="num">
                                      <p:cBhvr>
                                        <p:cTn id="71" dur="500" fill="hold"/>
                                        <p:tgtEl>
                                          <p:spTgt spid="7">
                                            <p:graphicEl>
                                              <a:dgm id="{0759605B-5584-4948-935D-6D3B7E321BF5}"/>
                                            </p:graphicEl>
                                          </p:spTgt>
                                        </p:tgtEl>
                                        <p:attrNameLst>
                                          <p:attrName>ppt_w</p:attrName>
                                        </p:attrNameLst>
                                      </p:cBhvr>
                                      <p:tavLst>
                                        <p:tav tm="0">
                                          <p:val>
                                            <p:fltVal val="0"/>
                                          </p:val>
                                        </p:tav>
                                        <p:tav tm="100000">
                                          <p:val>
                                            <p:strVal val="#ppt_w"/>
                                          </p:val>
                                        </p:tav>
                                      </p:tavLst>
                                    </p:anim>
                                    <p:anim calcmode="lin" valueType="num">
                                      <p:cBhvr>
                                        <p:cTn id="72" dur="500" fill="hold"/>
                                        <p:tgtEl>
                                          <p:spTgt spid="7">
                                            <p:graphicEl>
                                              <a:dgm id="{0759605B-5584-4948-935D-6D3B7E321BF5}"/>
                                            </p:graphicEl>
                                          </p:spTgt>
                                        </p:tgtEl>
                                        <p:attrNameLst>
                                          <p:attrName>ppt_h</p:attrName>
                                        </p:attrNameLst>
                                      </p:cBhvr>
                                      <p:tavLst>
                                        <p:tav tm="0">
                                          <p:val>
                                            <p:fltVal val="0"/>
                                          </p:val>
                                        </p:tav>
                                        <p:tav tm="100000">
                                          <p:val>
                                            <p:strVal val="#ppt_h"/>
                                          </p:val>
                                        </p:tav>
                                      </p:tavLst>
                                    </p:anim>
                                    <p:animEffect transition="in" filter="fade">
                                      <p:cBhvr>
                                        <p:cTn id="73" dur="500"/>
                                        <p:tgtEl>
                                          <p:spTgt spid="7">
                                            <p:graphicEl>
                                              <a:dgm id="{0759605B-5584-4948-935D-6D3B7E321BF5}"/>
                                            </p:graphicEl>
                                          </p:spTgt>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7">
                                            <p:graphicEl>
                                              <a:dgm id="{FE0DCAB5-1783-4F64-AF28-E96BEE454A05}"/>
                                            </p:graphicEl>
                                          </p:spTgt>
                                        </p:tgtEl>
                                        <p:attrNameLst>
                                          <p:attrName>style.visibility</p:attrName>
                                        </p:attrNameLst>
                                      </p:cBhvr>
                                      <p:to>
                                        <p:strVal val="visible"/>
                                      </p:to>
                                    </p:set>
                                    <p:anim calcmode="lin" valueType="num">
                                      <p:cBhvr>
                                        <p:cTn id="76" dur="500" fill="hold"/>
                                        <p:tgtEl>
                                          <p:spTgt spid="7">
                                            <p:graphicEl>
                                              <a:dgm id="{FE0DCAB5-1783-4F64-AF28-E96BEE454A05}"/>
                                            </p:graphicEl>
                                          </p:spTgt>
                                        </p:tgtEl>
                                        <p:attrNameLst>
                                          <p:attrName>ppt_w</p:attrName>
                                        </p:attrNameLst>
                                      </p:cBhvr>
                                      <p:tavLst>
                                        <p:tav tm="0">
                                          <p:val>
                                            <p:fltVal val="0"/>
                                          </p:val>
                                        </p:tav>
                                        <p:tav tm="100000">
                                          <p:val>
                                            <p:strVal val="#ppt_w"/>
                                          </p:val>
                                        </p:tav>
                                      </p:tavLst>
                                    </p:anim>
                                    <p:anim calcmode="lin" valueType="num">
                                      <p:cBhvr>
                                        <p:cTn id="77" dur="500" fill="hold"/>
                                        <p:tgtEl>
                                          <p:spTgt spid="7">
                                            <p:graphicEl>
                                              <a:dgm id="{FE0DCAB5-1783-4F64-AF28-E96BEE454A05}"/>
                                            </p:graphicEl>
                                          </p:spTgt>
                                        </p:tgtEl>
                                        <p:attrNameLst>
                                          <p:attrName>ppt_h</p:attrName>
                                        </p:attrNameLst>
                                      </p:cBhvr>
                                      <p:tavLst>
                                        <p:tav tm="0">
                                          <p:val>
                                            <p:fltVal val="0"/>
                                          </p:val>
                                        </p:tav>
                                        <p:tav tm="100000">
                                          <p:val>
                                            <p:strVal val="#ppt_h"/>
                                          </p:val>
                                        </p:tav>
                                      </p:tavLst>
                                    </p:anim>
                                    <p:animEffect transition="in" filter="fade">
                                      <p:cBhvr>
                                        <p:cTn id="78" dur="500"/>
                                        <p:tgtEl>
                                          <p:spTgt spid="7">
                                            <p:graphicEl>
                                              <a:dgm id="{FE0DCAB5-1783-4F64-AF28-E96BEE454A05}"/>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37" presetClass="entr" presetSubtype="0" fill="hold" nodeType="click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900" decel="100000" fill="hold"/>
                                        <p:tgtEl>
                                          <p:spTgt spid="11"/>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8"/>
                                        </p:tgtEl>
                                        <p:attrNameLst>
                                          <p:attrName>style.visibility</p:attrName>
                                        </p:attrNameLst>
                                      </p:cBhvr>
                                      <p:to>
                                        <p:strVal val="visible"/>
                                      </p:to>
                                    </p:set>
                                    <p:animEffect transition="in" filter="fade">
                                      <p:cBhvr>
                                        <p:cTn id="89" dur="1000"/>
                                        <p:tgtEl>
                                          <p:spTgt spid="8"/>
                                        </p:tgtEl>
                                      </p:cBhvr>
                                    </p:animEffect>
                                    <p:anim calcmode="lin" valueType="num">
                                      <p:cBhvr>
                                        <p:cTn id="90" dur="1000" fill="hold"/>
                                        <p:tgtEl>
                                          <p:spTgt spid="8"/>
                                        </p:tgtEl>
                                        <p:attrNameLst>
                                          <p:attrName>ppt_x</p:attrName>
                                        </p:attrNameLst>
                                      </p:cBhvr>
                                      <p:tavLst>
                                        <p:tav tm="0">
                                          <p:val>
                                            <p:strVal val="#ppt_x"/>
                                          </p:val>
                                        </p:tav>
                                        <p:tav tm="100000">
                                          <p:val>
                                            <p:strVal val="#ppt_x"/>
                                          </p:val>
                                        </p:tav>
                                      </p:tavLst>
                                    </p:anim>
                                    <p:anim calcmode="lin" valueType="num">
                                      <p:cBhvr>
                                        <p:cTn id="91" dur="900" decel="100000" fill="hold"/>
                                        <p:tgtEl>
                                          <p:spTgt spid="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p:bldSub>
          <a:bldDgm bld="one"/>
        </p:bldSub>
      </p:bldGraphic>
      <p:bldP spid="4"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E58591A-4319-1438-A224-AEB1B8D12542}"/>
              </a:ext>
            </a:extLst>
          </p:cNvPr>
          <p:cNvSpPr txBox="1"/>
          <p:nvPr/>
        </p:nvSpPr>
        <p:spPr>
          <a:xfrm>
            <a:off x="209549" y="-34290"/>
            <a:ext cx="11772901" cy="769441"/>
          </a:xfrm>
          <a:prstGeom prst="rect">
            <a:avLst/>
          </a:prstGeom>
          <a:noFill/>
        </p:spPr>
        <p:txBody>
          <a:bodyPr wrap="square">
            <a:spAutoFit/>
          </a:bodyPr>
          <a:lstStyle/>
          <a:p>
            <a:pPr algn="ctr" rtl="1"/>
            <a:r>
              <a:rPr lang="ar-SA" sz="4400" b="1" spc="300" dirty="0">
                <a:ln w="9525" cmpd="sng">
                  <a:solidFill>
                    <a:schemeClr val="accent1"/>
                  </a:solidFill>
                  <a:prstDash val="solid"/>
                </a:ln>
                <a:solidFill>
                  <a:srgbClr val="70AD47">
                    <a:tint val="1000"/>
                  </a:srgbClr>
                </a:solidFill>
                <a:effectLst>
                  <a:glow rad="38100">
                    <a:schemeClr val="accent1">
                      <a:alpha val="40000"/>
                    </a:schemeClr>
                  </a:glow>
                </a:effectLst>
              </a:rPr>
              <a:t>عجائب الله</a:t>
            </a:r>
            <a:endParaRPr lang="en" sz="4400" b="1" spc="30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CuadroTexto 4">
            <a:extLst>
              <a:ext uri="{FF2B5EF4-FFF2-40B4-BE49-F238E27FC236}">
                <a16:creationId xmlns:a16="http://schemas.microsoft.com/office/drawing/2014/main" id="{36B1BDF9-F71B-88C0-8CC3-C2DD7588CA4E}"/>
              </a:ext>
            </a:extLst>
          </p:cNvPr>
          <p:cNvSpPr txBox="1"/>
          <p:nvPr/>
        </p:nvSpPr>
        <p:spPr>
          <a:xfrm>
            <a:off x="438149" y="618548"/>
            <a:ext cx="11315700" cy="954107"/>
          </a:xfrm>
          <a:prstGeom prst="rect">
            <a:avLst/>
          </a:prstGeom>
          <a:noFill/>
        </p:spPr>
        <p:txBody>
          <a:bodyPr wrap="square">
            <a:spAutoFit/>
          </a:bodyPr>
          <a:lstStyle/>
          <a:p>
            <a:pPr algn="ctr" rtl="1"/>
            <a:r>
              <a:rPr lang="en"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ar-SA" sz="2000" b="1" dirty="0">
                <a:solidFill>
                  <a:schemeClr val="bg1"/>
                </a:solidFill>
                <a:effectLst>
                  <a:outerShdw blurRad="38100" dist="38100" dir="2700000" algn="tl">
                    <a:srgbClr val="000000">
                      <a:alpha val="43137"/>
                    </a:srgbClr>
                  </a:outerShdw>
                </a:effectLst>
                <a:latin typeface="Comic Sans MS" panose="030F0702030302020204" pitchFamily="66" charset="0"/>
              </a:rPr>
              <a:t>'حَتَّى تَوَقَّفَتِ الْمِيَاهُ الْمُنْحَدِرَةُ مِنَ الْمُرْتَفَعَاتِ عَنِ الْجَرَيَانِ، وَأَخَذَتْ تَتَرَاكَمُ عَلَى نَفْسِهَا كَمَا لَوْ كَانَتْ مَحْجُوزَةً وَرَاءَ سَدٍّ، بَعِيداً جِدّاً عَنْ مَدِينَةِ أَدَامَ الْمُجَاوِرَةِ لِبَلْدَةِ صَرْتَانَ. أَمَّا الْمِيَاهُ الْمُنْصَبَّةُ فِي الْبَحْرِ الْمَيِّتِ فَقَدِ انْقَطَعَتْ تَمَاماً عَنْهُ. وَهَكَذَا عَبَرَ الشَّعْبُ قُبَالَةَ أَرِيحَا. </a:t>
            </a:r>
            <a:r>
              <a:rPr lang="ar-SA" sz="20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p>
          <a:p>
            <a:pPr algn="ctr" rtl="1"/>
            <a:r>
              <a:rPr lang="ar-SA"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(يشوع 3: 16)</a:t>
            </a:r>
            <a:endParaRPr lang="en" sz="12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0B32CA84-A8A9-0F80-16A3-84944AD60BB2}"/>
              </a:ext>
            </a:extLst>
          </p:cNvPr>
          <p:cNvSpPr txBox="1"/>
          <p:nvPr/>
        </p:nvSpPr>
        <p:spPr>
          <a:xfrm>
            <a:off x="6096000" y="1744331"/>
            <a:ext cx="6096000" cy="1200329"/>
          </a:xfrm>
          <a:prstGeom prst="rect">
            <a:avLst/>
          </a:prstGeom>
          <a:noFill/>
        </p:spPr>
        <p:txBody>
          <a:bodyPr wrap="square" rtlCol="0">
            <a:spAutoFit/>
          </a:bodyPr>
          <a:lstStyle/>
          <a:p>
            <a:pPr algn="r" rtl="1">
              <a:spcBef>
                <a:spcPts val="600"/>
              </a:spcBef>
            </a:pPr>
            <a:r>
              <a:rPr lang="ar-SA" sz="2400" b="1" dirty="0"/>
              <a:t>الله هو "الذي لا يفعل سوى الأشياء العجيبة" (مز 72: 18). لذلك ، نعترف به كإله واحد (مز 86: 10). نتذكر عجائبه (مز 77: 11). ونسرد أعماله المذهلة (مز 96: 3).</a:t>
            </a:r>
            <a:endParaRPr lang="en" sz="2400" b="1" dirty="0"/>
          </a:p>
        </p:txBody>
      </p:sp>
      <p:pic>
        <p:nvPicPr>
          <p:cNvPr id="4" name="Imagen 3" descr="Imagen que contiene tabla, hecho de madera, viejo, grande&#10;&#10;El contenido generado por IA puede ser incorrecto.">
            <a:extLst>
              <a:ext uri="{FF2B5EF4-FFF2-40B4-BE49-F238E27FC236}">
                <a16:creationId xmlns:a16="http://schemas.microsoft.com/office/drawing/2014/main" id="{DDD47B7F-6019-71F0-12B2-C12C62670C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751" y="1702607"/>
            <a:ext cx="5753100" cy="3803006"/>
          </a:xfrm>
          <a:prstGeom prst="rect">
            <a:avLst/>
          </a:prstGeom>
          <a:ln w="88900" cap="sq" cmpd="thickThin">
            <a:solidFill>
              <a:srgbClr val="926D36"/>
            </a:solidFill>
            <a:prstDash val="solid"/>
            <a:miter lim="800000"/>
          </a:ln>
          <a:effectLst>
            <a:innerShdw blurRad="76200">
              <a:srgbClr val="000000"/>
            </a:innerShdw>
          </a:effectLst>
        </p:spPr>
      </p:pic>
      <p:sp>
        <p:nvSpPr>
          <p:cNvPr id="8" name="CuadroTexto 7">
            <a:extLst>
              <a:ext uri="{FF2B5EF4-FFF2-40B4-BE49-F238E27FC236}">
                <a16:creationId xmlns:a16="http://schemas.microsoft.com/office/drawing/2014/main" id="{005D4EEF-1520-14E4-D6D3-FA034A480F38}"/>
              </a:ext>
            </a:extLst>
          </p:cNvPr>
          <p:cNvSpPr txBox="1"/>
          <p:nvPr/>
        </p:nvSpPr>
        <p:spPr>
          <a:xfrm>
            <a:off x="37147" y="5694948"/>
            <a:ext cx="6719887" cy="1200329"/>
          </a:xfrm>
          <a:prstGeom prst="rect">
            <a:avLst/>
          </a:prstGeom>
          <a:noFill/>
        </p:spPr>
        <p:txBody>
          <a:bodyPr wrap="square">
            <a:spAutoFit/>
          </a:bodyPr>
          <a:lstStyle/>
          <a:p>
            <a:pPr algn="r" rtl="1">
              <a:spcBef>
                <a:spcPts val="600"/>
              </a:spcBef>
            </a:pPr>
            <a:r>
              <a:rPr lang="ar-SA" sz="2400" b="1" dirty="0"/>
              <a:t>إن عبور نهر الأردن هو أحد عجائب الله، التي تشير بشكل نبوي إلى عجائب أخرى من العجائب العظيمة التي وعد الله بتحقيقها فينا: الدخول إلى كنعان السماوية (زك 8: 6-8).</a:t>
            </a:r>
            <a:endParaRPr lang="en" sz="2400" b="1" dirty="0"/>
          </a:p>
        </p:txBody>
      </p:sp>
      <p:pic>
        <p:nvPicPr>
          <p:cNvPr id="10" name="Imagen 9" descr="Un grupo de personas en medio de varios árboles&#10;&#10;El contenido generado por IA puede ser incorrecto.">
            <a:extLst>
              <a:ext uri="{FF2B5EF4-FFF2-40B4-BE49-F238E27FC236}">
                <a16:creationId xmlns:a16="http://schemas.microsoft.com/office/drawing/2014/main" id="{A538EC3F-93EF-B448-A06B-B06D882EE141}"/>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a:xfrm>
            <a:off x="6943724" y="4895423"/>
            <a:ext cx="5119689" cy="1858442"/>
          </a:xfrm>
          <a:prstGeom prst="rect">
            <a:avLst/>
          </a:prstGeom>
          <a:ln w="88900" cap="sq" cmpd="thickThin">
            <a:solidFill>
              <a:schemeClr val="accent4">
                <a:lumMod val="50000"/>
              </a:schemeClr>
            </a:solidFill>
            <a:prstDash val="solid"/>
            <a:miter lim="800000"/>
          </a:ln>
          <a:effectLst>
            <a:innerShdw blurRad="76200">
              <a:srgbClr val="000000"/>
            </a:innerShdw>
          </a:effectLst>
        </p:spPr>
      </p:pic>
      <p:sp>
        <p:nvSpPr>
          <p:cNvPr id="7" name="CuadroTexto 6">
            <a:extLst>
              <a:ext uri="{FF2B5EF4-FFF2-40B4-BE49-F238E27FC236}">
                <a16:creationId xmlns:a16="http://schemas.microsoft.com/office/drawing/2014/main" id="{3B297A29-913F-E0CE-D7A1-D102B22DD393}"/>
              </a:ext>
            </a:extLst>
          </p:cNvPr>
          <p:cNvSpPr txBox="1"/>
          <p:nvPr/>
        </p:nvSpPr>
        <p:spPr>
          <a:xfrm>
            <a:off x="6438900" y="3207603"/>
            <a:ext cx="5753100" cy="1569660"/>
          </a:xfrm>
          <a:prstGeom prst="rect">
            <a:avLst/>
          </a:prstGeom>
          <a:noFill/>
        </p:spPr>
        <p:txBody>
          <a:bodyPr wrap="square">
            <a:spAutoFit/>
          </a:bodyPr>
          <a:lstStyle/>
          <a:p>
            <a:pPr algn="r" rtl="1">
              <a:spcBef>
                <a:spcPts val="600"/>
              </a:spcBef>
            </a:pPr>
            <a:r>
              <a:rPr lang="ar-SA" sz="2400" b="1" dirty="0"/>
              <a:t>ليس هناك ما هو صعب جدا أو رائع جدا بالنسبة لمن خلق كل شيء (إرميا 32: 17؛ لوقا 1: 37).   لذلك يمكننا أن نثق في أنه يمكنه أيضا أن يصنع العجائب في حياتنا (مز 107: 8).</a:t>
            </a:r>
            <a:endParaRPr lang="en" sz="2400" b="1" dirty="0"/>
          </a:p>
        </p:txBody>
      </p:sp>
    </p:spTree>
    <p:extLst>
      <p:ext uri="{BB962C8B-B14F-4D97-AF65-F5344CB8AC3E}">
        <p14:creationId xmlns:p14="http://schemas.microsoft.com/office/powerpoint/2010/main" val="2451376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5"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righ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righ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1000" fill="hold"/>
                                        <p:tgtEl>
                                          <p:spTgt spid="10"/>
                                        </p:tgtEl>
                                        <p:attrNameLst>
                                          <p:attrName>ppt_w</p:attrName>
                                        </p:attrNameLst>
                                      </p:cBhvr>
                                      <p:tavLst>
                                        <p:tav tm="0">
                                          <p:val>
                                            <p:fltVal val="0"/>
                                          </p:val>
                                        </p:tav>
                                        <p:tav tm="100000">
                                          <p:val>
                                            <p:strVal val="#ppt_w"/>
                                          </p:val>
                                        </p:tav>
                                      </p:tavLst>
                                    </p:anim>
                                    <p:anim calcmode="lin" valueType="num">
                                      <p:cBhvr>
                                        <p:cTn id="35" dur="1000" fill="hold"/>
                                        <p:tgtEl>
                                          <p:spTgt spid="10"/>
                                        </p:tgtEl>
                                        <p:attrNameLst>
                                          <p:attrName>ppt_h</p:attrName>
                                        </p:attrNameLst>
                                      </p:cBhvr>
                                      <p:tavLst>
                                        <p:tav tm="0">
                                          <p:val>
                                            <p:fltVal val="0"/>
                                          </p:val>
                                        </p:tav>
                                        <p:tav tm="100000">
                                          <p:val>
                                            <p:strVal val="#ppt_h"/>
                                          </p:val>
                                        </p:tav>
                                      </p:tavLst>
                                    </p:anim>
                                    <p:anim calcmode="lin" valueType="num">
                                      <p:cBhvr>
                                        <p:cTn id="36" dur="1000" fill="hold"/>
                                        <p:tgtEl>
                                          <p:spTgt spid="10"/>
                                        </p:tgtEl>
                                        <p:attrNameLst>
                                          <p:attrName>style.rotation</p:attrName>
                                        </p:attrNameLst>
                                      </p:cBhvr>
                                      <p:tavLst>
                                        <p:tav tm="0">
                                          <p:val>
                                            <p:fltVal val="90"/>
                                          </p:val>
                                        </p:tav>
                                        <p:tav tm="100000">
                                          <p:val>
                                            <p:fltVal val="0"/>
                                          </p:val>
                                        </p:tav>
                                      </p:tavLst>
                                    </p:anim>
                                    <p:animEffect transition="in" filter="fade">
                                      <p:cBhvr>
                                        <p:cTn id="37" dur="1000"/>
                                        <p:tgtEl>
                                          <p:spTgt spid="10"/>
                                        </p:tgtEl>
                                      </p:cBhvr>
                                    </p:animEffect>
                                  </p:childTnLst>
                                </p:cTn>
                              </p:par>
                            </p:childTnLst>
                          </p:cTn>
                        </p:par>
                        <p:par>
                          <p:cTn id="38" fill="hold">
                            <p:stCondLst>
                              <p:cond delay="1000"/>
                            </p:stCondLst>
                            <p:childTnLst>
                              <p:par>
                                <p:cTn id="39" presetID="22" presetClass="entr" presetSubtype="2"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right)">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97A87FA-955C-C6BD-19DA-E2570729E7C7}"/>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E3204D56-6CBE-FF8F-2258-E1939E6BE67C}"/>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281724" y="1973359"/>
            <a:ext cx="6350805" cy="4795953"/>
          </a:xfrm>
          <a:prstGeom prst="rect">
            <a:avLst/>
          </a:prstGeom>
          <a:effectLst>
            <a:outerShdw blurRad="50800" dist="38100" dir="2700000" algn="tl" rotWithShape="0">
              <a:prstClr val="black">
                <a:alpha val="40000"/>
              </a:prstClr>
            </a:outerShdw>
          </a:effectLst>
        </p:spPr>
      </p:pic>
      <p:pic>
        <p:nvPicPr>
          <p:cNvPr id="7" name="Imagen 6" descr="Dibujo de una persona&#10;&#10;El contenido generado por IA puede ser incorrecto.">
            <a:extLst>
              <a:ext uri="{FF2B5EF4-FFF2-40B4-BE49-F238E27FC236}">
                <a16:creationId xmlns:a16="http://schemas.microsoft.com/office/drawing/2014/main" id="{2C00827E-BC99-8061-2A79-1C9CD6C30B34}"/>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a:off x="4671039" y="639011"/>
            <a:ext cx="949974" cy="2128269"/>
          </a:xfrm>
          <a:prstGeom prst="rect">
            <a:avLst/>
          </a:prstGeom>
          <a:effectLst>
            <a:outerShdw blurRad="50800" dist="38100" dir="2700000" algn="tl" rotWithShape="0">
              <a:prstClr val="black">
                <a:alpha val="40000"/>
              </a:prstClr>
            </a:outerShdw>
          </a:effectLst>
        </p:spPr>
      </p:pic>
      <p:sp>
        <p:nvSpPr>
          <p:cNvPr id="3" name="CuadroTexto 2">
            <a:extLst>
              <a:ext uri="{FF2B5EF4-FFF2-40B4-BE49-F238E27FC236}">
                <a16:creationId xmlns:a16="http://schemas.microsoft.com/office/drawing/2014/main" id="{7F67824F-84D0-05EB-DFD3-131616173D33}"/>
              </a:ext>
            </a:extLst>
          </p:cNvPr>
          <p:cNvSpPr txBox="1"/>
          <p:nvPr/>
        </p:nvSpPr>
        <p:spPr>
          <a:xfrm>
            <a:off x="5438774" y="2555468"/>
            <a:ext cx="6765275" cy="1569660"/>
          </a:xfrm>
          <a:prstGeom prst="rect">
            <a:avLst/>
          </a:prstGeom>
          <a:noFill/>
        </p:spPr>
        <p:txBody>
          <a:bodyPr wrap="square">
            <a:spAutoFit/>
            <a:scene3d>
              <a:camera prst="orthographicFront"/>
              <a:lightRig rig="threePt" dir="t"/>
            </a:scene3d>
            <a:sp3d extrusionH="57150">
              <a:bevelT w="38100" h="38100"/>
            </a:sp3d>
          </a:bodyPr>
          <a:lstStyle/>
          <a:p>
            <a:pPr algn="ctr" rtl="1"/>
            <a:r>
              <a:rPr lang="ar-SA" sz="4800" b="1" dirty="0">
                <a:ln w="0"/>
                <a:gradFill>
                  <a:gsLst>
                    <a:gs pos="0">
                      <a:srgbClr val="A47E64"/>
                    </a:gs>
                    <a:gs pos="50000">
                      <a:srgbClr val="D1BDB0"/>
                    </a:gs>
                    <a:gs pos="100000">
                      <a:srgbClr val="C5BBCF"/>
                    </a:gs>
                  </a:gsLst>
                  <a:lin ang="5400000"/>
                </a:gradFill>
                <a:effectLst>
                  <a:reflection blurRad="6350" stA="53000" endA="300" endPos="35500" dir="5400000" sy="-90000" algn="bl" rotWithShape="0"/>
                </a:effectLst>
              </a:rPr>
              <a:t>تذكر وانسى
(يشوع 4)</a:t>
            </a:r>
            <a:endParaRPr lang="en" sz="4000" b="1" dirty="0">
              <a:ln w="0"/>
              <a:gradFill>
                <a:gsLst>
                  <a:gs pos="0">
                    <a:srgbClr val="A47E64"/>
                  </a:gs>
                  <a:gs pos="50000">
                    <a:srgbClr val="D1BDB0"/>
                  </a:gs>
                  <a:gs pos="100000">
                    <a:srgbClr val="C5BBCF"/>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6693824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89F61B8-CB93-D056-BB29-A90CCDEF242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6E44BFA-A5F9-1E96-B1CD-A5E54C88A43C}"/>
              </a:ext>
            </a:extLst>
          </p:cNvPr>
          <p:cNvSpPr txBox="1"/>
          <p:nvPr/>
        </p:nvSpPr>
        <p:spPr>
          <a:xfrm>
            <a:off x="0" y="0"/>
            <a:ext cx="12191999" cy="769441"/>
          </a:xfrm>
          <a:prstGeom prst="rect">
            <a:avLst/>
          </a:prstGeom>
          <a:noFill/>
        </p:spPr>
        <p:txBody>
          <a:bodyPr wrap="square">
            <a:spAutoFit/>
          </a:bodyPr>
          <a:lstStyle/>
          <a:p>
            <a:pPr algn="ctr" rtl="1"/>
            <a:r>
              <a:rPr lang="ar-SA"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علامات للذكرى</a:t>
            </a:r>
            <a:endPar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845A30FC-2FE4-190D-F756-1049BC89C6E2}"/>
              </a:ext>
            </a:extLst>
          </p:cNvPr>
          <p:cNvSpPr txBox="1"/>
          <p:nvPr/>
        </p:nvSpPr>
        <p:spPr>
          <a:xfrm>
            <a:off x="976311" y="628947"/>
            <a:ext cx="10239375" cy="707886"/>
          </a:xfrm>
          <a:prstGeom prst="rect">
            <a:avLst/>
          </a:prstGeom>
          <a:noFill/>
        </p:spPr>
        <p:txBody>
          <a:bodyPr wrap="square">
            <a:spAutoFit/>
          </a:bodyPr>
          <a:lstStyle/>
          <a:p>
            <a:pPr algn="ctr" rtl="1"/>
            <a:r>
              <a:rPr lang="en" sz="20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ar-SA" sz="2000" b="1" dirty="0">
                <a:solidFill>
                  <a:schemeClr val="accent3">
                    <a:lumMod val="40000"/>
                    <a:lumOff val="60000"/>
                  </a:schemeClr>
                </a:solidFill>
              </a:rPr>
              <a:t>فَتَكُونَ هَذِهِ الْحِجَارَةُ، بَعْدَ نَصْبِهَا، عَلامَةً فِي وَسَطِكُمْ، حَتَّى إِذَا سَأَلَكُمْ أَبْنَاؤُكُمْ فِي الأَيَّامِ الْمُقْبِلَةِ: مَاذَا تَعْنِي لَكُمْ هَذِهِ الْحِجَارَةُ؟ </a:t>
            </a:r>
            <a:r>
              <a:rPr lang="ar-SA" sz="1400" b="1" dirty="0">
                <a:solidFill>
                  <a:schemeClr val="accent3">
                    <a:lumMod val="40000"/>
                    <a:lumOff val="60000"/>
                  </a:schemeClr>
                </a:solidFill>
              </a:rPr>
              <a:t>7</a:t>
            </a:r>
            <a:r>
              <a:rPr lang="ar-SA" sz="2000" b="1" dirty="0">
                <a:solidFill>
                  <a:schemeClr val="accent3">
                    <a:lumMod val="40000"/>
                    <a:lumOff val="60000"/>
                  </a:schemeClr>
                </a:solidFill>
              </a:rPr>
              <a:t>تُجِيبُونَهُمْ: إِنَّ مِيَاهَ الأُرْدُنِّ تَوَقَّفَتْ عَنِ الْجَرَيَانِ، وَانْفَلَقَتْ عِنْدَ عُبُورِ تَابُوتِ عَهْدِ الرَّبِّ النَّهْرَ.  </a:t>
            </a:r>
            <a:r>
              <a:rPr lang="ar-SA" sz="14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(يشوع 4: 6-7 أ)</a:t>
            </a:r>
            <a:endParaRPr lang="en" sz="14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05704F5E-C7F1-E1E5-FC3C-68853C69F0C6}"/>
              </a:ext>
            </a:extLst>
          </p:cNvPr>
          <p:cNvSpPr txBox="1"/>
          <p:nvPr/>
        </p:nvSpPr>
        <p:spPr>
          <a:xfrm>
            <a:off x="4683760" y="1339879"/>
            <a:ext cx="6877050" cy="400110"/>
          </a:xfrm>
          <a:prstGeom prst="rect">
            <a:avLst/>
          </a:prstGeom>
          <a:noFill/>
        </p:spPr>
        <p:txBody>
          <a:bodyPr wrap="square" rtlCol="0">
            <a:spAutoFit/>
          </a:bodyPr>
          <a:lstStyle/>
          <a:p>
            <a:pPr algn="r" rtl="1">
              <a:spcBef>
                <a:spcPts val="600"/>
              </a:spcBef>
            </a:pPr>
            <a:r>
              <a:rPr lang="ar-SA" sz="2000" b="1" dirty="0"/>
              <a:t>في الكتاب المقدس ، يمكن أن يكون للعلامة عدة معاني:</a:t>
            </a:r>
            <a:endParaRPr lang="en" sz="2000" b="1" dirty="0"/>
          </a:p>
        </p:txBody>
      </p:sp>
      <p:grpSp>
        <p:nvGrpSpPr>
          <p:cNvPr id="25" name="Grupo 24">
            <a:extLst>
              <a:ext uri="{FF2B5EF4-FFF2-40B4-BE49-F238E27FC236}">
                <a16:creationId xmlns:a16="http://schemas.microsoft.com/office/drawing/2014/main" id="{50DFF90F-28DE-F238-90B7-0104F9FABA30}"/>
              </a:ext>
            </a:extLst>
          </p:cNvPr>
          <p:cNvGrpSpPr/>
          <p:nvPr/>
        </p:nvGrpSpPr>
        <p:grpSpPr>
          <a:xfrm>
            <a:off x="9823867" y="1847004"/>
            <a:ext cx="2368133" cy="1374889"/>
            <a:chOff x="84212" y="1861033"/>
            <a:chExt cx="2368133" cy="1374889"/>
          </a:xfrm>
        </p:grpSpPr>
        <p:sp>
          <p:nvSpPr>
            <p:cNvPr id="11" name="Forma libre: forma 10">
              <a:extLst>
                <a:ext uri="{FF2B5EF4-FFF2-40B4-BE49-F238E27FC236}">
                  <a16:creationId xmlns:a16="http://schemas.microsoft.com/office/drawing/2014/main" id="{02EB1938-2CF1-1102-06CB-BC2EA37432B5}"/>
                </a:ext>
              </a:extLst>
            </p:cNvPr>
            <p:cNvSpPr/>
            <p:nvPr/>
          </p:nvSpPr>
          <p:spPr>
            <a:xfrm>
              <a:off x="754300" y="1866859"/>
              <a:ext cx="1698045" cy="1369063"/>
            </a:xfrm>
            <a:custGeom>
              <a:avLst/>
              <a:gdLst>
                <a:gd name="connsiteX0" fmla="*/ 0 w 1848157"/>
                <a:gd name="connsiteY0" fmla="*/ 0 h 1161427"/>
                <a:gd name="connsiteX1" fmla="*/ 1848157 w 1848157"/>
                <a:gd name="connsiteY1" fmla="*/ 0 h 1161427"/>
                <a:gd name="connsiteX2" fmla="*/ 1848157 w 1848157"/>
                <a:gd name="connsiteY2" fmla="*/ 1161427 h 1161427"/>
                <a:gd name="connsiteX3" fmla="*/ 0 w 1848157"/>
                <a:gd name="connsiteY3" fmla="*/ 1161427 h 1161427"/>
                <a:gd name="connsiteX4" fmla="*/ 0 w 1848157"/>
                <a:gd name="connsiteY4" fmla="*/ 0 h 1161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8157" h="1161427">
                  <a:moveTo>
                    <a:pt x="0" y="0"/>
                  </a:moveTo>
                  <a:lnTo>
                    <a:pt x="1848157" y="0"/>
                  </a:lnTo>
                  <a:lnTo>
                    <a:pt x="1848157" y="1161427"/>
                  </a:lnTo>
                  <a:lnTo>
                    <a:pt x="0" y="1161427"/>
                  </a:lnTo>
                  <a:lnTo>
                    <a:pt x="0" y="0"/>
                  </a:lnTo>
                  <a:close/>
                </a:path>
              </a:pathLst>
            </a:custGeom>
            <a:solidFill>
              <a:schemeClr val="accent4">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9681" tIns="76200" rIns="76200" bIns="76200" numCol="1" spcCol="1270" anchor="ctr" anchorCtr="0">
              <a:noAutofit/>
            </a:bodyPr>
            <a:lstStyle/>
            <a:p>
              <a:pPr lvl="0" algn="r" defTabSz="889000" rtl="1">
                <a:lnSpc>
                  <a:spcPct val="90000"/>
                </a:lnSpc>
                <a:spcBef>
                  <a:spcPct val="0"/>
                </a:spcBef>
                <a:spcAft>
                  <a:spcPct val="35000"/>
                </a:spcAft>
              </a:pPr>
              <a:r>
                <a:rPr lang="ar-SA" b="1" dirty="0"/>
                <a:t>عمل مذهل (1 ملوك 13: 3)</a:t>
              </a:r>
              <a:endParaRPr lang="es-ES" kern="1200" dirty="0"/>
            </a:p>
          </p:txBody>
        </p:sp>
        <p:sp>
          <p:nvSpPr>
            <p:cNvPr id="12" name="Rectángulo 11">
              <a:extLst>
                <a:ext uri="{FF2B5EF4-FFF2-40B4-BE49-F238E27FC236}">
                  <a16:creationId xmlns:a16="http://schemas.microsoft.com/office/drawing/2014/main" id="{BF915D9F-B31D-F85D-731C-A607BA578C20}"/>
                </a:ext>
              </a:extLst>
            </p:cNvPr>
            <p:cNvSpPr/>
            <p:nvPr/>
          </p:nvSpPr>
          <p:spPr>
            <a:xfrm>
              <a:off x="84212" y="1861033"/>
              <a:ext cx="1022075" cy="1362067"/>
            </a:xfrm>
            <a:prstGeom prst="rect">
              <a:avLst/>
            </a:prstGeom>
            <a:blipFill rotWithShape="1">
              <a:blip r:embed="rId4" cstate="email">
                <a:extLst>
                  <a:ext uri="{28A0092B-C50C-407E-A947-70E740481C1C}">
                    <a14:useLocalDpi xmlns:a14="http://schemas.microsoft.com/office/drawing/2010/main"/>
                  </a:ext>
                </a:extLst>
              </a:blip>
              <a:srcRect/>
              <a:stretch>
                <a:fillRect/>
              </a:stretch>
            </a:blipFill>
            <a:ln>
              <a:solidFill>
                <a:schemeClr val="accent4">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pPr algn="r" rtl="1"/>
              <a:endParaRPr lang="es-ES"/>
            </a:p>
          </p:txBody>
        </p:sp>
      </p:grpSp>
      <p:grpSp>
        <p:nvGrpSpPr>
          <p:cNvPr id="24" name="Grupo 23">
            <a:extLst>
              <a:ext uri="{FF2B5EF4-FFF2-40B4-BE49-F238E27FC236}">
                <a16:creationId xmlns:a16="http://schemas.microsoft.com/office/drawing/2014/main" id="{5FD581DE-9BC7-0C8A-B145-17CD02B0855B}"/>
              </a:ext>
            </a:extLst>
          </p:cNvPr>
          <p:cNvGrpSpPr/>
          <p:nvPr/>
        </p:nvGrpSpPr>
        <p:grpSpPr>
          <a:xfrm>
            <a:off x="7379350" y="1847004"/>
            <a:ext cx="2366028" cy="1369584"/>
            <a:chOff x="2517614" y="1861641"/>
            <a:chExt cx="2366028" cy="1369584"/>
          </a:xfrm>
        </p:grpSpPr>
        <p:sp>
          <p:nvSpPr>
            <p:cNvPr id="13" name="Forma libre: forma 12">
              <a:extLst>
                <a:ext uri="{FF2B5EF4-FFF2-40B4-BE49-F238E27FC236}">
                  <a16:creationId xmlns:a16="http://schemas.microsoft.com/office/drawing/2014/main" id="{0D1D8166-B2BC-FCF9-0B7F-58A262100318}"/>
                </a:ext>
              </a:extLst>
            </p:cNvPr>
            <p:cNvSpPr/>
            <p:nvPr/>
          </p:nvSpPr>
          <p:spPr>
            <a:xfrm>
              <a:off x="3189053" y="1866859"/>
              <a:ext cx="1694589" cy="1364366"/>
            </a:xfrm>
            <a:custGeom>
              <a:avLst/>
              <a:gdLst>
                <a:gd name="connsiteX0" fmla="*/ 0 w 1844395"/>
                <a:gd name="connsiteY0" fmla="*/ 0 h 1157443"/>
                <a:gd name="connsiteX1" fmla="*/ 1844395 w 1844395"/>
                <a:gd name="connsiteY1" fmla="*/ 0 h 1157443"/>
                <a:gd name="connsiteX2" fmla="*/ 1844395 w 1844395"/>
                <a:gd name="connsiteY2" fmla="*/ 1157443 h 1157443"/>
                <a:gd name="connsiteX3" fmla="*/ 0 w 1844395"/>
                <a:gd name="connsiteY3" fmla="*/ 1157443 h 1157443"/>
                <a:gd name="connsiteX4" fmla="*/ 0 w 1844395"/>
                <a:gd name="connsiteY4" fmla="*/ 0 h 1157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4395" h="1157443">
                  <a:moveTo>
                    <a:pt x="0" y="0"/>
                  </a:moveTo>
                  <a:lnTo>
                    <a:pt x="1844395" y="0"/>
                  </a:lnTo>
                  <a:lnTo>
                    <a:pt x="1844395" y="1157443"/>
                  </a:lnTo>
                  <a:lnTo>
                    <a:pt x="0" y="1157443"/>
                  </a:lnTo>
                  <a:lnTo>
                    <a:pt x="0" y="0"/>
                  </a:lnTo>
                  <a:close/>
                </a:path>
              </a:pathLst>
            </a:custGeom>
            <a:solidFill>
              <a:schemeClr val="accent3">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9404" tIns="76200" rIns="76200" bIns="76200" numCol="1" spcCol="1270" anchor="ctr" anchorCtr="0">
              <a:noAutofit/>
            </a:bodyPr>
            <a:lstStyle/>
            <a:p>
              <a:pPr lvl="0" algn="r" defTabSz="889000" rtl="1">
                <a:lnSpc>
                  <a:spcPct val="90000"/>
                </a:lnSpc>
                <a:spcBef>
                  <a:spcPct val="0"/>
                </a:spcBef>
                <a:spcAft>
                  <a:spcPct val="35000"/>
                </a:spcAft>
              </a:pPr>
              <a:r>
                <a:rPr lang="ar-SA" b="1" dirty="0"/>
                <a:t>رمز لشيء ما (تكوين 9: 13)</a:t>
              </a:r>
              <a:endParaRPr lang="es-ES" kern="1200" dirty="0"/>
            </a:p>
          </p:txBody>
        </p:sp>
        <p:sp>
          <p:nvSpPr>
            <p:cNvPr id="14" name="Rectángulo 13">
              <a:extLst>
                <a:ext uri="{FF2B5EF4-FFF2-40B4-BE49-F238E27FC236}">
                  <a16:creationId xmlns:a16="http://schemas.microsoft.com/office/drawing/2014/main" id="{F1302451-25C8-601A-78B5-6C9B19B361E5}"/>
                </a:ext>
              </a:extLst>
            </p:cNvPr>
            <p:cNvSpPr/>
            <p:nvPr/>
          </p:nvSpPr>
          <p:spPr>
            <a:xfrm>
              <a:off x="2517614" y="1861641"/>
              <a:ext cx="1020786" cy="1360344"/>
            </a:xfrm>
            <a:prstGeom prst="rect">
              <a:avLst/>
            </a:prstGeom>
            <a:blipFill rotWithShape="1">
              <a:blip r:embed="rId5" cstate="hq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rcRect/>
              <a:stretch>
                <a:fillRect t="-7000" b="-7000"/>
              </a:stretch>
            </a:blipFill>
            <a:ln>
              <a:solidFill>
                <a:schemeClr val="accent3">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pPr algn="r" rtl="1"/>
              <a:endParaRPr lang="es-ES" dirty="0"/>
            </a:p>
          </p:txBody>
        </p:sp>
      </p:grpSp>
      <p:grpSp>
        <p:nvGrpSpPr>
          <p:cNvPr id="23" name="Grupo 22">
            <a:extLst>
              <a:ext uri="{FF2B5EF4-FFF2-40B4-BE49-F238E27FC236}">
                <a16:creationId xmlns:a16="http://schemas.microsoft.com/office/drawing/2014/main" id="{CD2A3CBD-2410-EC68-70A9-7B1A16D8E02F}"/>
              </a:ext>
            </a:extLst>
          </p:cNvPr>
          <p:cNvGrpSpPr/>
          <p:nvPr/>
        </p:nvGrpSpPr>
        <p:grpSpPr>
          <a:xfrm>
            <a:off x="4930697" y="1892156"/>
            <a:ext cx="2351134" cy="1352800"/>
            <a:chOff x="4949727" y="1865266"/>
            <a:chExt cx="2351134" cy="1352800"/>
          </a:xfrm>
        </p:grpSpPr>
        <p:sp>
          <p:nvSpPr>
            <p:cNvPr id="15" name="Forma libre: forma 14">
              <a:extLst>
                <a:ext uri="{FF2B5EF4-FFF2-40B4-BE49-F238E27FC236}">
                  <a16:creationId xmlns:a16="http://schemas.microsoft.com/office/drawing/2014/main" id="{CB60D68B-6838-1997-9807-6F2437053877}"/>
                </a:ext>
              </a:extLst>
            </p:cNvPr>
            <p:cNvSpPr/>
            <p:nvPr/>
          </p:nvSpPr>
          <p:spPr>
            <a:xfrm>
              <a:off x="5620350" y="1866859"/>
              <a:ext cx="1680511" cy="1351207"/>
            </a:xfrm>
            <a:custGeom>
              <a:avLst/>
              <a:gdLst>
                <a:gd name="connsiteX0" fmla="*/ 0 w 1829073"/>
                <a:gd name="connsiteY0" fmla="*/ 0 h 1146279"/>
                <a:gd name="connsiteX1" fmla="*/ 1829073 w 1829073"/>
                <a:gd name="connsiteY1" fmla="*/ 0 h 1146279"/>
                <a:gd name="connsiteX2" fmla="*/ 1829073 w 1829073"/>
                <a:gd name="connsiteY2" fmla="*/ 1146279 h 1146279"/>
                <a:gd name="connsiteX3" fmla="*/ 0 w 1829073"/>
                <a:gd name="connsiteY3" fmla="*/ 1146279 h 1146279"/>
                <a:gd name="connsiteX4" fmla="*/ 0 w 1829073"/>
                <a:gd name="connsiteY4" fmla="*/ 0 h 1146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9073" h="1146279">
                  <a:moveTo>
                    <a:pt x="0" y="0"/>
                  </a:moveTo>
                  <a:lnTo>
                    <a:pt x="1829073" y="0"/>
                  </a:lnTo>
                  <a:lnTo>
                    <a:pt x="1829073" y="1146279"/>
                  </a:lnTo>
                  <a:lnTo>
                    <a:pt x="0" y="1146279"/>
                  </a:lnTo>
                  <a:lnTo>
                    <a:pt x="0" y="0"/>
                  </a:lnTo>
                  <a:close/>
                </a:path>
              </a:pathLst>
            </a:custGeom>
            <a:solidFill>
              <a:schemeClr val="accent1">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7739" tIns="76200" rIns="76200" bIns="76200" numCol="1" spcCol="1270" anchor="ctr" anchorCtr="0">
              <a:noAutofit/>
            </a:bodyPr>
            <a:lstStyle/>
            <a:p>
              <a:pPr lvl="0" algn="r" defTabSz="889000" rtl="1">
                <a:lnSpc>
                  <a:spcPct val="90000"/>
                </a:lnSpc>
                <a:spcBef>
                  <a:spcPct val="0"/>
                </a:spcBef>
                <a:spcAft>
                  <a:spcPct val="35000"/>
                </a:spcAft>
              </a:pPr>
              <a:r>
                <a:rPr lang="ar-SA" b="1" dirty="0"/>
                <a:t>علامة تحذير (خروج 12: 13)</a:t>
              </a:r>
              <a:endParaRPr lang="es-ES" kern="1200" dirty="0"/>
            </a:p>
          </p:txBody>
        </p:sp>
        <p:sp>
          <p:nvSpPr>
            <p:cNvPr id="16" name="Rectángulo 15">
              <a:extLst>
                <a:ext uri="{FF2B5EF4-FFF2-40B4-BE49-F238E27FC236}">
                  <a16:creationId xmlns:a16="http://schemas.microsoft.com/office/drawing/2014/main" id="{B7E29DFF-B7A1-069B-AC30-85D6A5284602}"/>
                </a:ext>
              </a:extLst>
            </p:cNvPr>
            <p:cNvSpPr/>
            <p:nvPr/>
          </p:nvSpPr>
          <p:spPr>
            <a:xfrm>
              <a:off x="4949727" y="1865266"/>
              <a:ext cx="1013067" cy="1350057"/>
            </a:xfrm>
            <a:prstGeom prst="rect">
              <a:avLst/>
            </a:prstGeom>
            <a:blipFill rotWithShape="1">
              <a:blip r:embed="rId7" cstate="email">
                <a:extLst>
                  <a:ext uri="{28A0092B-C50C-407E-A947-70E740481C1C}">
                    <a14:useLocalDpi xmlns:a14="http://schemas.microsoft.com/office/drawing/2010/main"/>
                  </a:ext>
                </a:extLst>
              </a:blip>
              <a:srcRect/>
              <a:stretch>
                <a:fillRect/>
              </a:stretch>
            </a:blipFill>
            <a:ln>
              <a:solidFill>
                <a:schemeClr val="accent1">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pPr algn="r" rtl="1"/>
              <a:endParaRPr lang="es-ES"/>
            </a:p>
          </p:txBody>
        </p:sp>
      </p:grpSp>
      <p:grpSp>
        <p:nvGrpSpPr>
          <p:cNvPr id="22" name="Grupo 21">
            <a:extLst>
              <a:ext uri="{FF2B5EF4-FFF2-40B4-BE49-F238E27FC236}">
                <a16:creationId xmlns:a16="http://schemas.microsoft.com/office/drawing/2014/main" id="{6605A4DA-0CD4-3F1A-2884-5082D14C1FBA}"/>
              </a:ext>
            </a:extLst>
          </p:cNvPr>
          <p:cNvGrpSpPr/>
          <p:nvPr/>
        </p:nvGrpSpPr>
        <p:grpSpPr>
          <a:xfrm>
            <a:off x="2494538" y="1903837"/>
            <a:ext cx="2342743" cy="1350057"/>
            <a:chOff x="7374121" y="1865266"/>
            <a:chExt cx="2342743" cy="1350057"/>
          </a:xfrm>
        </p:grpSpPr>
        <p:sp>
          <p:nvSpPr>
            <p:cNvPr id="17" name="Forma libre: forma 16">
              <a:extLst>
                <a:ext uri="{FF2B5EF4-FFF2-40B4-BE49-F238E27FC236}">
                  <a16:creationId xmlns:a16="http://schemas.microsoft.com/office/drawing/2014/main" id="{4516A642-64F6-5E3A-F96E-69E710E3973A}"/>
                </a:ext>
              </a:extLst>
            </p:cNvPr>
            <p:cNvSpPr/>
            <p:nvPr/>
          </p:nvSpPr>
          <p:spPr>
            <a:xfrm>
              <a:off x="8037569" y="1866859"/>
              <a:ext cx="1679295" cy="1348464"/>
            </a:xfrm>
            <a:custGeom>
              <a:avLst/>
              <a:gdLst>
                <a:gd name="connsiteX0" fmla="*/ 0 w 1827749"/>
                <a:gd name="connsiteY0" fmla="*/ 0 h 1143952"/>
                <a:gd name="connsiteX1" fmla="*/ 1827749 w 1827749"/>
                <a:gd name="connsiteY1" fmla="*/ 0 h 1143952"/>
                <a:gd name="connsiteX2" fmla="*/ 1827749 w 1827749"/>
                <a:gd name="connsiteY2" fmla="*/ 1143952 h 1143952"/>
                <a:gd name="connsiteX3" fmla="*/ 0 w 1827749"/>
                <a:gd name="connsiteY3" fmla="*/ 1143952 h 1143952"/>
                <a:gd name="connsiteX4" fmla="*/ 0 w 1827749"/>
                <a:gd name="connsiteY4" fmla="*/ 0 h 1143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749" h="1143952">
                  <a:moveTo>
                    <a:pt x="0" y="0"/>
                  </a:moveTo>
                  <a:lnTo>
                    <a:pt x="1827749" y="0"/>
                  </a:lnTo>
                  <a:lnTo>
                    <a:pt x="1827749" y="1143952"/>
                  </a:lnTo>
                  <a:lnTo>
                    <a:pt x="0" y="1143952"/>
                  </a:lnTo>
                  <a:lnTo>
                    <a:pt x="0" y="0"/>
                  </a:lnTo>
                  <a:close/>
                </a:path>
              </a:pathLst>
            </a:custGeom>
            <a:solidFill>
              <a:schemeClr val="accent2">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7739" tIns="76200" rIns="76200" bIns="76200" numCol="1" spcCol="1270" anchor="ctr" anchorCtr="0">
              <a:noAutofit/>
            </a:bodyPr>
            <a:lstStyle/>
            <a:p>
              <a:pPr lvl="0" algn="r" defTabSz="889000" rtl="1">
                <a:lnSpc>
                  <a:spcPct val="90000"/>
                </a:lnSpc>
                <a:spcBef>
                  <a:spcPct val="0"/>
                </a:spcBef>
                <a:spcAft>
                  <a:spcPct val="35000"/>
                </a:spcAft>
              </a:pPr>
              <a:r>
                <a:rPr lang="ar-SA" b="1" dirty="0"/>
                <a:t>علامة مميزة (حزق 20: 20)</a:t>
              </a:r>
              <a:endParaRPr lang="es-ES" kern="1200" dirty="0"/>
            </a:p>
          </p:txBody>
        </p:sp>
        <p:sp>
          <p:nvSpPr>
            <p:cNvPr id="18" name="Rectángulo 17">
              <a:extLst>
                <a:ext uri="{FF2B5EF4-FFF2-40B4-BE49-F238E27FC236}">
                  <a16:creationId xmlns:a16="http://schemas.microsoft.com/office/drawing/2014/main" id="{F9AD51C1-7962-05EF-2426-5684ACBF3899}"/>
                </a:ext>
              </a:extLst>
            </p:cNvPr>
            <p:cNvSpPr/>
            <p:nvPr/>
          </p:nvSpPr>
          <p:spPr>
            <a:xfrm>
              <a:off x="7374121" y="1865266"/>
              <a:ext cx="1013067" cy="1350057"/>
            </a:xfrm>
            <a:prstGeom prst="rect">
              <a:avLst/>
            </a:prstGeom>
            <a:blipFill rotWithShape="1">
              <a:blip r:embed="rId8" cstate="email">
                <a:extLst>
                  <a:ext uri="{28A0092B-C50C-407E-A947-70E740481C1C}">
                    <a14:useLocalDpi xmlns:a14="http://schemas.microsoft.com/office/drawing/2010/main"/>
                  </a:ext>
                </a:extLst>
              </a:blip>
              <a:srcRect/>
              <a:stretch>
                <a:fillRect/>
              </a:stretch>
            </a:blipFill>
            <a:ln>
              <a:solidFill>
                <a:schemeClr val="accent2">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pPr algn="r" rtl="1"/>
              <a:endParaRPr lang="es-ES"/>
            </a:p>
          </p:txBody>
        </p:sp>
      </p:grpSp>
      <p:grpSp>
        <p:nvGrpSpPr>
          <p:cNvPr id="21" name="Grupo 20">
            <a:extLst>
              <a:ext uri="{FF2B5EF4-FFF2-40B4-BE49-F238E27FC236}">
                <a16:creationId xmlns:a16="http://schemas.microsoft.com/office/drawing/2014/main" id="{B8FA4016-2674-40E6-1C9E-DC334F757A81}"/>
              </a:ext>
            </a:extLst>
          </p:cNvPr>
          <p:cNvGrpSpPr/>
          <p:nvPr/>
        </p:nvGrpSpPr>
        <p:grpSpPr>
          <a:xfrm>
            <a:off x="56768" y="1938122"/>
            <a:ext cx="2333175" cy="1365960"/>
            <a:chOff x="9798514" y="1865266"/>
            <a:chExt cx="2333175" cy="1365960"/>
          </a:xfrm>
        </p:grpSpPr>
        <p:sp>
          <p:nvSpPr>
            <p:cNvPr id="19" name="Forma libre: forma 18">
              <a:extLst>
                <a:ext uri="{FF2B5EF4-FFF2-40B4-BE49-F238E27FC236}">
                  <a16:creationId xmlns:a16="http://schemas.microsoft.com/office/drawing/2014/main" id="{58255379-E3FF-FF42-E8EB-EDC65DCF0C98}"/>
                </a:ext>
              </a:extLst>
            </p:cNvPr>
            <p:cNvSpPr/>
            <p:nvPr/>
          </p:nvSpPr>
          <p:spPr>
            <a:xfrm>
              <a:off x="10453572" y="1866860"/>
              <a:ext cx="1678117" cy="1364366"/>
            </a:xfrm>
            <a:custGeom>
              <a:avLst/>
              <a:gdLst>
                <a:gd name="connsiteX0" fmla="*/ 0 w 1826467"/>
                <a:gd name="connsiteY0" fmla="*/ 0 h 1218157"/>
                <a:gd name="connsiteX1" fmla="*/ 1826467 w 1826467"/>
                <a:gd name="connsiteY1" fmla="*/ 0 h 1218157"/>
                <a:gd name="connsiteX2" fmla="*/ 1826467 w 1826467"/>
                <a:gd name="connsiteY2" fmla="*/ 1218157 h 1218157"/>
                <a:gd name="connsiteX3" fmla="*/ 0 w 1826467"/>
                <a:gd name="connsiteY3" fmla="*/ 1218157 h 1218157"/>
                <a:gd name="connsiteX4" fmla="*/ 0 w 1826467"/>
                <a:gd name="connsiteY4" fmla="*/ 0 h 1218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6467" h="1218157">
                  <a:moveTo>
                    <a:pt x="0" y="0"/>
                  </a:moveTo>
                  <a:lnTo>
                    <a:pt x="1826467" y="0"/>
                  </a:lnTo>
                  <a:lnTo>
                    <a:pt x="1826467" y="1218157"/>
                  </a:lnTo>
                  <a:lnTo>
                    <a:pt x="0" y="1218157"/>
                  </a:lnTo>
                  <a:lnTo>
                    <a:pt x="0" y="0"/>
                  </a:lnTo>
                  <a:close/>
                </a:path>
              </a:pathLst>
            </a:custGeom>
            <a:solidFill>
              <a:srgbClr val="FFF0C1"/>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7739" tIns="76200" rIns="76200" bIns="76200" numCol="1" spcCol="1270" anchor="ctr" anchorCtr="0">
              <a:noAutofit/>
            </a:bodyPr>
            <a:lstStyle/>
            <a:p>
              <a:pPr lvl="0" algn="r" defTabSz="889000" rtl="1">
                <a:lnSpc>
                  <a:spcPct val="90000"/>
                </a:lnSpc>
                <a:spcBef>
                  <a:spcPct val="0"/>
                </a:spcBef>
                <a:spcAft>
                  <a:spcPct val="35000"/>
                </a:spcAft>
              </a:pPr>
              <a:r>
                <a:rPr lang="ar-SA" b="1" dirty="0"/>
                <a:t>نصب تذكاري (تكوين 28: 18)</a:t>
              </a:r>
              <a:endParaRPr lang="es-ES" kern="1200" dirty="0"/>
            </a:p>
          </p:txBody>
        </p:sp>
        <p:sp>
          <p:nvSpPr>
            <p:cNvPr id="20" name="Rectángulo 19">
              <a:extLst>
                <a:ext uri="{FF2B5EF4-FFF2-40B4-BE49-F238E27FC236}">
                  <a16:creationId xmlns:a16="http://schemas.microsoft.com/office/drawing/2014/main" id="{A83EEF63-BC30-2CA5-DE0E-FE773D30DAEB}"/>
                </a:ext>
              </a:extLst>
            </p:cNvPr>
            <p:cNvSpPr/>
            <p:nvPr/>
          </p:nvSpPr>
          <p:spPr>
            <a:xfrm>
              <a:off x="9798514" y="1865266"/>
              <a:ext cx="1013067" cy="1350057"/>
            </a:xfrm>
            <a:prstGeom prst="rect">
              <a:avLst/>
            </a:prstGeom>
            <a:blipFill rotWithShape="1">
              <a:blip r:embed="rId9" cstate="email">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a:ext>
                </a:extLst>
              </a:blip>
              <a:srcRect/>
              <a:stretch>
                <a:fillRect/>
              </a:stretch>
            </a:blipFill>
            <a:ln>
              <a:solidFill>
                <a:srgbClr val="C89800"/>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pPr algn="r" rtl="1"/>
              <a:endParaRPr lang="es-ES"/>
            </a:p>
          </p:txBody>
        </p:sp>
      </p:grpSp>
      <p:sp>
        <p:nvSpPr>
          <p:cNvPr id="7" name="CuadroTexto 6">
            <a:extLst>
              <a:ext uri="{FF2B5EF4-FFF2-40B4-BE49-F238E27FC236}">
                <a16:creationId xmlns:a16="http://schemas.microsoft.com/office/drawing/2014/main" id="{0BA2DA80-26A1-D87D-AF1A-236BE048D0FC}"/>
              </a:ext>
            </a:extLst>
          </p:cNvPr>
          <p:cNvSpPr txBox="1"/>
          <p:nvPr/>
        </p:nvSpPr>
        <p:spPr>
          <a:xfrm>
            <a:off x="133350" y="3412391"/>
            <a:ext cx="6896100" cy="830997"/>
          </a:xfrm>
          <a:prstGeom prst="rect">
            <a:avLst/>
          </a:prstGeom>
          <a:noFill/>
        </p:spPr>
        <p:txBody>
          <a:bodyPr wrap="square" rtlCol="0">
            <a:spAutoFit/>
          </a:bodyPr>
          <a:lstStyle/>
          <a:p>
            <a:pPr algn="r" rtl="1">
              <a:spcBef>
                <a:spcPts val="600"/>
              </a:spcBef>
            </a:pPr>
            <a:r>
              <a:rPr lang="ar-SA" sz="2400" b="1" dirty="0"/>
              <a:t>الحجارة ال 12 المأخوذة من الأردن التي أقامها يشوع كعلامة تنتمي إلى النوع الأخير: نصب تذكاري.</a:t>
            </a:r>
            <a:endParaRPr lang="en" sz="2400" b="1" dirty="0"/>
          </a:p>
        </p:txBody>
      </p:sp>
      <p:pic>
        <p:nvPicPr>
          <p:cNvPr id="8" name="Imagen 7">
            <a:extLst>
              <a:ext uri="{FF2B5EF4-FFF2-40B4-BE49-F238E27FC236}">
                <a16:creationId xmlns:a16="http://schemas.microsoft.com/office/drawing/2014/main" id="{583E4246-8532-C88A-6FC8-F4885DF702C1}"/>
              </a:ext>
            </a:extLst>
          </p:cNvPr>
          <p:cNvPicPr>
            <a:picLocks noChangeAspect="1"/>
          </p:cNvPicPr>
          <p:nvPr/>
        </p:nvPicPr>
        <p:blipFill>
          <a:blip r:embed="rId11" cstate="email">
            <a:extLst>
              <a:ext uri="{28A0092B-C50C-407E-A947-70E740481C1C}">
                <a14:useLocalDpi xmlns:a14="http://schemas.microsoft.com/office/drawing/2010/main"/>
              </a:ext>
            </a:extLst>
          </a:blip>
          <a:srcRect/>
          <a:stretch/>
        </p:blipFill>
        <p:spPr>
          <a:xfrm>
            <a:off x="7073938" y="3469422"/>
            <a:ext cx="5035474" cy="3209925"/>
          </a:xfrm>
          <a:prstGeom prst="rect">
            <a:avLst/>
          </a:prstGeom>
          <a:effectLst>
            <a:innerShdw blurRad="114300">
              <a:prstClr val="black"/>
            </a:innerShdw>
          </a:effectLst>
        </p:spPr>
      </p:pic>
      <p:sp>
        <p:nvSpPr>
          <p:cNvPr id="6" name="CuadroTexto 5">
            <a:extLst>
              <a:ext uri="{FF2B5EF4-FFF2-40B4-BE49-F238E27FC236}">
                <a16:creationId xmlns:a16="http://schemas.microsoft.com/office/drawing/2014/main" id="{185CEAC1-AD89-F10C-1F28-A1FFCE497BF2}"/>
              </a:ext>
            </a:extLst>
          </p:cNvPr>
          <p:cNvSpPr txBox="1"/>
          <p:nvPr/>
        </p:nvSpPr>
        <p:spPr>
          <a:xfrm>
            <a:off x="152400" y="5244376"/>
            <a:ext cx="6896100" cy="1569660"/>
          </a:xfrm>
          <a:prstGeom prst="rect">
            <a:avLst/>
          </a:prstGeom>
          <a:noFill/>
        </p:spPr>
        <p:txBody>
          <a:bodyPr wrap="square">
            <a:spAutoFit/>
          </a:bodyPr>
          <a:lstStyle/>
          <a:p>
            <a:pPr algn="r" rtl="1">
              <a:spcBef>
                <a:spcPts val="600"/>
              </a:spcBef>
            </a:pPr>
            <a:r>
              <a:rPr lang="en" sz="2400" b="1" dirty="0"/>
              <a:t> </a:t>
            </a:r>
            <a:r>
              <a:rPr lang="ar-SA" sz="2400" b="1" dirty="0"/>
              <a:t>كان على الأجيال الجديدة أن تعرف ما فعله الله. كان يجب أن يستند إيمانهم إلى عجائب الله. كانت مسؤولية الآباء أن ينقلوا هذه المعرفة إلى أطفالهم (تثنية 4: 9). بهذه المعرفة، يجب على كل واحد منا أن يعيش بإيمانه.</a:t>
            </a:r>
            <a:endParaRPr lang="en" sz="2400" b="1" dirty="0"/>
          </a:p>
        </p:txBody>
      </p:sp>
      <p:sp>
        <p:nvSpPr>
          <p:cNvPr id="10" name="CuadroTexto 9">
            <a:extLst>
              <a:ext uri="{FF2B5EF4-FFF2-40B4-BE49-F238E27FC236}">
                <a16:creationId xmlns:a16="http://schemas.microsoft.com/office/drawing/2014/main" id="{40F53E23-62AC-9185-B623-A662D735B334}"/>
              </a:ext>
            </a:extLst>
          </p:cNvPr>
          <p:cNvSpPr txBox="1"/>
          <p:nvPr/>
        </p:nvSpPr>
        <p:spPr>
          <a:xfrm>
            <a:off x="152400" y="4328384"/>
            <a:ext cx="6877050" cy="830997"/>
          </a:xfrm>
          <a:prstGeom prst="rect">
            <a:avLst/>
          </a:prstGeom>
          <a:noFill/>
        </p:spPr>
        <p:txBody>
          <a:bodyPr wrap="square">
            <a:spAutoFit/>
          </a:bodyPr>
          <a:lstStyle/>
          <a:p>
            <a:pPr algn="r" rtl="1">
              <a:spcBef>
                <a:spcPts val="600"/>
              </a:spcBef>
            </a:pPr>
            <a:r>
              <a:rPr lang="ar-SA" sz="2400" b="1" dirty="0"/>
              <a:t>بعيدا عن الذاكرة نفسها، ما هو الهدف الذي كان يدور في ذهن الله عندما طلب نصب هذه الحجارة (يشوع 4: 6-7)؟</a:t>
            </a:r>
            <a:endParaRPr lang="en" sz="2400" b="1" dirty="0"/>
          </a:p>
        </p:txBody>
      </p:sp>
    </p:spTree>
    <p:extLst>
      <p:ext uri="{BB962C8B-B14F-4D97-AF65-F5344CB8AC3E}">
        <p14:creationId xmlns:p14="http://schemas.microsoft.com/office/powerpoint/2010/main" val="2518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4" presetClass="entr" presetSubtype="16"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75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righ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528"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anim calcmode="lin" valueType="num">
                                      <p:cBhvr>
                                        <p:cTn id="35" dur="500" fill="hold"/>
                                        <p:tgtEl>
                                          <p:spTgt spid="25"/>
                                        </p:tgtEl>
                                        <p:attrNameLst>
                                          <p:attrName>ppt_x</p:attrName>
                                        </p:attrNameLst>
                                      </p:cBhvr>
                                      <p:tavLst>
                                        <p:tav tm="0">
                                          <p:val>
                                            <p:fltVal val="0.5"/>
                                          </p:val>
                                        </p:tav>
                                        <p:tav tm="100000">
                                          <p:val>
                                            <p:strVal val="#ppt_x"/>
                                          </p:val>
                                        </p:tav>
                                      </p:tavLst>
                                    </p:anim>
                                    <p:anim calcmode="lin" valueType="num">
                                      <p:cBhvr>
                                        <p:cTn id="36" dur="500" fill="hold"/>
                                        <p:tgtEl>
                                          <p:spTgt spid="25"/>
                                        </p:tgtEl>
                                        <p:attrNameLst>
                                          <p:attrName>ppt_y</p:attrName>
                                        </p:attrNameLst>
                                      </p:cBhvr>
                                      <p:tavLst>
                                        <p:tav tm="0">
                                          <p:val>
                                            <p:fltVal val="0.5"/>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528"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anim calcmode="lin" valueType="num">
                                      <p:cBhvr>
                                        <p:cTn id="44" dur="500" fill="hold"/>
                                        <p:tgtEl>
                                          <p:spTgt spid="24"/>
                                        </p:tgtEl>
                                        <p:attrNameLst>
                                          <p:attrName>ppt_x</p:attrName>
                                        </p:attrNameLst>
                                      </p:cBhvr>
                                      <p:tavLst>
                                        <p:tav tm="0">
                                          <p:val>
                                            <p:fltVal val="0.5"/>
                                          </p:val>
                                        </p:tav>
                                        <p:tav tm="100000">
                                          <p:val>
                                            <p:strVal val="#ppt_x"/>
                                          </p:val>
                                        </p:tav>
                                      </p:tavLst>
                                    </p:anim>
                                    <p:anim calcmode="lin" valueType="num">
                                      <p:cBhvr>
                                        <p:cTn id="45" dur="500" fill="hold"/>
                                        <p:tgtEl>
                                          <p:spTgt spid="24"/>
                                        </p:tgtEl>
                                        <p:attrNameLst>
                                          <p:attrName>ppt_y</p:attrName>
                                        </p:attrNameLst>
                                      </p:cBhvr>
                                      <p:tavLst>
                                        <p:tav tm="0">
                                          <p:val>
                                            <p:fltVal val="0.5"/>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528"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p:cTn id="50" dur="500" fill="hold"/>
                                        <p:tgtEl>
                                          <p:spTgt spid="23"/>
                                        </p:tgtEl>
                                        <p:attrNameLst>
                                          <p:attrName>ppt_w</p:attrName>
                                        </p:attrNameLst>
                                      </p:cBhvr>
                                      <p:tavLst>
                                        <p:tav tm="0">
                                          <p:val>
                                            <p:fltVal val="0"/>
                                          </p:val>
                                        </p:tav>
                                        <p:tav tm="100000">
                                          <p:val>
                                            <p:strVal val="#ppt_w"/>
                                          </p:val>
                                        </p:tav>
                                      </p:tavLst>
                                    </p:anim>
                                    <p:anim calcmode="lin" valueType="num">
                                      <p:cBhvr>
                                        <p:cTn id="51" dur="500" fill="hold"/>
                                        <p:tgtEl>
                                          <p:spTgt spid="23"/>
                                        </p:tgtEl>
                                        <p:attrNameLst>
                                          <p:attrName>ppt_h</p:attrName>
                                        </p:attrNameLst>
                                      </p:cBhvr>
                                      <p:tavLst>
                                        <p:tav tm="0">
                                          <p:val>
                                            <p:fltVal val="0"/>
                                          </p:val>
                                        </p:tav>
                                        <p:tav tm="100000">
                                          <p:val>
                                            <p:strVal val="#ppt_h"/>
                                          </p:val>
                                        </p:tav>
                                      </p:tavLst>
                                    </p:anim>
                                    <p:animEffect transition="in" filter="fade">
                                      <p:cBhvr>
                                        <p:cTn id="52" dur="500"/>
                                        <p:tgtEl>
                                          <p:spTgt spid="23"/>
                                        </p:tgtEl>
                                      </p:cBhvr>
                                    </p:animEffect>
                                    <p:anim calcmode="lin" valueType="num">
                                      <p:cBhvr>
                                        <p:cTn id="53" dur="500" fill="hold"/>
                                        <p:tgtEl>
                                          <p:spTgt spid="23"/>
                                        </p:tgtEl>
                                        <p:attrNameLst>
                                          <p:attrName>ppt_x</p:attrName>
                                        </p:attrNameLst>
                                      </p:cBhvr>
                                      <p:tavLst>
                                        <p:tav tm="0">
                                          <p:val>
                                            <p:fltVal val="0.5"/>
                                          </p:val>
                                        </p:tav>
                                        <p:tav tm="100000">
                                          <p:val>
                                            <p:strVal val="#ppt_x"/>
                                          </p:val>
                                        </p:tav>
                                      </p:tavLst>
                                    </p:anim>
                                    <p:anim calcmode="lin" valueType="num">
                                      <p:cBhvr>
                                        <p:cTn id="54" dur="500" fill="hold"/>
                                        <p:tgtEl>
                                          <p:spTgt spid="23"/>
                                        </p:tgtEl>
                                        <p:attrNameLst>
                                          <p:attrName>ppt_y</p:attrName>
                                        </p:attrNameLst>
                                      </p:cBhvr>
                                      <p:tavLst>
                                        <p:tav tm="0">
                                          <p:val>
                                            <p:fltVal val="0.5"/>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528"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p:cTn id="59" dur="500" fill="hold"/>
                                        <p:tgtEl>
                                          <p:spTgt spid="22"/>
                                        </p:tgtEl>
                                        <p:attrNameLst>
                                          <p:attrName>ppt_w</p:attrName>
                                        </p:attrNameLst>
                                      </p:cBhvr>
                                      <p:tavLst>
                                        <p:tav tm="0">
                                          <p:val>
                                            <p:fltVal val="0"/>
                                          </p:val>
                                        </p:tav>
                                        <p:tav tm="100000">
                                          <p:val>
                                            <p:strVal val="#ppt_w"/>
                                          </p:val>
                                        </p:tav>
                                      </p:tavLst>
                                    </p:anim>
                                    <p:anim calcmode="lin" valueType="num">
                                      <p:cBhvr>
                                        <p:cTn id="60" dur="500" fill="hold"/>
                                        <p:tgtEl>
                                          <p:spTgt spid="22"/>
                                        </p:tgtEl>
                                        <p:attrNameLst>
                                          <p:attrName>ppt_h</p:attrName>
                                        </p:attrNameLst>
                                      </p:cBhvr>
                                      <p:tavLst>
                                        <p:tav tm="0">
                                          <p:val>
                                            <p:fltVal val="0"/>
                                          </p:val>
                                        </p:tav>
                                        <p:tav tm="100000">
                                          <p:val>
                                            <p:strVal val="#ppt_h"/>
                                          </p:val>
                                        </p:tav>
                                      </p:tavLst>
                                    </p:anim>
                                    <p:animEffect transition="in" filter="fade">
                                      <p:cBhvr>
                                        <p:cTn id="61" dur="500"/>
                                        <p:tgtEl>
                                          <p:spTgt spid="22"/>
                                        </p:tgtEl>
                                      </p:cBhvr>
                                    </p:animEffect>
                                    <p:anim calcmode="lin" valueType="num">
                                      <p:cBhvr>
                                        <p:cTn id="62" dur="500" fill="hold"/>
                                        <p:tgtEl>
                                          <p:spTgt spid="22"/>
                                        </p:tgtEl>
                                        <p:attrNameLst>
                                          <p:attrName>ppt_x</p:attrName>
                                        </p:attrNameLst>
                                      </p:cBhvr>
                                      <p:tavLst>
                                        <p:tav tm="0">
                                          <p:val>
                                            <p:fltVal val="0.5"/>
                                          </p:val>
                                        </p:tav>
                                        <p:tav tm="100000">
                                          <p:val>
                                            <p:strVal val="#ppt_x"/>
                                          </p:val>
                                        </p:tav>
                                      </p:tavLst>
                                    </p:anim>
                                    <p:anim calcmode="lin" valueType="num">
                                      <p:cBhvr>
                                        <p:cTn id="63" dur="500" fill="hold"/>
                                        <p:tgtEl>
                                          <p:spTgt spid="22"/>
                                        </p:tgtEl>
                                        <p:attrNameLst>
                                          <p:attrName>ppt_y</p:attrName>
                                        </p:attrNameLst>
                                      </p:cBhvr>
                                      <p:tavLst>
                                        <p:tav tm="0">
                                          <p:val>
                                            <p:fltVal val="0.5"/>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53" presetClass="entr" presetSubtype="528" fill="hold" nodeType="click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anim calcmode="lin" valueType="num">
                                      <p:cBhvr>
                                        <p:cTn id="71" dur="500" fill="hold"/>
                                        <p:tgtEl>
                                          <p:spTgt spid="21"/>
                                        </p:tgtEl>
                                        <p:attrNameLst>
                                          <p:attrName>ppt_x</p:attrName>
                                        </p:attrNameLst>
                                      </p:cBhvr>
                                      <p:tavLst>
                                        <p:tav tm="0">
                                          <p:val>
                                            <p:fltVal val="0.5"/>
                                          </p:val>
                                        </p:tav>
                                        <p:tav tm="100000">
                                          <p:val>
                                            <p:strVal val="#ppt_x"/>
                                          </p:val>
                                        </p:tav>
                                      </p:tavLst>
                                    </p:anim>
                                    <p:anim calcmode="lin" valueType="num">
                                      <p:cBhvr>
                                        <p:cTn id="72" dur="500" fill="hold"/>
                                        <p:tgtEl>
                                          <p:spTgt spid="21"/>
                                        </p:tgtEl>
                                        <p:attrNameLst>
                                          <p:attrName>ppt_y</p:attrName>
                                        </p:attrNameLst>
                                      </p:cBhvr>
                                      <p:tavLst>
                                        <p:tav tm="0">
                                          <p:val>
                                            <p:fltVal val="0.5"/>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wipe(right)">
                                      <p:cBhvr>
                                        <p:cTn id="77" dur="500"/>
                                        <p:tgtEl>
                                          <p:spTgt spid="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2" fill="hold" grpId="0" nodeType="click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wipe(right)">
                                      <p:cBhvr>
                                        <p:cTn id="82" dur="500"/>
                                        <p:tgtEl>
                                          <p:spTgt spid="1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2" fill="hold" grpId="0" nodeType="click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wipe(right)">
                                      <p:cBhvr>
                                        <p:cTn id="8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6"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5A1D611-BBA3-0BE5-9E26-898D6542D46E}"/>
            </a:ext>
          </a:extLst>
        </p:cNvPr>
        <p:cNvGrpSpPr/>
        <p:nvPr/>
      </p:nvGrpSpPr>
      <p:grpSpPr>
        <a:xfrm>
          <a:off x="0" y="0"/>
          <a:ext cx="0" cy="0"/>
          <a:chOff x="0" y="0"/>
          <a:chExt cx="0" cy="0"/>
        </a:xfrm>
      </p:grpSpPr>
      <p:pic>
        <p:nvPicPr>
          <p:cNvPr id="6" name="Imagen 5" descr="Un par de personas de pie en la calle&#10;&#10;El contenido generado por IA puede ser incorrecto.">
            <a:extLst>
              <a:ext uri="{FF2B5EF4-FFF2-40B4-BE49-F238E27FC236}">
                <a16:creationId xmlns:a16="http://schemas.microsoft.com/office/drawing/2014/main" id="{47B217E0-07F3-531A-C108-BFC5CC3EA218}"/>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429875" y="4472208"/>
            <a:ext cx="1585560" cy="2060423"/>
          </a:xfrm>
          <a:prstGeom prst="round2DiagRect">
            <a:avLst>
              <a:gd name="adj1" fmla="val 16667"/>
              <a:gd name="adj2" fmla="val 0"/>
            </a:avLst>
          </a:prstGeom>
          <a:ln w="38100" cap="sq">
            <a:gradFill flip="none" rotWithShape="1">
              <a:gsLst>
                <a:gs pos="0">
                  <a:srgbClr val="FFFF00"/>
                </a:gs>
                <a:gs pos="47000">
                  <a:srgbClr val="FFFF00"/>
                </a:gs>
                <a:gs pos="83000">
                  <a:schemeClr val="accent4"/>
                </a:gs>
                <a:gs pos="100000">
                  <a:schemeClr val="accent4"/>
                </a:gs>
              </a:gsLst>
              <a:lin ang="8100000" scaled="1"/>
              <a:tileRect/>
            </a:gradFill>
            <a:miter lim="800000"/>
          </a:ln>
          <a:effectLst>
            <a:outerShdw blurRad="254000" algn="tl" rotWithShape="0">
              <a:srgbClr val="000000">
                <a:alpha val="43000"/>
              </a:srgbClr>
            </a:outerShdw>
          </a:effectLst>
        </p:spPr>
      </p:pic>
      <p:sp>
        <p:nvSpPr>
          <p:cNvPr id="3" name="CuadroTexto 2">
            <a:extLst>
              <a:ext uri="{FF2B5EF4-FFF2-40B4-BE49-F238E27FC236}">
                <a16:creationId xmlns:a16="http://schemas.microsoft.com/office/drawing/2014/main" id="{2C000A15-7C5F-B7D0-5E47-0A0F98F62E82}"/>
              </a:ext>
            </a:extLst>
          </p:cNvPr>
          <p:cNvSpPr txBox="1"/>
          <p:nvPr/>
        </p:nvSpPr>
        <p:spPr>
          <a:xfrm>
            <a:off x="0" y="-88265"/>
            <a:ext cx="12191999" cy="769441"/>
          </a:xfrm>
          <a:prstGeom prst="rect">
            <a:avLst/>
          </a:prstGeom>
          <a:noFill/>
        </p:spPr>
        <p:txBody>
          <a:bodyPr wrap="square">
            <a:spAutoFit/>
          </a:bodyPr>
          <a:lstStyle/>
          <a:p>
            <a:pPr algn="ctr" rtl="1"/>
            <a:r>
              <a:rPr lang="ar-SA" sz="4400" b="1" spc="600">
                <a:ln w="6600">
                  <a:solidFill>
                    <a:schemeClr val="accent2"/>
                  </a:solidFill>
                  <a:prstDash val="solid"/>
                </a:ln>
                <a:solidFill>
                  <a:schemeClr val="bg2">
                    <a:lumMod val="50000"/>
                  </a:schemeClr>
                </a:solidFill>
                <a:effectLst>
                  <a:outerShdw dist="38100" dir="2700000" algn="tl" rotWithShape="0">
                    <a:schemeClr val="accent4"/>
                  </a:outerShdw>
                </a:effectLst>
              </a:rPr>
              <a:t>مخاطر النسيان</a:t>
            </a:r>
            <a:endParaRPr lang="en" sz="4400" b="1" spc="600" dirty="0">
              <a:ln w="6600">
                <a:solidFill>
                  <a:schemeClr val="accent2"/>
                </a:solidFill>
                <a:prstDash val="solid"/>
              </a:ln>
              <a:solidFill>
                <a:schemeClr val="bg2">
                  <a:lumMod val="50000"/>
                </a:schemeClr>
              </a:solidFill>
              <a:effectLst>
                <a:outerShdw dist="38100" dir="2700000" algn="tl" rotWithShape="0">
                  <a:schemeClr val="accent4"/>
                </a:outerShdw>
              </a:effectLst>
            </a:endParaRPr>
          </a:p>
        </p:txBody>
      </p:sp>
      <p:sp>
        <p:nvSpPr>
          <p:cNvPr id="4" name="CuadroTexto 3">
            <a:extLst>
              <a:ext uri="{FF2B5EF4-FFF2-40B4-BE49-F238E27FC236}">
                <a16:creationId xmlns:a16="http://schemas.microsoft.com/office/drawing/2014/main" id="{F57D169C-540D-8A13-509E-F433C4CF0EAA}"/>
              </a:ext>
            </a:extLst>
          </p:cNvPr>
          <p:cNvSpPr txBox="1"/>
          <p:nvPr/>
        </p:nvSpPr>
        <p:spPr>
          <a:xfrm>
            <a:off x="485774" y="562272"/>
            <a:ext cx="11220449" cy="738664"/>
          </a:xfrm>
          <a:prstGeom prst="rect">
            <a:avLst/>
          </a:prstGeom>
          <a:noFill/>
        </p:spPr>
        <p:txBody>
          <a:bodyPr wrap="square">
            <a:spAutoFit/>
          </a:bodyPr>
          <a:lstStyle/>
          <a:p>
            <a:pPr algn="ctr" rtl="1"/>
            <a:r>
              <a:rPr lang="en" b="1" dirty="0">
                <a:solidFill>
                  <a:srgbClr val="FFCED0"/>
                </a:solidFill>
                <a:effectLst>
                  <a:outerShdw blurRad="38100" dist="38100" dir="2700000" algn="tl">
                    <a:srgbClr val="000000">
                      <a:alpha val="43137"/>
                    </a:srgbClr>
                  </a:outerShdw>
                </a:effectLst>
                <a:latin typeface="Comic Sans MS" panose="030F0702030302020204" pitchFamily="66" charset="0"/>
              </a:rPr>
              <a:t>“</a:t>
            </a:r>
            <a:r>
              <a:rPr lang="ar-SA" sz="2400" b="1" dirty="0">
                <a:solidFill>
                  <a:srgbClr val="FFCED0"/>
                </a:solidFill>
                <a:effectLst>
                  <a:outerShdw blurRad="38100" dist="38100" dir="2700000" algn="tl">
                    <a:srgbClr val="000000">
                      <a:alpha val="43137"/>
                    </a:srgbClr>
                  </a:outerShdw>
                </a:effectLst>
                <a:latin typeface="Comic Sans MS" panose="030F0702030302020204" pitchFamily="66" charset="0"/>
              </a:rPr>
              <a:t>'فَارْتَكَبَ بَنُو إِسْرَائِيلَ الشَّرَّ فِي عَيْنَيِ الرَّبِّ وَنَسُوا إِلَهَهُمْ وَعَبَدُوا </a:t>
            </a:r>
            <a:r>
              <a:rPr lang="ar-SA" sz="2400" b="1" dirty="0" err="1">
                <a:solidFill>
                  <a:srgbClr val="FFCED0"/>
                </a:solidFill>
                <a:effectLst>
                  <a:outerShdw blurRad="38100" dist="38100" dir="2700000" algn="tl">
                    <a:srgbClr val="000000">
                      <a:alpha val="43137"/>
                    </a:srgbClr>
                  </a:outerShdw>
                </a:effectLst>
                <a:latin typeface="Comic Sans MS" panose="030F0702030302020204" pitchFamily="66" charset="0"/>
              </a:rPr>
              <a:t>الْبَعْلِيمَ</a:t>
            </a:r>
            <a:r>
              <a:rPr lang="ar-SA" sz="2400" b="1" dirty="0">
                <a:solidFill>
                  <a:srgbClr val="FFCED0"/>
                </a:solidFill>
                <a:effectLst>
                  <a:outerShdw blurRad="38100" dist="38100" dir="2700000" algn="tl">
                    <a:srgbClr val="000000">
                      <a:alpha val="43137"/>
                    </a:srgbClr>
                  </a:outerShdw>
                </a:effectLst>
                <a:latin typeface="Comic Sans MS" panose="030F0702030302020204" pitchFamily="66" charset="0"/>
              </a:rPr>
              <a:t> </a:t>
            </a:r>
            <a:r>
              <a:rPr lang="ar-SA" sz="2400" b="1" dirty="0" err="1">
                <a:solidFill>
                  <a:srgbClr val="FFCED0"/>
                </a:solidFill>
                <a:effectLst>
                  <a:outerShdw blurRad="38100" dist="38100" dir="2700000" algn="tl">
                    <a:srgbClr val="000000">
                      <a:alpha val="43137"/>
                    </a:srgbClr>
                  </a:outerShdw>
                </a:effectLst>
                <a:latin typeface="Comic Sans MS" panose="030F0702030302020204" pitchFamily="66" charset="0"/>
              </a:rPr>
              <a:t>وَالْعَشْتَارُوثَ</a:t>
            </a:r>
            <a:r>
              <a:rPr lang="ar-SA" sz="2400" b="1" dirty="0">
                <a:solidFill>
                  <a:srgbClr val="FFCED0"/>
                </a:solidFill>
                <a:effectLst>
                  <a:outerShdw blurRad="38100" dist="38100" dir="2700000" algn="tl">
                    <a:srgbClr val="000000">
                      <a:alpha val="43137"/>
                    </a:srgbClr>
                  </a:outerShdw>
                </a:effectLst>
                <a:latin typeface="Comic Sans MS" panose="030F0702030302020204" pitchFamily="66" charset="0"/>
              </a:rPr>
              <a:t>. </a:t>
            </a:r>
            <a:r>
              <a:rPr lang="ar-SA" b="1" dirty="0">
                <a:solidFill>
                  <a:srgbClr val="FFCED0"/>
                </a:solidFill>
                <a:effectLst>
                  <a:outerShdw blurRad="38100" dist="38100" dir="2700000" algn="tl">
                    <a:srgbClr val="000000">
                      <a:alpha val="43137"/>
                    </a:srgbClr>
                  </a:outerShdw>
                </a:effectLst>
                <a:latin typeface="Comic Sans MS" panose="030F0702030302020204" pitchFamily="66" charset="0"/>
              </a:rPr>
              <a:t>'</a:t>
            </a:r>
          </a:p>
          <a:p>
            <a:pPr algn="ctr" rtl="1"/>
            <a:r>
              <a:rPr lang="ar-SA" b="1" dirty="0">
                <a:solidFill>
                  <a:srgbClr val="FFCED0"/>
                </a:solidFill>
                <a:effectLst>
                  <a:outerShdw blurRad="38100" dist="38100" dir="2700000" algn="tl">
                    <a:srgbClr val="000000">
                      <a:alpha val="43137"/>
                    </a:srgbClr>
                  </a:outerShdw>
                </a:effectLst>
                <a:latin typeface="Comic Sans MS" panose="030F0702030302020204" pitchFamily="66" charset="0"/>
              </a:rPr>
              <a:t>(قضاة 3: 7)</a:t>
            </a:r>
            <a:endParaRPr lang="en" b="1" dirty="0">
              <a:solidFill>
                <a:srgbClr val="FFCED0"/>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29EBFAA3-4A3B-D9BE-B5E6-65BEC062B815}"/>
              </a:ext>
            </a:extLst>
          </p:cNvPr>
          <p:cNvSpPr txBox="1"/>
          <p:nvPr/>
        </p:nvSpPr>
        <p:spPr>
          <a:xfrm>
            <a:off x="0" y="1393758"/>
            <a:ext cx="11934824" cy="461665"/>
          </a:xfrm>
          <a:prstGeom prst="rect">
            <a:avLst/>
          </a:prstGeom>
          <a:noFill/>
        </p:spPr>
        <p:txBody>
          <a:bodyPr wrap="square" rtlCol="0">
            <a:spAutoFit/>
          </a:bodyPr>
          <a:lstStyle/>
          <a:p>
            <a:pPr algn="r" rtl="1">
              <a:spcBef>
                <a:spcPts val="600"/>
              </a:spcBef>
            </a:pPr>
            <a:r>
              <a:rPr lang="ar-SA" sz="2400" b="1" dirty="0"/>
              <a:t>في نصب الحجارة التذكارية ال 12 في الجلجال ، أكد يشوع على نقطتين (يشوع 4: 23):</a:t>
            </a:r>
            <a:endParaRPr lang="en" sz="2400" b="1" dirty="0"/>
          </a:p>
        </p:txBody>
      </p:sp>
      <p:graphicFrame>
        <p:nvGraphicFramePr>
          <p:cNvPr id="2" name="Diagrama 1">
            <a:extLst>
              <a:ext uri="{FF2B5EF4-FFF2-40B4-BE49-F238E27FC236}">
                <a16:creationId xmlns:a16="http://schemas.microsoft.com/office/drawing/2014/main" id="{6F814F0B-81C0-8DC1-00F2-206D9504F340}"/>
              </a:ext>
            </a:extLst>
          </p:cNvPr>
          <p:cNvGraphicFramePr/>
          <p:nvPr>
            <p:extLst>
              <p:ext uri="{D42A27DB-BD31-4B8C-83A1-F6EECF244321}">
                <p14:modId xmlns:p14="http://schemas.microsoft.com/office/powerpoint/2010/main" val="902924219"/>
              </p:ext>
            </p:extLst>
          </p:nvPr>
        </p:nvGraphicFramePr>
        <p:xfrm>
          <a:off x="223520" y="1798960"/>
          <a:ext cx="11791915" cy="2427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a:extLst>
              <a:ext uri="{FF2B5EF4-FFF2-40B4-BE49-F238E27FC236}">
                <a16:creationId xmlns:a16="http://schemas.microsoft.com/office/drawing/2014/main" id="{EE958F7C-AF7F-E3CF-5155-7E4EDC6E332E}"/>
              </a:ext>
            </a:extLst>
          </p:cNvPr>
          <p:cNvSpPr txBox="1"/>
          <p:nvPr/>
        </p:nvSpPr>
        <p:spPr>
          <a:xfrm>
            <a:off x="2576513" y="4468602"/>
            <a:ext cx="6119811" cy="1200329"/>
          </a:xfrm>
          <a:prstGeom prst="rect">
            <a:avLst/>
          </a:prstGeom>
          <a:noFill/>
        </p:spPr>
        <p:txBody>
          <a:bodyPr wrap="square" rtlCol="0">
            <a:spAutoFit/>
          </a:bodyPr>
          <a:lstStyle/>
          <a:p>
            <a:pPr algn="r" rtl="1">
              <a:spcBef>
                <a:spcPts val="600"/>
              </a:spcBef>
            </a:pPr>
            <a:r>
              <a:rPr lang="ar-SA" sz="2400" b="1" dirty="0"/>
              <a:t>كان الجيل الجديد في خطر ارتكاب نفس الخطأ الذي ارتكبه والديه: نسيان أعمال الله العظيمة. لسوء الحظ ، نسوا ، ودفعوا العواقب</a:t>
            </a:r>
            <a:r>
              <a:rPr lang="fr-FR" sz="2400" b="1" dirty="0"/>
              <a:t> </a:t>
            </a:r>
            <a:r>
              <a:rPr lang="ar-SA" sz="2000" b="1" dirty="0"/>
              <a:t>(قضاة 3: 7-8).</a:t>
            </a:r>
            <a:endParaRPr lang="en" sz="2400" b="1" dirty="0"/>
          </a:p>
        </p:txBody>
      </p:sp>
      <p:pic>
        <p:nvPicPr>
          <p:cNvPr id="8" name="Imagen 7" descr="Un grupo de hombres posando para una foto&#10;&#10;El contenido generado por IA puede ser incorrecto.">
            <a:extLst>
              <a:ext uri="{FF2B5EF4-FFF2-40B4-BE49-F238E27FC236}">
                <a16:creationId xmlns:a16="http://schemas.microsoft.com/office/drawing/2014/main" id="{2B6F04EC-309E-F609-E150-E60837AF633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76566" y="4478554"/>
            <a:ext cx="2328510" cy="2054078"/>
          </a:xfrm>
          <a:prstGeom prst="round2DiagRect">
            <a:avLst>
              <a:gd name="adj1" fmla="val 0"/>
              <a:gd name="adj2" fmla="val 14058"/>
            </a:avLst>
          </a:prstGeom>
          <a:ln w="38100" cap="sq">
            <a:gradFill flip="none" rotWithShape="1">
              <a:gsLst>
                <a:gs pos="0">
                  <a:srgbClr val="FFFF00"/>
                </a:gs>
                <a:gs pos="47000">
                  <a:srgbClr val="FFFF00"/>
                </a:gs>
                <a:gs pos="83000">
                  <a:schemeClr val="accent4"/>
                </a:gs>
                <a:gs pos="100000">
                  <a:schemeClr val="accent4"/>
                </a:gs>
              </a:gsLst>
              <a:lin ang="2700000" scaled="1"/>
              <a:tileRect/>
            </a:gradFill>
            <a:miter lim="800000"/>
          </a:ln>
          <a:effectLst>
            <a:outerShdw blurRad="254000" algn="tl" rotWithShape="0">
              <a:srgbClr val="000000">
                <a:alpha val="43000"/>
              </a:srgbClr>
            </a:outerShdw>
          </a:effectLst>
        </p:spPr>
      </p:pic>
      <p:sp>
        <p:nvSpPr>
          <p:cNvPr id="11" name="CuadroTexto 10">
            <a:extLst>
              <a:ext uri="{FF2B5EF4-FFF2-40B4-BE49-F238E27FC236}">
                <a16:creationId xmlns:a16="http://schemas.microsoft.com/office/drawing/2014/main" id="{40596663-F28C-81E2-BC99-544F48CA83B4}"/>
              </a:ext>
            </a:extLst>
          </p:cNvPr>
          <p:cNvSpPr txBox="1"/>
          <p:nvPr/>
        </p:nvSpPr>
        <p:spPr>
          <a:xfrm>
            <a:off x="2576513" y="5705619"/>
            <a:ext cx="7591424" cy="830997"/>
          </a:xfrm>
          <a:prstGeom prst="rect">
            <a:avLst/>
          </a:prstGeom>
          <a:noFill/>
        </p:spPr>
        <p:txBody>
          <a:bodyPr wrap="square">
            <a:spAutoFit/>
          </a:bodyPr>
          <a:lstStyle/>
          <a:p>
            <a:pPr algn="r" rtl="1">
              <a:spcBef>
                <a:spcPts val="600"/>
              </a:spcBef>
            </a:pPr>
            <a:r>
              <a:rPr lang="ar-SA" sz="2400" b="1" dirty="0"/>
              <a:t>كم هو مهم إذن أن نحافظ على انتعاش في أذهاننا كيف اهتم الله بأسلافنا، واللحظات التي رأينا فيها بأعيننا يد الله العظيمة!</a:t>
            </a:r>
            <a:endParaRPr lang="en" sz="2400" b="1" dirty="0"/>
          </a:p>
        </p:txBody>
      </p:sp>
      <p:pic>
        <p:nvPicPr>
          <p:cNvPr id="13" name="Imagen 12" descr="Grupo de personas caminando en un parque&#10;&#10;El contenido generado por IA puede ser incorrecto.">
            <a:extLst>
              <a:ext uri="{FF2B5EF4-FFF2-40B4-BE49-F238E27FC236}">
                <a16:creationId xmlns:a16="http://schemas.microsoft.com/office/drawing/2014/main" id="{08D26641-E676-1A0C-7B94-492CF03AB448}"/>
              </a:ext>
            </a:extLst>
          </p:cNvPr>
          <p:cNvPicPr>
            <a:picLocks noChangeAspect="1"/>
          </p:cNvPicPr>
          <p:nvPr/>
        </p:nvPicPr>
        <p:blipFill rotWithShape="1">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767761" y="4305300"/>
            <a:ext cx="1481136" cy="1201673"/>
          </a:xfrm>
          <a:prstGeom prst="ellipse">
            <a:avLst/>
          </a:prstGeom>
          <a:ln w="38100" cap="rnd">
            <a:solidFill>
              <a:srgbClr val="C00000"/>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7689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righ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
                                            <p:graphicEl>
                                              <a:dgm id="{1DBC163E-CA53-47E2-A4F1-8FD0C1739CD9}"/>
                                            </p:graphicEl>
                                          </p:spTgt>
                                        </p:tgtEl>
                                        <p:attrNameLst>
                                          <p:attrName>style.visibility</p:attrName>
                                        </p:attrNameLst>
                                      </p:cBhvr>
                                      <p:to>
                                        <p:strVal val="visible"/>
                                      </p:to>
                                    </p:set>
                                    <p:animEffect transition="in" filter="fade">
                                      <p:cBhvr>
                                        <p:cTn id="29" dur="1000"/>
                                        <p:tgtEl>
                                          <p:spTgt spid="2">
                                            <p:graphicEl>
                                              <a:dgm id="{1DBC163E-CA53-47E2-A4F1-8FD0C1739CD9}"/>
                                            </p:graphicEl>
                                          </p:spTgt>
                                        </p:tgtEl>
                                      </p:cBhvr>
                                    </p:animEffect>
                                    <p:anim calcmode="lin" valueType="num">
                                      <p:cBhvr>
                                        <p:cTn id="30" dur="1000" fill="hold"/>
                                        <p:tgtEl>
                                          <p:spTgt spid="2">
                                            <p:graphicEl>
                                              <a:dgm id="{1DBC163E-CA53-47E2-A4F1-8FD0C1739CD9}"/>
                                            </p:graphicEl>
                                          </p:spTgt>
                                        </p:tgtEl>
                                        <p:attrNameLst>
                                          <p:attrName>ppt_x</p:attrName>
                                        </p:attrNameLst>
                                      </p:cBhvr>
                                      <p:tavLst>
                                        <p:tav tm="0">
                                          <p:val>
                                            <p:strVal val="#ppt_x"/>
                                          </p:val>
                                        </p:tav>
                                        <p:tav tm="100000">
                                          <p:val>
                                            <p:strVal val="#ppt_x"/>
                                          </p:val>
                                        </p:tav>
                                      </p:tavLst>
                                    </p:anim>
                                    <p:anim calcmode="lin" valueType="num">
                                      <p:cBhvr>
                                        <p:cTn id="31" dur="1000" fill="hold"/>
                                        <p:tgtEl>
                                          <p:spTgt spid="2">
                                            <p:graphicEl>
                                              <a:dgm id="{1DBC163E-CA53-47E2-A4F1-8FD0C1739CD9}"/>
                                            </p:graphic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
                                            <p:graphicEl>
                                              <a:dgm id="{9900CE34-8A0F-463C-ADF3-D4EF6BF119DC}"/>
                                            </p:graphicEl>
                                          </p:spTgt>
                                        </p:tgtEl>
                                        <p:attrNameLst>
                                          <p:attrName>style.visibility</p:attrName>
                                        </p:attrNameLst>
                                      </p:cBhvr>
                                      <p:to>
                                        <p:strVal val="visible"/>
                                      </p:to>
                                    </p:set>
                                    <p:animEffect transition="in" filter="fade">
                                      <p:cBhvr>
                                        <p:cTn id="34" dur="1000"/>
                                        <p:tgtEl>
                                          <p:spTgt spid="2">
                                            <p:graphicEl>
                                              <a:dgm id="{9900CE34-8A0F-463C-ADF3-D4EF6BF119DC}"/>
                                            </p:graphicEl>
                                          </p:spTgt>
                                        </p:tgtEl>
                                      </p:cBhvr>
                                    </p:animEffect>
                                    <p:anim calcmode="lin" valueType="num">
                                      <p:cBhvr>
                                        <p:cTn id="35" dur="1000" fill="hold"/>
                                        <p:tgtEl>
                                          <p:spTgt spid="2">
                                            <p:graphicEl>
                                              <a:dgm id="{9900CE34-8A0F-463C-ADF3-D4EF6BF119DC}"/>
                                            </p:graphicEl>
                                          </p:spTgt>
                                        </p:tgtEl>
                                        <p:attrNameLst>
                                          <p:attrName>ppt_x</p:attrName>
                                        </p:attrNameLst>
                                      </p:cBhvr>
                                      <p:tavLst>
                                        <p:tav tm="0">
                                          <p:val>
                                            <p:strVal val="#ppt_x"/>
                                          </p:val>
                                        </p:tav>
                                        <p:tav tm="100000">
                                          <p:val>
                                            <p:strVal val="#ppt_x"/>
                                          </p:val>
                                        </p:tav>
                                      </p:tavLst>
                                    </p:anim>
                                    <p:anim calcmode="lin" valueType="num">
                                      <p:cBhvr>
                                        <p:cTn id="36" dur="1000" fill="hold"/>
                                        <p:tgtEl>
                                          <p:spTgt spid="2">
                                            <p:graphicEl>
                                              <a:dgm id="{9900CE34-8A0F-463C-ADF3-D4EF6BF119DC}"/>
                                            </p:graphic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
                                            <p:graphicEl>
                                              <a:dgm id="{E24F0F28-3AFA-4E7A-8FCD-D0AD630BB311}"/>
                                            </p:graphicEl>
                                          </p:spTgt>
                                        </p:tgtEl>
                                        <p:attrNameLst>
                                          <p:attrName>style.visibility</p:attrName>
                                        </p:attrNameLst>
                                      </p:cBhvr>
                                      <p:to>
                                        <p:strVal val="visible"/>
                                      </p:to>
                                    </p:set>
                                    <p:animEffect transition="in" filter="fade">
                                      <p:cBhvr>
                                        <p:cTn id="41" dur="1000"/>
                                        <p:tgtEl>
                                          <p:spTgt spid="2">
                                            <p:graphicEl>
                                              <a:dgm id="{E24F0F28-3AFA-4E7A-8FCD-D0AD630BB311}"/>
                                            </p:graphicEl>
                                          </p:spTgt>
                                        </p:tgtEl>
                                      </p:cBhvr>
                                    </p:animEffect>
                                    <p:anim calcmode="lin" valueType="num">
                                      <p:cBhvr>
                                        <p:cTn id="42" dur="1000" fill="hold"/>
                                        <p:tgtEl>
                                          <p:spTgt spid="2">
                                            <p:graphicEl>
                                              <a:dgm id="{E24F0F28-3AFA-4E7A-8FCD-D0AD630BB311}"/>
                                            </p:graphicEl>
                                          </p:spTgt>
                                        </p:tgtEl>
                                        <p:attrNameLst>
                                          <p:attrName>ppt_x</p:attrName>
                                        </p:attrNameLst>
                                      </p:cBhvr>
                                      <p:tavLst>
                                        <p:tav tm="0">
                                          <p:val>
                                            <p:strVal val="#ppt_x"/>
                                          </p:val>
                                        </p:tav>
                                        <p:tav tm="100000">
                                          <p:val>
                                            <p:strVal val="#ppt_x"/>
                                          </p:val>
                                        </p:tav>
                                      </p:tavLst>
                                    </p:anim>
                                    <p:anim calcmode="lin" valueType="num">
                                      <p:cBhvr>
                                        <p:cTn id="43" dur="1000" fill="hold"/>
                                        <p:tgtEl>
                                          <p:spTgt spid="2">
                                            <p:graphicEl>
                                              <a:dgm id="{E24F0F28-3AFA-4E7A-8FCD-D0AD630BB311}"/>
                                            </p:graphic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
                                            <p:graphicEl>
                                              <a:dgm id="{FEA02886-E86B-444D-B54B-A2D1D4A0311F}"/>
                                            </p:graphicEl>
                                          </p:spTgt>
                                        </p:tgtEl>
                                        <p:attrNameLst>
                                          <p:attrName>style.visibility</p:attrName>
                                        </p:attrNameLst>
                                      </p:cBhvr>
                                      <p:to>
                                        <p:strVal val="visible"/>
                                      </p:to>
                                    </p:set>
                                    <p:animEffect transition="in" filter="fade">
                                      <p:cBhvr>
                                        <p:cTn id="46" dur="1000"/>
                                        <p:tgtEl>
                                          <p:spTgt spid="2">
                                            <p:graphicEl>
                                              <a:dgm id="{FEA02886-E86B-444D-B54B-A2D1D4A0311F}"/>
                                            </p:graphicEl>
                                          </p:spTgt>
                                        </p:tgtEl>
                                      </p:cBhvr>
                                    </p:animEffect>
                                    <p:anim calcmode="lin" valueType="num">
                                      <p:cBhvr>
                                        <p:cTn id="47" dur="1000" fill="hold"/>
                                        <p:tgtEl>
                                          <p:spTgt spid="2">
                                            <p:graphicEl>
                                              <a:dgm id="{FEA02886-E86B-444D-B54B-A2D1D4A0311F}"/>
                                            </p:graphicEl>
                                          </p:spTgt>
                                        </p:tgtEl>
                                        <p:attrNameLst>
                                          <p:attrName>ppt_x</p:attrName>
                                        </p:attrNameLst>
                                      </p:cBhvr>
                                      <p:tavLst>
                                        <p:tav tm="0">
                                          <p:val>
                                            <p:strVal val="#ppt_x"/>
                                          </p:val>
                                        </p:tav>
                                        <p:tav tm="100000">
                                          <p:val>
                                            <p:strVal val="#ppt_x"/>
                                          </p:val>
                                        </p:tav>
                                      </p:tavLst>
                                    </p:anim>
                                    <p:anim calcmode="lin" valueType="num">
                                      <p:cBhvr>
                                        <p:cTn id="48" dur="1000" fill="hold"/>
                                        <p:tgtEl>
                                          <p:spTgt spid="2">
                                            <p:graphicEl>
                                              <a:dgm id="{FEA02886-E86B-444D-B54B-A2D1D4A0311F}"/>
                                            </p:graphic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heel(1)">
                                      <p:cBhvr>
                                        <p:cTn id="53" dur="750"/>
                                        <p:tgtEl>
                                          <p:spTgt spid="13"/>
                                        </p:tgtEl>
                                      </p:cBhvr>
                                    </p:animEffect>
                                  </p:childTnLst>
                                </p:cTn>
                              </p:par>
                            </p:childTnLst>
                          </p:cTn>
                        </p:par>
                        <p:par>
                          <p:cTn id="54" fill="hold">
                            <p:stCondLst>
                              <p:cond delay="750"/>
                            </p:stCondLst>
                            <p:childTnLst>
                              <p:par>
                                <p:cTn id="55" presetID="22" presetClass="entr" presetSubtype="2"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right)">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37" presetClass="entr" presetSubtype="0"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1000"/>
                                        <p:tgtEl>
                                          <p:spTgt spid="8"/>
                                        </p:tgtEl>
                                      </p:cBhvr>
                                    </p:animEffect>
                                    <p:anim calcmode="lin" valueType="num">
                                      <p:cBhvr>
                                        <p:cTn id="63" dur="1000" fill="hold"/>
                                        <p:tgtEl>
                                          <p:spTgt spid="8"/>
                                        </p:tgtEl>
                                        <p:attrNameLst>
                                          <p:attrName>ppt_x</p:attrName>
                                        </p:attrNameLst>
                                      </p:cBhvr>
                                      <p:tavLst>
                                        <p:tav tm="0">
                                          <p:val>
                                            <p:strVal val="#ppt_x"/>
                                          </p:val>
                                        </p:tav>
                                        <p:tav tm="100000">
                                          <p:val>
                                            <p:strVal val="#ppt_x"/>
                                          </p:val>
                                        </p:tav>
                                      </p:tavLst>
                                    </p:anim>
                                    <p:anim calcmode="lin" valueType="num">
                                      <p:cBhvr>
                                        <p:cTn id="64" dur="900" decel="100000" fill="hold"/>
                                        <p:tgtEl>
                                          <p:spTgt spid="8"/>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66" presetID="37" presetClass="entr" presetSubtype="0" fill="hold" nodeType="with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fade">
                                      <p:cBhvr>
                                        <p:cTn id="68" dur="1000"/>
                                        <p:tgtEl>
                                          <p:spTgt spid="6"/>
                                        </p:tgtEl>
                                      </p:cBhvr>
                                    </p:animEffect>
                                    <p:anim calcmode="lin" valueType="num">
                                      <p:cBhvr>
                                        <p:cTn id="69" dur="1000" fill="hold"/>
                                        <p:tgtEl>
                                          <p:spTgt spid="6"/>
                                        </p:tgtEl>
                                        <p:attrNameLst>
                                          <p:attrName>ppt_x</p:attrName>
                                        </p:attrNameLst>
                                      </p:cBhvr>
                                      <p:tavLst>
                                        <p:tav tm="0">
                                          <p:val>
                                            <p:strVal val="#ppt_x"/>
                                          </p:val>
                                        </p:tav>
                                        <p:tav tm="100000">
                                          <p:val>
                                            <p:strVal val="#ppt_x"/>
                                          </p:val>
                                        </p:tav>
                                      </p:tavLst>
                                    </p:anim>
                                    <p:anim calcmode="lin" valueType="num">
                                      <p:cBhvr>
                                        <p:cTn id="70" dur="900" decel="100000" fill="hold"/>
                                        <p:tgtEl>
                                          <p:spTgt spid="6"/>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72" presetID="37" presetClass="entr" presetSubtype="0" fill="hold" grpId="0" nodeType="with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1000"/>
                                        <p:tgtEl>
                                          <p:spTgt spid="11"/>
                                        </p:tgtEl>
                                      </p:cBhvr>
                                    </p:animEffect>
                                    <p:anim calcmode="lin" valueType="num">
                                      <p:cBhvr>
                                        <p:cTn id="75" dur="1000" fill="hold"/>
                                        <p:tgtEl>
                                          <p:spTgt spid="11"/>
                                        </p:tgtEl>
                                        <p:attrNameLst>
                                          <p:attrName>ppt_x</p:attrName>
                                        </p:attrNameLst>
                                      </p:cBhvr>
                                      <p:tavLst>
                                        <p:tav tm="0">
                                          <p:val>
                                            <p:strVal val="#ppt_x"/>
                                          </p:val>
                                        </p:tav>
                                        <p:tav tm="100000">
                                          <p:val>
                                            <p:strVal val="#ppt_x"/>
                                          </p:val>
                                        </p:tav>
                                      </p:tavLst>
                                    </p:anim>
                                    <p:anim calcmode="lin" valueType="num">
                                      <p:cBhvr>
                                        <p:cTn id="76" dur="900" decel="100000" fill="hold"/>
                                        <p:tgtEl>
                                          <p:spTgt spid="11"/>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p:bldSub>
          <a:bldDgm bld="one"/>
        </p:bldSub>
      </p:bldGraphic>
      <p:bldP spid="7" grpId="0"/>
      <p:bldP spid="11" grpId="0"/>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862</TotalTime>
  <Words>1095</Words>
  <Application>Microsoft Office PowerPoint</Application>
  <PresentationFormat>Panorámica</PresentationFormat>
  <Paragraphs>67</Paragraphs>
  <Slides>12</Slides>
  <Notes>6</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12</vt:i4>
      </vt:variant>
    </vt:vector>
  </HeadingPairs>
  <TitlesOfParts>
    <vt:vector size="20" baseType="lpstr">
      <vt:lpstr>Aptos</vt:lpstr>
      <vt:lpstr>Aptos Display</vt:lpstr>
      <vt:lpstr>Arial</vt:lpstr>
      <vt:lpstr>Comic Sans MS</vt:lpstr>
      <vt:lpstr>Constantia</vt:lpstr>
      <vt:lpstr>Inter</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113</cp:revision>
  <dcterms:created xsi:type="dcterms:W3CDTF">2025-09-23T16:48:06Z</dcterms:created>
  <dcterms:modified xsi:type="dcterms:W3CDTF">2025-10-09T05:45:55Z</dcterms:modified>
</cp:coreProperties>
</file>