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7" r:id="rId3"/>
    <p:sldId id="312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  <p:sldId id="303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6"/>
    <a:srgbClr val="F78411"/>
    <a:srgbClr val="855143"/>
    <a:srgbClr val="653E33"/>
    <a:srgbClr val="186C7A"/>
    <a:srgbClr val="AFE6EF"/>
    <a:srgbClr val="6308DE"/>
    <a:srgbClr val="9F5FCF"/>
    <a:srgbClr val="B98B69"/>
    <a:srgbClr val="8B5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B468B-DD2A-4F11-A3EE-C2320C1AC9EB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E635A-2AAA-47F7-B4EC-D23B2A04AD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89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635A-2AAA-47F7-B4EC-D23B2A04AD6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52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896100" y="971665"/>
            <a:ext cx="4828065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algn="ctr" rtl="1"/>
            <a:r>
              <a:rPr lang="ar-SA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الولاء المطلق: العبادة في ساحة المعركة </a:t>
            </a:r>
            <a:endParaRPr lang="en" sz="5400" b="1" dirty="0">
              <a:ln w="9525">
                <a:noFill/>
                <a:prstDash val="solid"/>
              </a:ln>
              <a:solidFill>
                <a:srgbClr val="AC503C"/>
              </a:solidFill>
              <a:effectLst>
                <a:outerShdw blurRad="12700" dist="38100" dir="2700000" algn="tl" rotWithShape="0">
                  <a:srgbClr val="87832A"/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>
                <a:solidFill>
                  <a:srgbClr val="797525"/>
                </a:solidFill>
              </a:rPr>
              <a:t>الدرس 7 ليوم 15 نوفمبر 2025</a:t>
            </a:r>
            <a:endParaRPr lang="en" sz="1600" b="1" dirty="0">
              <a:solidFill>
                <a:srgbClr val="797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08362" y="530535"/>
            <a:ext cx="824299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SA" sz="6600" b="1">
                <a:ln/>
                <a:solidFill>
                  <a:srgbClr val="8B5299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مكان خاص للعبادة</a:t>
            </a:r>
            <a:endParaRPr lang="en" sz="6600" b="1" dirty="0">
              <a:ln/>
              <a:solidFill>
                <a:srgbClr val="8B5299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-20095" y="-1005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إِقَامَةُ الْمَقْدِس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1274516" y="802480"/>
            <a:ext cx="9478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b="1" dirty="0">
                <a:solidFill>
                  <a:schemeClr val="bg1"/>
                </a:solidFill>
              </a:rPr>
              <a:t>وَبَعْدَ أَنْ تَمَّ اسْتِيلاءُ الإِسْرَائِيلِيِّينَ عَلَى الأَرْضِ اجْتَمَعُوا فِي </a:t>
            </a:r>
            <a:r>
              <a:rPr lang="ar-SA" b="1" dirty="0" err="1">
                <a:solidFill>
                  <a:schemeClr val="bg1"/>
                </a:solidFill>
              </a:rPr>
              <a:t>شِيلُوهَ</a:t>
            </a:r>
            <a:r>
              <a:rPr lang="ar-SA" b="1" dirty="0">
                <a:solidFill>
                  <a:schemeClr val="bg1"/>
                </a:solidFill>
              </a:rPr>
              <a:t>، حَيْثُ نَصَبُوا خَيْمَةَ الاجْتِمَاعِ.</a:t>
            </a:r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ar-SA" sz="1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(يشوع 18: 1)</a:t>
            </a:r>
            <a:endParaRPr lang="en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71" y="1603476"/>
            <a:ext cx="7108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كانت الأرض قد أخضعتها إسرائيل. تم تقسيم الأراضي بين أبرز القبائل ، على الرغم من أن سبع قبائل لم تتلق نصيبها بعد. كان من المقرر إرسال محاربي روبن وجاد ونصف سبط منسى إلى ممتلكاتهم وراء نهر الأردن.</a:t>
            </a:r>
            <a:endParaRPr lang="en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86903" y="4252238"/>
            <a:ext cx="5959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r-SA" sz="2400" b="1" dirty="0"/>
              <a:t>كان الْمَقْدِس ، باعتباره مسكن الله المرئي ، نقطة الوحدة حيث اتحد الجميع في العبادة. بدون حضور الله ، كانت امتلاك الأرض بلا معنى.</a:t>
            </a:r>
            <a:endParaRPr lang="en" sz="2400" b="1" dirty="0"/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03480" y="3259606"/>
            <a:ext cx="7108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قبل انفصال القبائل ، تم تنفيذ عمل خاص وأساسي: إقامة خيمة الاجتماع </a:t>
            </a:r>
            <a:r>
              <a:rPr lang="fr-FR" sz="2400" b="1" dirty="0"/>
              <a:t>)</a:t>
            </a:r>
            <a:r>
              <a:rPr lang="ar-SA" sz="2400" dirty="0"/>
              <a:t>الْمَقْدِس</a:t>
            </a:r>
            <a:r>
              <a:rPr lang="fr-FR" sz="2400" b="1" dirty="0"/>
              <a:t>(</a:t>
            </a:r>
            <a:r>
              <a:rPr lang="ar-SA" sz="2400" b="1" dirty="0"/>
              <a:t>، مركز عبادة إسرائيل (يشوع 18: 1).</a:t>
            </a:r>
            <a:endParaRPr lang="en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3" y="5521631"/>
            <a:ext cx="6276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اليوم، عندما لا يزال هناك عمالقة حديثون وما بعد الحداثة يجب التغلب عليهم، من المهم للغاية أن نركز انتباهنا على الْمَقْدِس السماوي، حيث يتشفع يسوع من أجلنا.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568932" y="1419510"/>
            <a:ext cx="90541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800" b="1">
                <a:latin typeface="Constantia" panose="02030602050306030303" pitchFamily="18" charset="0"/>
              </a:rPr>
              <a:t>"لم يمر أسابيع عديدة منذ أن أعطى موسى سفر التثنية بأكمله في خطابات للشعب ، ومع ذلك الآن قرأ يشوع الناموس مرة أخرى."
ليس رجال إسرائيل وحدهم ، ولكن "جميع النساء والصغار" استمعوا إلى قراءة الشريعة. لأنه كان من المهم أيضا أن يعرفوا ويقومون بواجبهم. […]
كل فصل وكل آية من الكتاب المقدس هي اتصال من الله إلى البشر. يجب أن نربط تعاليمه كعلامات على أيدينا وكواجهات بين أعيننا. إذا تمت دراستها وطاعتها ، فإنها ستقود شعب الله ، كما كان يقود بني إسرائيل ، بعمود السحاب في النهار وعمود النار في الليل.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6720261" y="5580705"/>
            <a:ext cx="405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/>
              <a:t>EGW (Patriarchs and Prophets, pp. 500-504)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35517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4" b="315"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057651" y="4089099"/>
            <a:ext cx="4101806" cy="2092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7841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r-SA" sz="3200" b="1" i="0" dirty="0">
                <a:solidFill>
                  <a:srgbClr val="F78411"/>
                </a:solidFill>
                <a:effectLst/>
                <a:latin typeface="Inter"/>
              </a:rPr>
              <a:t>أَمَّا أَنْتُمْ، فَاطْلُبُوا أَوَّلاً مَلَكُوتَ اللهِ وَبِرَّهُ، وَهَذِهِ كُلُّهَا تُزَادُ لَكُمْ. 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7841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 rtl="1">
              <a:spcBef>
                <a:spcPts val="1200"/>
              </a:spcBef>
              <a:defRPr/>
            </a:pPr>
            <a:r>
              <a:rPr lang="ar-SA" sz="2000" b="1" dirty="0">
                <a:ln w="12700" cmpd="sng">
                  <a:noFill/>
                  <a:prstDash val="solid"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متى 6: 33 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accent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0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05474" y="3459480"/>
            <a:ext cx="478155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العبادة قبل السيطرة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:</a:t>
            </a:r>
          </a:p>
          <a:p>
            <a:pPr lvl="1" algn="r" rtl="1">
              <a:spcBef>
                <a:spcPts val="600"/>
              </a:spcBef>
            </a:pPr>
            <a:r>
              <a:rPr lang="ar-SA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تجديد العهد (يشوع 5: 1-9)</a:t>
            </a:r>
          </a:p>
          <a:p>
            <a:pPr lvl="1" algn="r" rtl="1">
              <a:spcBef>
                <a:spcPts val="600"/>
              </a:spcBef>
            </a:pPr>
            <a:r>
              <a:rPr lang="ar-SA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عيد الفصح الأول في كنعان (يشوع 5: 10-12)</a:t>
            </a:r>
          </a:p>
          <a:p>
            <a:pPr algn="r" rtl="1">
              <a:spcBef>
                <a:spcPts val="6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العبادة بين الجبال:</a:t>
            </a:r>
          </a:p>
          <a:p>
            <a:pPr lvl="1" algn="r" rtl="1">
              <a:spcBef>
                <a:spcPts val="600"/>
              </a:spcBef>
            </a:pPr>
            <a:r>
              <a:rPr lang="ar-SA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مذبح للعبادة</a:t>
            </a:r>
            <a:r>
              <a:rPr lang="fr-FR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يشوع 8: 30-31)</a:t>
            </a:r>
            <a:endParaRPr lang="en" sz="2000" b="1" dirty="0"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spcBef>
                <a:spcPts val="600"/>
              </a:spcBef>
            </a:pPr>
            <a:r>
              <a:rPr lang="ar-SA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تذكر الناموس (يشوع 8: 32-35)</a:t>
            </a:r>
            <a:endParaRPr lang="es-ES" sz="2000" b="1" dirty="0"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spcBef>
                <a:spcPts val="6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0A4A6"/>
                </a:highlight>
              </a:rPr>
              <a:t>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0A4A6"/>
                </a:highlight>
              </a:rPr>
              <a:t>مكان خاص للعبادة: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0A4A6"/>
              </a:highlight>
            </a:endParaRPr>
          </a:p>
          <a:p>
            <a:pPr lvl="1" algn="r" rtl="1">
              <a:spcBef>
                <a:spcPts val="600"/>
              </a:spcBef>
            </a:pPr>
            <a:r>
              <a:rPr lang="ar-SA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إقامة المقدس (يشوع 18: 1)</a:t>
            </a:r>
            <a:endParaRPr lang="en" sz="2000" b="1" dirty="0"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" y="97919"/>
            <a:ext cx="9258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عند عبور الأردن بمعجزة ، أصيب جميع الملوك الكنعانيين بالرعب (يشوع 5: 1). تم إعداد الأرض للغزو الفوري.</a:t>
            </a:r>
            <a:endParaRPr lang="en" sz="2400" b="1" dirty="0"/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116" y="4299659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116" y="6211773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116" y="5040903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73116" y="3932519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116" y="5408803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40396" y="5901165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40396" y="4738107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40396" y="357505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23075" y="2497891"/>
            <a:ext cx="9254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كادوا على الانتهاء من الفتح ، وحققوا معلما جديدا للعبادة: لقد بنوا الحرم في </a:t>
            </a:r>
            <a:r>
              <a:rPr lang="ar-SA" sz="2400" b="1" dirty="0" err="1"/>
              <a:t>شيلوه</a:t>
            </a:r>
            <a:r>
              <a:rPr lang="ar-SA" sz="2400" b="1" dirty="0"/>
              <a:t>.</a:t>
            </a:r>
            <a:endParaRPr lang="en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23075" y="1574789"/>
            <a:ext cx="9254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في خضم الفتح ، قرروا أيضا أخذ قسط من الراحة ليعيدوا تكريس أنفسهم للرب في لقاء كبير بين جبال عيبال وجرزيم.</a:t>
            </a:r>
            <a:endParaRPr lang="en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23075" y="1021020"/>
            <a:ext cx="9254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/>
              <a:t>ومع ذلك، لم تكن هذه أولوية إسرائيل. كان عليهم أولا أن يسعوا إلى الشركة مع الله.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69322" y="543950"/>
            <a:ext cx="822267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SA" sz="7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العبادة قبل </a:t>
            </a:r>
            <a:r>
              <a:rPr lang="ar-SA" sz="7200" dirty="0">
                <a:solidFill>
                  <a:schemeClr val="accent2">
                    <a:lumMod val="75000"/>
                  </a:schemeClr>
                </a:solidFill>
              </a:rPr>
              <a:t>السيطرة </a:t>
            </a:r>
            <a:endParaRPr lang="en" sz="72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-12192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تجديد العهد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657522"/>
            <a:ext cx="9867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000" b="1" dirty="0">
                <a:solidFill>
                  <a:schemeClr val="bg1"/>
                </a:solidFill>
              </a:rPr>
              <a:t>وَقَالَ الرَّبُّ آنَئِذٍ لِيَشُوعَ: «اصْنَعْ لَكَ سَكَاكِينَ مِنْ حَجَرِ الصَّوَّانِ وَاخْتِنْ ذُكُورَ إِسْرَائِيلَ ثَانِيَةً»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ar-SA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(يشوع 5: 2 </a:t>
            </a:r>
            <a:r>
              <a:rPr lang="fr-FR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s-ES" sz="11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30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000" b="1" dirty="0"/>
              <a:t>الْجِلْجَالَ</a:t>
            </a:r>
            <a:r>
              <a:rPr lang="ar-SA" sz="2400" b="1" dirty="0"/>
              <a:t> هو الاسم الذي أطلق على معسكر إسرائيل ، مركز القيادة خلال الجزء الأول من الغزو. ما هي الأهمية التي أعطيت لهذا الاسم (يشوع 5: 9)؟</a:t>
            </a:r>
            <a:endParaRPr lang="en" sz="2400" b="1" dirty="0"/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9423" y="1520068"/>
            <a:ext cx="2991485" cy="207892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232339" y="4894524"/>
            <a:ext cx="57273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لتجديد العهد ، كان من الضروري تكرار تلك العلامة المادية (تكوين 17: 10). وضع هذا الفعل ما هو مهم أولا. بالنسبة لنا، إنه مثال يجب اتباعه: "ولكن اطلبوا أولا ملكوته وبره، وكل هذه الأشياء ستعطى لكم أيضا". (متى 6: 33).</a:t>
            </a:r>
            <a:endParaRPr lang="en" sz="2400" b="1" dirty="0"/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3" y="4801692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0" y="364659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قبل تناول عيد الفصح الأول ، كان الذكور الإسرائيليون يختونون ، لأنه لا يمكن لأي شخص غير مختون أن يشارك فيه (خروج 12: 48). ولكن لأنهم رفضوا دخول كنعان في المرة الأولى، فقد كسر العهد، ولم يختن أي إسرائيلي في البرية (يشوع 5: 5).</a:t>
            </a:r>
            <a:endParaRPr lang="en" sz="2400" b="1" dirty="0"/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794" y="4894523"/>
            <a:ext cx="2970843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84339" y="2398665"/>
            <a:ext cx="867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/>
              <a:t>على الرغم من مرور أكثر من 40 عاما على مغادرتهم مصر ، إلا أن إسرائيل لم تدخل أرض الميعاد بعد. الآن ، كانت أقدامهم تدوس عليه. لقد حان الوقت لإزالة "لوم مصر" وتجديد العهد مع الله.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0" y="-7112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عيد الفصح الأول في كنعان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820717"/>
            <a:ext cx="10829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b="1" dirty="0">
                <a:solidFill>
                  <a:schemeClr val="bg1"/>
                </a:solidFill>
              </a:rPr>
              <a:t>وَفِيمَا كَانَ الإِسْرَائِيلِيُّونَ مُخَيِّمِينَ فِي الْجِلْجَالِ، فِي سُهُولِ أَرِيحَا، احْتَفَلُوا بِالْفِصْحِ فِي مَسَاءِ الْيَوْمِ الرَّابِعَ عَشَرَ مِنَ الشَّهْرِ. </a:t>
            </a:r>
            <a:r>
              <a:rPr lang="ar-SA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(يشوع 5: 10)</a:t>
            </a:r>
            <a:endParaRPr lang="en" sz="1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0615047" y="1855092"/>
            <a:ext cx="1408816" cy="819217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مصر</a:t>
            </a:r>
            <a:endParaRPr lang="en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68137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كنعان</a:t>
            </a:r>
            <a:endParaRPr lang="en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8672424" y="1879979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ar-S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الختان وعيد الفصح</a:t>
            </a:r>
            <a:endPara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 rot="10547663">
            <a:off x="1542352" y="2242819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7111837" y="1879978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ar-S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عبور البحر الأحمر</a:t>
            </a:r>
            <a:endPara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 rot="10800000">
            <a:off x="3463897" y="2222723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218548" y="1899680"/>
            <a:ext cx="1714500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صحراء</a:t>
            </a:r>
            <a:endParaRPr lang="en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 rot="10800000">
            <a:off x="502453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1748874" y="1961913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ar-S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الختان وعيد الفصح</a:t>
            </a:r>
            <a:endPara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 rot="10800000">
            <a:off x="10397599" y="2202627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3667412" y="1920679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ar-S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عبور نهر الأردن</a:t>
            </a:r>
            <a:endPara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 rot="10525349">
            <a:off x="8476056" y="2182532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 rot="10800000">
            <a:off x="6935512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299754" y="1434886"/>
            <a:ext cx="1202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من مصر إلى كنعان ، اتبعت إسرائيل عملية "شكلية" ، وكررت الأحداث بترتيب عكسي:</a:t>
            </a:r>
            <a:endParaRPr lang="en" sz="24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174931" y="2931477"/>
            <a:ext cx="584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كان عيد الفصح الأول رمزا للتحرر من مصر. كان عيد الفصح الثاني ، الذي احتفل به الجيل الجديد ، رمزا للاستحواذ</a:t>
            </a:r>
            <a:r>
              <a:rPr lang="fr-FR" sz="2400" b="1" dirty="0"/>
              <a:t> </a:t>
            </a:r>
            <a:r>
              <a:rPr lang="ar-SA" sz="2400" b="1" dirty="0"/>
              <a:t>على أرض الميعاد.</a:t>
            </a:r>
            <a:endParaRPr lang="en" sz="2400" b="1" dirty="0"/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175762" y="5521890"/>
            <a:ext cx="584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/>
              <a:t>إنها الآن رموز لجسد ودم فادينا، الذي أخرجنا من مصر (أي من خطايانا)، ويأخذنا إلى أرض الميعاد (1 كورنثوس 11: 23-26).</a:t>
            </a:r>
            <a:endParaRPr lang="en" sz="24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174931" y="4226683"/>
            <a:ext cx="584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/>
              <a:t>قبل وقت قصير من صلبه ، أعطى يسوع هذه الطقوس معنى جديدا ، برموز جديدة: أصبح الحمل خبزا ، والدم أصبح خمرا.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12637" y="679752"/>
            <a:ext cx="824299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SA" sz="7200" b="1">
                <a:ln/>
                <a:solidFill>
                  <a:srgbClr val="A75A2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العبادة بين الجبال</a:t>
            </a:r>
            <a:endParaRPr lang="en" sz="7200" b="1" dirty="0">
              <a:ln/>
              <a:solidFill>
                <a:srgbClr val="A75A2B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-6924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spc="3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مذبح للعبادة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947737" y="562239"/>
            <a:ext cx="10296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000" b="1" dirty="0">
                <a:solidFill>
                  <a:schemeClr val="bg1"/>
                </a:solidFill>
              </a:rPr>
              <a:t>حِينَئِذٍ بَنَى يَشُوعُ مَذْبَحاً لِلرَّبِّ إِلَهِ إِسْرَائِيلَ فِي جَبَلِ عِيبَالَ</a:t>
            </a:r>
            <a:r>
              <a:rPr lang="ar-SA" dirty="0"/>
              <a:t>.</a:t>
            </a:r>
            <a:r>
              <a:rPr lang="en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ar-SA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(يشوع </a:t>
            </a:r>
            <a:r>
              <a:rPr lang="fr-FR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30:8</a:t>
            </a:r>
            <a:r>
              <a:rPr lang="ar-SA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rgbClr val="AFE6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423328" y="1074254"/>
            <a:ext cx="756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كان موسى قد أمر ببناء مذبح عند دخوله كنعان ، وأن يبنى مذبحا على جبل عيبال ، وأن يمنح التسبيح لله (تثنية 27: 5-7). لماذا على جبل عِيبَالَ وليس على جِرِزِّيمَ؟</a:t>
            </a:r>
            <a:endParaRPr lang="en" sz="2400" b="1" dirty="0"/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3"/>
            <a:ext cx="4223302" cy="422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4" y="5700699"/>
            <a:ext cx="8023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/>
              <a:t>في خضم الغزو ، سعت إسرائيل إلى لحظة لتكريس نفسها لله. هذه دعوة لنا لتقليد مثالهم، وإعادة تكريس أنفسنا لله، ليس فقط بشكل فردي، ولكن أيضا كشعب الله المختار.</a:t>
            </a:r>
            <a:endParaRPr lang="en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423328" y="3498220"/>
            <a:ext cx="37267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صار يسوع لعنة بالنسبة لنا، حتى نحصل على البركة (غلاطية 3: 13-14). هذا المذبح هو، بالنسبة لنا، صورة واضحة لذبيحة يسوع نيابة عنا.</a:t>
            </a:r>
            <a:endParaRPr lang="en" sz="2400" b="1" dirty="0"/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353755" y="2228671"/>
            <a:ext cx="776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كان كل من المذبح والقوانين التي كانت ستكتب على نصب تذكاري وتقرأ للناس مرتبطة بالبركات واللعنات. (تثنية 27: 12-13). نطقت البركة على جِرِزِّيمَ ، واللعنة على عِيبَالَ.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5065442" y="-49483"/>
            <a:ext cx="704008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1"/>
            <a:r>
              <a:rPr lang="ar-SA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تذكر القانون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2700" dir="2700000" algn="tl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5113657" y="864438"/>
            <a:ext cx="69315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en" b="1" dirty="0">
                <a:solidFill>
                  <a:srgbClr val="855143"/>
                </a:solidFill>
                <a:latin typeface="Comic Sans MS" panose="030F0702030302020204" pitchFamily="66" charset="0"/>
              </a:rPr>
              <a:t>“</a:t>
            </a:r>
            <a:r>
              <a:rPr lang="ar-SA" b="1" dirty="0"/>
              <a:t>وَعَلَى مَرْأَى مِنْ بَنِي إِسْرَائِيَل نَقَشَ يَشُوعُ عَلَى حِجَارَةِ الْمَذْبَحِ نُسْخَةً مِنْ شَرِيعَةِ مُوسَى الَّتِي كَانَ مُوسَى قَدْ أَمْلاهَا عَلَيْهِ </a:t>
            </a:r>
            <a:r>
              <a:rPr lang="ar-SA" sz="1600" b="1" dirty="0">
                <a:solidFill>
                  <a:srgbClr val="855143"/>
                </a:solidFill>
                <a:latin typeface="Comic Sans MS" panose="030F0702030302020204" pitchFamily="66" charset="0"/>
              </a:rPr>
              <a:t>" (يشوع 8: 32)</a:t>
            </a:r>
            <a:endParaRPr lang="en" sz="1400" b="1" dirty="0">
              <a:solidFill>
                <a:srgbClr val="85514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5203106" y="1757901"/>
            <a:ext cx="6842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بعد بناء المذبح على جبل عيبال ، أقام يشوع بعض الحجارة ولصقها بالجير. ثم كتب عليهم نسخة من الناموس [تثنية، التي تضمنت الوصايا العشر والقوانين المختلفة، إلى جانب البركات واللعنات] (يشوع 8: 32؛ تثنية 27: 2-3).</a:t>
            </a:r>
            <a:endParaRPr lang="en" sz="2400" b="1" dirty="0"/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0" y="112108"/>
            <a:ext cx="4909848" cy="4909848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141790" y="5384449"/>
            <a:ext cx="5151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بالإضافة إلى تجديدنا الشخصي، توفر لنا المناولة المقدسة أيضا تلك اللحظة الخاصة من التجديد كشعب الله.</a:t>
            </a:r>
            <a:endParaRPr lang="en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7760055" y="4742779"/>
            <a:ext cx="43454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هذه دعوة لنا أيضا. بصفتنا شعب الله المتبقي، يجب أن نجدد عهدنا معه بشكل دوري، ونتذكر كيف قادنا إلى هذا الحد والبركات التي منحنا إياها.</a:t>
            </a:r>
            <a:endParaRPr lang="en" sz="2400" b="1" dirty="0"/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4485" y="4375604"/>
            <a:ext cx="2167173" cy="225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5203106" y="3436084"/>
            <a:ext cx="6842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أخيرا ، قرأت الشريعة للناس ، مقسمة إلى قسمين - واحد على كل جانب جبل (يشوع 8: 33-35). وهكذا تجدد العهد بين الله وشعبه.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1090</Words>
  <Application>Microsoft Office PowerPoint</Application>
  <PresentationFormat>Panorámica</PresentationFormat>
  <Paragraphs>59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Inter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2025-10-14T06:18:54Z</dcterms:created>
  <dcterms:modified xsi:type="dcterms:W3CDTF">2025-11-09T19:45:49Z</dcterms:modified>
</cp:coreProperties>
</file>