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sldIdLst>
    <p:sldId id="274" r:id="rId3"/>
    <p:sldId id="269" r:id="rId4"/>
    <p:sldId id="257" r:id="rId5"/>
    <p:sldId id="258" r:id="rId6"/>
    <p:sldId id="259" r:id="rId7"/>
    <p:sldId id="260" r:id="rId8"/>
    <p:sldId id="270" r:id="rId9"/>
    <p:sldId id="275" r:id="rId10"/>
    <p:sldId id="262" r:id="rId11"/>
    <p:sldId id="276" r:id="rId12"/>
    <p:sldId id="264" r:id="rId13"/>
    <p:sldId id="272" r:id="rId14"/>
  </p:sldIdLst>
  <p:sldSz cx="12192000" cy="6858000"/>
  <p:notesSz cx="6858000" cy="9144000"/>
  <p:embeddedFontLst>
    <p:embeddedFont>
      <p:font typeface="Comic Sans MS" panose="030F0702030302020204" pitchFamily="66" charset="0"/>
      <p:regular r:id="rId15"/>
      <p:bold r:id="rId16"/>
      <p:italic r:id="rId17"/>
      <p:boldItalic r:id="rId18"/>
    </p:embeddedFont>
    <p:embeddedFont>
      <p:font typeface="Constantia" panose="02030602050306030303" pitchFamily="18" charset="0"/>
      <p:regular r:id="rId19"/>
      <p:bold r:id="rId20"/>
      <p:italic r:id="rId21"/>
      <p:boldItalic r:id="rId22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D0C88"/>
    <a:srgbClr val="110593"/>
    <a:srgbClr val="0C469E"/>
    <a:srgbClr val="05A9A9"/>
    <a:srgbClr val="00B047"/>
    <a:srgbClr val="20C012"/>
    <a:srgbClr val="89CB05"/>
    <a:srgbClr val="D69F0C"/>
    <a:srgbClr val="E5C77B"/>
    <a:srgbClr val="DDB4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14" y="1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font" Target="fonts/font7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8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A6FD004-DDD0-4A34-A5E4-B8D617CFEB15}" type="doc">
      <dgm:prSet loTypeId="urn:microsoft.com/office/officeart/2005/8/layout/vList3" loCatId="list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6A55718B-719A-4DCB-A9C6-5B21F0E125C2}">
      <dgm:prSet custT="1"/>
      <dgm:spPr/>
      <dgm:t>
        <a:bodyPr/>
        <a:lstStyle/>
        <a:p>
          <a:r>
            <a:rPr lang="es-E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Mereka</a:t>
          </a:r>
          <a:r>
            <a:rPr lang="es-E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s-E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percaya</a:t>
          </a:r>
          <a:r>
            <a:rPr lang="es-E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pada </a:t>
          </a:r>
          <a:r>
            <a:rPr lang="es-E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doktrin</a:t>
          </a:r>
          <a:r>
            <a:rPr lang="es-E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s-E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Yesus</a:t>
          </a:r>
          <a:endParaRPr lang="en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2D34D38-13DB-4576-8486-04428C319685}" type="parTrans" cxnId="{D2B874D4-B677-45C5-A322-1A1403208C89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914A308-F811-4613-824C-68045FCDE078}" type="sibTrans" cxnId="{D2B874D4-B677-45C5-A322-1A1403208C89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88AA768-3988-4FE5-A467-5AD924F75B99}">
      <dgm:prSet custT="1"/>
      <dgm:spPr/>
      <dgm:t>
        <a:bodyPr/>
        <a:lstStyle/>
        <a:p>
          <a:r>
            <a:rPr lang="en-ID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Mereka</a:t>
          </a:r>
          <a:r>
            <a:rPr lang="en-ID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yang </a:t>
          </a:r>
          <a:r>
            <a:rPr lang="en-ID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mempunyai</a:t>
          </a:r>
          <a:r>
            <a:rPr lang="en-ID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karunia</a:t>
          </a:r>
          <a:r>
            <a:rPr lang="en-ID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menyembuhkan</a:t>
          </a:r>
          <a:r>
            <a:rPr lang="en-ID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orang </a:t>
          </a:r>
          <a:r>
            <a:rPr lang="en-ID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sakit</a:t>
          </a:r>
          <a:endParaRPr lang="en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253D168-7D2B-43BA-8551-4908C1FA4E55}" type="parTrans" cxnId="{7747CF89-EA84-4840-A20B-FBBAE87E49F7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779F71C-ADAF-4771-9F64-CCD72301F34C}" type="sibTrans" cxnId="{7747CF89-EA84-4840-A20B-FBBAE87E49F7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D528160-BE34-47B7-80F9-866245272F21}">
      <dgm:prSet custT="1"/>
      <dgm:spPr/>
      <dgm:t>
        <a:bodyPr/>
        <a:lstStyle/>
        <a:p>
          <a:r>
            <a:rPr lang="en-ID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Mereka</a:t>
          </a:r>
          <a:r>
            <a:rPr lang="en-ID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memiliki</a:t>
          </a:r>
          <a:r>
            <a:rPr lang="en-ID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semua</a:t>
          </a:r>
          <a:r>
            <a:rPr lang="en-ID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kesamaan</a:t>
          </a:r>
          <a:endParaRPr lang="en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9ECCE45-B0B9-48EA-A41F-318C44FA2E8F}" type="parTrans" cxnId="{7B483920-DD1A-449F-BD31-5340E248E581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2FEC0E7-1AE2-411D-B02A-CEF176400244}" type="sibTrans" cxnId="{7B483920-DD1A-449F-BD31-5340E248E581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95CB98C-BF16-460D-969A-F34A202CA300}">
      <dgm:prSet custT="1"/>
      <dgm:spPr/>
      <dgm:t>
        <a:bodyPr/>
        <a:lstStyle/>
        <a:p>
          <a:r>
            <a:rPr lang="en-ID" sz="17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Mereka</a:t>
          </a:r>
          <a:r>
            <a:rPr lang="en-ID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17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membagikan</a:t>
          </a:r>
          <a:r>
            <a:rPr lang="en-ID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17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apa</a:t>
          </a:r>
          <a:r>
            <a:rPr lang="en-ID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yang </a:t>
          </a:r>
          <a:r>
            <a:rPr lang="en-ID" sz="17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mereka</a:t>
          </a:r>
          <a:r>
            <a:rPr lang="en-ID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17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miliki</a:t>
          </a:r>
          <a:r>
            <a:rPr lang="en-ID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17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kepada</a:t>
          </a:r>
          <a:r>
            <a:rPr lang="en-ID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orang-orang yang </a:t>
          </a:r>
          <a:r>
            <a:rPr lang="en-ID" sz="17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memerlukan</a:t>
          </a:r>
          <a:endParaRPr lang="en" sz="17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590490C-A7EC-4EE6-A9FC-B68FDFB30BA3}" type="parTrans" cxnId="{8F021B66-F95D-48F4-AC4A-CDA93298A6A8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4BB0EBC-DB35-4C8A-9B31-D69CD3B22413}" type="sibTrans" cxnId="{8F021B66-F95D-48F4-AC4A-CDA93298A6A8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5413416-36FB-4EBF-A892-AB0B194B409A}">
      <dgm:prSet custT="1"/>
      <dgm:spPr/>
      <dgm:t>
        <a:bodyPr/>
        <a:lstStyle/>
        <a:p>
          <a:r>
            <a:rPr lang="en-ID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Mereka</a:t>
          </a:r>
          <a:r>
            <a:rPr lang="en-ID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mengadakan</a:t>
          </a:r>
          <a:r>
            <a:rPr lang="en-ID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pertemuan</a:t>
          </a:r>
          <a:r>
            <a:rPr lang="en-ID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publik</a:t>
          </a:r>
          <a:endParaRPr lang="en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08D0389-1E33-40F5-BEAD-C6440870BF5F}" type="parTrans" cxnId="{B14C8772-A738-47E5-B65E-A114432E02D8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D2C27BD-DF35-477D-8869-78D5C0038AA9}" type="sibTrans" cxnId="{B14C8772-A738-47E5-B65E-A114432E02D8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993E7D9-ADC1-4828-B208-EE6ACC549708}">
      <dgm:prSet custT="1"/>
      <dgm:spPr/>
      <dgm:t>
        <a:bodyPr/>
        <a:lstStyle/>
        <a:p>
          <a:r>
            <a:rPr lang="en-ID" sz="14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Mereka</a:t>
          </a:r>
          <a:r>
            <a:rPr lang="en-ID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14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mengadakan</a:t>
          </a:r>
          <a:r>
            <a:rPr lang="en-ID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14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pertemuan</a:t>
          </a:r>
          <a:r>
            <a:rPr lang="en-ID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di </a:t>
          </a:r>
          <a:r>
            <a:rPr lang="en-ID" sz="14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rumah-rumah</a:t>
          </a:r>
          <a:r>
            <a:rPr lang="en-ID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di mana </a:t>
          </a:r>
          <a:r>
            <a:rPr lang="en-ID" sz="14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mereka</a:t>
          </a:r>
          <a:r>
            <a:rPr lang="en-ID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14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merayakan</a:t>
          </a:r>
          <a:r>
            <a:rPr lang="en-ID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14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Perjamuan</a:t>
          </a:r>
          <a:r>
            <a:rPr lang="en-ID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14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Tuhan</a:t>
          </a:r>
          <a:endParaRPr lang="en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494712F-D82E-4388-B8A0-C17701945099}" type="parTrans" cxnId="{CDCEA70A-3A7E-4F80-AED1-901E3BA440DA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032FBBE-DA42-4847-A832-764661CC3EA1}" type="sibTrans" cxnId="{CDCEA70A-3A7E-4F80-AED1-901E3BA440DA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41650AB-FF20-4BDD-969A-CFBDCEAF1BA6}">
      <dgm:prSet custT="1"/>
      <dgm:spPr/>
      <dgm:t>
        <a:bodyPr/>
        <a:lstStyle/>
        <a:p>
          <a:r>
            <a:rPr lang="en-ID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Mereka</a:t>
          </a:r>
          <a:r>
            <a:rPr lang="en-ID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menjalaninya</a:t>
          </a:r>
          <a:r>
            <a:rPr lang="en-ID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dengan</a:t>
          </a:r>
          <a:r>
            <a:rPr lang="en-ID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penuh</a:t>
          </a:r>
          <a:r>
            <a:rPr lang="en-ID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suka</a:t>
          </a:r>
          <a:r>
            <a:rPr lang="en-ID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cita</a:t>
          </a:r>
          <a:r>
            <a:rPr lang="en-ID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dan </a:t>
          </a:r>
          <a:r>
            <a:rPr lang="en-ID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kesederhanaan</a:t>
          </a:r>
          <a:r>
            <a:rPr lang="en-ID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hati</a:t>
          </a:r>
          <a:endParaRPr lang="en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276DC85-5A87-4FF0-B546-F2E43F72B709}" type="parTrans" cxnId="{E0F42A2C-FA0F-4B92-B088-DD2AAE769D58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FDA5D5A-9505-45DC-91B6-0ABBCAE578F6}" type="sibTrans" cxnId="{E0F42A2C-FA0F-4B92-B088-DD2AAE769D58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3A148E9-B8AA-407B-B1F2-22A51E813557}">
      <dgm:prSet custT="1"/>
      <dgm:spPr/>
      <dgm:t>
        <a:bodyPr/>
        <a:lstStyle/>
        <a:p>
          <a:r>
            <a:rPr lang="en-ID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Mereka</a:t>
          </a:r>
          <a:r>
            <a:rPr lang="en-ID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memuji</a:t>
          </a:r>
          <a:r>
            <a:rPr lang="en-ID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Tuhan</a:t>
          </a:r>
          <a:endParaRPr lang="en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593432B-D79D-49F0-AFB8-77FCC91097F5}" type="parTrans" cxnId="{AAB56C2B-05B7-494E-AE48-F64CDE4A990D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DDB776C-40D2-4934-BE71-5A7DF02CAD49}" type="sibTrans" cxnId="{AAB56C2B-05B7-494E-AE48-F64CDE4A990D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12E446D-8663-47C2-BF6B-A0983D059049}" type="pres">
      <dgm:prSet presAssocID="{8A6FD004-DDD0-4A34-A5E4-B8D617CFEB15}" presName="linearFlow" presStyleCnt="0">
        <dgm:presLayoutVars>
          <dgm:dir/>
          <dgm:resizeHandles val="exact"/>
        </dgm:presLayoutVars>
      </dgm:prSet>
      <dgm:spPr/>
    </dgm:pt>
    <dgm:pt modelId="{3FF5806F-FE3E-410C-8823-9AD392CB48D9}" type="pres">
      <dgm:prSet presAssocID="{6A55718B-719A-4DCB-A9C6-5B21F0E125C2}" presName="composite" presStyleCnt="0"/>
      <dgm:spPr/>
    </dgm:pt>
    <dgm:pt modelId="{593C632F-6E4E-4DF9-875E-7FAFF6294EA5}" type="pres">
      <dgm:prSet presAssocID="{6A55718B-719A-4DCB-A9C6-5B21F0E125C2}" presName="imgShp" presStyleLbl="fgImgPlace1" presStyleIdx="0" presStyleCnt="8" custLinFactX="-100000" custLinFactNeighborX="-162145"/>
      <dgm:spPr>
        <a:prstGeom prst="heart">
          <a:avLst/>
        </a:prstGeom>
        <a:solidFill>
          <a:srgbClr val="D69F0C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308687F3-EAA2-4ED6-B580-A75C6E326F1F}" type="pres">
      <dgm:prSet presAssocID="{6A55718B-719A-4DCB-A9C6-5B21F0E125C2}" presName="txShp" presStyleLbl="node1" presStyleIdx="0" presStyleCnt="8" custScaleX="142454" custLinFactNeighborX="4127">
        <dgm:presLayoutVars>
          <dgm:bulletEnabled val="1"/>
        </dgm:presLayoutVars>
      </dgm:prSet>
      <dgm:spPr/>
    </dgm:pt>
    <dgm:pt modelId="{146623B5-77D2-4437-AA44-2981F69538AD}" type="pres">
      <dgm:prSet presAssocID="{9914A308-F811-4613-824C-68045FCDE078}" presName="spacing" presStyleCnt="0"/>
      <dgm:spPr/>
    </dgm:pt>
    <dgm:pt modelId="{26FA3C60-BC5B-4D22-804C-DAE573AC0066}" type="pres">
      <dgm:prSet presAssocID="{088AA768-3988-4FE5-A467-5AD924F75B99}" presName="composite" presStyleCnt="0"/>
      <dgm:spPr/>
    </dgm:pt>
    <dgm:pt modelId="{B771A9FD-1A36-4F4E-B943-39A76BEC5DD4}" type="pres">
      <dgm:prSet presAssocID="{088AA768-3988-4FE5-A467-5AD924F75B99}" presName="imgShp" presStyleLbl="fgImgPlace1" presStyleIdx="1" presStyleCnt="8" custLinFactX="-100000" custLinFactNeighborX="-162145"/>
      <dgm:spPr>
        <a:prstGeom prst="heart">
          <a:avLst/>
        </a:prstGeom>
        <a:solidFill>
          <a:srgbClr val="89CB05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8EF119AF-0E19-4A04-A7B6-9315C2CDF1BB}" type="pres">
      <dgm:prSet presAssocID="{088AA768-3988-4FE5-A467-5AD924F75B99}" presName="txShp" presStyleLbl="node1" presStyleIdx="1" presStyleCnt="8" custScaleX="142454" custLinFactNeighborX="4127">
        <dgm:presLayoutVars>
          <dgm:bulletEnabled val="1"/>
        </dgm:presLayoutVars>
      </dgm:prSet>
      <dgm:spPr/>
    </dgm:pt>
    <dgm:pt modelId="{C3B50C1E-5F5F-4FF8-AB15-F36318C3A70A}" type="pres">
      <dgm:prSet presAssocID="{0779F71C-ADAF-4771-9F64-CCD72301F34C}" presName="spacing" presStyleCnt="0"/>
      <dgm:spPr/>
    </dgm:pt>
    <dgm:pt modelId="{151CF5B0-A4DF-4FBD-99A3-B6F7C04D18FE}" type="pres">
      <dgm:prSet presAssocID="{2D528160-BE34-47B7-80F9-866245272F21}" presName="composite" presStyleCnt="0"/>
      <dgm:spPr/>
    </dgm:pt>
    <dgm:pt modelId="{B9DA2D1F-B724-43FA-9BD2-EB7F13A6627D}" type="pres">
      <dgm:prSet presAssocID="{2D528160-BE34-47B7-80F9-866245272F21}" presName="imgShp" presStyleLbl="fgImgPlace1" presStyleIdx="2" presStyleCnt="8" custLinFactX="-100000" custLinFactNeighborX="-162145"/>
      <dgm:spPr>
        <a:prstGeom prst="heart">
          <a:avLst/>
        </a:prstGeom>
        <a:solidFill>
          <a:srgbClr val="20C012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674355F8-F5A9-4CCC-80EA-6DD432903CF4}" type="pres">
      <dgm:prSet presAssocID="{2D528160-BE34-47B7-80F9-866245272F21}" presName="txShp" presStyleLbl="node1" presStyleIdx="2" presStyleCnt="8" custScaleX="142454" custLinFactNeighborX="4127">
        <dgm:presLayoutVars>
          <dgm:bulletEnabled val="1"/>
        </dgm:presLayoutVars>
      </dgm:prSet>
      <dgm:spPr/>
    </dgm:pt>
    <dgm:pt modelId="{D48AD1C4-BA6E-4443-A547-860C39C86D62}" type="pres">
      <dgm:prSet presAssocID="{62FEC0E7-1AE2-411D-B02A-CEF176400244}" presName="spacing" presStyleCnt="0"/>
      <dgm:spPr/>
    </dgm:pt>
    <dgm:pt modelId="{CE9B2856-FD14-4FFD-8E97-460C6585173B}" type="pres">
      <dgm:prSet presAssocID="{F95CB98C-BF16-460D-969A-F34A202CA300}" presName="composite" presStyleCnt="0"/>
      <dgm:spPr/>
    </dgm:pt>
    <dgm:pt modelId="{36EA4B06-54A1-42F3-9F9F-6E6B3E2C1CAB}" type="pres">
      <dgm:prSet presAssocID="{F95CB98C-BF16-460D-969A-F34A202CA300}" presName="imgShp" presStyleLbl="fgImgPlace1" presStyleIdx="3" presStyleCnt="8" custLinFactX="-100000" custLinFactNeighborX="-162145"/>
      <dgm:spPr>
        <a:prstGeom prst="heart">
          <a:avLst/>
        </a:prstGeom>
        <a:solidFill>
          <a:srgbClr val="00B047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E3358233-AB0B-499A-B985-326DDD53CC03}" type="pres">
      <dgm:prSet presAssocID="{F95CB98C-BF16-460D-969A-F34A202CA300}" presName="txShp" presStyleLbl="node1" presStyleIdx="3" presStyleCnt="8" custScaleX="142454" custLinFactNeighborX="4127">
        <dgm:presLayoutVars>
          <dgm:bulletEnabled val="1"/>
        </dgm:presLayoutVars>
      </dgm:prSet>
      <dgm:spPr/>
    </dgm:pt>
    <dgm:pt modelId="{43C8B56E-6B07-42D6-8FF3-759EBE6428C6}" type="pres">
      <dgm:prSet presAssocID="{54BB0EBC-DB35-4C8A-9B31-D69CD3B22413}" presName="spacing" presStyleCnt="0"/>
      <dgm:spPr/>
    </dgm:pt>
    <dgm:pt modelId="{1ADFF835-C972-4E5F-9279-EFB35C807CC8}" type="pres">
      <dgm:prSet presAssocID="{65413416-36FB-4EBF-A892-AB0B194B409A}" presName="composite" presStyleCnt="0"/>
      <dgm:spPr/>
    </dgm:pt>
    <dgm:pt modelId="{8CC3E3EE-2716-4106-81EA-17A7E5630B27}" type="pres">
      <dgm:prSet presAssocID="{65413416-36FB-4EBF-A892-AB0B194B409A}" presName="imgShp" presStyleLbl="fgImgPlace1" presStyleIdx="4" presStyleCnt="8" custLinFactX="-100000" custLinFactNeighborX="-162145"/>
      <dgm:spPr>
        <a:prstGeom prst="heart">
          <a:avLst/>
        </a:prstGeom>
        <a:solidFill>
          <a:srgbClr val="05A9A9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FC9F8CF2-3B20-4C2F-BDB2-BFDC4C9B239A}" type="pres">
      <dgm:prSet presAssocID="{65413416-36FB-4EBF-A892-AB0B194B409A}" presName="txShp" presStyleLbl="node1" presStyleIdx="4" presStyleCnt="8" custScaleX="142454" custLinFactNeighborX="4127">
        <dgm:presLayoutVars>
          <dgm:bulletEnabled val="1"/>
        </dgm:presLayoutVars>
      </dgm:prSet>
      <dgm:spPr/>
    </dgm:pt>
    <dgm:pt modelId="{4C36C3FE-A7B5-41D5-B208-797601BBEEB7}" type="pres">
      <dgm:prSet presAssocID="{2D2C27BD-DF35-477D-8869-78D5C0038AA9}" presName="spacing" presStyleCnt="0"/>
      <dgm:spPr/>
    </dgm:pt>
    <dgm:pt modelId="{EECB047C-D43F-43A6-AFFD-E70AE3AC9ADB}" type="pres">
      <dgm:prSet presAssocID="{4993E7D9-ADC1-4828-B208-EE6ACC549708}" presName="composite" presStyleCnt="0"/>
      <dgm:spPr/>
    </dgm:pt>
    <dgm:pt modelId="{8B3316BC-2B74-4B7F-B9A7-E865537FF35F}" type="pres">
      <dgm:prSet presAssocID="{4993E7D9-ADC1-4828-B208-EE6ACC549708}" presName="imgShp" presStyleLbl="fgImgPlace1" presStyleIdx="5" presStyleCnt="8" custLinFactX="-100000" custLinFactNeighborX="-162145"/>
      <dgm:spPr>
        <a:prstGeom prst="heart">
          <a:avLst/>
        </a:prstGeom>
        <a:solidFill>
          <a:srgbClr val="0C469E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89119926-C6C4-4EA9-880F-E3207FCFD84A}" type="pres">
      <dgm:prSet presAssocID="{4993E7D9-ADC1-4828-B208-EE6ACC549708}" presName="txShp" presStyleLbl="node1" presStyleIdx="5" presStyleCnt="8" custScaleX="142454" custLinFactNeighborX="4127">
        <dgm:presLayoutVars>
          <dgm:bulletEnabled val="1"/>
        </dgm:presLayoutVars>
      </dgm:prSet>
      <dgm:spPr/>
    </dgm:pt>
    <dgm:pt modelId="{FED3F5C3-37EC-485A-B1DD-E81BE8B31259}" type="pres">
      <dgm:prSet presAssocID="{0032FBBE-DA42-4847-A832-764661CC3EA1}" presName="spacing" presStyleCnt="0"/>
      <dgm:spPr/>
    </dgm:pt>
    <dgm:pt modelId="{18AE61E7-E970-4DC3-8EFC-2F0E305FFB90}" type="pres">
      <dgm:prSet presAssocID="{141650AB-FF20-4BDD-969A-CFBDCEAF1BA6}" presName="composite" presStyleCnt="0"/>
      <dgm:spPr/>
    </dgm:pt>
    <dgm:pt modelId="{D889E4A5-8C3E-4785-B1C9-3C540E8153A9}" type="pres">
      <dgm:prSet presAssocID="{141650AB-FF20-4BDD-969A-CFBDCEAF1BA6}" presName="imgShp" presStyleLbl="fgImgPlace1" presStyleIdx="6" presStyleCnt="8" custLinFactX="-100000" custLinFactNeighborX="-162145"/>
      <dgm:spPr>
        <a:prstGeom prst="heart">
          <a:avLst/>
        </a:prstGeom>
        <a:solidFill>
          <a:srgbClr val="110593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FC273BEF-115B-4D1F-847D-6649371DF806}" type="pres">
      <dgm:prSet presAssocID="{141650AB-FF20-4BDD-969A-CFBDCEAF1BA6}" presName="txShp" presStyleLbl="node1" presStyleIdx="6" presStyleCnt="8" custScaleX="142454" custLinFactNeighborX="4127">
        <dgm:presLayoutVars>
          <dgm:bulletEnabled val="1"/>
        </dgm:presLayoutVars>
      </dgm:prSet>
      <dgm:spPr/>
    </dgm:pt>
    <dgm:pt modelId="{A33506E4-3476-4900-B5A5-72DBA127CB93}" type="pres">
      <dgm:prSet presAssocID="{6FDA5D5A-9505-45DC-91B6-0ABBCAE578F6}" presName="spacing" presStyleCnt="0"/>
      <dgm:spPr/>
    </dgm:pt>
    <dgm:pt modelId="{92DDBA11-50BA-484D-B49D-D35FE540EF88}" type="pres">
      <dgm:prSet presAssocID="{93A148E9-B8AA-407B-B1F2-22A51E813557}" presName="composite" presStyleCnt="0"/>
      <dgm:spPr/>
    </dgm:pt>
    <dgm:pt modelId="{E89E5BB7-EFAE-4919-B748-BE6D906FFF66}" type="pres">
      <dgm:prSet presAssocID="{93A148E9-B8AA-407B-B1F2-22A51E813557}" presName="imgShp" presStyleLbl="fgImgPlace1" presStyleIdx="7" presStyleCnt="8" custLinFactX="-100000" custLinFactNeighborX="-162145"/>
      <dgm:spPr>
        <a:prstGeom prst="heart">
          <a:avLst/>
        </a:prstGeom>
        <a:solidFill>
          <a:srgbClr val="5D0C88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4E896A66-4610-42C5-8BC4-A177A6D9C65B}" type="pres">
      <dgm:prSet presAssocID="{93A148E9-B8AA-407B-B1F2-22A51E813557}" presName="txShp" presStyleLbl="node1" presStyleIdx="7" presStyleCnt="8" custScaleX="142454" custLinFactNeighborX="4127">
        <dgm:presLayoutVars>
          <dgm:bulletEnabled val="1"/>
        </dgm:presLayoutVars>
      </dgm:prSet>
      <dgm:spPr/>
    </dgm:pt>
  </dgm:ptLst>
  <dgm:cxnLst>
    <dgm:cxn modelId="{CDCEA70A-3A7E-4F80-AED1-901E3BA440DA}" srcId="{8A6FD004-DDD0-4A34-A5E4-B8D617CFEB15}" destId="{4993E7D9-ADC1-4828-B208-EE6ACC549708}" srcOrd="5" destOrd="0" parTransId="{2494712F-D82E-4388-B8A0-C17701945099}" sibTransId="{0032FBBE-DA42-4847-A832-764661CC3EA1}"/>
    <dgm:cxn modelId="{7B483920-DD1A-449F-BD31-5340E248E581}" srcId="{8A6FD004-DDD0-4A34-A5E4-B8D617CFEB15}" destId="{2D528160-BE34-47B7-80F9-866245272F21}" srcOrd="2" destOrd="0" parTransId="{59ECCE45-B0B9-48EA-A41F-318C44FA2E8F}" sibTransId="{62FEC0E7-1AE2-411D-B02A-CEF176400244}"/>
    <dgm:cxn modelId="{E95DB024-3D05-4E06-831D-D16DBF522FA8}" type="presOf" srcId="{4993E7D9-ADC1-4828-B208-EE6ACC549708}" destId="{89119926-C6C4-4EA9-880F-E3207FCFD84A}" srcOrd="0" destOrd="0" presId="urn:microsoft.com/office/officeart/2005/8/layout/vList3"/>
    <dgm:cxn modelId="{FA243129-043A-4299-8042-408F1E136C06}" type="presOf" srcId="{2D528160-BE34-47B7-80F9-866245272F21}" destId="{674355F8-F5A9-4CCC-80EA-6DD432903CF4}" srcOrd="0" destOrd="0" presId="urn:microsoft.com/office/officeart/2005/8/layout/vList3"/>
    <dgm:cxn modelId="{AAB56C2B-05B7-494E-AE48-F64CDE4A990D}" srcId="{8A6FD004-DDD0-4A34-A5E4-B8D617CFEB15}" destId="{93A148E9-B8AA-407B-B1F2-22A51E813557}" srcOrd="7" destOrd="0" parTransId="{7593432B-D79D-49F0-AFB8-77FCC91097F5}" sibTransId="{6DDB776C-40D2-4934-BE71-5A7DF02CAD49}"/>
    <dgm:cxn modelId="{E0F42A2C-FA0F-4B92-B088-DD2AAE769D58}" srcId="{8A6FD004-DDD0-4A34-A5E4-B8D617CFEB15}" destId="{141650AB-FF20-4BDD-969A-CFBDCEAF1BA6}" srcOrd="6" destOrd="0" parTransId="{B276DC85-5A87-4FF0-B546-F2E43F72B709}" sibTransId="{6FDA5D5A-9505-45DC-91B6-0ABBCAE578F6}"/>
    <dgm:cxn modelId="{296BEB3A-002A-4DA1-BF9F-19CB1102BF63}" type="presOf" srcId="{F95CB98C-BF16-460D-969A-F34A202CA300}" destId="{E3358233-AB0B-499A-B985-326DDD53CC03}" srcOrd="0" destOrd="0" presId="urn:microsoft.com/office/officeart/2005/8/layout/vList3"/>
    <dgm:cxn modelId="{8F021B66-F95D-48F4-AC4A-CDA93298A6A8}" srcId="{8A6FD004-DDD0-4A34-A5E4-B8D617CFEB15}" destId="{F95CB98C-BF16-460D-969A-F34A202CA300}" srcOrd="3" destOrd="0" parTransId="{B590490C-A7EC-4EE6-A9FC-B68FDFB30BA3}" sibTransId="{54BB0EBC-DB35-4C8A-9B31-D69CD3B22413}"/>
    <dgm:cxn modelId="{2FE2D948-7376-427F-86A3-14F64B285B19}" type="presOf" srcId="{93A148E9-B8AA-407B-B1F2-22A51E813557}" destId="{4E896A66-4610-42C5-8BC4-A177A6D9C65B}" srcOrd="0" destOrd="0" presId="urn:microsoft.com/office/officeart/2005/8/layout/vList3"/>
    <dgm:cxn modelId="{B14C8772-A738-47E5-B65E-A114432E02D8}" srcId="{8A6FD004-DDD0-4A34-A5E4-B8D617CFEB15}" destId="{65413416-36FB-4EBF-A892-AB0B194B409A}" srcOrd="4" destOrd="0" parTransId="{408D0389-1E33-40F5-BEAD-C6440870BF5F}" sibTransId="{2D2C27BD-DF35-477D-8869-78D5C0038AA9}"/>
    <dgm:cxn modelId="{7747CF89-EA84-4840-A20B-FBBAE87E49F7}" srcId="{8A6FD004-DDD0-4A34-A5E4-B8D617CFEB15}" destId="{088AA768-3988-4FE5-A467-5AD924F75B99}" srcOrd="1" destOrd="0" parTransId="{9253D168-7D2B-43BA-8551-4908C1FA4E55}" sibTransId="{0779F71C-ADAF-4771-9F64-CCD72301F34C}"/>
    <dgm:cxn modelId="{DB8F9BAB-EE9A-48B3-806C-40F2390A5420}" type="presOf" srcId="{8A6FD004-DDD0-4A34-A5E4-B8D617CFEB15}" destId="{812E446D-8663-47C2-BF6B-A0983D059049}" srcOrd="0" destOrd="0" presId="urn:microsoft.com/office/officeart/2005/8/layout/vList3"/>
    <dgm:cxn modelId="{F6EA79AD-D6CB-4C3A-8B17-8C12B5A45DF5}" type="presOf" srcId="{088AA768-3988-4FE5-A467-5AD924F75B99}" destId="{8EF119AF-0E19-4A04-A7B6-9315C2CDF1BB}" srcOrd="0" destOrd="0" presId="urn:microsoft.com/office/officeart/2005/8/layout/vList3"/>
    <dgm:cxn modelId="{4DC3F3D0-7616-4806-8ED1-42743C2ACC17}" type="presOf" srcId="{65413416-36FB-4EBF-A892-AB0B194B409A}" destId="{FC9F8CF2-3B20-4C2F-BDB2-BFDC4C9B239A}" srcOrd="0" destOrd="0" presId="urn:microsoft.com/office/officeart/2005/8/layout/vList3"/>
    <dgm:cxn modelId="{D2B874D4-B677-45C5-A322-1A1403208C89}" srcId="{8A6FD004-DDD0-4A34-A5E4-B8D617CFEB15}" destId="{6A55718B-719A-4DCB-A9C6-5B21F0E125C2}" srcOrd="0" destOrd="0" parTransId="{82D34D38-13DB-4576-8486-04428C319685}" sibTransId="{9914A308-F811-4613-824C-68045FCDE078}"/>
    <dgm:cxn modelId="{090376DC-9517-4A36-9CB4-7475F9DE67AB}" type="presOf" srcId="{6A55718B-719A-4DCB-A9C6-5B21F0E125C2}" destId="{308687F3-EAA2-4ED6-B580-A75C6E326F1F}" srcOrd="0" destOrd="0" presId="urn:microsoft.com/office/officeart/2005/8/layout/vList3"/>
    <dgm:cxn modelId="{5EC5D9F2-2827-4989-9307-93780121AD1F}" type="presOf" srcId="{141650AB-FF20-4BDD-969A-CFBDCEAF1BA6}" destId="{FC273BEF-115B-4D1F-847D-6649371DF806}" srcOrd="0" destOrd="0" presId="urn:microsoft.com/office/officeart/2005/8/layout/vList3"/>
    <dgm:cxn modelId="{04FBAC9E-30EB-4AE7-9B57-C5A80EDBBEF2}" type="presParOf" srcId="{812E446D-8663-47C2-BF6B-A0983D059049}" destId="{3FF5806F-FE3E-410C-8823-9AD392CB48D9}" srcOrd="0" destOrd="0" presId="urn:microsoft.com/office/officeart/2005/8/layout/vList3"/>
    <dgm:cxn modelId="{A2A7BF1F-BB20-4EB5-83B9-348F8B97A8B4}" type="presParOf" srcId="{3FF5806F-FE3E-410C-8823-9AD392CB48D9}" destId="{593C632F-6E4E-4DF9-875E-7FAFF6294EA5}" srcOrd="0" destOrd="0" presId="urn:microsoft.com/office/officeart/2005/8/layout/vList3"/>
    <dgm:cxn modelId="{DDF60954-6309-4AA9-AF93-FBFB7F2F0463}" type="presParOf" srcId="{3FF5806F-FE3E-410C-8823-9AD392CB48D9}" destId="{308687F3-EAA2-4ED6-B580-A75C6E326F1F}" srcOrd="1" destOrd="0" presId="urn:microsoft.com/office/officeart/2005/8/layout/vList3"/>
    <dgm:cxn modelId="{5C22518F-C28D-445D-9862-92C6D8C42CDA}" type="presParOf" srcId="{812E446D-8663-47C2-BF6B-A0983D059049}" destId="{146623B5-77D2-4437-AA44-2981F69538AD}" srcOrd="1" destOrd="0" presId="urn:microsoft.com/office/officeart/2005/8/layout/vList3"/>
    <dgm:cxn modelId="{AD075E2B-A3CD-43AC-BB18-347CBCE31759}" type="presParOf" srcId="{812E446D-8663-47C2-BF6B-A0983D059049}" destId="{26FA3C60-BC5B-4D22-804C-DAE573AC0066}" srcOrd="2" destOrd="0" presId="urn:microsoft.com/office/officeart/2005/8/layout/vList3"/>
    <dgm:cxn modelId="{C796EF33-1817-4584-BBEB-6445ACE6B85F}" type="presParOf" srcId="{26FA3C60-BC5B-4D22-804C-DAE573AC0066}" destId="{B771A9FD-1A36-4F4E-B943-39A76BEC5DD4}" srcOrd="0" destOrd="0" presId="urn:microsoft.com/office/officeart/2005/8/layout/vList3"/>
    <dgm:cxn modelId="{187BF83D-CF52-4305-9AB1-3DA72F08EF01}" type="presParOf" srcId="{26FA3C60-BC5B-4D22-804C-DAE573AC0066}" destId="{8EF119AF-0E19-4A04-A7B6-9315C2CDF1BB}" srcOrd="1" destOrd="0" presId="urn:microsoft.com/office/officeart/2005/8/layout/vList3"/>
    <dgm:cxn modelId="{3A57EC09-0673-4DE2-943B-9AF7632437D3}" type="presParOf" srcId="{812E446D-8663-47C2-BF6B-A0983D059049}" destId="{C3B50C1E-5F5F-4FF8-AB15-F36318C3A70A}" srcOrd="3" destOrd="0" presId="urn:microsoft.com/office/officeart/2005/8/layout/vList3"/>
    <dgm:cxn modelId="{3C1979E1-2D10-4CD3-82BD-B07243B1A814}" type="presParOf" srcId="{812E446D-8663-47C2-BF6B-A0983D059049}" destId="{151CF5B0-A4DF-4FBD-99A3-B6F7C04D18FE}" srcOrd="4" destOrd="0" presId="urn:microsoft.com/office/officeart/2005/8/layout/vList3"/>
    <dgm:cxn modelId="{38059A3C-8334-4014-8870-783EC049DC27}" type="presParOf" srcId="{151CF5B0-A4DF-4FBD-99A3-B6F7C04D18FE}" destId="{B9DA2D1F-B724-43FA-9BD2-EB7F13A6627D}" srcOrd="0" destOrd="0" presId="urn:microsoft.com/office/officeart/2005/8/layout/vList3"/>
    <dgm:cxn modelId="{3C4557E0-B4E0-4371-82C4-B6EE193FD767}" type="presParOf" srcId="{151CF5B0-A4DF-4FBD-99A3-B6F7C04D18FE}" destId="{674355F8-F5A9-4CCC-80EA-6DD432903CF4}" srcOrd="1" destOrd="0" presId="urn:microsoft.com/office/officeart/2005/8/layout/vList3"/>
    <dgm:cxn modelId="{12E9CAF0-E7F4-4EC8-9B6A-B44ECC51110D}" type="presParOf" srcId="{812E446D-8663-47C2-BF6B-A0983D059049}" destId="{D48AD1C4-BA6E-4443-A547-860C39C86D62}" srcOrd="5" destOrd="0" presId="urn:microsoft.com/office/officeart/2005/8/layout/vList3"/>
    <dgm:cxn modelId="{EC956DB4-CD82-426A-92FA-4D1D6954D23B}" type="presParOf" srcId="{812E446D-8663-47C2-BF6B-A0983D059049}" destId="{CE9B2856-FD14-4FFD-8E97-460C6585173B}" srcOrd="6" destOrd="0" presId="urn:microsoft.com/office/officeart/2005/8/layout/vList3"/>
    <dgm:cxn modelId="{FCC67AA0-D849-4157-A24A-C416CA611C50}" type="presParOf" srcId="{CE9B2856-FD14-4FFD-8E97-460C6585173B}" destId="{36EA4B06-54A1-42F3-9F9F-6E6B3E2C1CAB}" srcOrd="0" destOrd="0" presId="urn:microsoft.com/office/officeart/2005/8/layout/vList3"/>
    <dgm:cxn modelId="{820395E2-1FCC-4424-9FF6-03C24BE3417D}" type="presParOf" srcId="{CE9B2856-FD14-4FFD-8E97-460C6585173B}" destId="{E3358233-AB0B-499A-B985-326DDD53CC03}" srcOrd="1" destOrd="0" presId="urn:microsoft.com/office/officeart/2005/8/layout/vList3"/>
    <dgm:cxn modelId="{CB700CC4-6C84-405F-A377-CA38DF8260B6}" type="presParOf" srcId="{812E446D-8663-47C2-BF6B-A0983D059049}" destId="{43C8B56E-6B07-42D6-8FF3-759EBE6428C6}" srcOrd="7" destOrd="0" presId="urn:microsoft.com/office/officeart/2005/8/layout/vList3"/>
    <dgm:cxn modelId="{4528A3F4-7B23-4DC5-9F6B-342B77B88A56}" type="presParOf" srcId="{812E446D-8663-47C2-BF6B-A0983D059049}" destId="{1ADFF835-C972-4E5F-9279-EFB35C807CC8}" srcOrd="8" destOrd="0" presId="urn:microsoft.com/office/officeart/2005/8/layout/vList3"/>
    <dgm:cxn modelId="{43E0C506-711F-445B-A417-6F1533C56756}" type="presParOf" srcId="{1ADFF835-C972-4E5F-9279-EFB35C807CC8}" destId="{8CC3E3EE-2716-4106-81EA-17A7E5630B27}" srcOrd="0" destOrd="0" presId="urn:microsoft.com/office/officeart/2005/8/layout/vList3"/>
    <dgm:cxn modelId="{D3680484-F135-4956-8966-E44B515366EB}" type="presParOf" srcId="{1ADFF835-C972-4E5F-9279-EFB35C807CC8}" destId="{FC9F8CF2-3B20-4C2F-BDB2-BFDC4C9B239A}" srcOrd="1" destOrd="0" presId="urn:microsoft.com/office/officeart/2005/8/layout/vList3"/>
    <dgm:cxn modelId="{BFD2B01B-4FED-41E1-8BAD-29A3DDBB03A8}" type="presParOf" srcId="{812E446D-8663-47C2-BF6B-A0983D059049}" destId="{4C36C3FE-A7B5-41D5-B208-797601BBEEB7}" srcOrd="9" destOrd="0" presId="urn:microsoft.com/office/officeart/2005/8/layout/vList3"/>
    <dgm:cxn modelId="{73FC1C98-7E06-48FA-B8DB-C455993F5F15}" type="presParOf" srcId="{812E446D-8663-47C2-BF6B-A0983D059049}" destId="{EECB047C-D43F-43A6-AFFD-E70AE3AC9ADB}" srcOrd="10" destOrd="0" presId="urn:microsoft.com/office/officeart/2005/8/layout/vList3"/>
    <dgm:cxn modelId="{0574657F-2FED-41C4-B4CF-B9C4C4031C17}" type="presParOf" srcId="{EECB047C-D43F-43A6-AFFD-E70AE3AC9ADB}" destId="{8B3316BC-2B74-4B7F-B9A7-E865537FF35F}" srcOrd="0" destOrd="0" presId="urn:microsoft.com/office/officeart/2005/8/layout/vList3"/>
    <dgm:cxn modelId="{9A72A46C-F3D0-40DC-9D39-BF9202BA6619}" type="presParOf" srcId="{EECB047C-D43F-43A6-AFFD-E70AE3AC9ADB}" destId="{89119926-C6C4-4EA9-880F-E3207FCFD84A}" srcOrd="1" destOrd="0" presId="urn:microsoft.com/office/officeart/2005/8/layout/vList3"/>
    <dgm:cxn modelId="{42055E3E-79A7-4FD6-82AE-150E24409D8E}" type="presParOf" srcId="{812E446D-8663-47C2-BF6B-A0983D059049}" destId="{FED3F5C3-37EC-485A-B1DD-E81BE8B31259}" srcOrd="11" destOrd="0" presId="urn:microsoft.com/office/officeart/2005/8/layout/vList3"/>
    <dgm:cxn modelId="{22AC86ED-B5B9-4157-BEA9-5374A045DE16}" type="presParOf" srcId="{812E446D-8663-47C2-BF6B-A0983D059049}" destId="{18AE61E7-E970-4DC3-8EFC-2F0E305FFB90}" srcOrd="12" destOrd="0" presId="urn:microsoft.com/office/officeart/2005/8/layout/vList3"/>
    <dgm:cxn modelId="{90F1953C-27AD-453B-88DF-5B19B697884B}" type="presParOf" srcId="{18AE61E7-E970-4DC3-8EFC-2F0E305FFB90}" destId="{D889E4A5-8C3E-4785-B1C9-3C540E8153A9}" srcOrd="0" destOrd="0" presId="urn:microsoft.com/office/officeart/2005/8/layout/vList3"/>
    <dgm:cxn modelId="{2E4AB701-0620-43A7-B271-9A81F18DA895}" type="presParOf" srcId="{18AE61E7-E970-4DC3-8EFC-2F0E305FFB90}" destId="{FC273BEF-115B-4D1F-847D-6649371DF806}" srcOrd="1" destOrd="0" presId="urn:microsoft.com/office/officeart/2005/8/layout/vList3"/>
    <dgm:cxn modelId="{B6D0A793-25AA-45D2-B8D9-C4A4F3F6E55D}" type="presParOf" srcId="{812E446D-8663-47C2-BF6B-A0983D059049}" destId="{A33506E4-3476-4900-B5A5-72DBA127CB93}" srcOrd="13" destOrd="0" presId="urn:microsoft.com/office/officeart/2005/8/layout/vList3"/>
    <dgm:cxn modelId="{B2CEC735-C348-4D9D-8006-A0FFC01FCBDD}" type="presParOf" srcId="{812E446D-8663-47C2-BF6B-A0983D059049}" destId="{92DDBA11-50BA-484D-B49D-D35FE540EF88}" srcOrd="14" destOrd="0" presId="urn:microsoft.com/office/officeart/2005/8/layout/vList3"/>
    <dgm:cxn modelId="{BD8A86E3-87F5-409D-BB2A-BB5C55655705}" type="presParOf" srcId="{92DDBA11-50BA-484D-B49D-D35FE540EF88}" destId="{E89E5BB7-EFAE-4919-B748-BE6D906FFF66}" srcOrd="0" destOrd="0" presId="urn:microsoft.com/office/officeart/2005/8/layout/vList3"/>
    <dgm:cxn modelId="{1BEFF6B8-5487-4B2E-808D-A8BBD85956E8}" type="presParOf" srcId="{92DDBA11-50BA-484D-B49D-D35FE540EF88}" destId="{4E896A66-4610-42C5-8BC4-A177A6D9C65B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8687F3-EAA2-4ED6-B580-A75C6E326F1F}">
      <dsp:nvSpPr>
        <dsp:cNvPr id="0" name=""/>
        <dsp:cNvSpPr/>
      </dsp:nvSpPr>
      <dsp:spPr>
        <a:xfrm rot="10800000">
          <a:off x="441984" y="3094"/>
          <a:ext cx="7947860" cy="370537"/>
        </a:xfrm>
        <a:prstGeom prst="homePlat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397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Mereka</a:t>
          </a:r>
          <a:r>
            <a:rPr lang="es-E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s-E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percaya</a:t>
          </a:r>
          <a:r>
            <a:rPr lang="es-E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pada </a:t>
          </a:r>
          <a:r>
            <a:rPr lang="es-E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doktrin</a:t>
          </a:r>
          <a:r>
            <a:rPr lang="es-E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s-E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Yesus</a:t>
          </a:r>
          <a:endParaRPr lang="en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534618" y="3094"/>
        <a:ext cx="7855226" cy="370537"/>
      </dsp:txXfrm>
    </dsp:sp>
    <dsp:sp modelId="{593C632F-6E4E-4DF9-875E-7FAFF6294EA5}">
      <dsp:nvSpPr>
        <dsp:cNvPr id="0" name=""/>
        <dsp:cNvSpPr/>
      </dsp:nvSpPr>
      <dsp:spPr>
        <a:xfrm>
          <a:off x="248683" y="3094"/>
          <a:ext cx="370537" cy="370537"/>
        </a:xfrm>
        <a:prstGeom prst="heart">
          <a:avLst/>
        </a:prstGeom>
        <a:solidFill>
          <a:srgbClr val="D69F0C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8EF119AF-0E19-4A04-A7B6-9315C2CDF1BB}">
      <dsp:nvSpPr>
        <dsp:cNvPr id="0" name=""/>
        <dsp:cNvSpPr/>
      </dsp:nvSpPr>
      <dsp:spPr>
        <a:xfrm rot="10800000">
          <a:off x="441984" y="484240"/>
          <a:ext cx="7947860" cy="370537"/>
        </a:xfrm>
        <a:prstGeom prst="homePlate">
          <a:avLst/>
        </a:prstGeom>
        <a:gradFill rotWithShape="0">
          <a:gsLst>
            <a:gs pos="0">
              <a:schemeClr val="accent2">
                <a:hueOff val="2025004"/>
                <a:satOff val="0"/>
                <a:lumOff val="-212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2025004"/>
                <a:satOff val="0"/>
                <a:lumOff val="-212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2025004"/>
                <a:satOff val="0"/>
                <a:lumOff val="-212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397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Mereka</a:t>
          </a:r>
          <a:r>
            <a:rPr lang="en-ID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yang </a:t>
          </a:r>
          <a:r>
            <a:rPr lang="en-ID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mempunyai</a:t>
          </a:r>
          <a:r>
            <a:rPr lang="en-ID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karunia</a:t>
          </a:r>
          <a:r>
            <a:rPr lang="en-ID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menyembuhkan</a:t>
          </a:r>
          <a:r>
            <a:rPr lang="en-ID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orang </a:t>
          </a:r>
          <a:r>
            <a:rPr lang="en-ID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sakit</a:t>
          </a:r>
          <a:endParaRPr lang="en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534618" y="484240"/>
        <a:ext cx="7855226" cy="370537"/>
      </dsp:txXfrm>
    </dsp:sp>
    <dsp:sp modelId="{B771A9FD-1A36-4F4E-B943-39A76BEC5DD4}">
      <dsp:nvSpPr>
        <dsp:cNvPr id="0" name=""/>
        <dsp:cNvSpPr/>
      </dsp:nvSpPr>
      <dsp:spPr>
        <a:xfrm>
          <a:off x="248683" y="484240"/>
          <a:ext cx="370537" cy="370537"/>
        </a:xfrm>
        <a:prstGeom prst="heart">
          <a:avLst/>
        </a:prstGeom>
        <a:solidFill>
          <a:srgbClr val="89CB05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674355F8-F5A9-4CCC-80EA-6DD432903CF4}">
      <dsp:nvSpPr>
        <dsp:cNvPr id="0" name=""/>
        <dsp:cNvSpPr/>
      </dsp:nvSpPr>
      <dsp:spPr>
        <a:xfrm rot="10800000">
          <a:off x="441984" y="965386"/>
          <a:ext cx="7947860" cy="370537"/>
        </a:xfrm>
        <a:prstGeom prst="homePlate">
          <a:avLst/>
        </a:prstGeom>
        <a:gradFill rotWithShape="0">
          <a:gsLst>
            <a:gs pos="0">
              <a:schemeClr val="accent2">
                <a:hueOff val="4050009"/>
                <a:satOff val="0"/>
                <a:lumOff val="-425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4050009"/>
                <a:satOff val="0"/>
                <a:lumOff val="-425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4050009"/>
                <a:satOff val="0"/>
                <a:lumOff val="-425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397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Mereka</a:t>
          </a:r>
          <a:r>
            <a:rPr lang="en-ID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memiliki</a:t>
          </a:r>
          <a:r>
            <a:rPr lang="en-ID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semua</a:t>
          </a:r>
          <a:r>
            <a:rPr lang="en-ID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kesamaan</a:t>
          </a:r>
          <a:endParaRPr lang="en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534618" y="965386"/>
        <a:ext cx="7855226" cy="370537"/>
      </dsp:txXfrm>
    </dsp:sp>
    <dsp:sp modelId="{B9DA2D1F-B724-43FA-9BD2-EB7F13A6627D}">
      <dsp:nvSpPr>
        <dsp:cNvPr id="0" name=""/>
        <dsp:cNvSpPr/>
      </dsp:nvSpPr>
      <dsp:spPr>
        <a:xfrm>
          <a:off x="248683" y="965386"/>
          <a:ext cx="370537" cy="370537"/>
        </a:xfrm>
        <a:prstGeom prst="heart">
          <a:avLst/>
        </a:prstGeom>
        <a:solidFill>
          <a:srgbClr val="20C012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E3358233-AB0B-499A-B985-326DDD53CC03}">
      <dsp:nvSpPr>
        <dsp:cNvPr id="0" name=""/>
        <dsp:cNvSpPr/>
      </dsp:nvSpPr>
      <dsp:spPr>
        <a:xfrm rot="10800000">
          <a:off x="441984" y="1446533"/>
          <a:ext cx="7947860" cy="370537"/>
        </a:xfrm>
        <a:prstGeom prst="homePlate">
          <a:avLst/>
        </a:prstGeom>
        <a:gradFill rotWithShape="0">
          <a:gsLst>
            <a:gs pos="0">
              <a:schemeClr val="accent2">
                <a:hueOff val="6075013"/>
                <a:satOff val="0"/>
                <a:lumOff val="-638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6075013"/>
                <a:satOff val="0"/>
                <a:lumOff val="-638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6075013"/>
                <a:satOff val="0"/>
                <a:lumOff val="-638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397" tIns="64770" rIns="120904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7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Mereka</a:t>
          </a:r>
          <a:r>
            <a:rPr lang="en-ID" sz="17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17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membagikan</a:t>
          </a:r>
          <a:r>
            <a:rPr lang="en-ID" sz="17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17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apa</a:t>
          </a:r>
          <a:r>
            <a:rPr lang="en-ID" sz="17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yang </a:t>
          </a:r>
          <a:r>
            <a:rPr lang="en-ID" sz="17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mereka</a:t>
          </a:r>
          <a:r>
            <a:rPr lang="en-ID" sz="17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17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miliki</a:t>
          </a:r>
          <a:r>
            <a:rPr lang="en-ID" sz="17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17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kepada</a:t>
          </a:r>
          <a:r>
            <a:rPr lang="en-ID" sz="17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orang-orang yang </a:t>
          </a:r>
          <a:r>
            <a:rPr lang="en-ID" sz="17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memerlukan</a:t>
          </a:r>
          <a:endParaRPr lang="en" sz="17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534618" y="1446533"/>
        <a:ext cx="7855226" cy="370537"/>
      </dsp:txXfrm>
    </dsp:sp>
    <dsp:sp modelId="{36EA4B06-54A1-42F3-9F9F-6E6B3E2C1CAB}">
      <dsp:nvSpPr>
        <dsp:cNvPr id="0" name=""/>
        <dsp:cNvSpPr/>
      </dsp:nvSpPr>
      <dsp:spPr>
        <a:xfrm>
          <a:off x="248683" y="1446533"/>
          <a:ext cx="370537" cy="370537"/>
        </a:xfrm>
        <a:prstGeom prst="heart">
          <a:avLst/>
        </a:prstGeom>
        <a:solidFill>
          <a:srgbClr val="00B047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FC9F8CF2-3B20-4C2F-BDB2-BFDC4C9B239A}">
      <dsp:nvSpPr>
        <dsp:cNvPr id="0" name=""/>
        <dsp:cNvSpPr/>
      </dsp:nvSpPr>
      <dsp:spPr>
        <a:xfrm rot="10800000">
          <a:off x="441984" y="1927679"/>
          <a:ext cx="7947860" cy="370537"/>
        </a:xfrm>
        <a:prstGeom prst="homePlate">
          <a:avLst/>
        </a:prstGeom>
        <a:gradFill rotWithShape="0">
          <a:gsLst>
            <a:gs pos="0">
              <a:schemeClr val="accent2">
                <a:hueOff val="8100017"/>
                <a:satOff val="0"/>
                <a:lumOff val="-851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8100017"/>
                <a:satOff val="0"/>
                <a:lumOff val="-851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8100017"/>
                <a:satOff val="0"/>
                <a:lumOff val="-851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397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Mereka</a:t>
          </a:r>
          <a:r>
            <a:rPr lang="en-ID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mengadakan</a:t>
          </a:r>
          <a:r>
            <a:rPr lang="en-ID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pertemuan</a:t>
          </a:r>
          <a:r>
            <a:rPr lang="en-ID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publik</a:t>
          </a:r>
          <a:endParaRPr lang="en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534618" y="1927679"/>
        <a:ext cx="7855226" cy="370537"/>
      </dsp:txXfrm>
    </dsp:sp>
    <dsp:sp modelId="{8CC3E3EE-2716-4106-81EA-17A7E5630B27}">
      <dsp:nvSpPr>
        <dsp:cNvPr id="0" name=""/>
        <dsp:cNvSpPr/>
      </dsp:nvSpPr>
      <dsp:spPr>
        <a:xfrm>
          <a:off x="248683" y="1927679"/>
          <a:ext cx="370537" cy="370537"/>
        </a:xfrm>
        <a:prstGeom prst="heart">
          <a:avLst/>
        </a:prstGeom>
        <a:solidFill>
          <a:srgbClr val="05A9A9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89119926-C6C4-4EA9-880F-E3207FCFD84A}">
      <dsp:nvSpPr>
        <dsp:cNvPr id="0" name=""/>
        <dsp:cNvSpPr/>
      </dsp:nvSpPr>
      <dsp:spPr>
        <a:xfrm rot="10800000">
          <a:off x="441984" y="2408825"/>
          <a:ext cx="7947860" cy="370537"/>
        </a:xfrm>
        <a:prstGeom prst="homePlate">
          <a:avLst/>
        </a:prstGeom>
        <a:gradFill rotWithShape="0">
          <a:gsLst>
            <a:gs pos="0">
              <a:schemeClr val="accent2">
                <a:hueOff val="10125021"/>
                <a:satOff val="0"/>
                <a:lumOff val="-1064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10125021"/>
                <a:satOff val="0"/>
                <a:lumOff val="-1064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10125021"/>
                <a:satOff val="0"/>
                <a:lumOff val="-1064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397" tIns="53340" rIns="99568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4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Mereka</a:t>
          </a:r>
          <a:r>
            <a:rPr lang="en-ID" sz="1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14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mengadakan</a:t>
          </a:r>
          <a:r>
            <a:rPr lang="en-ID" sz="1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14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pertemuan</a:t>
          </a:r>
          <a:r>
            <a:rPr lang="en-ID" sz="1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di </a:t>
          </a:r>
          <a:r>
            <a:rPr lang="en-ID" sz="14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rumah-rumah</a:t>
          </a:r>
          <a:r>
            <a:rPr lang="en-ID" sz="1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di mana </a:t>
          </a:r>
          <a:r>
            <a:rPr lang="en-ID" sz="14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mereka</a:t>
          </a:r>
          <a:r>
            <a:rPr lang="en-ID" sz="1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14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merayakan</a:t>
          </a:r>
          <a:r>
            <a:rPr lang="en-ID" sz="1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14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Perjamuan</a:t>
          </a:r>
          <a:r>
            <a:rPr lang="en-ID" sz="1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14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Tuhan</a:t>
          </a:r>
          <a:endParaRPr lang="en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534618" y="2408825"/>
        <a:ext cx="7855226" cy="370537"/>
      </dsp:txXfrm>
    </dsp:sp>
    <dsp:sp modelId="{8B3316BC-2B74-4B7F-B9A7-E865537FF35F}">
      <dsp:nvSpPr>
        <dsp:cNvPr id="0" name=""/>
        <dsp:cNvSpPr/>
      </dsp:nvSpPr>
      <dsp:spPr>
        <a:xfrm>
          <a:off x="248683" y="2408825"/>
          <a:ext cx="370537" cy="370537"/>
        </a:xfrm>
        <a:prstGeom prst="heart">
          <a:avLst/>
        </a:prstGeom>
        <a:solidFill>
          <a:srgbClr val="0C469E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FC273BEF-115B-4D1F-847D-6649371DF806}">
      <dsp:nvSpPr>
        <dsp:cNvPr id="0" name=""/>
        <dsp:cNvSpPr/>
      </dsp:nvSpPr>
      <dsp:spPr>
        <a:xfrm rot="10800000">
          <a:off x="441984" y="2889971"/>
          <a:ext cx="7947860" cy="370537"/>
        </a:xfrm>
        <a:prstGeom prst="homePlate">
          <a:avLst/>
        </a:prstGeom>
        <a:gradFill rotWithShape="0">
          <a:gsLst>
            <a:gs pos="0">
              <a:schemeClr val="accent2">
                <a:hueOff val="12150026"/>
                <a:satOff val="0"/>
                <a:lumOff val="-1277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12150026"/>
                <a:satOff val="0"/>
                <a:lumOff val="-1277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12150026"/>
                <a:satOff val="0"/>
                <a:lumOff val="-1277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397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Mereka</a:t>
          </a:r>
          <a:r>
            <a:rPr lang="en-ID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menjalaninya</a:t>
          </a:r>
          <a:r>
            <a:rPr lang="en-ID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dengan</a:t>
          </a:r>
          <a:r>
            <a:rPr lang="en-ID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penuh</a:t>
          </a:r>
          <a:r>
            <a:rPr lang="en-ID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suka</a:t>
          </a:r>
          <a:r>
            <a:rPr lang="en-ID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cita</a:t>
          </a:r>
          <a:r>
            <a:rPr lang="en-ID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dan </a:t>
          </a:r>
          <a:r>
            <a:rPr lang="en-ID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kesederhanaan</a:t>
          </a:r>
          <a:r>
            <a:rPr lang="en-ID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hati</a:t>
          </a:r>
          <a:endParaRPr lang="en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534618" y="2889971"/>
        <a:ext cx="7855226" cy="370537"/>
      </dsp:txXfrm>
    </dsp:sp>
    <dsp:sp modelId="{D889E4A5-8C3E-4785-B1C9-3C540E8153A9}">
      <dsp:nvSpPr>
        <dsp:cNvPr id="0" name=""/>
        <dsp:cNvSpPr/>
      </dsp:nvSpPr>
      <dsp:spPr>
        <a:xfrm>
          <a:off x="248683" y="2889971"/>
          <a:ext cx="370537" cy="370537"/>
        </a:xfrm>
        <a:prstGeom prst="heart">
          <a:avLst/>
        </a:prstGeom>
        <a:solidFill>
          <a:srgbClr val="110593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4E896A66-4610-42C5-8BC4-A177A6D9C65B}">
      <dsp:nvSpPr>
        <dsp:cNvPr id="0" name=""/>
        <dsp:cNvSpPr/>
      </dsp:nvSpPr>
      <dsp:spPr>
        <a:xfrm rot="10800000">
          <a:off x="441984" y="3371117"/>
          <a:ext cx="7947860" cy="370537"/>
        </a:xfrm>
        <a:prstGeom prst="homePlate">
          <a:avLst/>
        </a:prstGeom>
        <a:gradFill rotWithShape="0">
          <a:gsLst>
            <a:gs pos="0">
              <a:schemeClr val="accent2">
                <a:hueOff val="14175029"/>
                <a:satOff val="0"/>
                <a:lumOff val="-1490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14175029"/>
                <a:satOff val="0"/>
                <a:lumOff val="-1490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14175029"/>
                <a:satOff val="0"/>
                <a:lumOff val="-1490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397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Mereka</a:t>
          </a:r>
          <a:r>
            <a:rPr lang="en-ID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memuji</a:t>
          </a:r>
          <a:r>
            <a:rPr lang="en-ID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Tuhan</a:t>
          </a:r>
          <a:endParaRPr lang="en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534618" y="3371117"/>
        <a:ext cx="7855226" cy="370537"/>
      </dsp:txXfrm>
    </dsp:sp>
    <dsp:sp modelId="{E89E5BB7-EFAE-4919-B748-BE6D906FFF66}">
      <dsp:nvSpPr>
        <dsp:cNvPr id="0" name=""/>
        <dsp:cNvSpPr/>
      </dsp:nvSpPr>
      <dsp:spPr>
        <a:xfrm>
          <a:off x="248683" y="3371117"/>
          <a:ext cx="370537" cy="370537"/>
        </a:xfrm>
        <a:prstGeom prst="heart">
          <a:avLst/>
        </a:prstGeom>
        <a:solidFill>
          <a:srgbClr val="5D0C88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90E8E9-DCDE-56D9-62A9-F798683A11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CDC9B61-7728-4F7C-68A7-98F3A62F99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33E5FD2-5F2A-3BF6-50FD-CD478A8E6D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156D8-2780-45F6-8D23-90808D89B9A5}" type="datetimeFigureOut">
              <a:rPr lang="es-ES" smtClean="0"/>
              <a:t>12/04/2024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8486B03-6141-D4E4-6586-0D55295F36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F3046BD-5BC0-873E-7659-94FFCFD8E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8979D-E0D1-4279-BEA0-BD136A6AE05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97135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D244708-5882-E07E-6C13-2C8CB426D5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DE3C94E-169D-4B2B-22D4-3170DF0848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7F32F9-8995-3363-CC3F-0050C3B1F3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156D8-2780-45F6-8D23-90808D89B9A5}" type="datetimeFigureOut">
              <a:rPr lang="es-ES" smtClean="0"/>
              <a:t>12/04/2024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4098EAB-20F1-1D0D-E3E6-9F56AEC8F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F9C3419-75FF-E5CA-1570-14AB178C9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8979D-E0D1-4279-BEA0-BD136A6AE05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88515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A5CBF0E-63C2-F901-79F0-409982C506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5A49B51-74DB-16F6-9EFC-E71B049B46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454F9BC-C7C3-7082-4949-C21242447D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156D8-2780-45F6-8D23-90808D89B9A5}" type="datetimeFigureOut">
              <a:rPr lang="es-ES" smtClean="0"/>
              <a:t>12/04/2024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33B6D1F-5AEA-984F-295D-3A979E5FFE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C439ECC-73B6-896C-A26A-E896BC81B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8979D-E0D1-4279-BEA0-BD136A6AE05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07061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63B650-C665-D13B-A385-B35B8853B6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4EB1C1A-7915-9D54-ABB2-3D466E64D5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3E0233F-7362-C71A-9547-DF3DC4D11C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12/04/2024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373702E-592A-DF66-F5BD-658C0D8383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1C32D2C-2898-C240-C486-8531262AD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54093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406CEB-5850-DE6E-B2AA-235CE8E80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714BC2D-74B0-4C15-5BAE-3EF465F775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961F36F-2B83-FCDA-34B4-AAD98764B0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12/04/2024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96EFED6-60BE-4FB4-A4FC-56C46F651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891120A-FEAA-2C73-647F-D38872E04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03154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48889D-EEDD-E4BA-8870-3856F7B14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4A20167-6B12-A1D7-0CA9-E5C69474D9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21316D8-4FD6-846F-8207-0407F6B231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12/04/2024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706CC65-F842-A55A-07E5-01C7D9977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6FE04E-8A0E-D5D2-4F91-477665BED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03583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4DBFEB-5A1D-4C1A-BB76-AE20E3DF19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FDB0450-48E3-9591-54BB-6BDE7EEBA9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4174A85-453A-A2E5-1D7E-B55D71BCF1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C00A214-313F-E43F-592E-86CD96EAE6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12/04/2024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85EFD7E-BBB9-546F-C72B-B99065CB4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DF4F6B6-8A05-7A20-3D1E-92FE79419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50312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A8CBF1-7372-0612-D972-187F2C9946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2B27287-505D-BFD2-D050-53405E916B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6583EB2-BFCA-28D6-B7E0-298244DD51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04391B3-AA6C-D313-34AB-877D1CED4A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0CA0A21-7B59-5A03-807E-38FB8EBE29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65F1E18-613B-E0D6-7166-2D34452BB8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12/04/2024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B1D37D62-E552-FC49-60A9-C4B366DD22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E5A87FD5-BA43-C0D2-5681-4FC40BA3D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52032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80B421-968E-EB97-EFD3-47816A63B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33B6BEA-B549-F20B-A9EC-AD0F860880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12/04/2024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DBDDC2B-293D-FC29-AA86-A55242902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ACDE488-A3FB-62E9-9634-6EB460029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94692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1DC27CD-8340-154C-75A7-5A6A1A290F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12/04/2024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37465C90-7210-CB6F-FC49-89FB24B097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30B6B0C-9056-4A1E-205D-185AC0F3A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9390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396FC7-23B4-4655-56C2-E31694C56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8ADF9A3-1348-748E-0F05-A638F79D4E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AD122E4-D1CA-5753-703A-3F572449BA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77D584B-4F97-FED2-9C9F-850910DBB1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12/04/2024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34EEA01-1C99-5D49-CA73-ABE873084B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C9FB336-2D6B-EB8C-BC2C-039510875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76664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583CD7-5575-BA4D-8239-D53A0DFEFE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625E24B-5B23-F357-0682-7F75066D83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A113EF7-2D68-D929-4947-C24D890E4E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156D8-2780-45F6-8D23-90808D89B9A5}" type="datetimeFigureOut">
              <a:rPr lang="es-ES" smtClean="0"/>
              <a:t>12/04/2024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8576418-C07B-EEE4-A2A1-0F58D439C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45C3110-5378-B749-E5D6-8DCB43F64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8979D-E0D1-4279-BEA0-BD136A6AE05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97359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8D22C6-1272-DDDB-82C0-961AA6BD71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4333A19-CA63-4DE3-C217-5C13D4B997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453DC67-F502-6BA3-6671-EECFA44DC7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AA5230D-CFE6-E975-3718-CB3FDEE16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12/04/2024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5A240E5-D140-FEB4-AF2B-674684880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21EFCDC-F9BD-1785-E634-F1845A0C3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58462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35ECC0-FF98-E549-2CAD-BB6BA1BB0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BB8C720-2A7A-BAAE-C7C7-5F9135B392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CDFF433-9C4D-087E-74FB-EA52B193E0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12/04/2024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AC591A7-9361-17AB-3791-120ABC17E0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7B6AF8D-4A3B-8061-B868-A8188CB24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82935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E5D95D5-CBB1-6C19-713D-601CDF6B12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B9F206D-10D2-E2AC-0F11-ABFE885F49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456956E-7AE4-C1D9-78F3-9BCF6AE1F6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12/04/2024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99FE203-43A0-EBCB-81E1-12F65CCB0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317FEEA-2EC3-43FB-1A09-E76D3ED6D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50095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E59659-496D-941A-0D88-793C3DE9C1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EA9EFA9-01B8-852B-4B7D-7457375BF3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10C7F7E-C236-54B9-6642-E005ECE44A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156D8-2780-45F6-8D23-90808D89B9A5}" type="datetimeFigureOut">
              <a:rPr lang="es-ES" smtClean="0"/>
              <a:t>12/04/2024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DC90827-A915-C07C-453F-A5C7A52B1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6441032-A46A-FDC3-E7F9-1AF9069DB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8979D-E0D1-4279-BEA0-BD136A6AE05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33778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EA441E-1A60-FB61-4EE7-2201A96521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DEFDAB1-C6CD-E254-A211-07A7301ECA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C3AC807-62BA-63D9-7BB1-5F0058D3EC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DF728A0-37C8-0163-0783-3A7E704E51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156D8-2780-45F6-8D23-90808D89B9A5}" type="datetimeFigureOut">
              <a:rPr lang="es-ES" smtClean="0"/>
              <a:t>12/04/2024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02632B9-99AA-ADF4-5573-C5084F9EFA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688C0C8-86F5-F3F3-006D-130948B48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8979D-E0D1-4279-BEA0-BD136A6AE05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58420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95C2F5-581F-1075-D936-B8038935D3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1E6E5FB-38E5-800D-1266-BE56079073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B64AC62-07B5-6B10-6A03-E45B219824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7DC423C-A6B6-6D8D-A52A-C6C4F34EFD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D6574984-BC49-94C3-4C1E-A74DEDA188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422BDBF6-1712-7DC4-349E-9D55AF3E27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156D8-2780-45F6-8D23-90808D89B9A5}" type="datetimeFigureOut">
              <a:rPr lang="es-ES" smtClean="0"/>
              <a:t>12/04/2024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8E6EFEF5-5324-DEF7-C5FE-C491394E4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A839133-985C-37B6-1F3D-C52D4CE13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8979D-E0D1-4279-BEA0-BD136A6AE05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89011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A8DBF9-F98B-B4FB-3DC7-A906CC991E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A83058AC-93AD-25B3-3F7B-DC52D0ADCC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156D8-2780-45F6-8D23-90808D89B9A5}" type="datetimeFigureOut">
              <a:rPr lang="es-ES" smtClean="0"/>
              <a:t>12/04/2024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7AB352F-6DD7-0787-B559-D65550A541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D667C44-720C-C544-0D20-2E3FA0961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8979D-E0D1-4279-BEA0-BD136A6AE05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57999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4728B36-74FB-6F16-8AFA-47F4684411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156D8-2780-45F6-8D23-90808D89B9A5}" type="datetimeFigureOut">
              <a:rPr lang="es-ES" smtClean="0"/>
              <a:t>12/04/2024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98B8B6F-7724-FA55-7F7D-3B00E3744B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7FD07A4-321B-21A7-94E0-D7F08EF42C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8979D-E0D1-4279-BEA0-BD136A6AE05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9200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490CCAB-DEEF-2FE7-F5E3-8296176A25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6DBFA40-0F1A-C99D-B717-E0F1832306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DE82ECE-1EA0-F059-A04B-23041ACA48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1DC39CF-A16D-79BB-8928-E128008C35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156D8-2780-45F6-8D23-90808D89B9A5}" type="datetimeFigureOut">
              <a:rPr lang="es-ES" smtClean="0"/>
              <a:t>12/04/2024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67ADA3A-3EED-870D-2FAB-BCA4CA9941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866CB44-2FB9-47C7-A0D8-5F761D7D7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8979D-E0D1-4279-BEA0-BD136A6AE05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02855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0393A73-210C-5F8E-AD72-933C62B978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53B7F7AD-3B88-2B99-9FB7-6B34905931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5D4EBF0-61CC-4321-D1B2-472B04344B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9DCD1D7-ECCC-12A1-EE59-3C36902F66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156D8-2780-45F6-8D23-90808D89B9A5}" type="datetimeFigureOut">
              <a:rPr lang="es-ES" smtClean="0"/>
              <a:t>12/04/2024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44825A-614E-BEE5-4F57-3090DF0D86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D1AAB90-754A-9E7A-0A83-28F85495CD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8979D-E0D1-4279-BEA0-BD136A6AE05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09523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80D8C681-4B1B-674E-BBCB-446D844333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F55B264-13D6-B9DD-CC4E-28248E3A2C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6EEBEE2-329E-B4E7-296D-903135B3FE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64156D8-2780-45F6-8D23-90808D89B9A5}" type="datetimeFigureOut">
              <a:rPr lang="es-ES" smtClean="0"/>
              <a:t>12/04/2024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395ED17-29F9-7ABA-A6C3-E2CF5769E7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6CCA6EA-7A64-4595-F429-F5F5D0B96F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438979D-E0D1-4279-BEA0-BD136A6AE05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2829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3A8C5A5D-C097-250F-C412-A066F22281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EB86F53-0E69-64C8-D38A-0CE4DF0154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72EFC70-42B9-B440-F5BA-8206107C25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9B62E05-ADC2-4122-9268-6A08E038518D}" type="datetimeFigureOut">
              <a:rPr lang="es-ES" smtClean="0"/>
              <a:t>12/04/2024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562F63B-6DDF-4238-57D3-96A0D44BF5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2CFEBC9-A1F7-84A7-30FE-3B9A352387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89527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35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3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jpe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microsoft.com/office/2007/relationships/hdphoto" Target="../media/hdphoto1.wdp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 Fill">
            <a:extLst>
              <a:ext uri="{FF2B5EF4-FFF2-40B4-BE49-F238E27FC236}">
                <a16:creationId xmlns:a16="http://schemas.microsoft.com/office/drawing/2014/main" id="{C3420C89-0B09-4632-A4AF-3971D08BF7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olor Cover">
            <a:extLst>
              <a:ext uri="{FF2B5EF4-FFF2-40B4-BE49-F238E27FC236}">
                <a16:creationId xmlns:a16="http://schemas.microsoft.com/office/drawing/2014/main" id="{4E5CBA61-BF74-40B4-A3A8-366BBA626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300ACA1-4C65-4F60-B139-EA3F53C9CC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518"/>
            <a:ext cx="12188952" cy="3490956"/>
            <a:chOff x="651279" y="598259"/>
            <a:chExt cx="10889442" cy="5680742"/>
          </a:xfrm>
        </p:grpSpPr>
        <p:sp>
          <p:nvSpPr>
            <p:cNvPr id="14" name="Color">
              <a:extLst>
                <a:ext uri="{FF2B5EF4-FFF2-40B4-BE49-F238E27FC236}">
                  <a16:creationId xmlns:a16="http://schemas.microsoft.com/office/drawing/2014/main" id="{B79F55E3-994C-4E20-85AB-669EB4A11F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Color">
              <a:extLst>
                <a:ext uri="{FF2B5EF4-FFF2-40B4-BE49-F238E27FC236}">
                  <a16:creationId xmlns:a16="http://schemas.microsoft.com/office/drawing/2014/main" id="{18ED73C6-80DF-4327-90E0-7F3F428C78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1">
                <a:lumMod val="60000"/>
                <a:lumOff val="4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2" name="Imagen 1">
            <a:extLst>
              <a:ext uri="{FF2B5EF4-FFF2-40B4-BE49-F238E27FC236}">
                <a16:creationId xmlns:a16="http://schemas.microsoft.com/office/drawing/2014/main" id="{4C4868B8-BBC4-EEE9-8787-0684E8B1F57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55556" y="0"/>
            <a:ext cx="6862013" cy="3429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35255FDA-4930-6227-C891-25A01CD5AEA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2"/>
          <a:stretch/>
        </p:blipFill>
        <p:spPr>
          <a:xfrm>
            <a:off x="5055556" y="3488410"/>
            <a:ext cx="6862013" cy="33695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26" name="Group 16">
            <a:extLst>
              <a:ext uri="{FF2B5EF4-FFF2-40B4-BE49-F238E27FC236}">
                <a16:creationId xmlns:a16="http://schemas.microsoft.com/office/drawing/2014/main" id="{E27AF472-EAE3-4572-AB69-B92BD10DBC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27" name="Freeform: Shape 17" hidden="1">
              <a:extLst>
                <a:ext uri="{FF2B5EF4-FFF2-40B4-BE49-F238E27FC236}">
                  <a16:creationId xmlns:a16="http://schemas.microsoft.com/office/drawing/2014/main" id="{BF4DB9D2-6215-420C-874C-82EADF8C6C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9" name="Freeform: Shape 18" hidden="1">
              <a:extLst>
                <a:ext uri="{FF2B5EF4-FFF2-40B4-BE49-F238E27FC236}">
                  <a16:creationId xmlns:a16="http://schemas.microsoft.com/office/drawing/2014/main" id="{1F003139-C97C-44FA-B139-32E4DFDCE9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CE4DD6E-8CEA-45EE-B630-DBC22144D8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4372F7F-AA3C-470B-AA61-7C35B7722C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34B605BF-D199-43DD-9328-E99F2ADFC6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E5D42A77-7336-4A35-8922-8098A16AA2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7401EE7D-B85D-4C10-AB8C-71884EFB11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8" name="Group 16">
            <a:extLst>
              <a:ext uri="{FF2B5EF4-FFF2-40B4-BE49-F238E27FC236}">
                <a16:creationId xmlns:a16="http://schemas.microsoft.com/office/drawing/2014/main" id="{5E68CAC0-9BF5-0BEC-81AE-49EE60AFB5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V="1">
            <a:off x="0" y="-518"/>
            <a:ext cx="12188952" cy="6858000"/>
            <a:chOff x="0" y="0"/>
            <a:chExt cx="12188952" cy="6858000"/>
          </a:xfrm>
          <a:solidFill>
            <a:srgbClr val="885075"/>
          </a:solidFill>
        </p:grpSpPr>
        <p:sp>
          <p:nvSpPr>
            <p:cNvPr id="10" name="Freeform: Shape 17" hidden="1">
              <a:extLst>
                <a:ext uri="{FF2B5EF4-FFF2-40B4-BE49-F238E27FC236}">
                  <a16:creationId xmlns:a16="http://schemas.microsoft.com/office/drawing/2014/main" id="{CD7C2DAD-FD6F-5F66-B276-0460B51F41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2" name="Freeform: Shape 18" hidden="1">
              <a:extLst>
                <a:ext uri="{FF2B5EF4-FFF2-40B4-BE49-F238E27FC236}">
                  <a16:creationId xmlns:a16="http://schemas.microsoft.com/office/drawing/2014/main" id="{853170CD-F593-3621-B640-4FD469772B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8" name="Freeform: Shape 19">
              <a:extLst>
                <a:ext uri="{FF2B5EF4-FFF2-40B4-BE49-F238E27FC236}">
                  <a16:creationId xmlns:a16="http://schemas.microsoft.com/office/drawing/2014/main" id="{75940FD2-398B-1415-E9C9-BAF355D893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9" name="Freeform: Shape 20">
              <a:extLst>
                <a:ext uri="{FF2B5EF4-FFF2-40B4-BE49-F238E27FC236}">
                  <a16:creationId xmlns:a16="http://schemas.microsoft.com/office/drawing/2014/main" id="{9F7CF94A-4E1D-4B94-21F2-70ACF6B2CC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0" name="Freeform: Shape 21">
              <a:extLst>
                <a:ext uri="{FF2B5EF4-FFF2-40B4-BE49-F238E27FC236}">
                  <a16:creationId xmlns:a16="http://schemas.microsoft.com/office/drawing/2014/main" id="{E2D496C3-E69A-B5C1-25C5-6E88CD78DF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rgbClr val="885075">
                <a:alpha val="4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1" name="Freeform: Shape 22">
              <a:extLst>
                <a:ext uri="{FF2B5EF4-FFF2-40B4-BE49-F238E27FC236}">
                  <a16:creationId xmlns:a16="http://schemas.microsoft.com/office/drawing/2014/main" id="{A2B9C5F1-3D53-5CBB-B21C-C2D155142D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rgbClr val="885075">
                <a:alpha val="4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2" name="Freeform: Shape 23">
              <a:extLst>
                <a:ext uri="{FF2B5EF4-FFF2-40B4-BE49-F238E27FC236}">
                  <a16:creationId xmlns:a16="http://schemas.microsoft.com/office/drawing/2014/main" id="{4BE4425C-DFF7-5D5C-18E3-1C36A32B6C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5" name="CuadroTexto 4">
            <a:extLst>
              <a:ext uri="{FF2B5EF4-FFF2-40B4-BE49-F238E27FC236}">
                <a16:creationId xmlns:a16="http://schemas.microsoft.com/office/drawing/2014/main" id="{3C09B097-9604-B8DB-0375-08237E49713E}"/>
              </a:ext>
            </a:extLst>
          </p:cNvPr>
          <p:cNvSpPr txBox="1"/>
          <p:nvPr/>
        </p:nvSpPr>
        <p:spPr>
          <a:xfrm>
            <a:off x="-1523" y="1458704"/>
            <a:ext cx="50555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ISU UTAMA:</a:t>
            </a:r>
            <a:endParaRPr lang="en" sz="54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490A739-E832-F5B4-555D-73381EE8941A}"/>
              </a:ext>
            </a:extLst>
          </p:cNvPr>
          <p:cNvSpPr txBox="1"/>
          <p:nvPr/>
        </p:nvSpPr>
        <p:spPr>
          <a:xfrm>
            <a:off x="-49329" y="3640216"/>
            <a:ext cx="50555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spc="50" dirty="0">
                <a:ln w="0"/>
                <a:solidFill>
                  <a:srgbClr val="9E406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KASIH ATAU KEEGOISAN?</a:t>
            </a:r>
            <a:endParaRPr lang="en" sz="5400" b="1" spc="50" dirty="0">
              <a:ln w="0"/>
              <a:solidFill>
                <a:srgbClr val="9E4066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28A636E4-BB6F-74F0-0C22-7E6518F9DD4D}"/>
              </a:ext>
            </a:extLst>
          </p:cNvPr>
          <p:cNvSpPr txBox="1"/>
          <p:nvPr/>
        </p:nvSpPr>
        <p:spPr>
          <a:xfrm>
            <a:off x="1432414" y="6059460"/>
            <a:ext cx="20889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1600" b="1" dirty="0">
                <a:solidFill>
                  <a:schemeClr val="accent1">
                    <a:lumMod val="75000"/>
                  </a:schemeClr>
                </a:solidFill>
              </a:rPr>
              <a:t>Lesson 2 for April 13, 2024</a:t>
            </a:r>
          </a:p>
        </p:txBody>
      </p:sp>
    </p:spTree>
    <p:extLst>
      <p:ext uri="{BB962C8B-B14F-4D97-AF65-F5344CB8AC3E}">
        <p14:creationId xmlns:p14="http://schemas.microsoft.com/office/powerpoint/2010/main" val="3343204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445DB24-D4C5-84EC-F47C-688FAB16738F}"/>
              </a:ext>
            </a:extLst>
          </p:cNvPr>
          <p:cNvSpPr txBox="1"/>
          <p:nvPr/>
        </p:nvSpPr>
        <p:spPr>
          <a:xfrm>
            <a:off x="1" y="-76200"/>
            <a:ext cx="949907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3200" b="1" spc="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MENOLONG MEREKA YANG MEMERLUKAN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A56BC4E-403C-4648-5D22-445B4EFC8274}"/>
              </a:ext>
            </a:extLst>
          </p:cNvPr>
          <p:cNvSpPr txBox="1"/>
          <p:nvPr/>
        </p:nvSpPr>
        <p:spPr>
          <a:xfrm>
            <a:off x="0" y="429662"/>
            <a:ext cx="949907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rgbClr val="82DAE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sv-SE" b="1" dirty="0">
                <a:solidFill>
                  <a:srgbClr val="82DAE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dan selalu ada dari mereka yang menjual harta miliknya, lalu membagi-bagikannya kepada semua orang sesuai dengan keperluan masing-masing.</a:t>
            </a:r>
            <a:r>
              <a:rPr lang="en" b="1" dirty="0">
                <a:solidFill>
                  <a:srgbClr val="82DAE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rgbClr val="82DAE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(Kisah 2:45)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9B9D96B-4275-26E6-4137-CF424FA21B9E}"/>
              </a:ext>
            </a:extLst>
          </p:cNvPr>
          <p:cNvSpPr txBox="1"/>
          <p:nvPr/>
        </p:nvSpPr>
        <p:spPr>
          <a:xfrm>
            <a:off x="277905" y="1273981"/>
            <a:ext cx="88634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 err="1"/>
              <a:t>Apa</a:t>
            </a:r>
            <a:r>
              <a:rPr lang="en-ID" sz="2000" b="1" dirty="0"/>
              <a:t> </a:t>
            </a:r>
            <a:r>
              <a:rPr lang="en-ID" sz="2000" b="1" dirty="0" err="1"/>
              <a:t>pengaruh</a:t>
            </a:r>
            <a:r>
              <a:rPr lang="en-ID" sz="2000" b="1" dirty="0"/>
              <a:t> </a:t>
            </a:r>
            <a:r>
              <a:rPr lang="en-ID" sz="2000" b="1" dirty="0" err="1"/>
              <a:t>Injil</a:t>
            </a:r>
            <a:r>
              <a:rPr lang="en-ID" sz="2000" b="1" dirty="0"/>
              <a:t> </a:t>
            </a:r>
            <a:r>
              <a:rPr lang="en-ID" sz="2000" b="1" dirty="0" err="1"/>
              <a:t>terhadap</a:t>
            </a:r>
            <a:r>
              <a:rPr lang="en-ID" sz="2000" b="1" dirty="0"/>
              <a:t> </a:t>
            </a:r>
            <a:r>
              <a:rPr lang="en-ID" sz="2000" b="1" dirty="0" err="1"/>
              <a:t>umat</a:t>
            </a:r>
            <a:r>
              <a:rPr lang="en-ID" sz="2000" b="1" dirty="0"/>
              <a:t> Kristen </a:t>
            </a:r>
            <a:r>
              <a:rPr lang="en-ID" sz="2000" b="1" dirty="0" err="1"/>
              <a:t>mula-mula</a:t>
            </a:r>
            <a:r>
              <a:rPr lang="en-ID" sz="2000" b="1" dirty="0"/>
              <a:t> (</a:t>
            </a:r>
            <a:r>
              <a:rPr lang="en-ID" sz="2000" b="1" dirty="0" err="1"/>
              <a:t>Kisah</a:t>
            </a:r>
            <a:r>
              <a:rPr lang="en-ID" sz="2000" b="1" dirty="0"/>
              <a:t> 2:42-47)?</a:t>
            </a:r>
            <a:endParaRPr lang="en" sz="2000" b="1" dirty="0"/>
          </a:p>
        </p:txBody>
      </p:sp>
      <p:graphicFrame>
        <p:nvGraphicFramePr>
          <p:cNvPr id="13" name="Diagrama 12">
            <a:extLst>
              <a:ext uri="{FF2B5EF4-FFF2-40B4-BE49-F238E27FC236}">
                <a16:creationId xmlns:a16="http://schemas.microsoft.com/office/drawing/2014/main" id="{D4EF72E2-DE94-C5FA-5455-151D3B2076C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6365852"/>
              </p:ext>
            </p:extLst>
          </p:nvPr>
        </p:nvGraphicFramePr>
        <p:xfrm>
          <a:off x="0" y="1717522"/>
          <a:ext cx="8389845" cy="3744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3A1E6DFE-F76B-7E05-1F17-366C9B1E686D}"/>
              </a:ext>
            </a:extLst>
          </p:cNvPr>
          <p:cNvSpPr txBox="1"/>
          <p:nvPr/>
        </p:nvSpPr>
        <p:spPr>
          <a:xfrm>
            <a:off x="0" y="5455476"/>
            <a:ext cx="94990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sv-SE" sz="2000" b="1" dirty="0"/>
              <a:t>Sebagai duta Kristus, mereka meniru Yesus. Dengan memperhatikan keperluan orang-orang di sekitar mereka, mereka mendapatkan dukungan dari seluruh kota.</a:t>
            </a:r>
            <a:endParaRPr lang="en" sz="2000" b="1" dirty="0"/>
          </a:p>
        </p:txBody>
      </p:sp>
      <p:pic>
        <p:nvPicPr>
          <p:cNvPr id="8" name="Imagen 7" descr="Imagen que contiene persona, tabla, mujer, foto&#10;&#10;Descripción generada automáticamente">
            <a:extLst>
              <a:ext uri="{FF2B5EF4-FFF2-40B4-BE49-F238E27FC236}">
                <a16:creationId xmlns:a16="http://schemas.microsoft.com/office/drawing/2014/main" id="{3D535990-4B90-E54F-9217-E797AEBA04F0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72205" y="4139914"/>
            <a:ext cx="2415020" cy="2630220"/>
          </a:xfrm>
          <a:prstGeom prst="round2DiagRect">
            <a:avLst>
              <a:gd name="adj1" fmla="val 6018"/>
              <a:gd name="adj2" fmla="val 13016"/>
            </a:avLst>
          </a:prstGeom>
          <a:ln w="38100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Imagen 11" descr="Un grupo de personas haciendo gestos con la cara pintada&#10;&#10;Descripción generada automáticamente con confianza baja">
            <a:extLst>
              <a:ext uri="{FF2B5EF4-FFF2-40B4-BE49-F238E27FC236}">
                <a16:creationId xmlns:a16="http://schemas.microsoft.com/office/drawing/2014/main" id="{07A8BD98-73EE-0A5F-25FF-7B331FC538F4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99074" y="87866"/>
            <a:ext cx="2583773" cy="3422216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accent2">
                <a:lumMod val="40000"/>
                <a:lumOff val="6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Imagen 5" descr="Un par de personas de pie&#10;&#10;Descripción generada automáticamente con confianza baja">
            <a:extLst>
              <a:ext uri="{FF2B5EF4-FFF2-40B4-BE49-F238E27FC236}">
                <a16:creationId xmlns:a16="http://schemas.microsoft.com/office/drawing/2014/main" id="{855D853D-B27B-F863-494D-B29621E59B4A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32678" y="2718086"/>
            <a:ext cx="2545295" cy="1953514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8DB6FB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0D265ACD-0ABF-713C-FFA4-2C42EDEF12C9}"/>
              </a:ext>
            </a:extLst>
          </p:cNvPr>
          <p:cNvSpPr txBox="1"/>
          <p:nvPr/>
        </p:nvSpPr>
        <p:spPr>
          <a:xfrm>
            <a:off x="0" y="6163362"/>
            <a:ext cx="949907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/>
              <a:t>Oleh </a:t>
            </a:r>
            <a:r>
              <a:rPr lang="en-ID" sz="2000" b="1" dirty="0" err="1"/>
              <a:t>karena</a:t>
            </a:r>
            <a:r>
              <a:rPr lang="en-ID" sz="2000" b="1" dirty="0"/>
              <a:t> </a:t>
            </a:r>
            <a:r>
              <a:rPr lang="en-ID" sz="2000" b="1" dirty="0" err="1"/>
              <a:t>itu</a:t>
            </a:r>
            <a:r>
              <a:rPr lang="en-ID" sz="2000" b="1" dirty="0"/>
              <a:t>, </a:t>
            </a:r>
            <a:r>
              <a:rPr lang="en-ID" sz="2000" b="1" dirty="0" err="1"/>
              <a:t>Gereja</a:t>
            </a:r>
            <a:r>
              <a:rPr lang="en-ID" sz="2000" b="1" dirty="0"/>
              <a:t> </a:t>
            </a:r>
            <a:r>
              <a:rPr lang="en-ID" sz="2000" b="1" dirty="0" err="1"/>
              <a:t>harus</a:t>
            </a:r>
            <a:r>
              <a:rPr lang="en-ID" sz="2000" b="1" dirty="0"/>
              <a:t> </a:t>
            </a:r>
            <a:r>
              <a:rPr lang="en-ID" sz="2000" b="1" dirty="0" err="1"/>
              <a:t>mencirikan</a:t>
            </a:r>
            <a:r>
              <a:rPr lang="en-ID" sz="2000" b="1" dirty="0"/>
              <a:t> oleh </a:t>
            </a:r>
            <a:r>
              <a:rPr lang="en-ID" sz="2000" b="1" dirty="0" err="1"/>
              <a:t>kasih</a:t>
            </a:r>
            <a:r>
              <a:rPr lang="en-ID" sz="2000" b="1" dirty="0"/>
              <a:t> </a:t>
            </a:r>
            <a:r>
              <a:rPr lang="en-ID" sz="2000" b="1" dirty="0" err="1"/>
              <a:t>Kristiani</a:t>
            </a:r>
            <a:r>
              <a:rPr lang="en-ID" sz="2000" b="1" dirty="0"/>
              <a:t> </a:t>
            </a:r>
            <a:r>
              <a:rPr lang="en-ID" sz="2000" b="1" dirty="0" err="1"/>
              <a:t>satu</a:t>
            </a:r>
            <a:r>
              <a:rPr lang="en-ID" sz="2000" b="1" dirty="0"/>
              <a:t> </a:t>
            </a:r>
            <a:r>
              <a:rPr lang="en-ID" sz="2000" b="1" dirty="0" err="1"/>
              <a:t>sama</a:t>
            </a:r>
            <a:r>
              <a:rPr lang="en-ID" sz="2000" b="1" dirty="0"/>
              <a:t> lain, dan </a:t>
            </a:r>
            <a:r>
              <a:rPr lang="en-ID" sz="2000" b="1" dirty="0" err="1"/>
              <a:t>kepedulian</a:t>
            </a:r>
            <a:r>
              <a:rPr lang="en-ID" sz="2000" b="1" dirty="0"/>
              <a:t> </a:t>
            </a:r>
            <a:r>
              <a:rPr lang="en-ID" sz="2000" b="1" dirty="0" err="1"/>
              <a:t>terhadap</a:t>
            </a:r>
            <a:r>
              <a:rPr lang="en-ID" sz="2000" b="1" dirty="0"/>
              <a:t> </a:t>
            </a:r>
            <a:r>
              <a:rPr lang="en-ID" sz="2000" b="1" dirty="0" err="1"/>
              <a:t>komunitas</a:t>
            </a:r>
            <a:r>
              <a:rPr lang="en-ID" sz="2000" b="1" dirty="0"/>
              <a:t> </a:t>
            </a:r>
            <a:r>
              <a:rPr lang="en-ID" sz="2000" b="1" dirty="0" err="1"/>
              <a:t>mereka</a:t>
            </a:r>
            <a:r>
              <a:rPr lang="en-ID" sz="2000" b="1" dirty="0"/>
              <a:t>.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2526532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53" presetClass="entr" presetSubtype="52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53" presetClass="entr" presetSubtype="52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593C632F-6E4E-4DF9-875E-7FAFF6294E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">
                                            <p:graphicEl>
                                              <a:dgm id="{593C632F-6E4E-4DF9-875E-7FAFF6294E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>
                                            <p:graphicEl>
                                              <a:dgm id="{593C632F-6E4E-4DF9-875E-7FAFF6294E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>
                                            <p:graphicEl>
                                              <a:dgm id="{593C632F-6E4E-4DF9-875E-7FAFF6294E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308687F3-EAA2-4ED6-B580-A75C6E326F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3">
                                            <p:graphicEl>
                                              <a:dgm id="{308687F3-EAA2-4ED6-B580-A75C6E326F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B771A9FD-1A36-4F4E-B943-39A76BEC5D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3">
                                            <p:graphicEl>
                                              <a:dgm id="{B771A9FD-1A36-4F4E-B943-39A76BEC5D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3">
                                            <p:graphicEl>
                                              <a:dgm id="{B771A9FD-1A36-4F4E-B943-39A76BEC5D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3">
                                            <p:graphicEl>
                                              <a:dgm id="{B771A9FD-1A36-4F4E-B943-39A76BEC5D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8EF119AF-0E19-4A04-A7B6-9315C2CDF1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3">
                                            <p:graphicEl>
                                              <a:dgm id="{8EF119AF-0E19-4A04-A7B6-9315C2CDF1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B9DA2D1F-B724-43FA-9BD2-EB7F13A662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3">
                                            <p:graphicEl>
                                              <a:dgm id="{B9DA2D1F-B724-43FA-9BD2-EB7F13A662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3">
                                            <p:graphicEl>
                                              <a:dgm id="{B9DA2D1F-B724-43FA-9BD2-EB7F13A662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3">
                                            <p:graphicEl>
                                              <a:dgm id="{B9DA2D1F-B724-43FA-9BD2-EB7F13A6627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674355F8-F5A9-4CCC-80EA-6DD432903C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13">
                                            <p:graphicEl>
                                              <a:dgm id="{674355F8-F5A9-4CCC-80EA-6DD432903C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36EA4B06-54A1-42F3-9F9F-6E6B3E2C1C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3">
                                            <p:graphicEl>
                                              <a:dgm id="{36EA4B06-54A1-42F3-9F9F-6E6B3E2C1C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3">
                                            <p:graphicEl>
                                              <a:dgm id="{36EA4B06-54A1-42F3-9F9F-6E6B3E2C1C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3">
                                            <p:graphicEl>
                                              <a:dgm id="{36EA4B06-54A1-42F3-9F9F-6E6B3E2C1CA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E3358233-AB0B-499A-B985-326DDD53CC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13">
                                            <p:graphicEl>
                                              <a:dgm id="{E3358233-AB0B-499A-B985-326DDD53CC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8CC3E3EE-2716-4106-81EA-17A7E5630B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3">
                                            <p:graphicEl>
                                              <a:dgm id="{8CC3E3EE-2716-4106-81EA-17A7E5630B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3">
                                            <p:graphicEl>
                                              <a:dgm id="{8CC3E3EE-2716-4106-81EA-17A7E5630B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3">
                                            <p:graphicEl>
                                              <a:dgm id="{8CC3E3EE-2716-4106-81EA-17A7E5630B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FC9F8CF2-3B20-4C2F-BDB2-BFDC4C9B23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13">
                                            <p:graphicEl>
                                              <a:dgm id="{FC9F8CF2-3B20-4C2F-BDB2-BFDC4C9B23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8B3316BC-2B74-4B7F-B9A7-E865537FF3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3">
                                            <p:graphicEl>
                                              <a:dgm id="{8B3316BC-2B74-4B7F-B9A7-E865537FF3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3">
                                            <p:graphicEl>
                                              <a:dgm id="{8B3316BC-2B74-4B7F-B9A7-E865537FF3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3">
                                            <p:graphicEl>
                                              <a:dgm id="{8B3316BC-2B74-4B7F-B9A7-E865537FF3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89119926-C6C4-4EA9-880F-E3207FCFD8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13">
                                            <p:graphicEl>
                                              <a:dgm id="{89119926-C6C4-4EA9-880F-E3207FCFD8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D889E4A5-8C3E-4785-B1C9-3C540E8153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3">
                                            <p:graphicEl>
                                              <a:dgm id="{D889E4A5-8C3E-4785-B1C9-3C540E8153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3">
                                            <p:graphicEl>
                                              <a:dgm id="{D889E4A5-8C3E-4785-B1C9-3C540E8153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13">
                                            <p:graphicEl>
                                              <a:dgm id="{D889E4A5-8C3E-4785-B1C9-3C540E8153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500"/>
                            </p:stCondLst>
                            <p:childTnLst>
                              <p:par>
                                <p:cTn id="1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FC273BEF-115B-4D1F-847D-6649371DF8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13">
                                            <p:graphicEl>
                                              <a:dgm id="{FC273BEF-115B-4D1F-847D-6649371DF8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E89E5BB7-EFAE-4919-B748-BE6D906FFF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13">
                                            <p:graphicEl>
                                              <a:dgm id="{E89E5BB7-EFAE-4919-B748-BE6D906FFF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13">
                                            <p:graphicEl>
                                              <a:dgm id="{E89E5BB7-EFAE-4919-B748-BE6D906FFF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13">
                                            <p:graphicEl>
                                              <a:dgm id="{E89E5BB7-EFAE-4919-B748-BE6D906FFF6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500"/>
                            </p:stCondLst>
                            <p:childTnLst>
                              <p:par>
                                <p:cTn id="1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4E896A66-4610-42C5-8BC4-A177A6D9C6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500"/>
                                        <p:tgtEl>
                                          <p:spTgt spid="13">
                                            <p:graphicEl>
                                              <a:dgm id="{4E896A66-4610-42C5-8BC4-A177A6D9C6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Graphic spid="13" grpId="0" uiExpand="1">
        <p:bldSub>
          <a:bldDgm bld="one"/>
        </p:bldSub>
      </p:bldGraphic>
      <p:bldP spid="7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Un grupo de personas haciendo gestos con la cara de un niño&#10;&#10;Descripción generada automáticamente con confianza baja">
            <a:extLst>
              <a:ext uri="{FF2B5EF4-FFF2-40B4-BE49-F238E27FC236}">
                <a16:creationId xmlns:a16="http://schemas.microsoft.com/office/drawing/2014/main" id="{BB9BFB50-39B3-AE68-DCDD-E5CF1A9E83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578" r="8578"/>
          <a:stretch/>
        </p:blipFill>
        <p:spPr>
          <a:xfrm>
            <a:off x="0" y="0"/>
            <a:ext cx="4261104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841C461F-97EF-8A7F-FF9B-755EC857B7C7}"/>
              </a:ext>
            </a:extLst>
          </p:cNvPr>
          <p:cNvSpPr txBox="1"/>
          <p:nvPr/>
        </p:nvSpPr>
        <p:spPr>
          <a:xfrm>
            <a:off x="4392017" y="0"/>
            <a:ext cx="7799983" cy="144655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"/>
            </a:scene3d>
            <a:sp3d extrusionH="57150" contourW="12700">
              <a:bevelT h="25400" prst="softRound"/>
              <a:contourClr>
                <a:schemeClr val="tx1"/>
              </a:contourClr>
            </a:sp3d>
          </a:bodyPr>
          <a:lstStyle/>
          <a:p>
            <a:pPr algn="ctr"/>
            <a:r>
              <a:rPr lang="en" sz="44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KASIH, SEBAGAI TANDA IDENTITAS KITA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6820524-EB82-00F3-2C27-F8A8393E43B4}"/>
              </a:ext>
            </a:extLst>
          </p:cNvPr>
          <p:cNvSpPr txBox="1"/>
          <p:nvPr/>
        </p:nvSpPr>
        <p:spPr>
          <a:xfrm>
            <a:off x="4773817" y="1273154"/>
            <a:ext cx="7027546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ID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Dengan</a:t>
            </a:r>
            <a:r>
              <a:rPr lang="en-ID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ID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demikian</a:t>
            </a:r>
            <a:r>
              <a:rPr lang="en-ID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ID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semua</a:t>
            </a:r>
            <a:r>
              <a:rPr lang="en-ID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orang </a:t>
            </a:r>
            <a:r>
              <a:rPr lang="en-ID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akan</a:t>
            </a:r>
            <a:r>
              <a:rPr lang="en-ID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ID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tahu</a:t>
            </a:r>
            <a:r>
              <a:rPr lang="en-ID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ID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bahwa</a:t>
            </a:r>
            <a:r>
              <a:rPr lang="en-ID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ID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kamu</a:t>
            </a:r>
            <a:r>
              <a:rPr lang="en-ID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ID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adalah</a:t>
            </a:r>
            <a:r>
              <a:rPr lang="en-ID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murid-murid-Ku, </a:t>
            </a:r>
            <a:r>
              <a:rPr lang="en-ID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yaitu</a:t>
            </a:r>
            <a:r>
              <a:rPr lang="en-ID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ID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jikalau</a:t>
            </a:r>
            <a:r>
              <a:rPr lang="en-ID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ID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kamu</a:t>
            </a:r>
            <a:r>
              <a:rPr lang="en-ID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ID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saling</a:t>
            </a:r>
            <a:r>
              <a:rPr lang="en-ID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ID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mengasihi</a:t>
            </a:r>
            <a:r>
              <a:rPr lang="en-ID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</a:t>
            </a:r>
            <a:r>
              <a:rPr lang="en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(Yohanes 13:35)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059A557-21E0-4FF3-9386-63B826EB9A95}"/>
              </a:ext>
            </a:extLst>
          </p:cNvPr>
          <p:cNvSpPr txBox="1"/>
          <p:nvPr/>
        </p:nvSpPr>
        <p:spPr>
          <a:xfrm>
            <a:off x="4392706" y="2094552"/>
            <a:ext cx="77897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/>
              <a:t>Masing-masing </a:t>
            </a:r>
            <a:r>
              <a:rPr lang="en-ID" sz="2000" b="1" dirty="0" err="1"/>
              <a:t>pihak</a:t>
            </a:r>
            <a:r>
              <a:rPr lang="en-ID" sz="2000" b="1" dirty="0"/>
              <a:t> yang </a:t>
            </a:r>
            <a:r>
              <a:rPr lang="en-ID" sz="2000" b="1" dirty="0" err="1"/>
              <a:t>terlibat</a:t>
            </a:r>
            <a:r>
              <a:rPr lang="en-ID" sz="2000" b="1" dirty="0"/>
              <a:t> </a:t>
            </a:r>
            <a:r>
              <a:rPr lang="en-ID" sz="2000" b="1" dirty="0" err="1"/>
              <a:t>dalam</a:t>
            </a:r>
            <a:r>
              <a:rPr lang="en-ID" sz="2000" b="1" dirty="0"/>
              <a:t> </a:t>
            </a:r>
            <a:r>
              <a:rPr lang="en-ID" sz="2000" b="1" dirty="0" err="1"/>
              <a:t>pertentangan</a:t>
            </a:r>
            <a:r>
              <a:rPr lang="en-ID" sz="2000" b="1" dirty="0"/>
              <a:t> </a:t>
            </a:r>
            <a:r>
              <a:rPr lang="en-ID" sz="2000" b="1" dirty="0" err="1"/>
              <a:t>kosmik</a:t>
            </a:r>
            <a:r>
              <a:rPr lang="en-ID" sz="2000" b="1" dirty="0"/>
              <a:t> </a:t>
            </a:r>
            <a:r>
              <a:rPr lang="en-ID" sz="2000" b="1" dirty="0" err="1"/>
              <a:t>memiliki</a:t>
            </a:r>
            <a:r>
              <a:rPr lang="en-ID" sz="2000" b="1" dirty="0"/>
              <a:t> </a:t>
            </a:r>
            <a:r>
              <a:rPr lang="en-ID" sz="2000" b="1" dirty="0" err="1"/>
              <a:t>ciri</a:t>
            </a:r>
            <a:r>
              <a:rPr lang="en-ID" sz="2000" b="1" dirty="0"/>
              <a:t> </a:t>
            </a:r>
            <a:r>
              <a:rPr lang="en-ID" sz="2000" b="1" dirty="0" err="1"/>
              <a:t>khasnya</a:t>
            </a:r>
            <a:r>
              <a:rPr lang="en-ID" sz="2000" b="1" dirty="0"/>
              <a:t> masing-masing: </a:t>
            </a:r>
            <a:r>
              <a:rPr lang="en-ID" sz="2000" b="1" dirty="0" err="1"/>
              <a:t>Setan</a:t>
            </a:r>
            <a:r>
              <a:rPr lang="en-ID" sz="2000" b="1" dirty="0"/>
              <a:t> </a:t>
            </a:r>
            <a:r>
              <a:rPr lang="en-ID" sz="2000" b="1" dirty="0" err="1"/>
              <a:t>membenci</a:t>
            </a:r>
            <a:r>
              <a:rPr lang="en-ID" sz="2000" b="1" dirty="0"/>
              <a:t> dan </a:t>
            </a:r>
            <a:r>
              <a:rPr lang="en-ID" sz="2000" b="1" dirty="0" err="1"/>
              <a:t>menghancurkan</a:t>
            </a:r>
            <a:r>
              <a:rPr lang="en-ID" sz="2000" b="1" dirty="0"/>
              <a:t>; </a:t>
            </a:r>
            <a:r>
              <a:rPr lang="en-ID" sz="2000" b="1" dirty="0" err="1"/>
              <a:t>Tuhan</a:t>
            </a:r>
            <a:r>
              <a:rPr lang="en-ID" sz="2000" b="1" dirty="0"/>
              <a:t> </a:t>
            </a:r>
            <a:r>
              <a:rPr lang="en-ID" sz="2000" b="1" dirty="0" err="1"/>
              <a:t>mengasihi</a:t>
            </a:r>
            <a:r>
              <a:rPr lang="en-ID" sz="2000" b="1" dirty="0"/>
              <a:t> dan </a:t>
            </a:r>
            <a:r>
              <a:rPr lang="en-ID" sz="2000" b="1" dirty="0" err="1"/>
              <a:t>memulihkan</a:t>
            </a:r>
            <a:r>
              <a:rPr lang="en-ID" sz="2000" b="1" dirty="0"/>
              <a:t>.</a:t>
            </a:r>
            <a:endParaRPr lang="en" sz="2000" b="1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CC42C760-C346-61BE-52F4-7A18C943C037}"/>
              </a:ext>
            </a:extLst>
          </p:cNvPr>
          <p:cNvSpPr txBox="1"/>
          <p:nvPr/>
        </p:nvSpPr>
        <p:spPr>
          <a:xfrm>
            <a:off x="4392707" y="5216414"/>
            <a:ext cx="7789767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 err="1"/>
              <a:t>Mereka</a:t>
            </a:r>
            <a:r>
              <a:rPr lang="en-ID" sz="2000" b="1" dirty="0"/>
              <a:t> </a:t>
            </a:r>
            <a:r>
              <a:rPr lang="en-ID" sz="2000" b="1" dirty="0" err="1"/>
              <a:t>memberikan</a:t>
            </a:r>
            <a:r>
              <a:rPr lang="en-ID" sz="2000" b="1" dirty="0"/>
              <a:t> </a:t>
            </a:r>
            <a:r>
              <a:rPr lang="en-ID" sz="2000" b="1" dirty="0" err="1"/>
              <a:t>diri</a:t>
            </a:r>
            <a:r>
              <a:rPr lang="en-ID" sz="2000" b="1" dirty="0"/>
              <a:t> </a:t>
            </a:r>
            <a:r>
              <a:rPr lang="en-ID" sz="2000" b="1" dirty="0" err="1"/>
              <a:t>mereka</a:t>
            </a:r>
            <a:r>
              <a:rPr lang="en-ID" sz="2000" b="1" dirty="0"/>
              <a:t> </a:t>
            </a:r>
            <a:r>
              <a:rPr lang="en-ID" sz="2000" b="1" dirty="0" err="1"/>
              <a:t>karena</a:t>
            </a:r>
            <a:r>
              <a:rPr lang="en-ID" sz="2000" b="1" dirty="0"/>
              <a:t> </a:t>
            </a:r>
            <a:r>
              <a:rPr lang="en-ID" sz="2000" b="1" dirty="0" err="1"/>
              <a:t>kasih</a:t>
            </a:r>
            <a:r>
              <a:rPr lang="en-ID" sz="2000" b="1" dirty="0"/>
              <a:t>, dan </a:t>
            </a:r>
            <a:r>
              <a:rPr lang="en-ID" sz="2000" b="1" dirty="0" err="1"/>
              <a:t>memberi</a:t>
            </a:r>
            <a:r>
              <a:rPr lang="en-ID" sz="2000" b="1" dirty="0"/>
              <a:t> </a:t>
            </a:r>
            <a:r>
              <a:rPr lang="en-ID" sz="2000" b="1" dirty="0" err="1"/>
              <a:t>manfaat</a:t>
            </a:r>
            <a:r>
              <a:rPr lang="en-ID" sz="2000" b="1" dirty="0"/>
              <a:t> </a:t>
            </a:r>
            <a:r>
              <a:rPr lang="en-ID" sz="2000" b="1" dirty="0" err="1"/>
              <a:t>bagi</a:t>
            </a:r>
            <a:r>
              <a:rPr lang="en-ID" sz="2000" b="1" dirty="0"/>
              <a:t> </a:t>
            </a:r>
            <a:r>
              <a:rPr lang="en-ID" sz="2000" b="1" dirty="0" err="1"/>
              <a:t>jutaan</a:t>
            </a:r>
            <a:r>
              <a:rPr lang="en-ID" sz="2000" b="1" dirty="0"/>
              <a:t> orang. </a:t>
            </a:r>
            <a:r>
              <a:rPr lang="en-ID" sz="2000" b="1" dirty="0" err="1"/>
              <a:t>Namun</a:t>
            </a:r>
            <a:r>
              <a:rPr lang="en-ID" sz="2000" b="1" dirty="0"/>
              <a:t> </a:t>
            </a:r>
            <a:r>
              <a:rPr lang="en-ID" sz="2000" b="1" dirty="0" err="1"/>
              <a:t>mereka</a:t>
            </a:r>
            <a:r>
              <a:rPr lang="en-ID" sz="2000" b="1" dirty="0"/>
              <a:t> </a:t>
            </a:r>
            <a:r>
              <a:rPr lang="en-ID" sz="2000" b="1" dirty="0" err="1"/>
              <a:t>tidak</a:t>
            </a:r>
            <a:r>
              <a:rPr lang="en-ID" sz="2000" b="1" dirty="0"/>
              <a:t> </a:t>
            </a:r>
            <a:r>
              <a:rPr lang="en-ID" sz="2000" b="1" dirty="0" err="1"/>
              <a:t>mengarahkan</a:t>
            </a:r>
            <a:r>
              <a:rPr lang="en-ID" sz="2000" b="1" dirty="0"/>
              <a:t> </a:t>
            </a:r>
            <a:r>
              <a:rPr lang="en-ID" sz="2000" b="1" dirty="0" err="1"/>
              <a:t>perhatian</a:t>
            </a:r>
            <a:r>
              <a:rPr lang="en-ID" sz="2000" b="1" dirty="0"/>
              <a:t> </a:t>
            </a:r>
            <a:r>
              <a:rPr lang="en-ID" sz="2000" b="1" dirty="0" err="1"/>
              <a:t>mereka</a:t>
            </a:r>
            <a:r>
              <a:rPr lang="en-ID" sz="2000" b="1" dirty="0"/>
              <a:t> </a:t>
            </a:r>
            <a:r>
              <a:rPr lang="en-ID" sz="2000" b="1" dirty="0" err="1"/>
              <a:t>kepada</a:t>
            </a:r>
            <a:r>
              <a:rPr lang="en-ID" sz="2000" b="1" dirty="0"/>
              <a:t> </a:t>
            </a:r>
            <a:r>
              <a:rPr lang="en-ID" sz="2000" b="1" dirty="0" err="1"/>
              <a:t>diri</a:t>
            </a:r>
            <a:r>
              <a:rPr lang="en-ID" sz="2000" b="1" dirty="0"/>
              <a:t> </a:t>
            </a:r>
            <a:r>
              <a:rPr lang="en-ID" sz="2000" b="1" dirty="0" err="1"/>
              <a:t>mereka</a:t>
            </a:r>
            <a:r>
              <a:rPr lang="en-ID" sz="2000" b="1" dirty="0"/>
              <a:t> </a:t>
            </a:r>
            <a:r>
              <a:rPr lang="en-ID" sz="2000" b="1" dirty="0" err="1"/>
              <a:t>sendiri</a:t>
            </a:r>
            <a:r>
              <a:rPr lang="en-ID" sz="2000" b="1" dirty="0"/>
              <a:t>, </a:t>
            </a:r>
            <a:r>
              <a:rPr lang="en-ID" sz="2000" b="1" dirty="0" err="1"/>
              <a:t>melainkan</a:t>
            </a:r>
            <a:r>
              <a:rPr lang="en-ID" sz="2000" b="1" dirty="0"/>
              <a:t> </a:t>
            </a:r>
            <a:r>
              <a:rPr lang="en-ID" sz="2000" b="1" dirty="0" err="1"/>
              <a:t>kepada</a:t>
            </a:r>
            <a:r>
              <a:rPr lang="en-ID" sz="2000" b="1" dirty="0"/>
              <a:t> </a:t>
            </a:r>
            <a:r>
              <a:rPr lang="en-ID" sz="2000" b="1" dirty="0" err="1"/>
              <a:t>Dia</a:t>
            </a:r>
            <a:r>
              <a:rPr lang="en-ID" sz="2000" b="1" dirty="0"/>
              <a:t> yang </a:t>
            </a:r>
            <a:r>
              <a:rPr lang="en-ID" sz="2000" b="1" dirty="0" err="1"/>
              <a:t>untuknya</a:t>
            </a:r>
            <a:r>
              <a:rPr lang="en-ID" sz="2000" b="1" dirty="0"/>
              <a:t> </a:t>
            </a:r>
            <a:r>
              <a:rPr lang="en-ID" sz="2000" b="1" dirty="0" err="1"/>
              <a:t>mereka</a:t>
            </a:r>
            <a:r>
              <a:rPr lang="en-ID" sz="2000" b="1" dirty="0"/>
              <a:t> </a:t>
            </a:r>
            <a:r>
              <a:rPr lang="en-ID" sz="2000" b="1" dirty="0" err="1"/>
              <a:t>rela</a:t>
            </a:r>
            <a:r>
              <a:rPr lang="en-ID" sz="2000" b="1" dirty="0"/>
              <a:t> </a:t>
            </a:r>
            <a:r>
              <a:rPr lang="en-ID" sz="2000" b="1" dirty="0" err="1"/>
              <a:t>memberikan</a:t>
            </a:r>
            <a:r>
              <a:rPr lang="en-ID" sz="2000" b="1" dirty="0"/>
              <a:t> </a:t>
            </a:r>
            <a:r>
              <a:rPr lang="en-ID" sz="2000" b="1" dirty="0" err="1"/>
              <a:t>nyawa</a:t>
            </a:r>
            <a:r>
              <a:rPr lang="en-ID" sz="2000" b="1" dirty="0"/>
              <a:t> </a:t>
            </a:r>
            <a:r>
              <a:rPr lang="en-ID" sz="2000" b="1" dirty="0" err="1"/>
              <a:t>mereka</a:t>
            </a:r>
            <a:r>
              <a:rPr lang="en-ID" sz="2000" b="1" dirty="0"/>
              <a:t>, </a:t>
            </a:r>
            <a:r>
              <a:rPr lang="en-ID" sz="2000" b="1" dirty="0" err="1"/>
              <a:t>Juruselamat</a:t>
            </a:r>
            <a:r>
              <a:rPr lang="en-ID" sz="2000" b="1" dirty="0"/>
              <a:t> </a:t>
            </a:r>
            <a:r>
              <a:rPr lang="en-ID" sz="2000" b="1" dirty="0" err="1"/>
              <a:t>mereka</a:t>
            </a:r>
            <a:r>
              <a:rPr lang="en-ID" sz="2000" b="1" dirty="0"/>
              <a:t>: </a:t>
            </a:r>
            <a:r>
              <a:rPr lang="en-ID" sz="2000" b="1" dirty="0" err="1"/>
              <a:t>Yesus</a:t>
            </a:r>
            <a:r>
              <a:rPr lang="en-ID" sz="2000" b="1" dirty="0"/>
              <a:t>.</a:t>
            </a:r>
            <a:endParaRPr lang="en" sz="2000" b="1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5EBCE36D-1D3D-5008-464F-43C06FA23B27}"/>
              </a:ext>
            </a:extLst>
          </p:cNvPr>
          <p:cNvSpPr txBox="1"/>
          <p:nvPr/>
        </p:nvSpPr>
        <p:spPr>
          <a:xfrm>
            <a:off x="4392017" y="3975738"/>
            <a:ext cx="779998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 err="1"/>
              <a:t>Umat</a:t>
            </a:r>
            <a:r>
              <a:rPr lang="en-ID" sz="2000" b="1" dirty="0"/>
              <a:t> Kristen </a:t>
            </a:r>
            <a:r>
              <a:rPr lang="en-ID" sz="2000" b="1" dirty="0" err="1"/>
              <a:t>abad</a:t>
            </a:r>
            <a:r>
              <a:rPr lang="en-ID" sz="2000" b="1" dirty="0"/>
              <a:t> ke-2 dan ke-3 </a:t>
            </a:r>
            <a:r>
              <a:rPr lang="en-ID" sz="2000" b="1" dirty="0" err="1"/>
              <a:t>mempraktikkan</a:t>
            </a:r>
            <a:r>
              <a:rPr lang="en-ID" sz="2000" b="1" dirty="0"/>
              <a:t> </a:t>
            </a:r>
            <a:r>
              <a:rPr lang="en-ID" sz="2000" b="1" dirty="0" err="1"/>
              <a:t>kasih</a:t>
            </a:r>
            <a:r>
              <a:rPr lang="en-ID" sz="2000" b="1" dirty="0"/>
              <a:t> </a:t>
            </a:r>
            <a:r>
              <a:rPr lang="en-ID" sz="2000" b="1" dirty="0" err="1"/>
              <a:t>tanpa</a:t>
            </a:r>
            <a:r>
              <a:rPr lang="en-ID" sz="2000" b="1" dirty="0"/>
              <a:t> </a:t>
            </a:r>
            <a:r>
              <a:rPr lang="en-ID" sz="2000" b="1" dirty="0" err="1"/>
              <a:t>pamrih</a:t>
            </a:r>
            <a:r>
              <a:rPr lang="en-ID" sz="2000" b="1" dirty="0"/>
              <a:t>. </a:t>
            </a:r>
            <a:r>
              <a:rPr lang="en-ID" sz="2000" b="1" dirty="0" err="1"/>
              <a:t>Selama</a:t>
            </a:r>
            <a:r>
              <a:rPr lang="en-ID" sz="2000" b="1" dirty="0"/>
              <a:t> </a:t>
            </a:r>
            <a:r>
              <a:rPr lang="en-ID" sz="2000" b="1" dirty="0" err="1"/>
              <a:t>dua</a:t>
            </a:r>
            <a:r>
              <a:rPr lang="en-ID" sz="2000" b="1" dirty="0"/>
              <a:t> </a:t>
            </a:r>
            <a:r>
              <a:rPr lang="en-ID" sz="2000" b="1" dirty="0" err="1"/>
              <a:t>pandemi</a:t>
            </a:r>
            <a:r>
              <a:rPr lang="en-ID" sz="2000" b="1" dirty="0"/>
              <a:t> </a:t>
            </a:r>
            <a:r>
              <a:rPr lang="en-ID" sz="2000" b="1" dirty="0" err="1"/>
              <a:t>besar</a:t>
            </a:r>
            <a:r>
              <a:rPr lang="en-ID" sz="2000" b="1" dirty="0"/>
              <a:t> (pada </a:t>
            </a:r>
            <a:r>
              <a:rPr lang="en-ID" sz="2000" b="1" dirty="0" err="1"/>
              <a:t>tahun</a:t>
            </a:r>
            <a:r>
              <a:rPr lang="en-ID" sz="2000" b="1" dirty="0"/>
              <a:t> 160 dan 265), </a:t>
            </a:r>
            <a:r>
              <a:rPr lang="en-ID" sz="2000" b="1" dirty="0" err="1"/>
              <a:t>mereka</a:t>
            </a:r>
            <a:r>
              <a:rPr lang="en-ID" sz="2000" b="1" dirty="0"/>
              <a:t> </a:t>
            </a:r>
            <a:r>
              <a:rPr lang="en-ID" sz="2000" b="1" dirty="0" err="1"/>
              <a:t>mengabdikan</a:t>
            </a:r>
            <a:r>
              <a:rPr lang="en-ID" sz="2000" b="1" dirty="0"/>
              <a:t> </a:t>
            </a:r>
            <a:r>
              <a:rPr lang="en-ID" sz="2000" b="1" dirty="0" err="1"/>
              <a:t>diri</a:t>
            </a:r>
            <a:r>
              <a:rPr lang="en-ID" sz="2000" b="1" dirty="0"/>
              <a:t> </a:t>
            </a:r>
            <a:r>
              <a:rPr lang="en-ID" sz="2000" b="1" dirty="0" err="1"/>
              <a:t>untuk</a:t>
            </a:r>
            <a:r>
              <a:rPr lang="en-ID" sz="2000" b="1" dirty="0"/>
              <a:t> </a:t>
            </a:r>
            <a:r>
              <a:rPr lang="en-ID" sz="2000" b="1" dirty="0" err="1"/>
              <a:t>merawat</a:t>
            </a:r>
            <a:r>
              <a:rPr lang="en-ID" sz="2000" b="1" dirty="0"/>
              <a:t> </a:t>
            </a:r>
            <a:r>
              <a:rPr lang="en-ID" sz="2000" b="1" dirty="0" err="1"/>
              <a:t>mereka</a:t>
            </a:r>
            <a:r>
              <a:rPr lang="en-ID" sz="2000" b="1" dirty="0"/>
              <a:t> yang </a:t>
            </a:r>
            <a:r>
              <a:rPr lang="en-ID" sz="2000" b="1" dirty="0" err="1"/>
              <a:t>terkena</a:t>
            </a:r>
            <a:r>
              <a:rPr lang="en-ID" sz="2000" b="1" dirty="0"/>
              <a:t> </a:t>
            </a:r>
            <a:r>
              <a:rPr lang="en-ID" sz="2000" b="1" dirty="0" err="1"/>
              <a:t>dampak</a:t>
            </a:r>
            <a:r>
              <a:rPr lang="en-ID" sz="2000" b="1" dirty="0"/>
              <a:t>, </a:t>
            </a:r>
            <a:r>
              <a:rPr lang="en-ID" sz="2000" b="1" dirty="0" err="1"/>
              <a:t>tanpa</a:t>
            </a:r>
            <a:r>
              <a:rPr lang="en-ID" sz="2000" b="1" dirty="0"/>
              <a:t> </a:t>
            </a:r>
            <a:r>
              <a:rPr lang="en-ID" sz="2000" b="1" dirty="0" err="1"/>
              <a:t>memperhitungkan</a:t>
            </a:r>
            <a:r>
              <a:rPr lang="en-ID" sz="2000" b="1" dirty="0"/>
              <a:t> </a:t>
            </a:r>
            <a:r>
              <a:rPr lang="en-ID" sz="2000" b="1" dirty="0" err="1"/>
              <a:t>keselamatan</a:t>
            </a:r>
            <a:r>
              <a:rPr lang="en-ID" sz="2000" b="1" dirty="0"/>
              <a:t> </a:t>
            </a:r>
            <a:r>
              <a:rPr lang="en-ID" sz="2000" b="1" dirty="0" err="1"/>
              <a:t>mereka</a:t>
            </a:r>
            <a:r>
              <a:rPr lang="en-ID" sz="2000" b="1" dirty="0"/>
              <a:t> </a:t>
            </a:r>
            <a:r>
              <a:rPr lang="en-ID" sz="2000" b="1" dirty="0" err="1"/>
              <a:t>sendiri</a:t>
            </a:r>
            <a:r>
              <a:rPr lang="en-ID" sz="2000" b="1" dirty="0"/>
              <a:t>.</a:t>
            </a:r>
            <a:endParaRPr lang="en" sz="2000" b="1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FE466F1-7C59-EE02-65FC-B0319E17748E}"/>
              </a:ext>
            </a:extLst>
          </p:cNvPr>
          <p:cNvSpPr txBox="1"/>
          <p:nvPr/>
        </p:nvSpPr>
        <p:spPr>
          <a:xfrm>
            <a:off x="4392707" y="3037077"/>
            <a:ext cx="778976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 err="1"/>
              <a:t>Pengikut</a:t>
            </a:r>
            <a:r>
              <a:rPr lang="en-ID" sz="2000" b="1" dirty="0"/>
              <a:t> </a:t>
            </a:r>
            <a:r>
              <a:rPr lang="en-ID" sz="2000" b="1" dirty="0" err="1"/>
              <a:t>satu</a:t>
            </a:r>
            <a:r>
              <a:rPr lang="en-ID" sz="2000" b="1" dirty="0"/>
              <a:t> </a:t>
            </a:r>
            <a:r>
              <a:rPr lang="en-ID" sz="2000" b="1" dirty="0" err="1"/>
              <a:t>kelompok</a:t>
            </a:r>
            <a:r>
              <a:rPr lang="en-ID" sz="2000" b="1" dirty="0"/>
              <a:t> </a:t>
            </a:r>
            <a:r>
              <a:rPr lang="en-ID" sz="2000" b="1" dirty="0" err="1"/>
              <a:t>atau</a:t>
            </a:r>
            <a:r>
              <a:rPr lang="en-ID" sz="2000" b="1" dirty="0"/>
              <a:t> </a:t>
            </a:r>
            <a:r>
              <a:rPr lang="en-ID" sz="2000" b="1" dirty="0" err="1"/>
              <a:t>lainnya</a:t>
            </a:r>
            <a:r>
              <a:rPr lang="en-ID" sz="2000" b="1" dirty="0"/>
              <a:t> </a:t>
            </a:r>
            <a:r>
              <a:rPr lang="en-ID" sz="2000" b="1" dirty="0" err="1"/>
              <a:t>bertindak</a:t>
            </a:r>
            <a:r>
              <a:rPr lang="en-ID" sz="2000" b="1" dirty="0"/>
              <a:t> </a:t>
            </a:r>
            <a:r>
              <a:rPr lang="en-ID" sz="2000" b="1" dirty="0" err="1"/>
              <a:t>sesuai</a:t>
            </a:r>
            <a:r>
              <a:rPr lang="en-ID" sz="2000" b="1" dirty="0"/>
              <a:t> </a:t>
            </a:r>
            <a:r>
              <a:rPr lang="en-ID" sz="2000" b="1" dirty="0" err="1"/>
              <a:t>dengan</a:t>
            </a:r>
            <a:r>
              <a:rPr lang="en-ID" sz="2000" b="1" dirty="0"/>
              <a:t> </a:t>
            </a:r>
            <a:r>
              <a:rPr lang="en-ID" sz="2000" b="1" dirty="0" err="1"/>
              <a:t>pola-pola</a:t>
            </a:r>
            <a:r>
              <a:rPr lang="en-ID" sz="2000" b="1" dirty="0"/>
              <a:t> </a:t>
            </a:r>
            <a:r>
              <a:rPr lang="en-ID" sz="2000" b="1" dirty="0" err="1"/>
              <a:t>ini</a:t>
            </a:r>
            <a:r>
              <a:rPr lang="en-ID" sz="2000" b="1" dirty="0"/>
              <a:t>. Jika </a:t>
            </a:r>
            <a:r>
              <a:rPr lang="en-ID" sz="2000" b="1" dirty="0" err="1"/>
              <a:t>kita</a:t>
            </a:r>
            <a:r>
              <a:rPr lang="en-ID" sz="2000" b="1" dirty="0"/>
              <a:t> </a:t>
            </a:r>
            <a:r>
              <a:rPr lang="en-ID" sz="2000" b="1" dirty="0" err="1"/>
              <a:t>mengikut</a:t>
            </a:r>
            <a:r>
              <a:rPr lang="en-ID" sz="2000" b="1" dirty="0"/>
              <a:t> </a:t>
            </a:r>
            <a:r>
              <a:rPr lang="en-ID" sz="2000" b="1" dirty="0" err="1"/>
              <a:t>Tuhan</a:t>
            </a:r>
            <a:r>
              <a:rPr lang="en-ID" sz="2000" b="1" dirty="0"/>
              <a:t>, </a:t>
            </a:r>
            <a:r>
              <a:rPr lang="en-ID" sz="2000" b="1" dirty="0" err="1"/>
              <a:t>kita</a:t>
            </a:r>
            <a:r>
              <a:rPr lang="en-ID" sz="2000" b="1" dirty="0"/>
              <a:t> </a:t>
            </a:r>
            <a:r>
              <a:rPr lang="en-ID" sz="2000" b="1" dirty="0" err="1"/>
              <a:t>akan</a:t>
            </a:r>
            <a:r>
              <a:rPr lang="en-ID" sz="2000" b="1" dirty="0"/>
              <a:t> </a:t>
            </a:r>
            <a:r>
              <a:rPr lang="en-ID" sz="2000" b="1" dirty="0" err="1"/>
              <a:t>menunjukkannya</a:t>
            </a:r>
            <a:r>
              <a:rPr lang="en-ID" sz="2000" b="1" dirty="0"/>
              <a:t> </a:t>
            </a:r>
            <a:r>
              <a:rPr lang="en-ID" sz="2000" b="1" dirty="0" err="1"/>
              <a:t>melalui</a:t>
            </a:r>
            <a:r>
              <a:rPr lang="en-ID" sz="2000" b="1" dirty="0"/>
              <a:t> </a:t>
            </a:r>
            <a:r>
              <a:rPr lang="en-ID" sz="2000" b="1" dirty="0" err="1"/>
              <a:t>kasih</a:t>
            </a:r>
            <a:r>
              <a:rPr lang="en-ID" sz="2000" b="1" dirty="0"/>
              <a:t> yang </a:t>
            </a:r>
            <a:r>
              <a:rPr lang="en-ID" sz="2000" b="1" dirty="0" err="1"/>
              <a:t>ditunjukkan</a:t>
            </a:r>
            <a:r>
              <a:rPr lang="en-ID" sz="2000" b="1" dirty="0"/>
              <a:t> </a:t>
            </a:r>
            <a:r>
              <a:rPr lang="en-ID" sz="2000" b="1" dirty="0" err="1"/>
              <a:t>kepada</a:t>
            </a:r>
            <a:r>
              <a:rPr lang="en-ID" sz="2000" b="1" dirty="0"/>
              <a:t> </a:t>
            </a:r>
            <a:r>
              <a:rPr lang="en-ID" sz="2000" b="1" dirty="0" err="1"/>
              <a:t>sesama</a:t>
            </a:r>
            <a:r>
              <a:rPr lang="en-ID" sz="2000" b="1" dirty="0"/>
              <a:t> (1Yoh 4:20-21).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3971200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9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307055EA-2255-FF01-003C-1056E9384AD7}"/>
              </a:ext>
            </a:extLst>
          </p:cNvPr>
          <p:cNvSpPr txBox="1"/>
          <p:nvPr/>
        </p:nvSpPr>
        <p:spPr>
          <a:xfrm>
            <a:off x="1409139" y="1141958"/>
            <a:ext cx="10468436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ID" sz="2800" b="1" dirty="0">
                <a:latin typeface="Constantia" panose="02030602050306030303" pitchFamily="18" charset="0"/>
              </a:rPr>
              <a:t>“</a:t>
            </a:r>
            <a:r>
              <a:rPr lang="en-ID" sz="2800" b="1" dirty="0" err="1">
                <a:latin typeface="Constantia" panose="02030602050306030303" pitchFamily="18" charset="0"/>
              </a:rPr>
              <a:t>Merupakan</a:t>
            </a:r>
            <a:r>
              <a:rPr lang="en-ID" sz="2800" b="1" dirty="0">
                <a:latin typeface="Constantia" panose="02030602050306030303" pitchFamily="18" charset="0"/>
              </a:rPr>
              <a:t> </a:t>
            </a:r>
            <a:r>
              <a:rPr lang="en-ID" sz="2800" b="1" dirty="0" err="1">
                <a:latin typeface="Constantia" panose="02030602050306030303" pitchFamily="18" charset="0"/>
              </a:rPr>
              <a:t>hak</a:t>
            </a:r>
            <a:r>
              <a:rPr lang="en-ID" sz="2800" b="1" dirty="0">
                <a:latin typeface="Constantia" panose="02030602050306030303" pitchFamily="18" charset="0"/>
              </a:rPr>
              <a:t> </a:t>
            </a:r>
            <a:r>
              <a:rPr lang="en-ID" sz="2800" b="1" dirty="0" err="1">
                <a:latin typeface="Constantia" panose="02030602050306030303" pitchFamily="18" charset="0"/>
              </a:rPr>
              <a:t>istimewa</a:t>
            </a:r>
            <a:r>
              <a:rPr lang="en-ID" sz="2800" b="1" dirty="0">
                <a:latin typeface="Constantia" panose="02030602050306030303" pitchFamily="18" charset="0"/>
              </a:rPr>
              <a:t> </a:t>
            </a:r>
            <a:r>
              <a:rPr lang="en-ID" sz="2800" b="1" dirty="0" err="1">
                <a:latin typeface="Constantia" panose="02030602050306030303" pitchFamily="18" charset="0"/>
              </a:rPr>
              <a:t>bagi</a:t>
            </a:r>
            <a:r>
              <a:rPr lang="en-ID" sz="2800" b="1" dirty="0">
                <a:latin typeface="Constantia" panose="02030602050306030303" pitchFamily="18" charset="0"/>
              </a:rPr>
              <a:t> </a:t>
            </a:r>
            <a:r>
              <a:rPr lang="en-ID" sz="2800" b="1" dirty="0" err="1">
                <a:latin typeface="Constantia" panose="02030602050306030303" pitchFamily="18" charset="0"/>
              </a:rPr>
              <a:t>setiap</a:t>
            </a:r>
            <a:r>
              <a:rPr lang="en-ID" sz="2800" b="1" dirty="0">
                <a:latin typeface="Constantia" panose="02030602050306030303" pitchFamily="18" charset="0"/>
              </a:rPr>
              <a:t> </a:t>
            </a:r>
            <a:r>
              <a:rPr lang="en-ID" sz="2800" b="1" dirty="0" err="1">
                <a:latin typeface="Constantia" panose="02030602050306030303" pitchFamily="18" charset="0"/>
              </a:rPr>
              <a:t>jiwa</a:t>
            </a:r>
            <a:r>
              <a:rPr lang="en-ID" sz="2800" b="1" dirty="0">
                <a:latin typeface="Constantia" panose="02030602050306030303" pitchFamily="18" charset="0"/>
              </a:rPr>
              <a:t> </a:t>
            </a:r>
            <a:r>
              <a:rPr lang="en-ID" sz="2800" b="1" dirty="0" err="1">
                <a:latin typeface="Constantia" panose="02030602050306030303" pitchFamily="18" charset="0"/>
              </a:rPr>
              <a:t>untuk</a:t>
            </a:r>
            <a:r>
              <a:rPr lang="en-ID" sz="2800" b="1" dirty="0">
                <a:latin typeface="Constantia" panose="02030602050306030303" pitchFamily="18" charset="0"/>
              </a:rPr>
              <a:t> </a:t>
            </a:r>
            <a:r>
              <a:rPr lang="en-ID" sz="2800" b="1" dirty="0" err="1">
                <a:latin typeface="Constantia" panose="02030602050306030303" pitchFamily="18" charset="0"/>
              </a:rPr>
              <a:t>menjadi</a:t>
            </a:r>
            <a:r>
              <a:rPr lang="en-ID" sz="2800" b="1" dirty="0">
                <a:latin typeface="Constantia" panose="02030602050306030303" pitchFamily="18" charset="0"/>
              </a:rPr>
              <a:t> </a:t>
            </a:r>
            <a:r>
              <a:rPr lang="en-ID" sz="2800" b="1" dirty="0" err="1">
                <a:latin typeface="Constantia" panose="02030602050306030303" pitchFamily="18" charset="0"/>
              </a:rPr>
              <a:t>saluran</a:t>
            </a:r>
            <a:r>
              <a:rPr lang="en-ID" sz="2800" b="1" dirty="0">
                <a:latin typeface="Constantia" panose="02030602050306030303" pitchFamily="18" charset="0"/>
              </a:rPr>
              <a:t> </a:t>
            </a:r>
            <a:r>
              <a:rPr lang="en-ID" sz="2800" b="1" dirty="0" err="1">
                <a:latin typeface="Constantia" panose="02030602050306030303" pitchFamily="18" charset="0"/>
              </a:rPr>
              <a:t>hidup</a:t>
            </a:r>
            <a:r>
              <a:rPr lang="en-ID" sz="2800" b="1" dirty="0">
                <a:latin typeface="Constantia" panose="02030602050306030303" pitchFamily="18" charset="0"/>
              </a:rPr>
              <a:t> yang </a:t>
            </a:r>
            <a:r>
              <a:rPr lang="en-ID" sz="2800" b="1" dirty="0" err="1">
                <a:latin typeface="Constantia" panose="02030602050306030303" pitchFamily="18" charset="0"/>
              </a:rPr>
              <a:t>melaluinya</a:t>
            </a:r>
            <a:r>
              <a:rPr lang="en-ID" sz="2800" b="1" dirty="0">
                <a:latin typeface="Constantia" panose="02030602050306030303" pitchFamily="18" charset="0"/>
              </a:rPr>
              <a:t> Allah </a:t>
            </a:r>
            <a:r>
              <a:rPr lang="en-ID" sz="2800" b="1" dirty="0" err="1">
                <a:latin typeface="Constantia" panose="02030602050306030303" pitchFamily="18" charset="0"/>
              </a:rPr>
              <a:t>dapat</a:t>
            </a:r>
            <a:r>
              <a:rPr lang="en-ID" sz="2800" b="1" dirty="0">
                <a:latin typeface="Constantia" panose="02030602050306030303" pitchFamily="18" charset="0"/>
              </a:rPr>
              <a:t> </a:t>
            </a:r>
            <a:r>
              <a:rPr lang="en-ID" sz="2800" b="1" dirty="0" err="1">
                <a:latin typeface="Constantia" panose="02030602050306030303" pitchFamily="18" charset="0"/>
              </a:rPr>
              <a:t>menyampaikan</a:t>
            </a:r>
            <a:r>
              <a:rPr lang="en-ID" sz="2800" b="1" dirty="0">
                <a:latin typeface="Constantia" panose="02030602050306030303" pitchFamily="18" charset="0"/>
              </a:rPr>
              <a:t> </a:t>
            </a:r>
            <a:r>
              <a:rPr lang="en-ID" sz="2800" b="1" dirty="0" err="1">
                <a:latin typeface="Constantia" panose="02030602050306030303" pitchFamily="18" charset="0"/>
              </a:rPr>
              <a:t>kepada</a:t>
            </a:r>
            <a:r>
              <a:rPr lang="en-ID" sz="2800" b="1" dirty="0">
                <a:latin typeface="Constantia" panose="02030602050306030303" pitchFamily="18" charset="0"/>
              </a:rPr>
              <a:t> dunia </a:t>
            </a:r>
            <a:r>
              <a:rPr lang="en-ID" sz="2800" b="1" dirty="0" err="1">
                <a:latin typeface="Constantia" panose="02030602050306030303" pitchFamily="18" charset="0"/>
              </a:rPr>
              <a:t>harta</a:t>
            </a:r>
            <a:r>
              <a:rPr lang="en-ID" sz="2800" b="1" dirty="0">
                <a:latin typeface="Constantia" panose="02030602050306030303" pitchFamily="18" charset="0"/>
              </a:rPr>
              <a:t> </a:t>
            </a:r>
            <a:r>
              <a:rPr lang="en-ID" sz="2800" b="1" dirty="0" err="1">
                <a:latin typeface="Constantia" panose="02030602050306030303" pitchFamily="18" charset="0"/>
              </a:rPr>
              <a:t>anugerah</a:t>
            </a:r>
            <a:r>
              <a:rPr lang="en-ID" sz="2800" b="1" dirty="0">
                <a:latin typeface="Constantia" panose="02030602050306030303" pitchFamily="18" charset="0"/>
              </a:rPr>
              <a:t>-Nya, </a:t>
            </a:r>
            <a:r>
              <a:rPr lang="en-ID" sz="2800" b="1" dirty="0" err="1">
                <a:latin typeface="Constantia" panose="02030602050306030303" pitchFamily="18" charset="0"/>
              </a:rPr>
              <a:t>kekayaan</a:t>
            </a:r>
            <a:r>
              <a:rPr lang="en-ID" sz="2800" b="1" dirty="0">
                <a:latin typeface="Constantia" panose="02030602050306030303" pitchFamily="18" charset="0"/>
              </a:rPr>
              <a:t> </a:t>
            </a:r>
            <a:r>
              <a:rPr lang="en-ID" sz="2800" b="1" dirty="0" err="1">
                <a:latin typeface="Constantia" panose="02030602050306030303" pitchFamily="18" charset="0"/>
              </a:rPr>
              <a:t>Kristus</a:t>
            </a:r>
            <a:r>
              <a:rPr lang="en-ID" sz="2800" b="1" dirty="0">
                <a:latin typeface="Constantia" panose="02030602050306030303" pitchFamily="18" charset="0"/>
              </a:rPr>
              <a:t> yang </a:t>
            </a:r>
            <a:r>
              <a:rPr lang="en-ID" sz="2800" b="1" dirty="0" err="1">
                <a:latin typeface="Constantia" panose="02030602050306030303" pitchFamily="18" charset="0"/>
              </a:rPr>
              <a:t>tidak</a:t>
            </a:r>
            <a:r>
              <a:rPr lang="en-ID" sz="2800" b="1" dirty="0">
                <a:latin typeface="Constantia" panose="02030602050306030303" pitchFamily="18" charset="0"/>
              </a:rPr>
              <a:t> </a:t>
            </a:r>
            <a:r>
              <a:rPr lang="en-ID" sz="2800" b="1" dirty="0" err="1">
                <a:latin typeface="Constantia" panose="02030602050306030303" pitchFamily="18" charset="0"/>
              </a:rPr>
              <a:t>dapat</a:t>
            </a:r>
            <a:r>
              <a:rPr lang="en-ID" sz="2800" b="1" dirty="0">
                <a:latin typeface="Constantia" panose="02030602050306030303" pitchFamily="18" charset="0"/>
              </a:rPr>
              <a:t> </a:t>
            </a:r>
            <a:r>
              <a:rPr lang="en-ID" sz="2800" b="1" dirty="0" err="1">
                <a:latin typeface="Constantia" panose="02030602050306030303" pitchFamily="18" charset="0"/>
              </a:rPr>
              <a:t>ditelusuri</a:t>
            </a:r>
            <a:r>
              <a:rPr lang="en-ID" sz="2800" b="1" dirty="0">
                <a:latin typeface="Constantia" panose="02030602050306030303" pitchFamily="18" charset="0"/>
              </a:rPr>
              <a:t>. </a:t>
            </a:r>
            <a:r>
              <a:rPr lang="en-ID" sz="2800" b="1" dirty="0" err="1">
                <a:latin typeface="Constantia" panose="02030602050306030303" pitchFamily="18" charset="0"/>
              </a:rPr>
              <a:t>Tidak</a:t>
            </a:r>
            <a:r>
              <a:rPr lang="en-ID" sz="2800" b="1" dirty="0">
                <a:latin typeface="Constantia" panose="02030602050306030303" pitchFamily="18" charset="0"/>
              </a:rPr>
              <a:t> </a:t>
            </a:r>
            <a:r>
              <a:rPr lang="en-ID" sz="2800" b="1" dirty="0" err="1">
                <a:latin typeface="Constantia" panose="02030602050306030303" pitchFamily="18" charset="0"/>
              </a:rPr>
              <a:t>ada</a:t>
            </a:r>
            <a:r>
              <a:rPr lang="en-ID" sz="2800" b="1" dirty="0">
                <a:latin typeface="Constantia" panose="02030602050306030303" pitchFamily="18" charset="0"/>
              </a:rPr>
              <a:t> </a:t>
            </a:r>
            <a:r>
              <a:rPr lang="en-ID" sz="2800" b="1" dirty="0" err="1">
                <a:latin typeface="Constantia" panose="02030602050306030303" pitchFamily="18" charset="0"/>
              </a:rPr>
              <a:t>sesuatu</a:t>
            </a:r>
            <a:r>
              <a:rPr lang="en-ID" sz="2800" b="1" dirty="0">
                <a:latin typeface="Constantia" panose="02030602050306030303" pitchFamily="18" charset="0"/>
              </a:rPr>
              <a:t> pun yang </a:t>
            </a:r>
            <a:r>
              <a:rPr lang="en-ID" sz="2800" b="1" dirty="0" err="1">
                <a:latin typeface="Constantia" panose="02030602050306030303" pitchFamily="18" charset="0"/>
              </a:rPr>
              <a:t>lebih</a:t>
            </a:r>
            <a:r>
              <a:rPr lang="en-ID" sz="2800" b="1" dirty="0">
                <a:latin typeface="Constantia" panose="02030602050306030303" pitchFamily="18" charset="0"/>
              </a:rPr>
              <a:t> </a:t>
            </a:r>
            <a:r>
              <a:rPr lang="en-ID" sz="2800" b="1" dirty="0" err="1">
                <a:latin typeface="Constantia" panose="02030602050306030303" pitchFamily="18" charset="0"/>
              </a:rPr>
              <a:t>diinginkan</a:t>
            </a:r>
            <a:r>
              <a:rPr lang="en-ID" sz="2800" b="1" dirty="0">
                <a:latin typeface="Constantia" panose="02030602050306030303" pitchFamily="18" charset="0"/>
              </a:rPr>
              <a:t> oleh </a:t>
            </a:r>
            <a:r>
              <a:rPr lang="en-ID" sz="2800" b="1" dirty="0" err="1">
                <a:latin typeface="Constantia" panose="02030602050306030303" pitchFamily="18" charset="0"/>
              </a:rPr>
              <a:t>Kristus</a:t>
            </a:r>
            <a:r>
              <a:rPr lang="en-ID" sz="2800" b="1" dirty="0">
                <a:latin typeface="Constantia" panose="02030602050306030303" pitchFamily="18" charset="0"/>
              </a:rPr>
              <a:t> </a:t>
            </a:r>
            <a:r>
              <a:rPr lang="en-ID" sz="2800" b="1" dirty="0" err="1">
                <a:latin typeface="Constantia" panose="02030602050306030303" pitchFamily="18" charset="0"/>
              </a:rPr>
              <a:t>selain</a:t>
            </a:r>
            <a:r>
              <a:rPr lang="en-ID" sz="2800" b="1" dirty="0">
                <a:latin typeface="Constantia" panose="02030602050306030303" pitchFamily="18" charset="0"/>
              </a:rPr>
              <a:t> </a:t>
            </a:r>
            <a:r>
              <a:rPr lang="en-ID" sz="2800" b="1" dirty="0" err="1">
                <a:latin typeface="Constantia" panose="02030602050306030303" pitchFamily="18" charset="0"/>
              </a:rPr>
              <a:t>agen-agen</a:t>
            </a:r>
            <a:r>
              <a:rPr lang="en-ID" sz="2800" b="1" dirty="0">
                <a:latin typeface="Constantia" panose="02030602050306030303" pitchFamily="18" charset="0"/>
              </a:rPr>
              <a:t> yang </a:t>
            </a:r>
            <a:r>
              <a:rPr lang="en-ID" sz="2800" b="1" dirty="0" err="1">
                <a:latin typeface="Constantia" panose="02030602050306030303" pitchFamily="18" charset="0"/>
              </a:rPr>
              <a:t>akan</a:t>
            </a:r>
            <a:r>
              <a:rPr lang="en-ID" sz="2800" b="1" dirty="0">
                <a:latin typeface="Constantia" panose="02030602050306030303" pitchFamily="18" charset="0"/>
              </a:rPr>
              <a:t> </a:t>
            </a:r>
            <a:r>
              <a:rPr lang="en-ID" sz="2800" b="1" dirty="0" err="1">
                <a:latin typeface="Constantia" panose="02030602050306030303" pitchFamily="18" charset="0"/>
              </a:rPr>
              <a:t>mewakili</a:t>
            </a:r>
            <a:r>
              <a:rPr lang="en-ID" sz="2800" b="1" dirty="0">
                <a:latin typeface="Constantia" panose="02030602050306030303" pitchFamily="18" charset="0"/>
              </a:rPr>
              <a:t> </a:t>
            </a:r>
            <a:r>
              <a:rPr lang="en-ID" sz="2800" b="1" dirty="0" err="1">
                <a:latin typeface="Constantia" panose="02030602050306030303" pitchFamily="18" charset="0"/>
              </a:rPr>
              <a:t>Roh</a:t>
            </a:r>
            <a:r>
              <a:rPr lang="en-ID" sz="2800" b="1" dirty="0">
                <a:latin typeface="Constantia" panose="02030602050306030303" pitchFamily="18" charset="0"/>
              </a:rPr>
              <a:t> dan </a:t>
            </a:r>
            <a:r>
              <a:rPr lang="en-ID" sz="2800" b="1" dirty="0" err="1">
                <a:latin typeface="Constantia" panose="02030602050306030303" pitchFamily="18" charset="0"/>
              </a:rPr>
              <a:t>karakter</a:t>
            </a:r>
            <a:r>
              <a:rPr lang="en-ID" sz="2800" b="1" dirty="0">
                <a:latin typeface="Constantia" panose="02030602050306030303" pitchFamily="18" charset="0"/>
              </a:rPr>
              <a:t>-Nya </a:t>
            </a:r>
            <a:r>
              <a:rPr lang="en-ID" sz="2800" b="1" dirty="0" err="1">
                <a:latin typeface="Constantia" panose="02030602050306030303" pitchFamily="18" charset="0"/>
              </a:rPr>
              <a:t>kepada</a:t>
            </a:r>
            <a:r>
              <a:rPr lang="en-ID" sz="2800" b="1" dirty="0">
                <a:latin typeface="Constantia" panose="02030602050306030303" pitchFamily="18" charset="0"/>
              </a:rPr>
              <a:t> dunia. </a:t>
            </a:r>
            <a:r>
              <a:rPr lang="en-ID" sz="2800" b="1" dirty="0" err="1">
                <a:latin typeface="Constantia" panose="02030602050306030303" pitchFamily="18" charset="0"/>
              </a:rPr>
              <a:t>Tidak</a:t>
            </a:r>
            <a:r>
              <a:rPr lang="en-ID" sz="2800" b="1" dirty="0">
                <a:latin typeface="Constantia" panose="02030602050306030303" pitchFamily="18" charset="0"/>
              </a:rPr>
              <a:t> </a:t>
            </a:r>
            <a:r>
              <a:rPr lang="en-ID" sz="2800" b="1" dirty="0" err="1">
                <a:latin typeface="Constantia" panose="02030602050306030303" pitchFamily="18" charset="0"/>
              </a:rPr>
              <a:t>ada</a:t>
            </a:r>
            <a:r>
              <a:rPr lang="en-ID" sz="2800" b="1" dirty="0">
                <a:latin typeface="Constantia" panose="02030602050306030303" pitchFamily="18" charset="0"/>
              </a:rPr>
              <a:t> yang </a:t>
            </a:r>
            <a:r>
              <a:rPr lang="en-ID" sz="2800" b="1" dirty="0" err="1">
                <a:latin typeface="Constantia" panose="02030602050306030303" pitchFamily="18" charset="0"/>
              </a:rPr>
              <a:t>lebih</a:t>
            </a:r>
            <a:r>
              <a:rPr lang="en-ID" sz="2800" b="1" dirty="0">
                <a:latin typeface="Constantia" panose="02030602050306030303" pitchFamily="18" charset="0"/>
              </a:rPr>
              <a:t> </a:t>
            </a:r>
            <a:r>
              <a:rPr lang="en-ID" sz="2800" b="1" dirty="0" err="1">
                <a:latin typeface="Constantia" panose="02030602050306030303" pitchFamily="18" charset="0"/>
              </a:rPr>
              <a:t>dibutuhkan</a:t>
            </a:r>
            <a:r>
              <a:rPr lang="en-ID" sz="2800" b="1" dirty="0">
                <a:latin typeface="Constantia" panose="02030602050306030303" pitchFamily="18" charset="0"/>
              </a:rPr>
              <a:t> dunia </a:t>
            </a:r>
            <a:r>
              <a:rPr lang="en-ID" sz="2800" b="1" dirty="0" err="1">
                <a:latin typeface="Constantia" panose="02030602050306030303" pitchFamily="18" charset="0"/>
              </a:rPr>
              <a:t>selain</a:t>
            </a:r>
            <a:r>
              <a:rPr lang="en-ID" sz="2800" b="1" dirty="0">
                <a:latin typeface="Constantia" panose="02030602050306030303" pitchFamily="18" charset="0"/>
              </a:rPr>
              <a:t> </a:t>
            </a:r>
            <a:r>
              <a:rPr lang="en-ID" sz="2800" b="1" dirty="0" err="1">
                <a:latin typeface="Constantia" panose="02030602050306030303" pitchFamily="18" charset="0"/>
              </a:rPr>
              <a:t>perwujudan</a:t>
            </a:r>
            <a:r>
              <a:rPr lang="en-ID" sz="2800" b="1" dirty="0">
                <a:latin typeface="Constantia" panose="02030602050306030303" pitchFamily="18" charset="0"/>
              </a:rPr>
              <a:t> </a:t>
            </a:r>
            <a:r>
              <a:rPr lang="en-ID" sz="2800" b="1" dirty="0" err="1">
                <a:latin typeface="Constantia" panose="02030602050306030303" pitchFamily="18" charset="0"/>
              </a:rPr>
              <a:t>kasih</a:t>
            </a:r>
            <a:r>
              <a:rPr lang="en-ID" sz="2800" b="1" dirty="0">
                <a:latin typeface="Constantia" panose="02030602050306030303" pitchFamily="18" charset="0"/>
              </a:rPr>
              <a:t> </a:t>
            </a:r>
            <a:r>
              <a:rPr lang="en-ID" sz="2800" b="1" dirty="0" err="1">
                <a:latin typeface="Constantia" panose="02030602050306030303" pitchFamily="18" charset="0"/>
              </a:rPr>
              <a:t>Juruselamat</a:t>
            </a:r>
            <a:r>
              <a:rPr lang="en-ID" sz="2800" b="1" dirty="0">
                <a:latin typeface="Constantia" panose="02030602050306030303" pitchFamily="18" charset="0"/>
              </a:rPr>
              <a:t> </a:t>
            </a:r>
            <a:r>
              <a:rPr lang="en-ID" sz="2800" b="1" dirty="0" err="1">
                <a:latin typeface="Constantia" panose="02030602050306030303" pitchFamily="18" charset="0"/>
              </a:rPr>
              <a:t>melalui</a:t>
            </a:r>
            <a:r>
              <a:rPr lang="en-ID" sz="2800" b="1" dirty="0">
                <a:latin typeface="Constantia" panose="02030602050306030303" pitchFamily="18" charset="0"/>
              </a:rPr>
              <a:t> </a:t>
            </a:r>
            <a:r>
              <a:rPr lang="en-ID" sz="2800" b="1" dirty="0" err="1">
                <a:latin typeface="Constantia" panose="02030602050306030303" pitchFamily="18" charset="0"/>
              </a:rPr>
              <a:t>kemanusiaan</a:t>
            </a:r>
            <a:r>
              <a:rPr lang="en-ID" sz="2800" b="1" dirty="0">
                <a:latin typeface="Constantia" panose="02030602050306030303" pitchFamily="18" charset="0"/>
              </a:rPr>
              <a:t>. </a:t>
            </a:r>
            <a:r>
              <a:rPr lang="en-ID" sz="2800" b="1" dirty="0" err="1">
                <a:latin typeface="Constantia" panose="02030602050306030303" pitchFamily="18" charset="0"/>
              </a:rPr>
              <a:t>Seluruh</a:t>
            </a:r>
            <a:r>
              <a:rPr lang="en-ID" sz="2800" b="1" dirty="0">
                <a:latin typeface="Constantia" panose="02030602050306030303" pitchFamily="18" charset="0"/>
              </a:rPr>
              <a:t> </a:t>
            </a:r>
            <a:r>
              <a:rPr lang="en-ID" sz="2800" b="1" dirty="0" err="1">
                <a:latin typeface="Constantia" panose="02030602050306030303" pitchFamily="18" charset="0"/>
              </a:rPr>
              <a:t>surga</a:t>
            </a:r>
            <a:r>
              <a:rPr lang="en-ID" sz="2800" b="1" dirty="0">
                <a:latin typeface="Constantia" panose="02030602050306030303" pitchFamily="18" charset="0"/>
              </a:rPr>
              <a:t> </a:t>
            </a:r>
            <a:r>
              <a:rPr lang="en-ID" sz="2800" b="1" dirty="0" err="1">
                <a:latin typeface="Constantia" panose="02030602050306030303" pitchFamily="18" charset="0"/>
              </a:rPr>
              <a:t>menantikan</a:t>
            </a:r>
            <a:r>
              <a:rPr lang="en-ID" sz="2800" b="1" dirty="0">
                <a:latin typeface="Constantia" panose="02030602050306030303" pitchFamily="18" charset="0"/>
              </a:rPr>
              <a:t> </a:t>
            </a:r>
            <a:r>
              <a:rPr lang="en-ID" sz="2800" b="1" dirty="0" err="1">
                <a:latin typeface="Constantia" panose="02030602050306030303" pitchFamily="18" charset="0"/>
              </a:rPr>
              <a:t>saluran-saluran</a:t>
            </a:r>
            <a:r>
              <a:rPr lang="en-ID" sz="2800" b="1" dirty="0">
                <a:latin typeface="Constantia" panose="02030602050306030303" pitchFamily="18" charset="0"/>
              </a:rPr>
              <a:t> yang </a:t>
            </a:r>
            <a:r>
              <a:rPr lang="en-ID" sz="2800" b="1" dirty="0" err="1">
                <a:latin typeface="Constantia" panose="02030602050306030303" pitchFamily="18" charset="0"/>
              </a:rPr>
              <a:t>melaluinya</a:t>
            </a:r>
            <a:r>
              <a:rPr lang="en-ID" sz="2800" b="1" dirty="0">
                <a:latin typeface="Constantia" panose="02030602050306030303" pitchFamily="18" charset="0"/>
              </a:rPr>
              <a:t> </a:t>
            </a:r>
            <a:r>
              <a:rPr lang="en-ID" sz="2800" b="1" dirty="0" err="1">
                <a:latin typeface="Constantia" panose="02030602050306030303" pitchFamily="18" charset="0"/>
              </a:rPr>
              <a:t>minyak</a:t>
            </a:r>
            <a:r>
              <a:rPr lang="en-ID" sz="2800" b="1" dirty="0">
                <a:latin typeface="Constantia" panose="02030602050306030303" pitchFamily="18" charset="0"/>
              </a:rPr>
              <a:t> </a:t>
            </a:r>
            <a:r>
              <a:rPr lang="en-ID" sz="2800" b="1" dirty="0" err="1">
                <a:latin typeface="Constantia" panose="02030602050306030303" pitchFamily="18" charset="0"/>
              </a:rPr>
              <a:t>suci</a:t>
            </a:r>
            <a:r>
              <a:rPr lang="en-ID" sz="2800" b="1" dirty="0">
                <a:latin typeface="Constantia" panose="02030602050306030303" pitchFamily="18" charset="0"/>
              </a:rPr>
              <a:t> </a:t>
            </a:r>
            <a:r>
              <a:rPr lang="en-ID" sz="2800" b="1" dirty="0" err="1">
                <a:latin typeface="Constantia" panose="02030602050306030303" pitchFamily="18" charset="0"/>
              </a:rPr>
              <a:t>dapat</a:t>
            </a:r>
            <a:r>
              <a:rPr lang="en-ID" sz="2800" b="1" dirty="0">
                <a:latin typeface="Constantia" panose="02030602050306030303" pitchFamily="18" charset="0"/>
              </a:rPr>
              <a:t> </a:t>
            </a:r>
            <a:r>
              <a:rPr lang="en-ID" sz="2800" b="1" dirty="0" err="1">
                <a:latin typeface="Constantia" panose="02030602050306030303" pitchFamily="18" charset="0"/>
              </a:rPr>
              <a:t>dicurahkan</a:t>
            </a:r>
            <a:r>
              <a:rPr lang="en-ID" sz="2800" b="1" dirty="0">
                <a:latin typeface="Constantia" panose="02030602050306030303" pitchFamily="18" charset="0"/>
              </a:rPr>
              <a:t> </a:t>
            </a:r>
            <a:r>
              <a:rPr lang="en-ID" sz="2800" b="1" dirty="0" err="1">
                <a:latin typeface="Constantia" panose="02030602050306030303" pitchFamily="18" charset="0"/>
              </a:rPr>
              <a:t>untuk</a:t>
            </a:r>
            <a:r>
              <a:rPr lang="en-ID" sz="2800" b="1" dirty="0">
                <a:latin typeface="Constantia" panose="02030602050306030303" pitchFamily="18" charset="0"/>
              </a:rPr>
              <a:t> </a:t>
            </a:r>
            <a:r>
              <a:rPr lang="en-ID" sz="2800" b="1" dirty="0" err="1">
                <a:latin typeface="Constantia" panose="02030602050306030303" pitchFamily="18" charset="0"/>
              </a:rPr>
              <a:t>menjadi</a:t>
            </a:r>
            <a:r>
              <a:rPr lang="en-ID" sz="2800" b="1" dirty="0">
                <a:latin typeface="Constantia" panose="02030602050306030303" pitchFamily="18" charset="0"/>
              </a:rPr>
              <a:t> </a:t>
            </a:r>
            <a:r>
              <a:rPr lang="en-ID" sz="2800" b="1" dirty="0" err="1">
                <a:latin typeface="Constantia" panose="02030602050306030303" pitchFamily="18" charset="0"/>
              </a:rPr>
              <a:t>sukacita</a:t>
            </a:r>
            <a:r>
              <a:rPr lang="en-ID" sz="2800" b="1" dirty="0">
                <a:latin typeface="Constantia" panose="02030602050306030303" pitchFamily="18" charset="0"/>
              </a:rPr>
              <a:t> dan </a:t>
            </a:r>
            <a:r>
              <a:rPr lang="en-ID" sz="2800" b="1" dirty="0" err="1">
                <a:latin typeface="Constantia" panose="02030602050306030303" pitchFamily="18" charset="0"/>
              </a:rPr>
              <a:t>berkat</a:t>
            </a:r>
            <a:r>
              <a:rPr lang="en-ID" sz="2800" b="1" dirty="0">
                <a:latin typeface="Constantia" panose="02030602050306030303" pitchFamily="18" charset="0"/>
              </a:rPr>
              <a:t> </a:t>
            </a:r>
            <a:r>
              <a:rPr lang="en-ID" sz="2800" b="1" dirty="0" err="1">
                <a:latin typeface="Constantia" panose="02030602050306030303" pitchFamily="18" charset="0"/>
              </a:rPr>
              <a:t>bagi</a:t>
            </a:r>
            <a:r>
              <a:rPr lang="en-ID" sz="2800" b="1" dirty="0">
                <a:latin typeface="Constantia" panose="02030602050306030303" pitchFamily="18" charset="0"/>
              </a:rPr>
              <a:t> </a:t>
            </a:r>
            <a:r>
              <a:rPr lang="en-ID" sz="2800" b="1" dirty="0" err="1">
                <a:latin typeface="Constantia" panose="02030602050306030303" pitchFamily="18" charset="0"/>
              </a:rPr>
              <a:t>hati</a:t>
            </a:r>
            <a:r>
              <a:rPr lang="en-ID" sz="2800" b="1" dirty="0">
                <a:latin typeface="Constantia" panose="02030602050306030303" pitchFamily="18" charset="0"/>
              </a:rPr>
              <a:t> </a:t>
            </a:r>
            <a:r>
              <a:rPr lang="en-ID" sz="2800" b="1" dirty="0" err="1">
                <a:latin typeface="Constantia" panose="02030602050306030303" pitchFamily="18" charset="0"/>
              </a:rPr>
              <a:t>manusia</a:t>
            </a:r>
            <a:r>
              <a:rPr lang="en-ID" sz="2800" b="1" dirty="0">
                <a:latin typeface="Constantia" panose="02030602050306030303" pitchFamily="18" charset="0"/>
              </a:rPr>
              <a:t>.”</a:t>
            </a:r>
            <a:endParaRPr lang="en" sz="2800" b="1" dirty="0">
              <a:latin typeface="Constantia" panose="02030602050306030303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E1370B3-2225-63CD-1CDC-A0C3AECDA134}"/>
              </a:ext>
            </a:extLst>
          </p:cNvPr>
          <p:cNvSpPr txBox="1"/>
          <p:nvPr/>
        </p:nvSpPr>
        <p:spPr>
          <a:xfrm>
            <a:off x="810825" y="6084234"/>
            <a:ext cx="56342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EGW (God's Amazing Grace - Unsearchable Riches, June 28</a:t>
            </a:r>
            <a:r>
              <a:rPr lang="en" sz="1600" b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853711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38468727-63BE-4191-B4A6-C30C82C0E9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9D30140-0C91-440D-DA92-EA3AFCA0393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2193310"/>
            <a:ext cx="6400781" cy="4664690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533986F0-101F-07EB-53F7-F3EE295C928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91299" y="1"/>
            <a:ext cx="5600701" cy="6857999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C5062A57-5594-27D6-C2E5-89252AC8E917}"/>
              </a:ext>
            </a:extLst>
          </p:cNvPr>
          <p:cNvSpPr txBox="1"/>
          <p:nvPr/>
        </p:nvSpPr>
        <p:spPr>
          <a:xfrm>
            <a:off x="152410" y="10343"/>
            <a:ext cx="6096000" cy="215443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s-ES" sz="2200" b="1" dirty="0">
                <a:solidFill>
                  <a:srgbClr val="166588"/>
                </a:solidFill>
                <a:latin typeface="Comic Sans MS" panose="030F0702030302020204" pitchFamily="66" charset="0"/>
              </a:rPr>
              <a:t>“</a:t>
            </a:r>
            <a:r>
              <a:rPr lang="en-US" sz="2200" b="1" dirty="0" err="1">
                <a:solidFill>
                  <a:srgbClr val="166588"/>
                </a:solidFill>
                <a:latin typeface="Comic Sans MS" panose="030F0702030302020204" pitchFamily="66" charset="0"/>
              </a:rPr>
              <a:t>janganlah</a:t>
            </a:r>
            <a:r>
              <a:rPr lang="en-US" sz="2200" b="1" dirty="0">
                <a:solidFill>
                  <a:srgbClr val="166588"/>
                </a:solidFill>
                <a:latin typeface="Comic Sans MS" panose="030F0702030302020204" pitchFamily="66" charset="0"/>
              </a:rPr>
              <a:t> </a:t>
            </a:r>
            <a:r>
              <a:rPr lang="en-US" sz="2200" b="1" dirty="0" err="1">
                <a:solidFill>
                  <a:srgbClr val="166588"/>
                </a:solidFill>
                <a:latin typeface="Comic Sans MS" panose="030F0702030302020204" pitchFamily="66" charset="0"/>
              </a:rPr>
              <a:t>takut</a:t>
            </a:r>
            <a:r>
              <a:rPr lang="en-US" sz="2200" b="1" dirty="0">
                <a:solidFill>
                  <a:srgbClr val="166588"/>
                </a:solidFill>
                <a:latin typeface="Comic Sans MS" panose="030F0702030302020204" pitchFamily="66" charset="0"/>
              </a:rPr>
              <a:t>, </a:t>
            </a:r>
            <a:r>
              <a:rPr lang="en-US" sz="2200" b="1" dirty="0" err="1">
                <a:solidFill>
                  <a:srgbClr val="166588"/>
                </a:solidFill>
                <a:latin typeface="Comic Sans MS" panose="030F0702030302020204" pitchFamily="66" charset="0"/>
              </a:rPr>
              <a:t>sebab</a:t>
            </a:r>
            <a:r>
              <a:rPr lang="en-US" sz="2200" b="1" dirty="0">
                <a:solidFill>
                  <a:srgbClr val="166588"/>
                </a:solidFill>
                <a:latin typeface="Comic Sans MS" panose="030F0702030302020204" pitchFamily="66" charset="0"/>
              </a:rPr>
              <a:t> Aku </a:t>
            </a:r>
            <a:r>
              <a:rPr lang="en-US" sz="2200" b="1" dirty="0" err="1">
                <a:solidFill>
                  <a:srgbClr val="166588"/>
                </a:solidFill>
                <a:latin typeface="Comic Sans MS" panose="030F0702030302020204" pitchFamily="66" charset="0"/>
              </a:rPr>
              <a:t>menyertai</a:t>
            </a:r>
            <a:r>
              <a:rPr lang="en-US" sz="2200" b="1" dirty="0">
                <a:solidFill>
                  <a:srgbClr val="166588"/>
                </a:solidFill>
                <a:latin typeface="Comic Sans MS" panose="030F0702030302020204" pitchFamily="66" charset="0"/>
              </a:rPr>
              <a:t> </a:t>
            </a:r>
            <a:r>
              <a:rPr lang="en-US" sz="2200" b="1" dirty="0" err="1">
                <a:solidFill>
                  <a:srgbClr val="166588"/>
                </a:solidFill>
                <a:latin typeface="Comic Sans MS" panose="030F0702030302020204" pitchFamily="66" charset="0"/>
              </a:rPr>
              <a:t>engkau</a:t>
            </a:r>
            <a:r>
              <a:rPr lang="en-US" sz="2200" b="1" dirty="0">
                <a:solidFill>
                  <a:srgbClr val="166588"/>
                </a:solidFill>
                <a:latin typeface="Comic Sans MS" panose="030F0702030302020204" pitchFamily="66" charset="0"/>
              </a:rPr>
              <a:t>, </a:t>
            </a:r>
            <a:r>
              <a:rPr lang="en-US" sz="2200" b="1" dirty="0" err="1">
                <a:solidFill>
                  <a:srgbClr val="166588"/>
                </a:solidFill>
                <a:latin typeface="Comic Sans MS" panose="030F0702030302020204" pitchFamily="66" charset="0"/>
              </a:rPr>
              <a:t>janganlah</a:t>
            </a:r>
            <a:r>
              <a:rPr lang="en-US" sz="2200" b="1" dirty="0">
                <a:solidFill>
                  <a:srgbClr val="166588"/>
                </a:solidFill>
                <a:latin typeface="Comic Sans MS" panose="030F0702030302020204" pitchFamily="66" charset="0"/>
              </a:rPr>
              <a:t> </a:t>
            </a:r>
            <a:r>
              <a:rPr lang="en-US" sz="2200" b="1" dirty="0" err="1">
                <a:solidFill>
                  <a:srgbClr val="166588"/>
                </a:solidFill>
                <a:latin typeface="Comic Sans MS" panose="030F0702030302020204" pitchFamily="66" charset="0"/>
              </a:rPr>
              <a:t>bimbang</a:t>
            </a:r>
            <a:r>
              <a:rPr lang="en-US" sz="2200" b="1" dirty="0">
                <a:solidFill>
                  <a:srgbClr val="166588"/>
                </a:solidFill>
                <a:latin typeface="Comic Sans MS" panose="030F0702030302020204" pitchFamily="66" charset="0"/>
              </a:rPr>
              <a:t>, </a:t>
            </a:r>
            <a:r>
              <a:rPr lang="en-US" sz="2200" b="1" dirty="0" err="1">
                <a:solidFill>
                  <a:srgbClr val="166588"/>
                </a:solidFill>
                <a:latin typeface="Comic Sans MS" panose="030F0702030302020204" pitchFamily="66" charset="0"/>
              </a:rPr>
              <a:t>sebab</a:t>
            </a:r>
            <a:r>
              <a:rPr lang="en-US" sz="2200" b="1" dirty="0">
                <a:solidFill>
                  <a:srgbClr val="166588"/>
                </a:solidFill>
                <a:latin typeface="Comic Sans MS" panose="030F0702030302020204" pitchFamily="66" charset="0"/>
              </a:rPr>
              <a:t> Aku </a:t>
            </a:r>
            <a:r>
              <a:rPr lang="en-US" sz="2200" b="1" dirty="0" err="1">
                <a:solidFill>
                  <a:srgbClr val="166588"/>
                </a:solidFill>
                <a:latin typeface="Comic Sans MS" panose="030F0702030302020204" pitchFamily="66" charset="0"/>
              </a:rPr>
              <a:t>ini</a:t>
            </a:r>
            <a:r>
              <a:rPr lang="en-US" sz="2200" b="1" dirty="0">
                <a:solidFill>
                  <a:srgbClr val="166588"/>
                </a:solidFill>
                <a:latin typeface="Comic Sans MS" panose="030F0702030302020204" pitchFamily="66" charset="0"/>
              </a:rPr>
              <a:t> </a:t>
            </a:r>
            <a:r>
              <a:rPr lang="en-US" sz="2200" b="1" dirty="0" err="1">
                <a:solidFill>
                  <a:srgbClr val="166588"/>
                </a:solidFill>
                <a:latin typeface="Comic Sans MS" panose="030F0702030302020204" pitchFamily="66" charset="0"/>
              </a:rPr>
              <a:t>Allahmu</a:t>
            </a:r>
            <a:r>
              <a:rPr lang="en-US" sz="2200" b="1" dirty="0">
                <a:solidFill>
                  <a:srgbClr val="166588"/>
                </a:solidFill>
                <a:latin typeface="Comic Sans MS" panose="030F0702030302020204" pitchFamily="66" charset="0"/>
              </a:rPr>
              <a:t>; Aku </a:t>
            </a:r>
            <a:r>
              <a:rPr lang="en-US" sz="2200" b="1" dirty="0" err="1">
                <a:solidFill>
                  <a:srgbClr val="166588"/>
                </a:solidFill>
                <a:latin typeface="Comic Sans MS" panose="030F0702030302020204" pitchFamily="66" charset="0"/>
              </a:rPr>
              <a:t>akan</a:t>
            </a:r>
            <a:r>
              <a:rPr lang="en-US" sz="2200" b="1" dirty="0">
                <a:solidFill>
                  <a:srgbClr val="166588"/>
                </a:solidFill>
                <a:latin typeface="Comic Sans MS" panose="030F0702030302020204" pitchFamily="66" charset="0"/>
              </a:rPr>
              <a:t> </a:t>
            </a:r>
            <a:r>
              <a:rPr lang="en-US" sz="2200" b="1" dirty="0" err="1">
                <a:solidFill>
                  <a:srgbClr val="166588"/>
                </a:solidFill>
                <a:latin typeface="Comic Sans MS" panose="030F0702030302020204" pitchFamily="66" charset="0"/>
              </a:rPr>
              <a:t>meneguhkan</a:t>
            </a:r>
            <a:r>
              <a:rPr lang="en-US" sz="2200" b="1" dirty="0">
                <a:solidFill>
                  <a:srgbClr val="166588"/>
                </a:solidFill>
                <a:latin typeface="Comic Sans MS" panose="030F0702030302020204" pitchFamily="66" charset="0"/>
              </a:rPr>
              <a:t>, </a:t>
            </a:r>
            <a:r>
              <a:rPr lang="en-US" sz="2200" b="1" dirty="0" err="1">
                <a:solidFill>
                  <a:srgbClr val="166588"/>
                </a:solidFill>
                <a:latin typeface="Comic Sans MS" panose="030F0702030302020204" pitchFamily="66" charset="0"/>
              </a:rPr>
              <a:t>bahkan</a:t>
            </a:r>
            <a:r>
              <a:rPr lang="en-US" sz="2200" b="1" dirty="0">
                <a:solidFill>
                  <a:srgbClr val="166588"/>
                </a:solidFill>
                <a:latin typeface="Comic Sans MS" panose="030F0702030302020204" pitchFamily="66" charset="0"/>
              </a:rPr>
              <a:t> </a:t>
            </a:r>
            <a:r>
              <a:rPr lang="en-US" sz="2200" b="1" dirty="0" err="1">
                <a:solidFill>
                  <a:srgbClr val="166588"/>
                </a:solidFill>
                <a:latin typeface="Comic Sans MS" panose="030F0702030302020204" pitchFamily="66" charset="0"/>
              </a:rPr>
              <a:t>akan</a:t>
            </a:r>
            <a:r>
              <a:rPr lang="en-US" sz="2200" b="1" dirty="0">
                <a:solidFill>
                  <a:srgbClr val="166588"/>
                </a:solidFill>
                <a:latin typeface="Comic Sans MS" panose="030F0702030302020204" pitchFamily="66" charset="0"/>
              </a:rPr>
              <a:t> </a:t>
            </a:r>
            <a:r>
              <a:rPr lang="en-US" sz="2200" b="1" dirty="0" err="1">
                <a:solidFill>
                  <a:srgbClr val="166588"/>
                </a:solidFill>
                <a:latin typeface="Comic Sans MS" panose="030F0702030302020204" pitchFamily="66" charset="0"/>
              </a:rPr>
              <a:t>menolong</a:t>
            </a:r>
            <a:r>
              <a:rPr lang="en-US" sz="2200" b="1" dirty="0">
                <a:solidFill>
                  <a:srgbClr val="166588"/>
                </a:solidFill>
                <a:latin typeface="Comic Sans MS" panose="030F0702030302020204" pitchFamily="66" charset="0"/>
              </a:rPr>
              <a:t> </a:t>
            </a:r>
            <a:r>
              <a:rPr lang="en-US" sz="2200" b="1" dirty="0" err="1">
                <a:solidFill>
                  <a:srgbClr val="166588"/>
                </a:solidFill>
                <a:latin typeface="Comic Sans MS" panose="030F0702030302020204" pitchFamily="66" charset="0"/>
              </a:rPr>
              <a:t>engkau</a:t>
            </a:r>
            <a:r>
              <a:rPr lang="en-US" sz="2200" b="1" dirty="0">
                <a:solidFill>
                  <a:srgbClr val="166588"/>
                </a:solidFill>
                <a:latin typeface="Comic Sans MS" panose="030F0702030302020204" pitchFamily="66" charset="0"/>
              </a:rPr>
              <a:t>; Aku </a:t>
            </a:r>
            <a:r>
              <a:rPr lang="en-US" sz="2200" b="1" dirty="0" err="1">
                <a:solidFill>
                  <a:srgbClr val="166588"/>
                </a:solidFill>
                <a:latin typeface="Comic Sans MS" panose="030F0702030302020204" pitchFamily="66" charset="0"/>
              </a:rPr>
              <a:t>akan</a:t>
            </a:r>
            <a:r>
              <a:rPr lang="en-US" sz="2200" b="1" dirty="0">
                <a:solidFill>
                  <a:srgbClr val="166588"/>
                </a:solidFill>
                <a:latin typeface="Comic Sans MS" panose="030F0702030302020204" pitchFamily="66" charset="0"/>
              </a:rPr>
              <a:t> </a:t>
            </a:r>
            <a:r>
              <a:rPr lang="en-US" sz="2200" b="1" dirty="0" err="1">
                <a:solidFill>
                  <a:srgbClr val="166588"/>
                </a:solidFill>
                <a:latin typeface="Comic Sans MS" panose="030F0702030302020204" pitchFamily="66" charset="0"/>
              </a:rPr>
              <a:t>memegang</a:t>
            </a:r>
            <a:r>
              <a:rPr lang="en-US" sz="2200" b="1" dirty="0">
                <a:solidFill>
                  <a:srgbClr val="166588"/>
                </a:solidFill>
                <a:latin typeface="Comic Sans MS" panose="030F0702030302020204" pitchFamily="66" charset="0"/>
              </a:rPr>
              <a:t> </a:t>
            </a:r>
            <a:r>
              <a:rPr lang="en-US" sz="2200" b="1" dirty="0" err="1">
                <a:solidFill>
                  <a:srgbClr val="166588"/>
                </a:solidFill>
                <a:latin typeface="Comic Sans MS" panose="030F0702030302020204" pitchFamily="66" charset="0"/>
              </a:rPr>
              <a:t>engkau</a:t>
            </a:r>
            <a:r>
              <a:rPr lang="en-US" sz="2200" b="1" dirty="0">
                <a:solidFill>
                  <a:srgbClr val="166588"/>
                </a:solidFill>
                <a:latin typeface="Comic Sans MS" panose="030F0702030302020204" pitchFamily="66" charset="0"/>
              </a:rPr>
              <a:t> </a:t>
            </a:r>
            <a:r>
              <a:rPr lang="en-US" sz="2200" b="1" dirty="0" err="1">
                <a:solidFill>
                  <a:srgbClr val="166588"/>
                </a:solidFill>
                <a:latin typeface="Comic Sans MS" panose="030F0702030302020204" pitchFamily="66" charset="0"/>
              </a:rPr>
              <a:t>dengan</a:t>
            </a:r>
            <a:r>
              <a:rPr lang="en-US" sz="2200" b="1" dirty="0">
                <a:solidFill>
                  <a:srgbClr val="166588"/>
                </a:solidFill>
                <a:latin typeface="Comic Sans MS" panose="030F0702030302020204" pitchFamily="66" charset="0"/>
              </a:rPr>
              <a:t> </a:t>
            </a:r>
            <a:r>
              <a:rPr lang="en-US" sz="2200" b="1" dirty="0" err="1">
                <a:solidFill>
                  <a:srgbClr val="166588"/>
                </a:solidFill>
                <a:latin typeface="Comic Sans MS" panose="030F0702030302020204" pitchFamily="66" charset="0"/>
              </a:rPr>
              <a:t>tangan</a:t>
            </a:r>
            <a:r>
              <a:rPr lang="en-US" sz="2200" b="1" dirty="0">
                <a:solidFill>
                  <a:srgbClr val="166588"/>
                </a:solidFill>
                <a:latin typeface="Comic Sans MS" panose="030F0702030302020204" pitchFamily="66" charset="0"/>
              </a:rPr>
              <a:t> </a:t>
            </a:r>
            <a:r>
              <a:rPr lang="en-US" sz="2200" b="1" dirty="0" err="1">
                <a:solidFill>
                  <a:srgbClr val="166588"/>
                </a:solidFill>
                <a:latin typeface="Comic Sans MS" panose="030F0702030302020204" pitchFamily="66" charset="0"/>
              </a:rPr>
              <a:t>kanan</a:t>
            </a:r>
            <a:r>
              <a:rPr lang="en-US" sz="2200" b="1" dirty="0">
                <a:solidFill>
                  <a:srgbClr val="166588"/>
                </a:solidFill>
                <a:latin typeface="Comic Sans MS" panose="030F0702030302020204" pitchFamily="66" charset="0"/>
              </a:rPr>
              <a:t>-Ku yang </a:t>
            </a:r>
            <a:r>
              <a:rPr lang="en-US" sz="2200" b="1" dirty="0" err="1">
                <a:solidFill>
                  <a:srgbClr val="166588"/>
                </a:solidFill>
                <a:latin typeface="Comic Sans MS" panose="030F0702030302020204" pitchFamily="66" charset="0"/>
              </a:rPr>
              <a:t>membawa</a:t>
            </a:r>
            <a:r>
              <a:rPr lang="en-US" sz="2200" b="1" dirty="0">
                <a:solidFill>
                  <a:srgbClr val="166588"/>
                </a:solidFill>
                <a:latin typeface="Comic Sans MS" panose="030F0702030302020204" pitchFamily="66" charset="0"/>
              </a:rPr>
              <a:t> </a:t>
            </a:r>
            <a:r>
              <a:rPr lang="en-US" sz="2200" b="1" dirty="0" err="1">
                <a:solidFill>
                  <a:srgbClr val="166588"/>
                </a:solidFill>
                <a:latin typeface="Comic Sans MS" panose="030F0702030302020204" pitchFamily="66" charset="0"/>
              </a:rPr>
              <a:t>kemenangan</a:t>
            </a:r>
            <a:r>
              <a:rPr lang="en-US" sz="2200" b="1" dirty="0">
                <a:solidFill>
                  <a:srgbClr val="166588"/>
                </a:solidFill>
                <a:latin typeface="Comic Sans MS" panose="030F0702030302020204" pitchFamily="66" charset="0"/>
              </a:rPr>
              <a:t>.</a:t>
            </a:r>
            <a:r>
              <a:rPr lang="es-ES" sz="2200" b="1" dirty="0">
                <a:solidFill>
                  <a:srgbClr val="166588"/>
                </a:solidFill>
                <a:latin typeface="Comic Sans MS" panose="030F0702030302020204" pitchFamily="66" charset="0"/>
              </a:rPr>
              <a:t>”</a:t>
            </a:r>
            <a:r>
              <a:rPr lang="es-ES" sz="2400" b="1" dirty="0">
                <a:solidFill>
                  <a:srgbClr val="166588"/>
                </a:solidFill>
                <a:latin typeface="Comic Sans MS" panose="030F0702030302020204" pitchFamily="66" charset="0"/>
              </a:rPr>
              <a:t> </a:t>
            </a:r>
            <a:r>
              <a:rPr lang="es-ES" b="1" dirty="0">
                <a:solidFill>
                  <a:srgbClr val="166588"/>
                </a:solidFill>
                <a:latin typeface="Comic Sans MS" panose="030F0702030302020204" pitchFamily="66" charset="0"/>
              </a:rPr>
              <a:t>(</a:t>
            </a:r>
            <a:r>
              <a:rPr lang="es-ES" b="1" dirty="0" err="1">
                <a:solidFill>
                  <a:srgbClr val="166588"/>
                </a:solidFill>
                <a:latin typeface="Comic Sans MS" panose="030F0702030302020204" pitchFamily="66" charset="0"/>
              </a:rPr>
              <a:t>Yesaya</a:t>
            </a:r>
            <a:r>
              <a:rPr lang="es-ES" b="1" dirty="0">
                <a:solidFill>
                  <a:srgbClr val="166588"/>
                </a:solidFill>
                <a:latin typeface="Comic Sans MS" panose="030F0702030302020204" pitchFamily="66" charset="0"/>
              </a:rPr>
              <a:t> 41:10)</a:t>
            </a:r>
            <a:endParaRPr lang="es-ES" sz="2400" b="1" dirty="0">
              <a:solidFill>
                <a:srgbClr val="166588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8071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C0DE4776-1140-B7A3-9E57-D3DEDA17BD0C}"/>
              </a:ext>
            </a:extLst>
          </p:cNvPr>
          <p:cNvSpPr txBox="1"/>
          <p:nvPr/>
        </p:nvSpPr>
        <p:spPr>
          <a:xfrm>
            <a:off x="6326930" y="3765385"/>
            <a:ext cx="567465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tabLst>
                <a:tab pos="538163" algn="l"/>
              </a:tabLst>
            </a:pPr>
            <a:r>
              <a:rPr lang="en-ID" sz="2000" b="1" dirty="0">
                <a:solidFill>
                  <a:schemeClr val="bg1"/>
                </a:solidFill>
                <a:effectLst>
                  <a:glow rad="127000">
                    <a:srgbClr val="AC2850"/>
                  </a:glow>
                </a:effectLst>
              </a:rPr>
              <a:t>Pelajaran </a:t>
            </a:r>
            <a:r>
              <a:rPr lang="en-ID" sz="2000" b="1" dirty="0" err="1">
                <a:solidFill>
                  <a:schemeClr val="bg1"/>
                </a:solidFill>
                <a:effectLst>
                  <a:glow rad="127000">
                    <a:srgbClr val="AC2850"/>
                  </a:glow>
                </a:effectLst>
              </a:rPr>
              <a:t>dari</a:t>
            </a:r>
            <a:r>
              <a:rPr lang="en-ID" sz="2000" b="1" dirty="0">
                <a:solidFill>
                  <a:schemeClr val="bg1"/>
                </a:solidFill>
                <a:effectLst>
                  <a:glow rad="127000">
                    <a:srgbClr val="AC2850"/>
                  </a:glo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glow rad="127000">
                    <a:srgbClr val="AC2850"/>
                  </a:glow>
                </a:effectLst>
              </a:rPr>
              <a:t>kehancuran</a:t>
            </a:r>
            <a:r>
              <a:rPr lang="en-ID" sz="2000" b="1" dirty="0">
                <a:solidFill>
                  <a:schemeClr val="bg1"/>
                </a:solidFill>
                <a:effectLst>
                  <a:glow rad="127000">
                    <a:srgbClr val="AC2850"/>
                  </a:glo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glow rad="127000">
                    <a:srgbClr val="AC2850"/>
                  </a:glow>
                </a:effectLst>
              </a:rPr>
              <a:t>Yerusalem</a:t>
            </a:r>
            <a:r>
              <a:rPr lang="en-ID" sz="2000" b="1" dirty="0">
                <a:solidFill>
                  <a:schemeClr val="bg1"/>
                </a:solidFill>
                <a:effectLst>
                  <a:glow rad="127000">
                    <a:srgbClr val="AC2850"/>
                  </a:glow>
                </a:effectLst>
              </a:rPr>
              <a:t>:</a:t>
            </a:r>
            <a:endParaRPr lang="en" sz="2000" b="1" dirty="0">
              <a:solidFill>
                <a:schemeClr val="bg1"/>
              </a:solidFill>
              <a:effectLst>
                <a:glow rad="127000">
                  <a:srgbClr val="AC2850"/>
                </a:glow>
              </a:effectLst>
            </a:endParaRPr>
          </a:p>
          <a:p>
            <a:pPr lvl="1">
              <a:spcBef>
                <a:spcPts val="600"/>
              </a:spcBef>
              <a:tabLst>
                <a:tab pos="538163" algn="l"/>
              </a:tabLst>
            </a:pPr>
            <a:r>
              <a:rPr lang="en-ID" sz="2000" b="1" dirty="0" err="1">
                <a:solidFill>
                  <a:schemeClr val="bg1"/>
                </a:solidFill>
                <a:effectLst>
                  <a:glow rad="127000">
                    <a:srgbClr val="A23292"/>
                  </a:glow>
                </a:effectLst>
              </a:rPr>
              <a:t>Penolakan</a:t>
            </a:r>
            <a:r>
              <a:rPr lang="en-ID" sz="2000" b="1" dirty="0">
                <a:solidFill>
                  <a:schemeClr val="bg1"/>
                </a:solidFill>
                <a:effectLst>
                  <a:glow rad="127000">
                    <a:srgbClr val="A23292"/>
                  </a:glo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glow rad="127000">
                    <a:srgbClr val="A23292"/>
                  </a:glow>
                </a:effectLst>
              </a:rPr>
              <a:t>terhadap</a:t>
            </a:r>
            <a:r>
              <a:rPr lang="en-ID" sz="2000" b="1" dirty="0">
                <a:solidFill>
                  <a:schemeClr val="bg1"/>
                </a:solidFill>
                <a:effectLst>
                  <a:glow rad="127000">
                    <a:srgbClr val="A23292"/>
                  </a:glo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glow rad="127000">
                    <a:srgbClr val="A23292"/>
                  </a:glow>
                </a:effectLst>
              </a:rPr>
              <a:t>kasih</a:t>
            </a:r>
            <a:r>
              <a:rPr lang="en-ID" sz="2000" b="1" dirty="0">
                <a:solidFill>
                  <a:schemeClr val="bg1"/>
                </a:solidFill>
                <a:effectLst>
                  <a:glow rad="127000">
                    <a:srgbClr val="A23292"/>
                  </a:glo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glow rad="127000">
                    <a:srgbClr val="A23292"/>
                  </a:glow>
                </a:effectLst>
              </a:rPr>
              <a:t>Tuhan</a:t>
            </a:r>
            <a:r>
              <a:rPr lang="en-ID" sz="2000" b="1" dirty="0">
                <a:solidFill>
                  <a:schemeClr val="bg1"/>
                </a:solidFill>
                <a:effectLst>
                  <a:glow rad="127000">
                    <a:srgbClr val="A23292"/>
                  </a:glow>
                </a:effectLst>
              </a:rPr>
              <a:t>.</a:t>
            </a:r>
            <a:endParaRPr lang="en" sz="2000" b="1" dirty="0">
              <a:solidFill>
                <a:schemeClr val="bg1"/>
              </a:solidFill>
              <a:effectLst>
                <a:glow rad="127000">
                  <a:srgbClr val="A23292"/>
                </a:glow>
              </a:effectLst>
            </a:endParaRPr>
          </a:p>
          <a:p>
            <a:pPr lvl="1">
              <a:spcBef>
                <a:spcPts val="600"/>
              </a:spcBef>
              <a:tabLst>
                <a:tab pos="538163" algn="l"/>
              </a:tabLst>
            </a:pPr>
            <a:r>
              <a:rPr lang="en-ID" sz="2000" b="1" dirty="0" err="1">
                <a:solidFill>
                  <a:schemeClr val="bg1"/>
                </a:solidFill>
                <a:effectLst>
                  <a:glow rad="127000">
                    <a:srgbClr val="51A54C"/>
                  </a:glow>
                </a:effectLst>
              </a:rPr>
              <a:t>Kepedulian</a:t>
            </a:r>
            <a:r>
              <a:rPr lang="en-ID" sz="2000" b="1" dirty="0">
                <a:solidFill>
                  <a:schemeClr val="bg1"/>
                </a:solidFill>
                <a:effectLst>
                  <a:glow rad="127000">
                    <a:srgbClr val="51A54C"/>
                  </a:glo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glow rad="127000">
                    <a:srgbClr val="51A54C"/>
                  </a:glow>
                </a:effectLst>
              </a:rPr>
              <a:t>Tuhan</a:t>
            </a:r>
            <a:r>
              <a:rPr lang="en-ID" sz="2000" b="1" dirty="0">
                <a:solidFill>
                  <a:schemeClr val="bg1"/>
                </a:solidFill>
                <a:effectLst>
                  <a:glow rad="127000">
                    <a:srgbClr val="51A54C"/>
                  </a:glo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glow rad="127000">
                    <a:srgbClr val="51A54C"/>
                  </a:glow>
                </a:effectLst>
              </a:rPr>
              <a:t>terhadap</a:t>
            </a:r>
            <a:r>
              <a:rPr lang="en-ID" sz="2000" b="1" dirty="0">
                <a:solidFill>
                  <a:schemeClr val="bg1"/>
                </a:solidFill>
                <a:effectLst>
                  <a:glow rad="127000">
                    <a:srgbClr val="51A54C"/>
                  </a:glo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glow rad="127000">
                    <a:srgbClr val="51A54C"/>
                  </a:glow>
                </a:effectLst>
              </a:rPr>
              <a:t>umatnya</a:t>
            </a:r>
            <a:r>
              <a:rPr lang="en-ID" sz="2000" b="1" dirty="0">
                <a:solidFill>
                  <a:schemeClr val="bg1"/>
                </a:solidFill>
                <a:effectLst>
                  <a:glow rad="127000">
                    <a:srgbClr val="51A54C"/>
                  </a:glow>
                </a:effectLst>
              </a:rPr>
              <a:t>.</a:t>
            </a:r>
            <a:endParaRPr lang="en" sz="2000" b="1" dirty="0">
              <a:solidFill>
                <a:schemeClr val="bg1"/>
              </a:solidFill>
              <a:effectLst>
                <a:glow rad="127000">
                  <a:srgbClr val="51A54C"/>
                </a:glow>
              </a:effectLst>
            </a:endParaRPr>
          </a:p>
          <a:p>
            <a:pPr>
              <a:spcBef>
                <a:spcPts val="1800"/>
              </a:spcBef>
              <a:tabLst>
                <a:tab pos="538163" algn="l"/>
              </a:tabLst>
            </a:pPr>
            <a:r>
              <a:rPr lang="en-ID" sz="2000" b="1" dirty="0">
                <a:solidFill>
                  <a:schemeClr val="bg1"/>
                </a:solidFill>
                <a:effectLst>
                  <a:glow rad="127000">
                    <a:srgbClr val="AC2850"/>
                  </a:glow>
                </a:effectLst>
              </a:rPr>
              <a:t>Pelajaran </a:t>
            </a:r>
            <a:r>
              <a:rPr lang="en-ID" sz="2000" b="1" dirty="0" err="1">
                <a:solidFill>
                  <a:schemeClr val="bg1"/>
                </a:solidFill>
                <a:effectLst>
                  <a:glow rad="127000">
                    <a:srgbClr val="AC2850"/>
                  </a:glow>
                </a:effectLst>
              </a:rPr>
              <a:t>dari</a:t>
            </a:r>
            <a:r>
              <a:rPr lang="en-ID" sz="2000" b="1" dirty="0">
                <a:solidFill>
                  <a:schemeClr val="bg1"/>
                </a:solidFill>
                <a:effectLst>
                  <a:glow rad="127000">
                    <a:srgbClr val="AC2850"/>
                  </a:glow>
                </a:effectLst>
              </a:rPr>
              <a:t> orang Kristen </a:t>
            </a:r>
            <a:r>
              <a:rPr lang="en-ID" sz="2000" b="1" dirty="0" err="1">
                <a:solidFill>
                  <a:schemeClr val="bg1"/>
                </a:solidFill>
                <a:effectLst>
                  <a:glow rad="127000">
                    <a:srgbClr val="AC2850"/>
                  </a:glow>
                </a:effectLst>
              </a:rPr>
              <a:t>mula-mula</a:t>
            </a:r>
            <a:r>
              <a:rPr lang="en-ID" sz="2000" b="1" dirty="0">
                <a:solidFill>
                  <a:schemeClr val="bg1"/>
                </a:solidFill>
                <a:effectLst>
                  <a:glow rad="127000">
                    <a:srgbClr val="AC2850"/>
                  </a:glow>
                </a:effectLst>
              </a:rPr>
              <a:t>:</a:t>
            </a:r>
            <a:endParaRPr lang="en" sz="2000" b="1" dirty="0">
              <a:solidFill>
                <a:schemeClr val="bg1"/>
              </a:solidFill>
              <a:effectLst>
                <a:glow rad="127000">
                  <a:srgbClr val="AC2850"/>
                </a:glow>
              </a:effectLst>
            </a:endParaRPr>
          </a:p>
          <a:p>
            <a:pPr lvl="1">
              <a:spcBef>
                <a:spcPts val="600"/>
              </a:spcBef>
              <a:tabLst>
                <a:tab pos="538163" algn="l"/>
              </a:tabLst>
            </a:pPr>
            <a:r>
              <a:rPr lang="en-ID" sz="2000" b="1" dirty="0" err="1">
                <a:solidFill>
                  <a:schemeClr val="bg1"/>
                </a:solidFill>
                <a:effectLst>
                  <a:glow rad="127000">
                    <a:srgbClr val="C5600D"/>
                  </a:glow>
                </a:effectLst>
              </a:rPr>
              <a:t>Kesetiaan</a:t>
            </a:r>
            <a:r>
              <a:rPr lang="en-ID" sz="2000" b="1" dirty="0">
                <a:solidFill>
                  <a:schemeClr val="bg1"/>
                </a:solidFill>
                <a:effectLst>
                  <a:glow rad="127000">
                    <a:srgbClr val="C5600D"/>
                  </a:glo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glow rad="127000">
                    <a:srgbClr val="C5600D"/>
                  </a:glow>
                </a:effectLst>
              </a:rPr>
              <a:t>dalam</a:t>
            </a:r>
            <a:r>
              <a:rPr lang="en-ID" sz="2000" b="1" dirty="0">
                <a:solidFill>
                  <a:schemeClr val="bg1"/>
                </a:solidFill>
                <a:effectLst>
                  <a:glow rad="127000">
                    <a:srgbClr val="C5600D"/>
                  </a:glo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glow rad="127000">
                    <a:srgbClr val="C5600D"/>
                  </a:glow>
                </a:effectLst>
              </a:rPr>
              <a:t>penganiayaan</a:t>
            </a:r>
            <a:r>
              <a:rPr lang="en-ID" sz="2000" b="1" dirty="0">
                <a:solidFill>
                  <a:schemeClr val="bg1"/>
                </a:solidFill>
                <a:effectLst>
                  <a:glow rad="127000">
                    <a:srgbClr val="C5600D"/>
                  </a:glow>
                </a:effectLst>
              </a:rPr>
              <a:t>.</a:t>
            </a:r>
            <a:endParaRPr lang="en" sz="2000" b="1" dirty="0">
              <a:solidFill>
                <a:schemeClr val="bg1"/>
              </a:solidFill>
              <a:effectLst>
                <a:glow rad="127000">
                  <a:srgbClr val="C5600D"/>
                </a:glow>
              </a:effectLst>
            </a:endParaRPr>
          </a:p>
          <a:p>
            <a:pPr lvl="1">
              <a:spcBef>
                <a:spcPts val="600"/>
              </a:spcBef>
              <a:tabLst>
                <a:tab pos="538163" algn="l"/>
              </a:tabLst>
            </a:pPr>
            <a:r>
              <a:rPr lang="en-ID" sz="2000" b="1" dirty="0" err="1">
                <a:solidFill>
                  <a:schemeClr val="bg1"/>
                </a:solidFill>
                <a:effectLst>
                  <a:glow rad="127000">
                    <a:srgbClr val="228F9E"/>
                  </a:glow>
                </a:effectLst>
              </a:rPr>
              <a:t>Menolong</a:t>
            </a:r>
            <a:r>
              <a:rPr lang="en-ID" sz="2000" b="1" dirty="0">
                <a:solidFill>
                  <a:schemeClr val="bg1"/>
                </a:solidFill>
                <a:effectLst>
                  <a:glow rad="127000">
                    <a:srgbClr val="228F9E"/>
                  </a:glow>
                </a:effectLst>
              </a:rPr>
              <a:t> yang </a:t>
            </a:r>
            <a:r>
              <a:rPr lang="en-ID" sz="2000" b="1" dirty="0" err="1">
                <a:solidFill>
                  <a:schemeClr val="bg1"/>
                </a:solidFill>
                <a:effectLst>
                  <a:glow rad="127000">
                    <a:srgbClr val="228F9E"/>
                  </a:glow>
                </a:effectLst>
              </a:rPr>
              <a:t>memerlukan</a:t>
            </a:r>
            <a:r>
              <a:rPr lang="en-ID" sz="2000" b="1" dirty="0">
                <a:solidFill>
                  <a:schemeClr val="bg1"/>
                </a:solidFill>
                <a:effectLst>
                  <a:glow rad="127000">
                    <a:srgbClr val="228F9E"/>
                  </a:glow>
                </a:effectLst>
              </a:rPr>
              <a:t>.</a:t>
            </a:r>
            <a:endParaRPr lang="en" sz="2000" b="1" dirty="0">
              <a:solidFill>
                <a:schemeClr val="bg1"/>
              </a:solidFill>
              <a:effectLst>
                <a:glow rad="127000">
                  <a:srgbClr val="228F9E"/>
                </a:glow>
              </a:effectLst>
            </a:endParaRPr>
          </a:p>
          <a:p>
            <a:pPr lvl="1">
              <a:spcBef>
                <a:spcPts val="600"/>
              </a:spcBef>
              <a:tabLst>
                <a:tab pos="538163" algn="l"/>
              </a:tabLst>
            </a:pPr>
            <a:r>
              <a:rPr lang="en-ID" sz="2000" b="1" dirty="0">
                <a:solidFill>
                  <a:schemeClr val="bg1"/>
                </a:solidFill>
                <a:effectLst>
                  <a:glow rad="127000">
                    <a:srgbClr val="A68702"/>
                  </a:glow>
                </a:effectLst>
              </a:rPr>
              <a:t>Kasih, </a:t>
            </a:r>
            <a:r>
              <a:rPr lang="en-ID" sz="2000" b="1" dirty="0" err="1">
                <a:solidFill>
                  <a:schemeClr val="bg1"/>
                </a:solidFill>
                <a:effectLst>
                  <a:glow rad="127000">
                    <a:srgbClr val="A68702"/>
                  </a:glow>
                </a:effectLst>
              </a:rPr>
              <a:t>sebagai</a:t>
            </a:r>
            <a:r>
              <a:rPr lang="en-ID" sz="2000" b="1" dirty="0">
                <a:solidFill>
                  <a:schemeClr val="bg1"/>
                </a:solidFill>
                <a:effectLst>
                  <a:glow rad="127000">
                    <a:srgbClr val="A68702"/>
                  </a:glo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glow rad="127000">
                    <a:srgbClr val="A68702"/>
                  </a:glow>
                </a:effectLst>
              </a:rPr>
              <a:t>tanda</a:t>
            </a:r>
            <a:r>
              <a:rPr lang="en-ID" sz="2000" b="1" dirty="0">
                <a:solidFill>
                  <a:schemeClr val="bg1"/>
                </a:solidFill>
                <a:effectLst>
                  <a:glow rad="127000">
                    <a:srgbClr val="A68702"/>
                  </a:glo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glow rad="127000">
                    <a:srgbClr val="A68702"/>
                  </a:glow>
                </a:effectLst>
              </a:rPr>
              <a:t>identitas</a:t>
            </a:r>
            <a:r>
              <a:rPr lang="en-ID" sz="2000" b="1" dirty="0">
                <a:solidFill>
                  <a:schemeClr val="bg1"/>
                </a:solidFill>
                <a:effectLst>
                  <a:glow rad="127000">
                    <a:srgbClr val="A68702"/>
                  </a:glo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glow rad="127000">
                    <a:srgbClr val="A68702"/>
                  </a:glow>
                </a:effectLst>
              </a:rPr>
              <a:t>kita</a:t>
            </a:r>
            <a:r>
              <a:rPr lang="en-ID" sz="2000" b="1" dirty="0">
                <a:solidFill>
                  <a:schemeClr val="bg1"/>
                </a:solidFill>
                <a:effectLst>
                  <a:glow rad="127000">
                    <a:srgbClr val="A68702"/>
                  </a:glow>
                </a:effectLst>
              </a:rPr>
              <a:t>.</a:t>
            </a:r>
            <a:endParaRPr lang="en" sz="2000" b="1" dirty="0">
              <a:solidFill>
                <a:schemeClr val="bg1"/>
              </a:solidFill>
              <a:effectLst>
                <a:glow rad="127000">
                  <a:srgbClr val="A68702"/>
                </a:glow>
              </a:effectLst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D72F1CE-064A-7660-04A1-ED3658A1B139}"/>
              </a:ext>
            </a:extLst>
          </p:cNvPr>
          <p:cNvSpPr txBox="1"/>
          <p:nvPr/>
        </p:nvSpPr>
        <p:spPr>
          <a:xfrm>
            <a:off x="190407" y="24105"/>
            <a:ext cx="680443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 err="1"/>
              <a:t>Tahun</a:t>
            </a:r>
            <a:r>
              <a:rPr lang="en-ID" sz="2000" b="1" dirty="0"/>
              <a:t> 70 </a:t>
            </a:r>
            <a:r>
              <a:rPr lang="en-ID" sz="2000" b="1" dirty="0" err="1"/>
              <a:t>menandai</a:t>
            </a:r>
            <a:r>
              <a:rPr lang="en-ID" sz="2000" b="1" dirty="0"/>
              <a:t> </a:t>
            </a:r>
            <a:r>
              <a:rPr lang="en-ID" sz="2000" b="1" dirty="0" err="1"/>
              <a:t>berakhirnya</a:t>
            </a:r>
            <a:r>
              <a:rPr lang="en-ID" sz="2000" b="1" dirty="0"/>
              <a:t> Israel </a:t>
            </a:r>
            <a:r>
              <a:rPr lang="en-ID" sz="2000" b="1" dirty="0" err="1"/>
              <a:t>sebagai</a:t>
            </a:r>
            <a:r>
              <a:rPr lang="en-ID" sz="2000" b="1" dirty="0"/>
              <a:t> </a:t>
            </a:r>
            <a:r>
              <a:rPr lang="en-ID" sz="2000" b="1" dirty="0" err="1"/>
              <a:t>suatu</a:t>
            </a:r>
            <a:r>
              <a:rPr lang="en-ID" sz="2000" b="1" dirty="0"/>
              <a:t> </a:t>
            </a:r>
            <a:r>
              <a:rPr lang="en-ID" sz="2000" b="1" dirty="0" err="1"/>
              <a:t>bangsa</a:t>
            </a:r>
            <a:r>
              <a:rPr lang="en-ID" sz="2000" b="1" dirty="0"/>
              <a:t>. </a:t>
            </a:r>
            <a:r>
              <a:rPr lang="en-ID" sz="2000" b="1" dirty="0" err="1"/>
              <a:t>Meskipun</a:t>
            </a:r>
            <a:r>
              <a:rPr lang="en-ID" sz="2000" b="1" dirty="0"/>
              <a:t> </a:t>
            </a:r>
            <a:r>
              <a:rPr lang="en-ID" sz="2000" b="1" dirty="0" err="1"/>
              <a:t>Romalah</a:t>
            </a:r>
            <a:r>
              <a:rPr lang="en-ID" sz="2000" b="1" dirty="0"/>
              <a:t> yang </a:t>
            </a:r>
            <a:r>
              <a:rPr lang="en-ID" sz="2000" b="1" dirty="0" err="1"/>
              <a:t>menghancurkan</a:t>
            </a:r>
            <a:r>
              <a:rPr lang="en-ID" sz="2000" b="1" dirty="0"/>
              <a:t> </a:t>
            </a:r>
            <a:r>
              <a:rPr lang="en-ID" sz="2000" b="1" dirty="0" err="1"/>
              <a:t>Yerusalem</a:t>
            </a:r>
            <a:r>
              <a:rPr lang="en-ID" sz="2000" b="1" dirty="0"/>
              <a:t> dan Bait </a:t>
            </a:r>
            <a:r>
              <a:rPr lang="en-ID" sz="2000" b="1" dirty="0" err="1"/>
              <a:t>Suci</a:t>
            </a:r>
            <a:r>
              <a:rPr lang="en-ID" sz="2000" b="1" dirty="0"/>
              <a:t>, </a:t>
            </a:r>
            <a:r>
              <a:rPr lang="en-ID" sz="2000" b="1" dirty="0" err="1"/>
              <a:t>kekuasaan</a:t>
            </a:r>
            <a:r>
              <a:rPr lang="en-ID" sz="2000" b="1" dirty="0"/>
              <a:t> lain juga </a:t>
            </a:r>
            <a:r>
              <a:rPr lang="en-ID" sz="2000" b="1" dirty="0" err="1"/>
              <a:t>terlibat</a:t>
            </a:r>
            <a:r>
              <a:rPr lang="en-ID" sz="2000" b="1" dirty="0"/>
              <a:t> </a:t>
            </a:r>
            <a:r>
              <a:rPr lang="en-ID" sz="2000" b="1" dirty="0" err="1"/>
              <a:t>dalam</a:t>
            </a:r>
            <a:r>
              <a:rPr lang="en-ID" sz="2000" b="1" dirty="0"/>
              <a:t> </a:t>
            </a:r>
            <a:r>
              <a:rPr lang="en-ID" sz="2000" b="1" dirty="0" err="1"/>
              <a:t>perang</a:t>
            </a:r>
            <a:r>
              <a:rPr lang="en-ID" sz="2000" b="1" dirty="0"/>
              <a:t> </a:t>
            </a:r>
            <a:r>
              <a:rPr lang="en-ID" sz="2000" b="1" dirty="0" err="1"/>
              <a:t>tersebut</a:t>
            </a:r>
            <a:r>
              <a:rPr lang="en-ID" sz="2000" b="1" dirty="0"/>
              <a:t>.</a:t>
            </a:r>
            <a:endParaRPr lang="en" sz="2000" b="1" dirty="0"/>
          </a:p>
        </p:txBody>
      </p:sp>
      <p:pic>
        <p:nvPicPr>
          <p:cNvPr id="5" name="Imagen 4" descr="Imagen que contiene exterior, naturaleza, pasto, agua&#10;&#10;Descripción generada automáticamente">
            <a:extLst>
              <a:ext uri="{FF2B5EF4-FFF2-40B4-BE49-F238E27FC236}">
                <a16:creationId xmlns:a16="http://schemas.microsoft.com/office/drawing/2014/main" id="{C7E16AA5-0268-38A4-61FE-7BC8654A2CC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4839" y="155448"/>
            <a:ext cx="5006750" cy="3323987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7" name="Imagen 6" descr="Imagen que contiene tabla, llenado, entero, grande&#10;&#10;Descripción generada automáticamente">
            <a:extLst>
              <a:ext uri="{FF2B5EF4-FFF2-40B4-BE49-F238E27FC236}">
                <a16:creationId xmlns:a16="http://schemas.microsoft.com/office/drawing/2014/main" id="{60103816-E877-B251-EE17-1A2BB8660D2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411" y="3693780"/>
            <a:ext cx="5113109" cy="3001847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0" name="Imagen 9" descr="Icono&#10;&#10;Descripción generada automáticamente">
            <a:extLst>
              <a:ext uri="{FF2B5EF4-FFF2-40B4-BE49-F238E27FC236}">
                <a16:creationId xmlns:a16="http://schemas.microsoft.com/office/drawing/2014/main" id="{79E0F991-AA7D-9CC8-38C2-777A1E5AFF4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1716" y="5085792"/>
            <a:ext cx="351665" cy="351171"/>
          </a:xfrm>
          <a:prstGeom prst="rect">
            <a:avLst/>
          </a:prstGeom>
        </p:spPr>
      </p:pic>
      <p:pic>
        <p:nvPicPr>
          <p:cNvPr id="12" name="Imagen 11" descr="Icono&#10;&#10;Descripción generada automáticamente">
            <a:extLst>
              <a:ext uri="{FF2B5EF4-FFF2-40B4-BE49-F238E27FC236}">
                <a16:creationId xmlns:a16="http://schemas.microsoft.com/office/drawing/2014/main" id="{95A94C06-655E-BF75-130F-7C1A7E9DB6F5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1716" y="3780502"/>
            <a:ext cx="351665" cy="351171"/>
          </a:xfrm>
          <a:prstGeom prst="rect">
            <a:avLst/>
          </a:prstGeom>
        </p:spPr>
      </p:pic>
      <p:pic>
        <p:nvPicPr>
          <p:cNvPr id="15" name="Imagen 14" descr="Forma, Icono&#10;&#10;Descripción generada automáticamente">
            <a:extLst>
              <a:ext uri="{FF2B5EF4-FFF2-40B4-BE49-F238E27FC236}">
                <a16:creationId xmlns:a16="http://schemas.microsoft.com/office/drawing/2014/main" id="{69D5C66C-1D84-F157-A468-0EF48AA1EC57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6443807" y="4490175"/>
            <a:ext cx="191267" cy="47717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6" name="Imagen 15" descr="Forma, Círculo&#10;&#10;Descripción generada automáticamente">
            <a:extLst>
              <a:ext uri="{FF2B5EF4-FFF2-40B4-BE49-F238E27FC236}">
                <a16:creationId xmlns:a16="http://schemas.microsoft.com/office/drawing/2014/main" id="{8DDAEFBD-7E0C-6D9F-CABD-9B50ECCECF54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6443971" y="4123724"/>
            <a:ext cx="191267" cy="47749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7" name="Imagen 16" descr="Forma, Icono&#10;&#10;Descripción generada automáticamente">
            <a:extLst>
              <a:ext uri="{FF2B5EF4-FFF2-40B4-BE49-F238E27FC236}">
                <a16:creationId xmlns:a16="http://schemas.microsoft.com/office/drawing/2014/main" id="{9B8C0C0D-D9E6-1018-85E6-5FBBEB2C914B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6443971" y="5795560"/>
            <a:ext cx="191267" cy="47749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9" name="Imagen 18" descr="Icono&#10;&#10;Descripción generada automáticamente">
            <a:extLst>
              <a:ext uri="{FF2B5EF4-FFF2-40B4-BE49-F238E27FC236}">
                <a16:creationId xmlns:a16="http://schemas.microsoft.com/office/drawing/2014/main" id="{635A8854-9E0C-D4E5-F106-8DFC299EC3BF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6443971" y="6174749"/>
            <a:ext cx="191267" cy="47749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0" name="Imagen 19" descr="Un dibujo de un ojo&#10;&#10;Descripción generada automáticamente con confianza media">
            <a:extLst>
              <a:ext uri="{FF2B5EF4-FFF2-40B4-BE49-F238E27FC236}">
                <a16:creationId xmlns:a16="http://schemas.microsoft.com/office/drawing/2014/main" id="{DC20512D-7FF2-B15E-42B3-31ABC48746FD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6443891" y="5413898"/>
            <a:ext cx="191426" cy="47749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2260ED74-5B40-ADBD-FF7B-98AB6B6E1E4D}"/>
              </a:ext>
            </a:extLst>
          </p:cNvPr>
          <p:cNvSpPr txBox="1"/>
          <p:nvPr/>
        </p:nvSpPr>
        <p:spPr>
          <a:xfrm>
            <a:off x="190409" y="2110082"/>
            <a:ext cx="680443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/>
              <a:t>Di </a:t>
            </a:r>
            <a:r>
              <a:rPr lang="en-ID" sz="2000" b="1" dirty="0" err="1"/>
              <a:t>sisi</a:t>
            </a:r>
            <a:r>
              <a:rPr lang="en-ID" sz="2000" b="1" dirty="0"/>
              <a:t> lain, </a:t>
            </a:r>
            <a:r>
              <a:rPr lang="en-ID" sz="2000" b="1" dirty="0" err="1"/>
              <a:t>Tuhan</a:t>
            </a:r>
            <a:r>
              <a:rPr lang="en-ID" sz="2000" b="1" dirty="0"/>
              <a:t> </a:t>
            </a:r>
            <a:r>
              <a:rPr lang="en-ID" sz="2000" b="1" dirty="0" err="1"/>
              <a:t>berulang</a:t>
            </a:r>
            <a:r>
              <a:rPr lang="en-ID" sz="2000" b="1" dirty="0"/>
              <a:t> kali </a:t>
            </a:r>
            <a:r>
              <a:rPr lang="en-ID" sz="2000" b="1" dirty="0" err="1"/>
              <a:t>memperingatkan</a:t>
            </a:r>
            <a:r>
              <a:rPr lang="en-ID" sz="2000" b="1" dirty="0"/>
              <a:t> </a:t>
            </a:r>
            <a:r>
              <a:rPr lang="en-ID" sz="2000" b="1" dirty="0" err="1"/>
              <a:t>konsekuensi</a:t>
            </a:r>
            <a:r>
              <a:rPr lang="en-ID" sz="2000" b="1" dirty="0"/>
              <a:t> </a:t>
            </a:r>
            <a:r>
              <a:rPr lang="en-ID" sz="2000" b="1" dirty="0" err="1"/>
              <a:t>penolakannya</a:t>
            </a:r>
            <a:r>
              <a:rPr lang="en-ID" sz="2000" b="1" dirty="0"/>
              <a:t>; </a:t>
            </a:r>
            <a:r>
              <a:rPr lang="en-ID" sz="2000" b="1" dirty="0" err="1"/>
              <a:t>menunda</a:t>
            </a:r>
            <a:r>
              <a:rPr lang="en-ID" sz="2000" b="1" dirty="0"/>
              <a:t> </a:t>
            </a:r>
            <a:r>
              <a:rPr lang="en-ID" sz="2000" b="1" dirty="0" err="1"/>
              <a:t>pelaksanaan</a:t>
            </a:r>
            <a:r>
              <a:rPr lang="en-ID" sz="2000" b="1" dirty="0"/>
              <a:t> </a:t>
            </a:r>
            <a:r>
              <a:rPr lang="en-ID" sz="2000" b="1" dirty="0" err="1"/>
              <a:t>hukuman</a:t>
            </a:r>
            <a:r>
              <a:rPr lang="en-ID" sz="2000" b="1" dirty="0"/>
              <a:t>; dan </a:t>
            </a:r>
            <a:r>
              <a:rPr lang="en-ID" sz="2000" b="1" dirty="0" err="1"/>
              <a:t>mempersiapkan</a:t>
            </a:r>
            <a:r>
              <a:rPr lang="en-ID" sz="2000" b="1" dirty="0"/>
              <a:t> </a:t>
            </a:r>
            <a:r>
              <a:rPr lang="en-ID" sz="2000" b="1" dirty="0" err="1"/>
              <a:t>umat</a:t>
            </a:r>
            <a:r>
              <a:rPr lang="en-ID" sz="2000" b="1" dirty="0"/>
              <a:t>, </a:t>
            </a:r>
            <a:r>
              <a:rPr lang="en-ID" sz="2000" b="1" dirty="0" err="1"/>
              <a:t>Gereja</a:t>
            </a:r>
            <a:r>
              <a:rPr lang="en-ID" sz="2000" b="1" dirty="0"/>
              <a:t>, </a:t>
            </a:r>
            <a:r>
              <a:rPr lang="en-ID" sz="2000" b="1" dirty="0" err="1"/>
              <a:t>untuk</a:t>
            </a:r>
            <a:r>
              <a:rPr lang="en-ID" sz="2000" b="1" dirty="0"/>
              <a:t> </a:t>
            </a:r>
            <a:r>
              <a:rPr lang="en-ID" sz="2000" b="1" dirty="0" err="1"/>
              <a:t>menyalakan</a:t>
            </a:r>
            <a:r>
              <a:rPr lang="en-ID" sz="2000" b="1" dirty="0"/>
              <a:t> </a:t>
            </a:r>
            <a:r>
              <a:rPr lang="en-ID" sz="2000" b="1" dirty="0" err="1"/>
              <a:t>obor</a:t>
            </a:r>
            <a:r>
              <a:rPr lang="en-ID" sz="2000" b="1" dirty="0"/>
              <a:t> </a:t>
            </a:r>
            <a:r>
              <a:rPr lang="en-ID" sz="2000" b="1" dirty="0" err="1"/>
              <a:t>kebenaran</a:t>
            </a:r>
            <a:r>
              <a:rPr lang="en-ID" sz="2000" b="1" dirty="0"/>
              <a:t> dan </a:t>
            </a:r>
            <a:r>
              <a:rPr lang="en-ID" sz="2000" b="1" dirty="0" err="1"/>
              <a:t>menerangi</a:t>
            </a:r>
            <a:r>
              <a:rPr lang="en-ID" sz="2000" b="1" dirty="0"/>
              <a:t> dunia </a:t>
            </a:r>
            <a:r>
              <a:rPr lang="en-ID" sz="2000" b="1" dirty="0" err="1"/>
              <a:t>dengan</a:t>
            </a:r>
            <a:r>
              <a:rPr lang="en-ID" sz="2000" b="1" dirty="0"/>
              <a:t> </a:t>
            </a:r>
            <a:r>
              <a:rPr lang="en-ID" sz="2000" b="1" dirty="0" err="1"/>
              <a:t>pesan</a:t>
            </a:r>
            <a:r>
              <a:rPr lang="en-ID" sz="2000" b="1" dirty="0"/>
              <a:t> </a:t>
            </a:r>
            <a:r>
              <a:rPr lang="en-ID" sz="2000" b="1" dirty="0" err="1"/>
              <a:t>kasih</a:t>
            </a:r>
            <a:r>
              <a:rPr lang="en-ID" sz="2000" b="1" dirty="0"/>
              <a:t> </a:t>
            </a:r>
            <a:r>
              <a:rPr lang="en-ID" sz="2000" b="1" dirty="0" err="1"/>
              <a:t>Tuhan</a:t>
            </a:r>
            <a:r>
              <a:rPr lang="en-ID" sz="2000" b="1" dirty="0"/>
              <a:t>.</a:t>
            </a:r>
            <a:endParaRPr lang="en" sz="2000" b="1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E1C1F80F-BC6F-5E60-3A61-754327326116}"/>
              </a:ext>
            </a:extLst>
          </p:cNvPr>
          <p:cNvSpPr txBox="1"/>
          <p:nvPr/>
        </p:nvSpPr>
        <p:spPr>
          <a:xfrm>
            <a:off x="190409" y="1221070"/>
            <a:ext cx="680443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/>
              <a:t>Di </a:t>
            </a:r>
            <a:r>
              <a:rPr lang="en-ID" sz="2000" b="1" dirty="0" err="1"/>
              <a:t>satu</a:t>
            </a:r>
            <a:r>
              <a:rPr lang="en-ID" sz="2000" b="1" dirty="0"/>
              <a:t> </a:t>
            </a:r>
            <a:r>
              <a:rPr lang="en-ID" sz="2000" b="1" dirty="0" err="1"/>
              <a:t>sisi</a:t>
            </a:r>
            <a:r>
              <a:rPr lang="en-ID" sz="2000" b="1" dirty="0"/>
              <a:t>, </a:t>
            </a:r>
            <a:r>
              <a:rPr lang="en-ID" sz="2000" b="1" dirty="0" err="1"/>
              <a:t>Setan</a:t>
            </a:r>
            <a:r>
              <a:rPr lang="en-ID" sz="2000" b="1" dirty="0"/>
              <a:t> </a:t>
            </a:r>
            <a:r>
              <a:rPr lang="en-ID" sz="2000" b="1" dirty="0" err="1"/>
              <a:t>menghasut</a:t>
            </a:r>
            <a:r>
              <a:rPr lang="en-ID" sz="2000" b="1" dirty="0"/>
              <a:t> Israel </a:t>
            </a:r>
            <a:r>
              <a:rPr lang="en-ID" sz="2000" b="1" dirty="0" err="1"/>
              <a:t>untuk</a:t>
            </a:r>
            <a:r>
              <a:rPr lang="en-ID" sz="2000" b="1" dirty="0"/>
              <a:t> </a:t>
            </a:r>
            <a:r>
              <a:rPr lang="en-ID" sz="2000" b="1" dirty="0" err="1"/>
              <a:t>menolak</a:t>
            </a:r>
            <a:r>
              <a:rPr lang="en-ID" sz="2000" b="1" dirty="0"/>
              <a:t> </a:t>
            </a:r>
            <a:r>
              <a:rPr lang="en-ID" sz="2000" b="1" dirty="0" err="1"/>
              <a:t>Mesias</a:t>
            </a:r>
            <a:r>
              <a:rPr lang="en-ID" sz="2000" b="1" dirty="0"/>
              <a:t>, dan </a:t>
            </a:r>
            <a:r>
              <a:rPr lang="en-ID" sz="2000" b="1" dirty="0" err="1"/>
              <a:t>kemudian</a:t>
            </a:r>
            <a:r>
              <a:rPr lang="en-ID" sz="2000" b="1" dirty="0"/>
              <a:t> </a:t>
            </a:r>
            <a:r>
              <a:rPr lang="en-ID" sz="2000" b="1" dirty="0" err="1"/>
              <a:t>mengklaim</a:t>
            </a:r>
            <a:r>
              <a:rPr lang="en-ID" sz="2000" b="1" dirty="0"/>
              <a:t> </a:t>
            </a:r>
            <a:r>
              <a:rPr lang="en-ID" sz="2000" b="1" dirty="0" err="1"/>
              <a:t>haknya</a:t>
            </a:r>
            <a:r>
              <a:rPr lang="en-ID" sz="2000" b="1" dirty="0"/>
              <a:t> </a:t>
            </a:r>
            <a:r>
              <a:rPr lang="en-ID" sz="2000" b="1" dirty="0" err="1"/>
              <a:t>untuk</a:t>
            </a:r>
            <a:r>
              <a:rPr lang="en-ID" sz="2000" b="1" dirty="0"/>
              <a:t> </a:t>
            </a:r>
            <a:r>
              <a:rPr lang="en-ID" sz="2000" b="1" dirty="0" err="1"/>
              <a:t>menghancurkan</a:t>
            </a:r>
            <a:r>
              <a:rPr lang="en-ID" sz="2000" b="1" dirty="0"/>
              <a:t> </a:t>
            </a:r>
            <a:r>
              <a:rPr lang="en-ID" sz="2000" b="1" dirty="0" err="1"/>
              <a:t>bangsa</a:t>
            </a:r>
            <a:r>
              <a:rPr lang="en-ID" sz="2000" b="1" dirty="0"/>
              <a:t> </a:t>
            </a:r>
            <a:r>
              <a:rPr lang="en-ID" sz="2000" b="1" dirty="0" err="1"/>
              <a:t>tersebut</a:t>
            </a:r>
            <a:r>
              <a:rPr lang="en-ID" sz="2000" b="1" dirty="0"/>
              <a:t>.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3930034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5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500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3000"/>
                            </p:stCondLst>
                            <p:childTnLst>
                              <p:par>
                                <p:cTn id="9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3500"/>
                            </p:stCondLst>
                            <p:childTnLst>
                              <p:par>
                                <p:cTn id="10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9C6E00E-F9BC-2057-5B4D-9DBC38F37181}"/>
              </a:ext>
            </a:extLst>
          </p:cNvPr>
          <p:cNvSpPr txBox="1"/>
          <p:nvPr/>
        </p:nvSpPr>
        <p:spPr>
          <a:xfrm>
            <a:off x="109086" y="2488402"/>
            <a:ext cx="598691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800" b="1" dirty="0">
                <a:ln w="13462">
                  <a:solidFill>
                    <a:srgbClr val="7D4837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PELAJARAN DARI KEHANCURAN YERUSALEM</a:t>
            </a:r>
          </a:p>
        </p:txBody>
      </p:sp>
    </p:spTree>
    <p:extLst>
      <p:ext uri="{BB962C8B-B14F-4D97-AF65-F5344CB8AC3E}">
        <p14:creationId xmlns:p14="http://schemas.microsoft.com/office/powerpoint/2010/main" val="2753010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6D6ACB74-5F9D-195F-81B6-031034FD1489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PENOLAKAN TERHADAP KASIH TUHAN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5B9B411-2013-EDB3-013A-C7E30FCFCF9A}"/>
              </a:ext>
            </a:extLst>
          </p:cNvPr>
          <p:cNvSpPr txBox="1"/>
          <p:nvPr/>
        </p:nvSpPr>
        <p:spPr>
          <a:xfrm>
            <a:off x="42698" y="587659"/>
            <a:ext cx="1210660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Yerusalem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Yerusalem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engkau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yang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membunuh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nabi-nabi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dan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melempari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dengan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batu orang-orang yang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diutus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kepadamu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!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Berkali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-kali Aku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rindu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mengumpulkan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anak-anakmu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sama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seperti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induk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ayam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mengumpulkan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anak-anaknya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di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bawah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sayapnya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tetapi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kamu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tidak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mau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.</a:t>
            </a:r>
            <a:r>
              <a:rPr lang="en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(Matius 23:37)</a:t>
            </a:r>
            <a:endParaRPr lang="es-ES" b="1" dirty="0">
              <a:solidFill>
                <a:schemeClr val="accent5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7E62783-843A-9460-B9A3-6E0A1E213E32}"/>
              </a:ext>
            </a:extLst>
          </p:cNvPr>
          <p:cNvSpPr txBox="1"/>
          <p:nvPr/>
        </p:nvSpPr>
        <p:spPr>
          <a:xfrm>
            <a:off x="3363509" y="1510989"/>
            <a:ext cx="88676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ID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Yesus</a:t>
            </a:r>
            <a:r>
              <a:rPr lang="en-ID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menangis</a:t>
            </a:r>
            <a:r>
              <a:rPr lang="en-ID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ketika</a:t>
            </a:r>
            <a:r>
              <a:rPr lang="en-ID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</a:t>
            </a:r>
            <a:r>
              <a:rPr lang="en-ID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mendekati</a:t>
            </a:r>
            <a:r>
              <a:rPr lang="en-ID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Yerusalem</a:t>
            </a:r>
            <a:r>
              <a:rPr lang="en-ID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(Lukas 19:41-44). </a:t>
            </a:r>
            <a:r>
              <a:rPr lang="en-ID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</a:t>
            </a:r>
            <a:r>
              <a:rPr lang="en-ID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tahu</a:t>
            </a:r>
            <a:r>
              <a:rPr lang="en-ID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bahwa</a:t>
            </a:r>
            <a:r>
              <a:rPr lang="en-ID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mereka</a:t>
            </a:r>
            <a:r>
              <a:rPr lang="en-ID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akan</a:t>
            </a:r>
            <a:r>
              <a:rPr lang="en-ID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menanggung</a:t>
            </a:r>
            <a:r>
              <a:rPr lang="en-ID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akibat</a:t>
            </a:r>
            <a:r>
              <a:rPr lang="en-ID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yang </a:t>
            </a:r>
            <a:r>
              <a:rPr lang="en-ID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pantas</a:t>
            </a:r>
            <a:r>
              <a:rPr lang="en-ID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mereka</a:t>
            </a:r>
            <a:r>
              <a:rPr lang="en-ID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terima</a:t>
            </a:r>
            <a:r>
              <a:rPr lang="en-ID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karena</a:t>
            </a:r>
            <a:r>
              <a:rPr lang="en-ID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penolakan</a:t>
            </a:r>
            <a:r>
              <a:rPr lang="en-ID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mereka</a:t>
            </a:r>
            <a:r>
              <a:rPr lang="en-ID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yang </a:t>
            </a:r>
            <a:r>
              <a:rPr lang="en-ID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keras</a:t>
            </a:r>
            <a:r>
              <a:rPr lang="en-ID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kepala</a:t>
            </a:r>
            <a:r>
              <a:rPr lang="en-ID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terhadap</a:t>
            </a:r>
            <a:r>
              <a:rPr lang="en-ID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panggilan</a:t>
            </a:r>
            <a:r>
              <a:rPr lang="en-ID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kasih</a:t>
            </a:r>
            <a:r>
              <a:rPr lang="en-ID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Allah (Mat 23:37).</a:t>
            </a:r>
            <a:endParaRPr lang="en" b="1" dirty="0">
              <a:solidFill>
                <a:schemeClr val="bg1"/>
              </a:solidFill>
              <a:effectLst>
                <a:glow rad="127000">
                  <a:srgbClr val="1A0613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Imagen 3" descr="Un grupo de personas disfrazadas&#10;&#10;Descripción generada automáticamente con confianza media">
            <a:extLst>
              <a:ext uri="{FF2B5EF4-FFF2-40B4-BE49-F238E27FC236}">
                <a16:creationId xmlns:a16="http://schemas.microsoft.com/office/drawing/2014/main" id="{9633F36D-BFD8-4623-27CD-B854776F771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119" y="1602702"/>
            <a:ext cx="3047977" cy="18140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BAEA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 descr="Imagen que contiene edificio, calle, caminando, gente&#10;&#10;Descripción generada automáticamente">
            <a:extLst>
              <a:ext uri="{FF2B5EF4-FFF2-40B4-BE49-F238E27FC236}">
                <a16:creationId xmlns:a16="http://schemas.microsoft.com/office/drawing/2014/main" id="{B9B09A16-BCDD-6F88-A969-53EA21628D9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25339" y="3657357"/>
            <a:ext cx="4109449" cy="30820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BC3308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 descr="Dibujo de una persona&#10;&#10;Descripción generada automáticamente con confianza media">
            <a:extLst>
              <a:ext uri="{FF2B5EF4-FFF2-40B4-BE49-F238E27FC236}">
                <a16:creationId xmlns:a16="http://schemas.microsoft.com/office/drawing/2014/main" id="{33F1CABD-1F28-F164-31EB-3D8A9893272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53856" y="3245970"/>
            <a:ext cx="2887481" cy="3503939"/>
          </a:xfrm>
          <a:prstGeom prst="rect">
            <a:avLst/>
          </a:prstGeom>
          <a:effectLst>
            <a:outerShdw blurRad="50800" dist="38100" dir="2700000" algn="tl" rotWithShape="0">
              <a:schemeClr val="bg1">
                <a:alpha val="40000"/>
              </a:schemeClr>
            </a:outerShdw>
            <a:softEdge rad="25400"/>
          </a:effectLst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85A86519-C46C-1181-E826-A355DA32194C}"/>
              </a:ext>
            </a:extLst>
          </p:cNvPr>
          <p:cNvSpPr txBox="1"/>
          <p:nvPr/>
        </p:nvSpPr>
        <p:spPr>
          <a:xfrm>
            <a:off x="42698" y="3492952"/>
            <a:ext cx="7453041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ID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Sejarah </a:t>
            </a:r>
            <a:r>
              <a:rPr lang="en-ID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memberitahu</a:t>
            </a:r>
            <a:r>
              <a:rPr lang="en-ID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kita</a:t>
            </a:r>
            <a:r>
              <a:rPr lang="en-ID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bahwa</a:t>
            </a:r>
            <a:r>
              <a:rPr lang="en-ID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orang-orang </a:t>
            </a:r>
            <a:r>
              <a:rPr lang="en-ID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Yahudi</a:t>
            </a:r>
            <a:r>
              <a:rPr lang="en-ID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memberontak</a:t>
            </a:r>
            <a:r>
              <a:rPr lang="en-ID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pada </a:t>
            </a:r>
            <a:r>
              <a:rPr lang="en-ID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tahun</a:t>
            </a:r>
            <a:r>
              <a:rPr lang="en-ID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66 </a:t>
            </a:r>
            <a:r>
              <a:rPr lang="en-ID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melawan</a:t>
            </a:r>
            <a:r>
              <a:rPr lang="en-ID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kekejaman</a:t>
            </a:r>
            <a:r>
              <a:rPr lang="en-ID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Romawi</a:t>
            </a:r>
            <a:r>
              <a:rPr lang="en-ID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ID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Berbagai</a:t>
            </a:r>
            <a:r>
              <a:rPr lang="en-ID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faksi</a:t>
            </a:r>
            <a:r>
              <a:rPr lang="en-ID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Yahudi</a:t>
            </a:r>
            <a:r>
              <a:rPr lang="en-ID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berperang</a:t>
            </a:r>
            <a:r>
              <a:rPr lang="en-ID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satu</a:t>
            </a:r>
            <a:r>
              <a:rPr lang="en-ID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sama</a:t>
            </a:r>
            <a:r>
              <a:rPr lang="en-ID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lain, </a:t>
            </a:r>
            <a:r>
              <a:rPr lang="en-ID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sementara</a:t>
            </a:r>
            <a:r>
              <a:rPr lang="en-ID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Romawi</a:t>
            </a:r>
            <a:r>
              <a:rPr lang="en-ID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mengepung</a:t>
            </a:r>
            <a:r>
              <a:rPr lang="en-ID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kota</a:t>
            </a:r>
            <a:r>
              <a:rPr lang="en-ID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tersebut</a:t>
            </a:r>
            <a:r>
              <a:rPr lang="en-ID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Pada </a:t>
            </a:r>
            <a:r>
              <a:rPr lang="en-ID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tahun</a:t>
            </a:r>
            <a:r>
              <a:rPr lang="en-ID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70 </a:t>
            </a:r>
            <a:r>
              <a:rPr lang="en-ID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semuanya</a:t>
            </a:r>
            <a:r>
              <a:rPr lang="en-ID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berakhir</a:t>
            </a:r>
            <a:r>
              <a:rPr lang="en-ID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Titus </a:t>
            </a:r>
            <a:r>
              <a:rPr lang="en-ID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menghancurkan</a:t>
            </a:r>
            <a:r>
              <a:rPr lang="en-ID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Yerusalem</a:t>
            </a:r>
            <a:r>
              <a:rPr lang="en-ID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dan Bait </a:t>
            </a:r>
            <a:r>
              <a:rPr lang="en-ID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Suci</a:t>
            </a:r>
            <a:r>
              <a:rPr lang="en-ID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Satu </a:t>
            </a:r>
            <a:r>
              <a:rPr lang="en-ID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juta</a:t>
            </a:r>
            <a:r>
              <a:rPr lang="en-ID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orang </a:t>
            </a:r>
            <a:r>
              <a:rPr lang="en-ID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Yahudi</a:t>
            </a:r>
            <a:r>
              <a:rPr lang="en-ID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binasa</a:t>
            </a:r>
            <a:r>
              <a:rPr lang="en-ID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" b="1" dirty="0">
              <a:solidFill>
                <a:schemeClr val="bg1"/>
              </a:solidFill>
              <a:effectLst>
                <a:glow rad="127000">
                  <a:srgbClr val="1A0613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C0EB4FE-D62D-24F6-3CC9-2229E71F96AE}"/>
              </a:ext>
            </a:extLst>
          </p:cNvPr>
          <p:cNvSpPr txBox="1"/>
          <p:nvPr/>
        </p:nvSpPr>
        <p:spPr>
          <a:xfrm>
            <a:off x="3363508" y="2526033"/>
            <a:ext cx="878579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ID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</a:t>
            </a:r>
            <a:r>
              <a:rPr lang="en-ID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menangis</a:t>
            </a:r>
            <a:r>
              <a:rPr lang="en-ID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karena</a:t>
            </a:r>
            <a:r>
              <a:rPr lang="en-ID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tragedi</a:t>
            </a:r>
            <a:r>
              <a:rPr lang="en-ID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itu</a:t>
            </a:r>
            <a:r>
              <a:rPr lang="en-ID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sebenarnya</a:t>
            </a:r>
            <a:r>
              <a:rPr lang="en-ID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bisa</a:t>
            </a:r>
            <a:r>
              <a:rPr lang="en-ID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dihindari</a:t>
            </a:r>
            <a:r>
              <a:rPr lang="en-ID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Karena Allah </a:t>
            </a:r>
            <a:r>
              <a:rPr lang="en-ID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begitu</a:t>
            </a:r>
            <a:r>
              <a:rPr lang="en-ID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mengasihi</a:t>
            </a:r>
            <a:r>
              <a:rPr lang="en-ID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kita</a:t>
            </a:r>
            <a:r>
              <a:rPr lang="en-ID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sehingga</a:t>
            </a:r>
            <a:r>
              <a:rPr lang="en-ID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</a:t>
            </a:r>
            <a:r>
              <a:rPr lang="en-ID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tidak</a:t>
            </a:r>
            <a:r>
              <a:rPr lang="en-ID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menghendaki</a:t>
            </a:r>
            <a:r>
              <a:rPr lang="en-ID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seorangpun</a:t>
            </a:r>
            <a:r>
              <a:rPr lang="en-ID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binasa</a:t>
            </a:r>
            <a:r>
              <a:rPr lang="en-ID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ID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melainkan</a:t>
            </a:r>
            <a:r>
              <a:rPr lang="en-ID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agar </a:t>
            </a:r>
            <a:r>
              <a:rPr lang="en-ID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semua</a:t>
            </a:r>
            <a:r>
              <a:rPr lang="en-ID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orang </a:t>
            </a:r>
            <a:r>
              <a:rPr lang="en-ID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memperoleh</a:t>
            </a:r>
            <a:r>
              <a:rPr lang="en-ID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hidup</a:t>
            </a:r>
            <a:r>
              <a:rPr lang="en-ID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yang </a:t>
            </a:r>
            <a:r>
              <a:rPr lang="en-ID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kekal</a:t>
            </a:r>
            <a:r>
              <a:rPr lang="en-ID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(Yoh 5:39-40; Yeh 18:31-32).</a:t>
            </a:r>
            <a:endParaRPr lang="en" b="1" dirty="0">
              <a:solidFill>
                <a:schemeClr val="bg1"/>
              </a:solidFill>
              <a:effectLst>
                <a:glow rad="127000">
                  <a:srgbClr val="1A0613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99AAB0A5-7075-5AAE-7F60-599C4387A376}"/>
              </a:ext>
            </a:extLst>
          </p:cNvPr>
          <p:cNvSpPr txBox="1"/>
          <p:nvPr/>
        </p:nvSpPr>
        <p:spPr>
          <a:xfrm>
            <a:off x="45038" y="5046546"/>
            <a:ext cx="680881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ID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Namun</a:t>
            </a:r>
            <a:r>
              <a:rPr lang="en-ID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sejarah</a:t>
            </a:r>
            <a:r>
              <a:rPr lang="en-ID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tidak</a:t>
            </a:r>
            <a:r>
              <a:rPr lang="en-ID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memberitahu</a:t>
            </a:r>
            <a:r>
              <a:rPr lang="en-ID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kita</a:t>
            </a:r>
            <a:r>
              <a:rPr lang="en-ID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bagaimana</a:t>
            </a:r>
            <a:r>
              <a:rPr lang="en-ID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Setan</a:t>
            </a:r>
            <a:r>
              <a:rPr lang="en-ID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menghasut</a:t>
            </a:r>
            <a:r>
              <a:rPr lang="en-ID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orang-orang </a:t>
            </a:r>
            <a:r>
              <a:rPr lang="en-ID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Yahudi</a:t>
            </a:r>
            <a:r>
              <a:rPr lang="en-ID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untuk</a:t>
            </a:r>
            <a:r>
              <a:rPr lang="en-ID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memberontak</a:t>
            </a:r>
            <a:r>
              <a:rPr lang="en-ID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dan orang-orang </a:t>
            </a:r>
            <a:r>
              <a:rPr lang="en-ID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Romawi</a:t>
            </a:r>
            <a:r>
              <a:rPr lang="en-ID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untuk</a:t>
            </a:r>
            <a:r>
              <a:rPr lang="en-ID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membalas</a:t>
            </a:r>
            <a:r>
              <a:rPr lang="en-ID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dendam</a:t>
            </a:r>
            <a:r>
              <a:rPr lang="en-ID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ID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Kehancuran</a:t>
            </a:r>
            <a:r>
              <a:rPr lang="en-ID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Yerusalem</a:t>
            </a:r>
            <a:r>
              <a:rPr lang="en-ID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adalah</a:t>
            </a:r>
            <a:r>
              <a:rPr lang="en-ID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pekerjaan</a:t>
            </a:r>
            <a:r>
              <a:rPr lang="en-ID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langsung</a:t>
            </a:r>
            <a:r>
              <a:rPr lang="en-ID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iblis</a:t>
            </a:r>
            <a:r>
              <a:rPr lang="en-ID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ID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Dengan</a:t>
            </a:r>
            <a:r>
              <a:rPr lang="en-ID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berpaling</a:t>
            </a:r>
            <a:r>
              <a:rPr lang="en-ID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dari</a:t>
            </a:r>
            <a:r>
              <a:rPr lang="en-ID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sumber</a:t>
            </a:r>
            <a:r>
              <a:rPr lang="en-ID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kehidupan</a:t>
            </a:r>
            <a:r>
              <a:rPr lang="en-ID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Israel </a:t>
            </a:r>
            <a:r>
              <a:rPr lang="en-ID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berada</a:t>
            </a:r>
            <a:r>
              <a:rPr lang="en-ID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di </a:t>
            </a:r>
            <a:r>
              <a:rPr lang="en-ID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bawah</a:t>
            </a:r>
            <a:r>
              <a:rPr lang="en-ID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kekuasaan</a:t>
            </a:r>
            <a:r>
              <a:rPr lang="en-ID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musuh</a:t>
            </a:r>
            <a:r>
              <a:rPr lang="en-ID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yang </a:t>
            </a:r>
            <a:r>
              <a:rPr lang="en-ID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hanya</a:t>
            </a:r>
            <a:r>
              <a:rPr lang="en-ID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mencari</a:t>
            </a:r>
            <a:r>
              <a:rPr lang="en-ID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kehancuran</a:t>
            </a:r>
            <a:r>
              <a:rPr lang="en-ID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dan </a:t>
            </a:r>
            <a:r>
              <a:rPr lang="en-ID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kematian</a:t>
            </a:r>
            <a:r>
              <a:rPr lang="en-ID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" b="1" dirty="0">
              <a:solidFill>
                <a:schemeClr val="bg1"/>
              </a:solidFill>
              <a:effectLst>
                <a:glow rad="127000">
                  <a:srgbClr val="1A0613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28127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2" grpId="0"/>
      <p:bldP spid="7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C0753577-0772-8C5D-5729-02A1810D199A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KEPEDULIAN TUHAN TERHADAP UMATNYA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EF83F4B-F7CA-4A9C-1F24-E7C5EEC9A6B4}"/>
              </a:ext>
            </a:extLst>
          </p:cNvPr>
          <p:cNvSpPr txBox="1"/>
          <p:nvPr/>
        </p:nvSpPr>
        <p:spPr>
          <a:xfrm>
            <a:off x="179293" y="491469"/>
            <a:ext cx="1185059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rgbClr val="002060"/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janganlah</a:t>
            </a:r>
            <a:r>
              <a:rPr lang="en-US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takut</a:t>
            </a:r>
            <a:r>
              <a:rPr lang="en-US" b="1" dirty="0">
                <a:solidFill>
                  <a:srgbClr val="002060"/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sebab</a:t>
            </a:r>
            <a:r>
              <a:rPr lang="en-US" b="1" dirty="0">
                <a:solidFill>
                  <a:srgbClr val="002060"/>
                </a:solidFill>
                <a:latin typeface="Comic Sans MS" panose="030F0702030302020204" pitchFamily="66" charset="0"/>
              </a:rPr>
              <a:t> Aku </a:t>
            </a:r>
            <a:r>
              <a:rPr lang="en-US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menyertai</a:t>
            </a:r>
            <a:r>
              <a:rPr lang="en-US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engkau</a:t>
            </a:r>
            <a:r>
              <a:rPr lang="en-US" b="1" dirty="0">
                <a:solidFill>
                  <a:srgbClr val="002060"/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janganlah</a:t>
            </a:r>
            <a:r>
              <a:rPr lang="en-US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bimbang</a:t>
            </a:r>
            <a:r>
              <a:rPr lang="en-US" b="1" dirty="0">
                <a:solidFill>
                  <a:srgbClr val="002060"/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sebab</a:t>
            </a:r>
            <a:r>
              <a:rPr lang="en-US" b="1" dirty="0">
                <a:solidFill>
                  <a:srgbClr val="002060"/>
                </a:solidFill>
                <a:latin typeface="Comic Sans MS" panose="030F0702030302020204" pitchFamily="66" charset="0"/>
              </a:rPr>
              <a:t> Aku </a:t>
            </a:r>
            <a:r>
              <a:rPr lang="en-US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ini</a:t>
            </a:r>
            <a:r>
              <a:rPr lang="en-US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Allahmu</a:t>
            </a:r>
            <a:r>
              <a:rPr lang="en-US" b="1" dirty="0">
                <a:solidFill>
                  <a:srgbClr val="002060"/>
                </a:solidFill>
                <a:latin typeface="Comic Sans MS" panose="030F0702030302020204" pitchFamily="66" charset="0"/>
              </a:rPr>
              <a:t>; Aku </a:t>
            </a:r>
            <a:r>
              <a:rPr lang="en-US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akan</a:t>
            </a:r>
            <a:r>
              <a:rPr lang="en-US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meneguhkan</a:t>
            </a:r>
            <a:r>
              <a:rPr lang="en-US" b="1" dirty="0">
                <a:solidFill>
                  <a:srgbClr val="002060"/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bahkan</a:t>
            </a:r>
            <a:r>
              <a:rPr lang="en-US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akan</a:t>
            </a:r>
            <a:r>
              <a:rPr lang="en-US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menolong</a:t>
            </a:r>
            <a:r>
              <a:rPr lang="en-US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engkau</a:t>
            </a:r>
            <a:r>
              <a:rPr lang="en-US" b="1" dirty="0">
                <a:solidFill>
                  <a:srgbClr val="002060"/>
                </a:solidFill>
                <a:latin typeface="Comic Sans MS" panose="030F0702030302020204" pitchFamily="66" charset="0"/>
              </a:rPr>
              <a:t>; Aku </a:t>
            </a:r>
            <a:r>
              <a:rPr lang="en-US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akan</a:t>
            </a:r>
            <a:r>
              <a:rPr lang="en-US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memegang</a:t>
            </a:r>
            <a:r>
              <a:rPr lang="en-US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engkau</a:t>
            </a:r>
            <a:r>
              <a:rPr lang="en-US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dengan</a:t>
            </a:r>
            <a:r>
              <a:rPr lang="en-US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tangan</a:t>
            </a:r>
            <a:r>
              <a:rPr lang="en-US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kanan</a:t>
            </a:r>
            <a:r>
              <a:rPr lang="en-US" b="1" dirty="0">
                <a:solidFill>
                  <a:srgbClr val="002060"/>
                </a:solidFill>
                <a:latin typeface="Comic Sans MS" panose="030F0702030302020204" pitchFamily="66" charset="0"/>
              </a:rPr>
              <a:t>-Ku yang </a:t>
            </a:r>
            <a:r>
              <a:rPr lang="en-US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membawa</a:t>
            </a:r>
            <a:r>
              <a:rPr lang="en-US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kemenangan</a:t>
            </a:r>
            <a:r>
              <a:rPr lang="en-US" b="1" dirty="0">
                <a:solidFill>
                  <a:srgbClr val="002060"/>
                </a:solidFill>
                <a:latin typeface="Comic Sans MS" panose="030F0702030302020204" pitchFamily="66" charset="0"/>
              </a:rPr>
              <a:t>.</a:t>
            </a:r>
            <a:r>
              <a:rPr lang="en" b="1" dirty="0">
                <a:solidFill>
                  <a:srgbClr val="002060"/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(Yesaya 41:10)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19C41DAB-11A2-84DE-DEC2-02FB99A1B25C}"/>
              </a:ext>
            </a:extLst>
          </p:cNvPr>
          <p:cNvSpPr txBox="1"/>
          <p:nvPr/>
        </p:nvSpPr>
        <p:spPr>
          <a:xfrm>
            <a:off x="179294" y="1291807"/>
            <a:ext cx="82331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 err="1"/>
              <a:t>Dalam</a:t>
            </a:r>
            <a:r>
              <a:rPr lang="en-ID" sz="2000" b="1" dirty="0"/>
              <a:t> </a:t>
            </a:r>
            <a:r>
              <a:rPr lang="en-ID" sz="2000" b="1" dirty="0" err="1"/>
              <a:t>kasih</a:t>
            </a:r>
            <a:r>
              <a:rPr lang="en-ID" sz="2000" b="1" dirty="0"/>
              <a:t>-Nya, </a:t>
            </a:r>
            <a:r>
              <a:rPr lang="en-ID" sz="2000" b="1" dirty="0" err="1"/>
              <a:t>Tuhan</a:t>
            </a:r>
            <a:r>
              <a:rPr lang="en-ID" sz="2000" b="1" dirty="0"/>
              <a:t> </a:t>
            </a:r>
            <a:r>
              <a:rPr lang="en-ID" sz="2000" b="1" dirty="0" err="1"/>
              <a:t>memberikan</a:t>
            </a:r>
            <a:r>
              <a:rPr lang="en-ID" sz="2000" b="1" dirty="0"/>
              <a:t> </a:t>
            </a:r>
            <a:r>
              <a:rPr lang="en-ID" sz="2000" b="1" dirty="0" err="1"/>
              <a:t>kesempatan</a:t>
            </a:r>
            <a:r>
              <a:rPr lang="en-ID" sz="2000" b="1" dirty="0"/>
              <a:t> </a:t>
            </a:r>
            <a:r>
              <a:rPr lang="en-ID" sz="2000" b="1" dirty="0" err="1"/>
              <a:t>kepada</a:t>
            </a:r>
            <a:r>
              <a:rPr lang="en-ID" sz="2000" b="1" dirty="0"/>
              <a:t> </a:t>
            </a:r>
            <a:r>
              <a:rPr lang="en-ID" sz="2000" b="1" dirty="0" err="1"/>
              <a:t>setiap</a:t>
            </a:r>
            <a:r>
              <a:rPr lang="en-ID" sz="2000" b="1" dirty="0"/>
              <a:t> orang yang </a:t>
            </a:r>
            <a:r>
              <a:rPr lang="en-ID" sz="2000" b="1" dirty="0" err="1"/>
              <a:t>ingin</a:t>
            </a:r>
            <a:r>
              <a:rPr lang="en-ID" sz="2000" b="1" dirty="0"/>
              <a:t> </a:t>
            </a:r>
            <a:r>
              <a:rPr lang="en-ID" sz="2000" b="1" dirty="0" err="1"/>
              <a:t>lepas</a:t>
            </a:r>
            <a:r>
              <a:rPr lang="en-ID" sz="2000" b="1" dirty="0"/>
              <a:t> </a:t>
            </a:r>
            <a:r>
              <a:rPr lang="en-ID" sz="2000" b="1" dirty="0" err="1"/>
              <a:t>dari</a:t>
            </a:r>
            <a:r>
              <a:rPr lang="en-ID" sz="2000" b="1" dirty="0"/>
              <a:t> </a:t>
            </a:r>
            <a:r>
              <a:rPr lang="en-ID" sz="2000" b="1" dirty="0" err="1"/>
              <a:t>kehancuran</a:t>
            </a:r>
            <a:r>
              <a:rPr lang="en-ID" sz="2000" b="1" dirty="0"/>
              <a:t>. </a:t>
            </a:r>
            <a:r>
              <a:rPr lang="en-ID" sz="2000" b="1" dirty="0" err="1"/>
              <a:t>Dia</a:t>
            </a:r>
            <a:r>
              <a:rPr lang="en-ID" sz="2000" b="1" dirty="0"/>
              <a:t> </a:t>
            </a:r>
            <a:r>
              <a:rPr lang="en-ID" sz="2000" b="1" dirty="0" err="1"/>
              <a:t>memberi</a:t>
            </a:r>
            <a:r>
              <a:rPr lang="en-ID" sz="2000" b="1" dirty="0"/>
              <a:t> </a:t>
            </a:r>
            <a:r>
              <a:rPr lang="en-ID" sz="2000" b="1" dirty="0" err="1"/>
              <a:t>tanda</a:t>
            </a:r>
            <a:r>
              <a:rPr lang="en-ID" sz="2000" b="1" dirty="0"/>
              <a:t>: </a:t>
            </a:r>
            <a:r>
              <a:rPr lang="en-ID" sz="2000" b="1" dirty="0" err="1"/>
              <a:t>Yerusalem</a:t>
            </a:r>
            <a:r>
              <a:rPr lang="en-ID" sz="2000" b="1" dirty="0"/>
              <a:t> </a:t>
            </a:r>
            <a:r>
              <a:rPr lang="en-ID" sz="2000" b="1" dirty="0" err="1"/>
              <a:t>dikepung</a:t>
            </a:r>
            <a:r>
              <a:rPr lang="en-ID" sz="2000" b="1" dirty="0"/>
              <a:t> oleh </a:t>
            </a:r>
            <a:r>
              <a:rPr lang="en-ID" sz="2000" b="1" dirty="0" err="1"/>
              <a:t>tentara</a:t>
            </a:r>
            <a:r>
              <a:rPr lang="en-ID" sz="2000" b="1" dirty="0"/>
              <a:t> (Lukas 21:20).</a:t>
            </a:r>
            <a:endParaRPr lang="en" sz="2000" b="1" dirty="0"/>
          </a:p>
        </p:txBody>
      </p:sp>
      <p:pic>
        <p:nvPicPr>
          <p:cNvPr id="4" name="Imagen 3" descr="Una multitud de gente&#10;&#10;Descripción generada automáticamente">
            <a:extLst>
              <a:ext uri="{FF2B5EF4-FFF2-40B4-BE49-F238E27FC236}">
                <a16:creationId xmlns:a16="http://schemas.microsoft.com/office/drawing/2014/main" id="{FCE6A1B4-D7D2-F3F3-C1AC-C1852974F66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12480" y="1405487"/>
            <a:ext cx="3617407" cy="2423573"/>
          </a:xfrm>
          <a:prstGeom prst="snip2DiagRect">
            <a:avLst>
              <a:gd name="adj1" fmla="val 15489"/>
              <a:gd name="adj2" fmla="val 16667"/>
            </a:avLst>
          </a:prstGeom>
          <a:solidFill>
            <a:srgbClr val="FFFFFF">
              <a:shade val="85000"/>
            </a:srgbClr>
          </a:solidFill>
          <a:ln w="381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Imagen 5" descr="Imagen que contiene gato, interior, edificio, viendo&#10;&#10;Descripción generada automáticamente">
            <a:extLst>
              <a:ext uri="{FF2B5EF4-FFF2-40B4-BE49-F238E27FC236}">
                <a16:creationId xmlns:a16="http://schemas.microsoft.com/office/drawing/2014/main" id="{88A406CC-1051-E660-9B5D-A6948A12119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926221" y="3958920"/>
            <a:ext cx="2103666" cy="280576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5C93C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 descr="Imagen que contiene persona, edificio, tabla, hombre&#10;&#10;Descripción generada automáticamente">
            <a:extLst>
              <a:ext uri="{FF2B5EF4-FFF2-40B4-BE49-F238E27FC236}">
                <a16:creationId xmlns:a16="http://schemas.microsoft.com/office/drawing/2014/main" id="{75FCF03D-EE94-91D0-B23F-B19CD7519C7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191"/>
          <a:stretch/>
        </p:blipFill>
        <p:spPr>
          <a:xfrm>
            <a:off x="6821423" y="3958921"/>
            <a:ext cx="2975007" cy="280576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6">
                <a:lumMod val="40000"/>
                <a:lumOff val="6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D7F083E3-10AE-13CD-226F-1FEAB9E9FE6C}"/>
              </a:ext>
            </a:extLst>
          </p:cNvPr>
          <p:cNvSpPr txBox="1"/>
          <p:nvPr/>
        </p:nvSpPr>
        <p:spPr>
          <a:xfrm>
            <a:off x="179294" y="3249993"/>
            <a:ext cx="823318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 err="1"/>
              <a:t>Setiap</a:t>
            </a:r>
            <a:r>
              <a:rPr lang="en-ID" sz="2000" b="1" dirty="0"/>
              <a:t> orang yang </a:t>
            </a:r>
            <a:r>
              <a:rPr lang="en-ID" sz="2000" b="1" dirty="0" err="1"/>
              <a:t>percaya</a:t>
            </a:r>
            <a:r>
              <a:rPr lang="en-ID" sz="2000" b="1" dirty="0"/>
              <a:t> pada </a:t>
            </a:r>
            <a:r>
              <a:rPr lang="en-ID" sz="2000" b="1" dirty="0" err="1"/>
              <a:t>perkataan</a:t>
            </a:r>
            <a:r>
              <a:rPr lang="en-ID" sz="2000" b="1" dirty="0"/>
              <a:t> </a:t>
            </a:r>
            <a:r>
              <a:rPr lang="en-ID" sz="2000" b="1" dirty="0" err="1"/>
              <a:t>Yesus</a:t>
            </a:r>
            <a:r>
              <a:rPr lang="en-ID" sz="2000" b="1" dirty="0"/>
              <a:t> </a:t>
            </a:r>
            <a:r>
              <a:rPr lang="en-ID" sz="2000" b="1" dirty="0" err="1"/>
              <a:t>memanfaatkan</a:t>
            </a:r>
            <a:r>
              <a:rPr lang="en-ID" sz="2000" b="1" dirty="0"/>
              <a:t> </a:t>
            </a:r>
            <a:r>
              <a:rPr lang="en-ID" sz="2000" b="1" dirty="0" err="1"/>
              <a:t>momen</a:t>
            </a:r>
            <a:r>
              <a:rPr lang="en-ID" sz="2000" b="1" dirty="0"/>
              <a:t> </a:t>
            </a:r>
            <a:r>
              <a:rPr lang="en-ID" sz="2000" b="1" dirty="0" err="1"/>
              <a:t>ketika</a:t>
            </a:r>
            <a:r>
              <a:rPr lang="en-ID" sz="2000" b="1" dirty="0"/>
              <a:t> </a:t>
            </a:r>
            <a:r>
              <a:rPr lang="en-ID" sz="2000" b="1" dirty="0" err="1"/>
              <a:t>Yerusalem</a:t>
            </a:r>
            <a:r>
              <a:rPr lang="en-ID" sz="2000" b="1" dirty="0"/>
              <a:t> </a:t>
            </a:r>
            <a:r>
              <a:rPr lang="en-ID" sz="2000" b="1" dirty="0" err="1"/>
              <a:t>tidak</a:t>
            </a:r>
            <a:r>
              <a:rPr lang="en-ID" sz="2000" b="1" dirty="0"/>
              <a:t> </a:t>
            </a:r>
            <a:r>
              <a:rPr lang="en-ID" sz="2000" b="1" dirty="0" err="1"/>
              <a:t>dijaga</a:t>
            </a:r>
            <a:r>
              <a:rPr lang="en-ID" sz="2000" b="1" dirty="0"/>
              <a:t> </a:t>
            </a:r>
            <a:r>
              <a:rPr lang="en-ID" sz="2000" b="1" dirty="0" err="1"/>
              <a:t>untuk</a:t>
            </a:r>
            <a:r>
              <a:rPr lang="en-ID" sz="2000" b="1" dirty="0"/>
              <a:t> </a:t>
            </a:r>
            <a:r>
              <a:rPr lang="en-ID" sz="2000" b="1" dirty="0" err="1"/>
              <a:t>melarikan</a:t>
            </a:r>
            <a:r>
              <a:rPr lang="en-ID" sz="2000" b="1" dirty="0"/>
              <a:t> </a:t>
            </a:r>
            <a:r>
              <a:rPr lang="en-ID" sz="2000" b="1" dirty="0" err="1"/>
              <a:t>diri</a:t>
            </a:r>
            <a:r>
              <a:rPr lang="en-ID" sz="2000" b="1" dirty="0"/>
              <a:t>.</a:t>
            </a:r>
            <a:endParaRPr lang="en" sz="2000" b="1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8AB8C218-B9D7-06DE-8B62-E1708B319DA7}"/>
              </a:ext>
            </a:extLst>
          </p:cNvPr>
          <p:cNvSpPr txBox="1"/>
          <p:nvPr/>
        </p:nvSpPr>
        <p:spPr>
          <a:xfrm>
            <a:off x="162113" y="4852261"/>
            <a:ext cx="645151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 err="1"/>
              <a:t>Tuhan</a:t>
            </a:r>
            <a:r>
              <a:rPr lang="en-ID" sz="2000" b="1" dirty="0"/>
              <a:t> </a:t>
            </a:r>
            <a:r>
              <a:rPr lang="en-ID" sz="2000" b="1" dirty="0" err="1"/>
              <a:t>dapat</a:t>
            </a:r>
            <a:r>
              <a:rPr lang="en-ID" sz="2000" b="1" dirty="0"/>
              <a:t> dan </a:t>
            </a:r>
            <a:r>
              <a:rPr lang="en-ID" sz="2000" b="1" dirty="0" err="1"/>
              <a:t>ingin</a:t>
            </a:r>
            <a:r>
              <a:rPr lang="en-ID" sz="2000" b="1" dirty="0"/>
              <a:t> </a:t>
            </a:r>
            <a:r>
              <a:rPr lang="en-ID" sz="2000" b="1" dirty="0" err="1"/>
              <a:t>melindungi</a:t>
            </a:r>
            <a:r>
              <a:rPr lang="en-ID" sz="2000" b="1" dirty="0"/>
              <a:t> </a:t>
            </a:r>
            <a:r>
              <a:rPr lang="en-ID" sz="2000" b="1" dirty="0" err="1"/>
              <a:t>anak</a:t>
            </a:r>
            <a:r>
              <a:rPr lang="en-ID" sz="2000" b="1" dirty="0"/>
              <a:t>-</a:t>
            </a:r>
            <a:r>
              <a:rPr lang="en-ID" sz="2000" b="1" dirty="0" err="1"/>
              <a:t>anak</a:t>
            </a:r>
            <a:r>
              <a:rPr lang="en-ID" sz="2000" b="1" dirty="0"/>
              <a:t>-Nya, </a:t>
            </a:r>
            <a:r>
              <a:rPr lang="en-ID" sz="2000" b="1" dirty="0" err="1"/>
              <a:t>bahkan</a:t>
            </a:r>
            <a:r>
              <a:rPr lang="en-ID" sz="2000" b="1" dirty="0"/>
              <a:t> di </a:t>
            </a:r>
            <a:r>
              <a:rPr lang="en-ID" sz="2000" b="1" dirty="0" err="1"/>
              <a:t>saat-saat</a:t>
            </a:r>
            <a:r>
              <a:rPr lang="en-ID" sz="2000" b="1" dirty="0"/>
              <a:t> paling </a:t>
            </a:r>
            <a:r>
              <a:rPr lang="en-ID" sz="2000" b="1" dirty="0" err="1"/>
              <a:t>sulit</a:t>
            </a:r>
            <a:r>
              <a:rPr lang="en-ID" sz="2000" b="1" dirty="0"/>
              <a:t> (</a:t>
            </a:r>
            <a:r>
              <a:rPr lang="en-ID" sz="2000" b="1" dirty="0" err="1"/>
              <a:t>Mzm</a:t>
            </a:r>
            <a:r>
              <a:rPr lang="en-ID" sz="2000" b="1" dirty="0"/>
              <a:t> 46:1; Yes 41:10). </a:t>
            </a:r>
            <a:r>
              <a:rPr lang="en-ID" sz="2000" b="1" dirty="0" err="1"/>
              <a:t>Namun</a:t>
            </a:r>
            <a:r>
              <a:rPr lang="en-ID" sz="2000" b="1" dirty="0"/>
              <a:t>, </a:t>
            </a:r>
            <a:r>
              <a:rPr lang="en-ID" sz="2000" b="1" dirty="0" err="1"/>
              <a:t>banyak</a:t>
            </a:r>
            <a:r>
              <a:rPr lang="en-ID" sz="2000" b="1" dirty="0"/>
              <a:t> yang </a:t>
            </a:r>
            <a:r>
              <a:rPr lang="en-ID" sz="2000" b="1" dirty="0" err="1"/>
              <a:t>kehilangan</a:t>
            </a:r>
            <a:r>
              <a:rPr lang="en-ID" sz="2000" b="1" dirty="0"/>
              <a:t> </a:t>
            </a:r>
            <a:r>
              <a:rPr lang="en-ID" sz="2000" b="1" dirty="0" err="1"/>
              <a:t>nyawa</a:t>
            </a:r>
            <a:r>
              <a:rPr lang="en-ID" sz="2000" b="1" dirty="0"/>
              <a:t> </a:t>
            </a:r>
            <a:r>
              <a:rPr lang="en-ID" sz="2000" b="1" dirty="0" err="1"/>
              <a:t>karena</a:t>
            </a:r>
            <a:r>
              <a:rPr lang="en-ID" sz="2000" b="1" dirty="0"/>
              <a:t> </a:t>
            </a:r>
            <a:r>
              <a:rPr lang="en-ID" sz="2000" b="1" dirty="0" err="1"/>
              <a:t>kesetiaan</a:t>
            </a:r>
            <a:r>
              <a:rPr lang="en-ID" sz="2000" b="1" dirty="0"/>
              <a:t> </a:t>
            </a:r>
            <a:r>
              <a:rPr lang="en-ID" sz="2000" b="1" dirty="0" err="1"/>
              <a:t>mereka</a:t>
            </a:r>
            <a:r>
              <a:rPr lang="en-ID" sz="2000" b="1" dirty="0"/>
              <a:t> </a:t>
            </a:r>
            <a:r>
              <a:rPr lang="en-ID" sz="2000" b="1" dirty="0" err="1"/>
              <a:t>kepada</a:t>
            </a:r>
            <a:r>
              <a:rPr lang="en-ID" sz="2000" b="1" dirty="0"/>
              <a:t> </a:t>
            </a:r>
            <a:r>
              <a:rPr lang="en-ID" sz="2000" b="1" dirty="0" err="1"/>
              <a:t>Tuhan</a:t>
            </a:r>
            <a:r>
              <a:rPr lang="en-ID" sz="2000" b="1" dirty="0"/>
              <a:t> (</a:t>
            </a:r>
            <a:r>
              <a:rPr lang="en-ID" sz="2000" b="1" dirty="0" err="1"/>
              <a:t>Ibr</a:t>
            </a:r>
            <a:r>
              <a:rPr lang="en-ID" sz="2000" b="1" dirty="0"/>
              <a:t> 11:35-38).</a:t>
            </a:r>
            <a:endParaRPr lang="en" sz="2000" b="1" dirty="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0CB4763D-9CA2-CC36-D40E-4C892B6BF0B7}"/>
              </a:ext>
            </a:extLst>
          </p:cNvPr>
          <p:cNvSpPr txBox="1"/>
          <p:nvPr/>
        </p:nvSpPr>
        <p:spPr>
          <a:xfrm>
            <a:off x="179293" y="3889487"/>
            <a:ext cx="664213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 err="1"/>
              <a:t>Beberapa</a:t>
            </a:r>
            <a:r>
              <a:rPr lang="en-ID" sz="2000" b="1" dirty="0"/>
              <a:t> </a:t>
            </a:r>
            <a:r>
              <a:rPr lang="en-ID" sz="2000" b="1" dirty="0" err="1"/>
              <a:t>bulan</a:t>
            </a:r>
            <a:r>
              <a:rPr lang="en-ID" sz="2000" b="1" dirty="0"/>
              <a:t> </a:t>
            </a:r>
            <a:r>
              <a:rPr lang="en-ID" sz="2000" b="1" dirty="0" err="1"/>
              <a:t>kemudian</a:t>
            </a:r>
            <a:r>
              <a:rPr lang="en-ID" sz="2000" b="1" dirty="0"/>
              <a:t>, Nero </a:t>
            </a:r>
            <a:r>
              <a:rPr lang="en-ID" sz="2000" b="1" dirty="0" err="1"/>
              <a:t>mengirim</a:t>
            </a:r>
            <a:r>
              <a:rPr lang="en-ID" sz="2000" b="1" dirty="0"/>
              <a:t> Vespasianus </a:t>
            </a:r>
            <a:r>
              <a:rPr lang="en-ID" sz="2000" b="1" dirty="0" err="1"/>
              <a:t>untuk</a:t>
            </a:r>
            <a:r>
              <a:rPr lang="en-ID" sz="2000" b="1" dirty="0"/>
              <a:t> </a:t>
            </a:r>
            <a:r>
              <a:rPr lang="en-ID" sz="2000" b="1" dirty="0" err="1"/>
              <a:t>menumpas</a:t>
            </a:r>
            <a:r>
              <a:rPr lang="en-ID" sz="2000" b="1" dirty="0"/>
              <a:t> </a:t>
            </a:r>
            <a:r>
              <a:rPr lang="en-ID" sz="2000" b="1" dirty="0" err="1"/>
              <a:t>pemberontakan</a:t>
            </a:r>
            <a:r>
              <a:rPr lang="en-ID" sz="2000" b="1" dirty="0"/>
              <a:t>. Dari </a:t>
            </a:r>
            <a:r>
              <a:rPr lang="en-ID" sz="2000" b="1" dirty="0" err="1"/>
              <a:t>tahun</a:t>
            </a:r>
            <a:r>
              <a:rPr lang="en-ID" sz="2000" b="1" dirty="0"/>
              <a:t> 67 </a:t>
            </a:r>
            <a:r>
              <a:rPr lang="en-ID" sz="2000" b="1" dirty="0" err="1"/>
              <a:t>hingga</a:t>
            </a:r>
            <a:r>
              <a:rPr lang="en-ID" sz="2000" b="1" dirty="0"/>
              <a:t> 70, </a:t>
            </a:r>
            <a:r>
              <a:rPr lang="en-ID" sz="2000" b="1" dirty="0" err="1"/>
              <a:t>pengepungan</a:t>
            </a:r>
            <a:r>
              <a:rPr lang="en-ID" sz="2000" b="1" dirty="0"/>
              <a:t> </a:t>
            </a:r>
            <a:r>
              <a:rPr lang="en-ID" sz="2000" b="1" dirty="0" err="1"/>
              <a:t>tersebut</a:t>
            </a:r>
            <a:r>
              <a:rPr lang="en-ID" sz="2000" b="1" dirty="0"/>
              <a:t> </a:t>
            </a:r>
            <a:r>
              <a:rPr lang="en-ID" sz="2000" b="1" dirty="0" err="1"/>
              <a:t>bersifat</a:t>
            </a:r>
            <a:r>
              <a:rPr lang="en-ID" sz="2000" b="1" dirty="0"/>
              <a:t> </a:t>
            </a:r>
            <a:r>
              <a:rPr lang="en-ID" sz="2000" b="1" dirty="0" err="1"/>
              <a:t>permanen</a:t>
            </a:r>
            <a:r>
              <a:rPr lang="en-ID" sz="2000" b="1" dirty="0"/>
              <a:t>.</a:t>
            </a:r>
            <a:endParaRPr lang="en" sz="2000" b="1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9982674-201C-0300-F84C-C1A9F017C971}"/>
              </a:ext>
            </a:extLst>
          </p:cNvPr>
          <p:cNvSpPr txBox="1"/>
          <p:nvPr/>
        </p:nvSpPr>
        <p:spPr>
          <a:xfrm>
            <a:off x="179292" y="2254581"/>
            <a:ext cx="823318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/>
              <a:t>Gaius </a:t>
            </a:r>
            <a:r>
              <a:rPr lang="en-ID" sz="2000" b="1" dirty="0" err="1"/>
              <a:t>Cestius</a:t>
            </a:r>
            <a:r>
              <a:rPr lang="en-ID" sz="2000" b="1" dirty="0"/>
              <a:t> Gallus </a:t>
            </a:r>
            <a:r>
              <a:rPr lang="en-ID" sz="2000" b="1" dirty="0" err="1"/>
              <a:t>menggenapi</a:t>
            </a:r>
            <a:r>
              <a:rPr lang="en-ID" sz="2000" b="1" dirty="0"/>
              <a:t> </a:t>
            </a:r>
            <a:r>
              <a:rPr lang="en-ID" sz="2000" b="1" dirty="0" err="1"/>
              <a:t>tanda</a:t>
            </a:r>
            <a:r>
              <a:rPr lang="en-ID" sz="2000" b="1" dirty="0"/>
              <a:t> </a:t>
            </a:r>
            <a:r>
              <a:rPr lang="en-ID" sz="2000" b="1" dirty="0" err="1"/>
              <a:t>itu</a:t>
            </a:r>
            <a:r>
              <a:rPr lang="en-ID" sz="2000" b="1" dirty="0"/>
              <a:t> pada </a:t>
            </a:r>
            <a:r>
              <a:rPr lang="en-ID" sz="2000" b="1" dirty="0" err="1"/>
              <a:t>tahun</a:t>
            </a:r>
            <a:r>
              <a:rPr lang="en-ID" sz="2000" b="1" dirty="0"/>
              <a:t> 66. </a:t>
            </a:r>
            <a:r>
              <a:rPr lang="en-ID" sz="2000" b="1" dirty="0" err="1"/>
              <a:t>Pengepungan</a:t>
            </a:r>
            <a:r>
              <a:rPr lang="en-ID" sz="2000" b="1" dirty="0"/>
              <a:t> </a:t>
            </a:r>
            <a:r>
              <a:rPr lang="en-ID" sz="2000" b="1" dirty="0" err="1"/>
              <a:t>dicabut</a:t>
            </a:r>
            <a:r>
              <a:rPr lang="en-ID" sz="2000" b="1" dirty="0"/>
              <a:t>, dan </a:t>
            </a:r>
            <a:r>
              <a:rPr lang="en-ID" sz="2000" b="1" dirty="0" err="1"/>
              <a:t>pemimpin</a:t>
            </a:r>
            <a:r>
              <a:rPr lang="en-ID" sz="2000" b="1" dirty="0"/>
              <a:t> </a:t>
            </a:r>
            <a:r>
              <a:rPr lang="en-ID" sz="2000" b="1" dirty="0" err="1"/>
              <a:t>Zelot</a:t>
            </a:r>
            <a:r>
              <a:rPr lang="en-ID" sz="2000" b="1" dirty="0"/>
              <a:t> Eleazar ben Simon </a:t>
            </a:r>
            <a:r>
              <a:rPr lang="en-ID" sz="2000" b="1" dirty="0" err="1"/>
              <a:t>mengejar</a:t>
            </a:r>
            <a:r>
              <a:rPr lang="en-ID" sz="2000" b="1" dirty="0"/>
              <a:t> </a:t>
            </a:r>
            <a:r>
              <a:rPr lang="en-ID" sz="2000" b="1" dirty="0" err="1"/>
              <a:t>pasukan</a:t>
            </a:r>
            <a:r>
              <a:rPr lang="en-ID" sz="2000" b="1" dirty="0"/>
              <a:t> </a:t>
            </a:r>
            <a:r>
              <a:rPr lang="en-ID" sz="2000" b="1" dirty="0" err="1"/>
              <a:t>Romawi</a:t>
            </a:r>
            <a:r>
              <a:rPr lang="en-ID" sz="2000" b="1" dirty="0"/>
              <a:t> dan </a:t>
            </a:r>
            <a:r>
              <a:rPr lang="en-ID" sz="2000" b="1" dirty="0" err="1"/>
              <a:t>mengalahkan</a:t>
            </a:r>
            <a:r>
              <a:rPr lang="en-ID" sz="2000" b="1" dirty="0"/>
              <a:t> </a:t>
            </a:r>
            <a:r>
              <a:rPr lang="en-ID" sz="2000" b="1" dirty="0" err="1"/>
              <a:t>mereka</a:t>
            </a:r>
            <a:r>
              <a:rPr lang="en-ID" sz="2000" b="1" dirty="0"/>
              <a:t>.</a:t>
            </a:r>
            <a:endParaRPr lang="en" sz="2000" b="1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C9798145-DFCD-613C-AD3E-837C6D636098}"/>
              </a:ext>
            </a:extLst>
          </p:cNvPr>
          <p:cNvSpPr txBox="1"/>
          <p:nvPr/>
        </p:nvSpPr>
        <p:spPr>
          <a:xfrm>
            <a:off x="162112" y="6175700"/>
            <a:ext cx="632172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 err="1"/>
              <a:t>Mengapa</a:t>
            </a:r>
            <a:r>
              <a:rPr lang="en-ID" sz="2000" b="1" dirty="0"/>
              <a:t> </a:t>
            </a:r>
            <a:r>
              <a:rPr lang="en-ID" sz="2000" b="1" dirty="0" err="1"/>
              <a:t>ada</a:t>
            </a:r>
            <a:r>
              <a:rPr lang="en-ID" sz="2000" b="1" dirty="0"/>
              <a:t> yang </a:t>
            </a:r>
            <a:r>
              <a:rPr lang="en-ID" sz="2000" b="1" dirty="0" err="1"/>
              <a:t>dilindungi</a:t>
            </a:r>
            <a:r>
              <a:rPr lang="en-ID" sz="2000" b="1" dirty="0"/>
              <a:t> dan yang lain </a:t>
            </a:r>
            <a:r>
              <a:rPr lang="en-ID" sz="2000" b="1" dirty="0" err="1"/>
              <a:t>tampaknya</a:t>
            </a:r>
            <a:r>
              <a:rPr lang="en-ID" sz="2000" b="1" dirty="0"/>
              <a:t> </a:t>
            </a:r>
            <a:r>
              <a:rPr lang="en-ID" sz="2000" b="1" dirty="0" err="1"/>
              <a:t>ditinggalkan</a:t>
            </a:r>
            <a:r>
              <a:rPr lang="en-ID" sz="2000" b="1" dirty="0"/>
              <a:t> oleh </a:t>
            </a:r>
            <a:r>
              <a:rPr lang="en-ID" sz="2000" b="1" dirty="0" err="1"/>
              <a:t>Tuhan</a:t>
            </a:r>
            <a:r>
              <a:rPr lang="en-ID" sz="2000" b="1" dirty="0"/>
              <a:t>?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2755951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12" grpId="0"/>
      <p:bldP spid="14" grpId="0"/>
      <p:bldP spid="16" grpId="0"/>
      <p:bldP spid="5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307055EA-2255-FF01-003C-1056E9384AD7}"/>
              </a:ext>
            </a:extLst>
          </p:cNvPr>
          <p:cNvSpPr txBox="1"/>
          <p:nvPr/>
        </p:nvSpPr>
        <p:spPr>
          <a:xfrm>
            <a:off x="566026" y="749383"/>
            <a:ext cx="11059947" cy="52937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600" b="1" dirty="0">
                <a:latin typeface="Constantia" panose="02030602050306030303" pitchFamily="18" charset="0"/>
              </a:rPr>
              <a:t>“</a:t>
            </a:r>
            <a:r>
              <a:rPr lang="en-US" sz="2600" b="1" dirty="0" err="1">
                <a:latin typeface="Constantia" panose="02030602050306030303" pitchFamily="18" charset="0"/>
              </a:rPr>
              <a:t>Pemeliharaan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misterius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Tuhan</a:t>
            </a:r>
            <a:r>
              <a:rPr lang="en-US" sz="2600" b="1" dirty="0">
                <a:latin typeface="Constantia" panose="02030602050306030303" pitchFamily="18" charset="0"/>
              </a:rPr>
              <a:t> yang </a:t>
            </a:r>
            <a:r>
              <a:rPr lang="en-US" sz="2600" b="1" dirty="0" err="1">
                <a:latin typeface="Constantia" panose="02030602050306030303" pitchFamily="18" charset="0"/>
              </a:rPr>
              <a:t>mengizinkan</a:t>
            </a:r>
            <a:r>
              <a:rPr lang="en-US" sz="2600" b="1" dirty="0">
                <a:latin typeface="Constantia" panose="02030602050306030303" pitchFamily="18" charset="0"/>
              </a:rPr>
              <a:t> orang-orang </a:t>
            </a:r>
            <a:r>
              <a:rPr lang="en-US" sz="2600" b="1" dirty="0" err="1">
                <a:latin typeface="Constantia" panose="02030602050306030303" pitchFamily="18" charset="0"/>
              </a:rPr>
              <a:t>benar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itu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menderita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penganiayaan</a:t>
            </a:r>
            <a:r>
              <a:rPr lang="en-US" sz="2600" b="1" dirty="0">
                <a:latin typeface="Constantia" panose="02030602050306030303" pitchFamily="18" charset="0"/>
              </a:rPr>
              <a:t> di </a:t>
            </a:r>
            <a:r>
              <a:rPr lang="en-US" sz="2600" b="1" dirty="0" err="1">
                <a:latin typeface="Constantia" panose="02030602050306030303" pitchFamily="18" charset="0"/>
              </a:rPr>
              <a:t>tangan</a:t>
            </a:r>
            <a:r>
              <a:rPr lang="en-US" sz="2600" b="1" dirty="0">
                <a:latin typeface="Constantia" panose="02030602050306030303" pitchFamily="18" charset="0"/>
              </a:rPr>
              <a:t> orang-orang </a:t>
            </a:r>
            <a:r>
              <a:rPr lang="en-US" sz="2600" b="1" dirty="0" err="1">
                <a:latin typeface="Constantia" panose="02030602050306030303" pitchFamily="18" charset="0"/>
              </a:rPr>
              <a:t>jahat</a:t>
            </a:r>
            <a:r>
              <a:rPr lang="en-US" sz="2600" b="1" dirty="0">
                <a:latin typeface="Constantia" panose="02030602050306030303" pitchFamily="18" charset="0"/>
              </a:rPr>
              <a:t>, </a:t>
            </a:r>
            <a:r>
              <a:rPr lang="en-US" sz="2600" b="1" dirty="0" err="1">
                <a:latin typeface="Constantia" panose="02030602050306030303" pitchFamily="18" charset="0"/>
              </a:rPr>
              <a:t>telah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menyebabkan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kebingungan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kepada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banyak</a:t>
            </a:r>
            <a:r>
              <a:rPr lang="en-US" sz="2600" b="1" dirty="0">
                <a:latin typeface="Constantia" panose="02030602050306030303" pitchFamily="18" charset="0"/>
              </a:rPr>
              <a:t> orang yang </a:t>
            </a:r>
            <a:r>
              <a:rPr lang="en-US" sz="2600" b="1" dirty="0" err="1">
                <a:latin typeface="Constantia" panose="02030602050306030303" pitchFamily="18" charset="0"/>
              </a:rPr>
              <a:t>lemah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iman</a:t>
            </a:r>
            <a:r>
              <a:rPr lang="en-US" sz="2600" b="1" dirty="0">
                <a:latin typeface="Constantia" panose="02030602050306030303" pitchFamily="18" charset="0"/>
              </a:rPr>
              <a:t>. Sebagian </a:t>
            </a:r>
            <a:r>
              <a:rPr lang="en-US" sz="2600" b="1" dirty="0" err="1">
                <a:latin typeface="Constantia" panose="02030602050306030303" pitchFamily="18" charset="0"/>
              </a:rPr>
              <a:t>mereka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bahkan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sudah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siap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untuk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tidak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lagi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menaruh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percaya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kepada</a:t>
            </a:r>
            <a:r>
              <a:rPr lang="en-US" sz="2600" b="1" dirty="0">
                <a:latin typeface="Constantia" panose="02030602050306030303" pitchFamily="18" charset="0"/>
              </a:rPr>
              <a:t> Allah, </a:t>
            </a:r>
            <a:r>
              <a:rPr lang="en-US" sz="2600" b="1" dirty="0" err="1">
                <a:latin typeface="Constantia" panose="02030602050306030303" pitchFamily="18" charset="0"/>
              </a:rPr>
              <a:t>sebab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Ia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membuat</a:t>
            </a:r>
            <a:r>
              <a:rPr lang="en-US" sz="2600" b="1" dirty="0">
                <a:latin typeface="Constantia" panose="02030602050306030303" pitchFamily="18" charset="0"/>
              </a:rPr>
              <a:t> orang paling </a:t>
            </a:r>
            <a:r>
              <a:rPr lang="en-US" sz="2600" b="1" dirty="0" err="1">
                <a:latin typeface="Constantia" panose="02030602050306030303" pitchFamily="18" charset="0"/>
              </a:rPr>
              <a:t>jahat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memperoleh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kemakmuran</a:t>
            </a:r>
            <a:r>
              <a:rPr lang="en-US" sz="2600" b="1" dirty="0">
                <a:latin typeface="Constantia" panose="02030602050306030303" pitchFamily="18" charset="0"/>
              </a:rPr>
              <a:t>, </a:t>
            </a:r>
            <a:r>
              <a:rPr lang="en-US" sz="2600" b="1" dirty="0" err="1">
                <a:latin typeface="Constantia" panose="02030602050306030303" pitchFamily="18" charset="0"/>
              </a:rPr>
              <a:t>sementara</a:t>
            </a:r>
            <a:r>
              <a:rPr lang="en-US" sz="2600" b="1" dirty="0">
                <a:latin typeface="Constantia" panose="02030602050306030303" pitchFamily="18" charset="0"/>
              </a:rPr>
              <a:t> orang-orang </a:t>
            </a:r>
            <a:r>
              <a:rPr lang="en-US" sz="2600" b="1" dirty="0" err="1">
                <a:latin typeface="Constantia" panose="02030602050306030303" pitchFamily="18" charset="0"/>
              </a:rPr>
              <a:t>terbaik</a:t>
            </a:r>
            <a:r>
              <a:rPr lang="en-US" sz="2600" b="1" dirty="0">
                <a:latin typeface="Constantia" panose="02030602050306030303" pitchFamily="18" charset="0"/>
              </a:rPr>
              <a:t> dan </a:t>
            </a:r>
            <a:r>
              <a:rPr lang="en-US" sz="2600" b="1" dirty="0" err="1">
                <a:latin typeface="Constantia" panose="02030602050306030303" pitchFamily="18" charset="0"/>
              </a:rPr>
              <a:t>tersuci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menderita</a:t>
            </a:r>
            <a:r>
              <a:rPr lang="en-US" sz="2600" b="1" dirty="0">
                <a:latin typeface="Constantia" panose="02030602050306030303" pitchFamily="18" charset="0"/>
              </a:rPr>
              <a:t> dan </a:t>
            </a:r>
            <a:r>
              <a:rPr lang="en-US" sz="2600" b="1" dirty="0" err="1">
                <a:latin typeface="Constantia" panose="02030602050306030303" pitchFamily="18" charset="0"/>
              </a:rPr>
              <a:t>disiksa</a:t>
            </a:r>
            <a:r>
              <a:rPr lang="en-US" sz="2600" b="1" dirty="0">
                <a:latin typeface="Constantia" panose="02030602050306030303" pitchFamily="18" charset="0"/>
              </a:rPr>
              <a:t> oleh orang-orang </a:t>
            </a:r>
            <a:r>
              <a:rPr lang="en-US" sz="2600" b="1" dirty="0" err="1">
                <a:latin typeface="Constantia" panose="02030602050306030303" pitchFamily="18" charset="0"/>
              </a:rPr>
              <a:t>jahat</a:t>
            </a:r>
            <a:r>
              <a:rPr lang="en-US" sz="2600" b="1" dirty="0">
                <a:latin typeface="Constantia" panose="02030602050306030303" pitchFamily="18" charset="0"/>
              </a:rPr>
              <a:t> yang </a:t>
            </a:r>
            <a:r>
              <a:rPr lang="en-US" sz="2600" b="1" dirty="0" err="1">
                <a:latin typeface="Constantia" panose="02030602050306030303" pitchFamily="18" charset="0"/>
              </a:rPr>
              <a:t>berkuasa</a:t>
            </a:r>
            <a:r>
              <a:rPr lang="en-US" sz="2600" b="1" dirty="0">
                <a:latin typeface="Constantia" panose="02030602050306030303" pitchFamily="18" charset="0"/>
              </a:rPr>
              <a:t>. Orang </a:t>
            </a:r>
            <a:r>
              <a:rPr lang="en-US" sz="2600" b="1" dirty="0" err="1">
                <a:latin typeface="Constantia" panose="02030602050306030303" pitchFamily="18" charset="0"/>
              </a:rPr>
              <a:t>bertanya</a:t>
            </a:r>
            <a:r>
              <a:rPr lang="en-US" sz="2600" b="1" dirty="0">
                <a:latin typeface="Constantia" panose="02030602050306030303" pitchFamily="18" charset="0"/>
              </a:rPr>
              <a:t>, </a:t>
            </a:r>
            <a:r>
              <a:rPr lang="en-US" sz="2600" b="1" dirty="0" err="1">
                <a:latin typeface="Constantia" panose="02030602050306030303" pitchFamily="18" charset="0"/>
              </a:rPr>
              <a:t>bagaimana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mungkin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Pribadi</a:t>
            </a:r>
            <a:r>
              <a:rPr lang="en-US" sz="2600" b="1" dirty="0">
                <a:latin typeface="Constantia" panose="02030602050306030303" pitchFamily="18" charset="0"/>
              </a:rPr>
              <a:t> yang </a:t>
            </a:r>
            <a:r>
              <a:rPr lang="en-US" sz="2600" b="1" dirty="0" err="1">
                <a:latin typeface="Constantia" panose="02030602050306030303" pitchFamily="18" charset="0"/>
              </a:rPr>
              <a:t>adil</a:t>
            </a:r>
            <a:r>
              <a:rPr lang="en-US" sz="2600" b="1" dirty="0">
                <a:latin typeface="Constantia" panose="02030602050306030303" pitchFamily="18" charset="0"/>
              </a:rPr>
              <a:t> dan </a:t>
            </a:r>
            <a:r>
              <a:rPr lang="en-US" sz="2600" b="1" dirty="0" err="1">
                <a:latin typeface="Constantia" panose="02030602050306030303" pitchFamily="18" charset="0"/>
              </a:rPr>
              <a:t>murah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hati</a:t>
            </a:r>
            <a:r>
              <a:rPr lang="en-US" sz="2600" b="1" dirty="0">
                <a:latin typeface="Constantia" panose="02030602050306030303" pitchFamily="18" charset="0"/>
              </a:rPr>
              <a:t>, dan yang </a:t>
            </a:r>
            <a:r>
              <a:rPr lang="en-US" sz="2600" b="1" dirty="0" err="1">
                <a:latin typeface="Constantia" panose="02030602050306030303" pitchFamily="18" charset="0"/>
              </a:rPr>
              <a:t>kuasanya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tidak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terbatas</a:t>
            </a:r>
            <a:r>
              <a:rPr lang="en-US" sz="2600" b="1" dirty="0">
                <a:latin typeface="Constantia" panose="02030602050306030303" pitchFamily="18" charset="0"/>
              </a:rPr>
              <a:t>, </a:t>
            </a:r>
            <a:r>
              <a:rPr lang="en-US" sz="2600" b="1" dirty="0" err="1">
                <a:latin typeface="Constantia" panose="02030602050306030303" pitchFamily="18" charset="0"/>
              </a:rPr>
              <a:t>dapat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menerima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ketidakadilan</a:t>
            </a:r>
            <a:r>
              <a:rPr lang="en-US" sz="2600" b="1" dirty="0">
                <a:latin typeface="Constantia" panose="02030602050306030303" pitchFamily="18" charset="0"/>
              </a:rPr>
              <a:t> dan </a:t>
            </a:r>
            <a:r>
              <a:rPr lang="en-US" sz="2600" b="1" dirty="0" err="1">
                <a:latin typeface="Constantia" panose="02030602050306030303" pitchFamily="18" charset="0"/>
              </a:rPr>
              <a:t>penindasan</a:t>
            </a:r>
            <a:r>
              <a:rPr lang="en-US" sz="2600" b="1" dirty="0">
                <a:latin typeface="Constantia" panose="02030602050306030303" pitchFamily="18" charset="0"/>
              </a:rPr>
              <a:t>? </a:t>
            </a:r>
            <a:r>
              <a:rPr lang="en-US" sz="2600" b="1" dirty="0" err="1">
                <a:latin typeface="Constantia" panose="02030602050306030303" pitchFamily="18" charset="0"/>
              </a:rPr>
              <a:t>Inilah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satu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pertanyaan</a:t>
            </a:r>
            <a:r>
              <a:rPr lang="en-US" sz="2600" b="1" dirty="0">
                <a:latin typeface="Constantia" panose="02030602050306030303" pitchFamily="18" charset="0"/>
              </a:rPr>
              <a:t> yang </a:t>
            </a:r>
            <a:r>
              <a:rPr lang="en-US" sz="2600" b="1" dirty="0" err="1">
                <a:latin typeface="Constantia" panose="02030602050306030303" pitchFamily="18" charset="0"/>
              </a:rPr>
              <a:t>kita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tidak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bisa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lakukan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apaapa</a:t>
            </a:r>
            <a:r>
              <a:rPr lang="en-US" sz="2600" b="1" dirty="0">
                <a:latin typeface="Constantia" panose="02030602050306030303" pitchFamily="18" charset="0"/>
              </a:rPr>
              <a:t>. Allah </a:t>
            </a:r>
            <a:r>
              <a:rPr lang="en-US" sz="2600" b="1" dirty="0" err="1">
                <a:latin typeface="Constantia" panose="02030602050306030303" pitchFamily="18" charset="0"/>
              </a:rPr>
              <a:t>telah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memberikan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kepada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kita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cukup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bukti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kasih</a:t>
            </a:r>
            <a:r>
              <a:rPr lang="en-US" sz="2600" b="1" dirty="0">
                <a:latin typeface="Constantia" panose="02030602050306030303" pitchFamily="18" charset="0"/>
              </a:rPr>
              <a:t>-Nya. Dan </a:t>
            </a:r>
            <a:r>
              <a:rPr lang="en-US" sz="2600" b="1" dirty="0" err="1">
                <a:latin typeface="Constantia" panose="02030602050306030303" pitchFamily="18" charset="0"/>
              </a:rPr>
              <a:t>kita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tidak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perlu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meragukan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kebaikan</a:t>
            </a:r>
            <a:r>
              <a:rPr lang="en-US" sz="2600" b="1" dirty="0">
                <a:latin typeface="Constantia" panose="02030602050306030303" pitchFamily="18" charset="0"/>
              </a:rPr>
              <a:t>-Nya, </a:t>
            </a:r>
            <a:r>
              <a:rPr lang="en-US" sz="2600" b="1" dirty="0" err="1">
                <a:latin typeface="Constantia" panose="02030602050306030303" pitchFamily="18" charset="0"/>
              </a:rPr>
              <a:t>sebab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kita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tidak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bisa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mengerti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cara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kerja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pemeliharaan</a:t>
            </a:r>
            <a:r>
              <a:rPr lang="en-US" sz="2600" b="1" dirty="0">
                <a:latin typeface="Constantia" panose="02030602050306030303" pitchFamily="18" charset="0"/>
              </a:rPr>
              <a:t>-Nya </a:t>
            </a:r>
            <a:r>
              <a:rPr lang="en-US" sz="2600" b="1" dirty="0" err="1">
                <a:latin typeface="Constantia" panose="02030602050306030303" pitchFamily="18" charset="0"/>
              </a:rPr>
              <a:t>itu</a:t>
            </a:r>
            <a:r>
              <a:rPr lang="en-US" sz="2600" b="1" dirty="0">
                <a:latin typeface="Constantia" panose="02030602050306030303" pitchFamily="18" charset="0"/>
              </a:rPr>
              <a:t>.</a:t>
            </a:r>
            <a:r>
              <a:rPr lang="en" sz="2600" b="1" dirty="0">
                <a:latin typeface="Constantia" panose="02030602050306030303" pitchFamily="18" charset="0"/>
              </a:rPr>
              <a:t>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E1370B3-2225-63CD-1CDC-A0C3AECDA134}"/>
              </a:ext>
            </a:extLst>
          </p:cNvPr>
          <p:cNvSpPr txBox="1"/>
          <p:nvPr/>
        </p:nvSpPr>
        <p:spPr>
          <a:xfrm>
            <a:off x="0" y="6127867"/>
            <a:ext cx="121919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1600" b="1" dirty="0"/>
              <a:t>EGW (The Great Controversy, pg. 47)</a:t>
            </a:r>
          </a:p>
        </p:txBody>
      </p:sp>
    </p:spTree>
    <p:extLst>
      <p:ext uri="{BB962C8B-B14F-4D97-AF65-F5344CB8AC3E}">
        <p14:creationId xmlns:p14="http://schemas.microsoft.com/office/powerpoint/2010/main" val="2367989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9C6E00E-F9BC-2057-5B4D-9DBC38F37181}"/>
              </a:ext>
            </a:extLst>
          </p:cNvPr>
          <p:cNvSpPr txBox="1"/>
          <p:nvPr/>
        </p:nvSpPr>
        <p:spPr>
          <a:xfrm>
            <a:off x="109086" y="2282213"/>
            <a:ext cx="5986914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5400" b="1" dirty="0">
                <a:ln w="13462">
                  <a:solidFill>
                    <a:schemeClr val="accent3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bl" rotWithShape="0">
                    <a:schemeClr val="accent3">
                      <a:lumMod val="75000"/>
                    </a:schemeClr>
                  </a:outerShdw>
                </a:effectLst>
              </a:rPr>
              <a:t>PELAJARAN DARI ORANG KRISTEN MULA-MULA</a:t>
            </a:r>
          </a:p>
        </p:txBody>
      </p:sp>
    </p:spTree>
    <p:extLst>
      <p:ext uri="{BB962C8B-B14F-4D97-AF65-F5344CB8AC3E}">
        <p14:creationId xmlns:p14="http://schemas.microsoft.com/office/powerpoint/2010/main" val="298685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Una multitud de gente&#10;&#10;Descripción generada automáticamente con confianza media">
            <a:extLst>
              <a:ext uri="{FF2B5EF4-FFF2-40B4-BE49-F238E27FC236}">
                <a16:creationId xmlns:a16="http://schemas.microsoft.com/office/drawing/2014/main" id="{8CEEC9D0-B60D-EA83-92A4-C64043C1063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82" y="881454"/>
            <a:ext cx="2319882" cy="283284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CA3A1CE0-0408-ECB4-A5F0-AFC96CACFCC4}"/>
              </a:ext>
            </a:extLst>
          </p:cNvPr>
          <p:cNvSpPr txBox="1"/>
          <p:nvPr/>
        </p:nvSpPr>
        <p:spPr>
          <a:xfrm>
            <a:off x="0" y="-3810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KESETIAAN DALAM PENGANIAYAAN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B0EB83C-C835-D8A4-E7A7-C2FBE800FF6B}"/>
              </a:ext>
            </a:extLst>
          </p:cNvPr>
          <p:cNvSpPr txBox="1"/>
          <p:nvPr/>
        </p:nvSpPr>
        <p:spPr>
          <a:xfrm>
            <a:off x="2120152" y="473947"/>
            <a:ext cx="1007184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Tetapi</a:t>
            </a:r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Saulus</a:t>
            </a:r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berusaha</a:t>
            </a:r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membinasakan</a:t>
            </a:r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jemaat</a:t>
            </a:r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itu</a:t>
            </a:r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dan </a:t>
            </a:r>
            <a:r>
              <a:rPr lang="en-US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ia</a:t>
            </a:r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memasuki</a:t>
            </a:r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rumah</a:t>
            </a:r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demi </a:t>
            </a:r>
            <a:r>
              <a:rPr lang="en-US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rumah</a:t>
            </a:r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dan </a:t>
            </a:r>
            <a:r>
              <a:rPr lang="en-US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menyeret</a:t>
            </a:r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laki-laki</a:t>
            </a:r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dan </a:t>
            </a:r>
            <a:r>
              <a:rPr lang="en-US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perempuan</a:t>
            </a:r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ke</a:t>
            </a:r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luar</a:t>
            </a:r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dan </a:t>
            </a:r>
            <a:r>
              <a:rPr lang="en-US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menyerahkan</a:t>
            </a:r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mereka</a:t>
            </a:r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untuk</a:t>
            </a:r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dimasukkan</a:t>
            </a:r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ke</a:t>
            </a:r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dalam</a:t>
            </a:r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penjara</a:t>
            </a:r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</a:t>
            </a:r>
            <a:r>
              <a:rPr lang="en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(Kisah 8:3)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469A888-67A4-AB48-DFCC-EB5259C251B8}"/>
              </a:ext>
            </a:extLst>
          </p:cNvPr>
          <p:cNvSpPr txBox="1"/>
          <p:nvPr/>
        </p:nvSpPr>
        <p:spPr>
          <a:xfrm>
            <a:off x="2337863" y="1258698"/>
            <a:ext cx="98541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 err="1"/>
              <a:t>Permulaannya</a:t>
            </a:r>
            <a:r>
              <a:rPr lang="en-ID" sz="2000" b="1" dirty="0"/>
              <a:t> </a:t>
            </a:r>
            <a:r>
              <a:rPr lang="en-ID" sz="2000" b="1" dirty="0" err="1"/>
              <a:t>benar-benar</a:t>
            </a:r>
            <a:r>
              <a:rPr lang="en-ID" sz="2000" b="1" dirty="0"/>
              <a:t> </a:t>
            </a:r>
            <a:r>
              <a:rPr lang="en-ID" sz="2000" b="1" dirty="0" err="1"/>
              <a:t>penuh</a:t>
            </a:r>
            <a:r>
              <a:rPr lang="en-ID" sz="2000" b="1" dirty="0"/>
              <a:t> </a:t>
            </a:r>
            <a:r>
              <a:rPr lang="en-ID" sz="2000" b="1" dirty="0" err="1"/>
              <a:t>harapan</a:t>
            </a:r>
            <a:r>
              <a:rPr lang="en-ID" sz="2000" b="1" dirty="0"/>
              <a:t>: </a:t>
            </a:r>
            <a:r>
              <a:rPr lang="en-ID" sz="2000" b="1" dirty="0" err="1"/>
              <a:t>jumlah</a:t>
            </a:r>
            <a:r>
              <a:rPr lang="en-ID" sz="2000" b="1" dirty="0"/>
              <a:t> orang yang </a:t>
            </a:r>
            <a:r>
              <a:rPr lang="en-ID" sz="2000" b="1" dirty="0" err="1"/>
              <a:t>bertobat</a:t>
            </a:r>
            <a:r>
              <a:rPr lang="en-ID" sz="2000" b="1" dirty="0"/>
              <a:t> </a:t>
            </a:r>
            <a:r>
              <a:rPr lang="en-ID" sz="2000" b="1" dirty="0" err="1"/>
              <a:t>mencapai</a:t>
            </a:r>
            <a:r>
              <a:rPr lang="en-ID" sz="2000" b="1" dirty="0"/>
              <a:t> </a:t>
            </a:r>
            <a:r>
              <a:rPr lang="en-ID" sz="2000" b="1" dirty="0" err="1"/>
              <a:t>ribuan</a:t>
            </a:r>
            <a:r>
              <a:rPr lang="en-ID" sz="2000" b="1" dirty="0"/>
              <a:t> (</a:t>
            </a:r>
            <a:r>
              <a:rPr lang="en-ID" sz="2000" b="1" dirty="0" err="1"/>
              <a:t>Kisah</a:t>
            </a:r>
            <a:r>
              <a:rPr lang="en-ID" sz="2000" b="1" dirty="0"/>
              <a:t> 2:41; 4:4); orang-orang </a:t>
            </a:r>
            <a:r>
              <a:rPr lang="en-ID" sz="2000" b="1" dirty="0" err="1"/>
              <a:t>percaya</a:t>
            </a:r>
            <a:r>
              <a:rPr lang="en-ID" sz="2000" b="1" dirty="0"/>
              <a:t> </a:t>
            </a:r>
            <a:r>
              <a:rPr lang="en-ID" sz="2000" b="1" dirty="0" err="1"/>
              <a:t>berkhotbah</a:t>
            </a:r>
            <a:r>
              <a:rPr lang="en-ID" sz="2000" b="1" dirty="0"/>
              <a:t> </a:t>
            </a:r>
            <a:r>
              <a:rPr lang="en-ID" sz="2000" b="1" dirty="0" err="1"/>
              <a:t>dengan</a:t>
            </a:r>
            <a:r>
              <a:rPr lang="en-ID" sz="2000" b="1" dirty="0"/>
              <a:t> </a:t>
            </a:r>
            <a:r>
              <a:rPr lang="en-ID" sz="2000" b="1" dirty="0" err="1"/>
              <a:t>penuh</a:t>
            </a:r>
            <a:r>
              <a:rPr lang="en-ID" sz="2000" b="1" dirty="0"/>
              <a:t> </a:t>
            </a:r>
            <a:r>
              <a:rPr lang="en-ID" sz="2000" b="1" dirty="0" err="1"/>
              <a:t>kuasa</a:t>
            </a:r>
            <a:r>
              <a:rPr lang="en-ID" sz="2000" b="1" dirty="0"/>
              <a:t> (</a:t>
            </a:r>
            <a:r>
              <a:rPr lang="en-ID" sz="2000" b="1" dirty="0" err="1"/>
              <a:t>Kisah</a:t>
            </a:r>
            <a:r>
              <a:rPr lang="en-ID" sz="2000" b="1" dirty="0"/>
              <a:t> 4:31; 5:42).</a:t>
            </a:r>
            <a:endParaRPr lang="en" sz="2000" b="1" dirty="0"/>
          </a:p>
        </p:txBody>
      </p:sp>
      <p:pic>
        <p:nvPicPr>
          <p:cNvPr id="10" name="Imagen 9" descr="Imagen que contiene persona, interior, hombre, turbante&#10;&#10;Descripción generada automáticamente">
            <a:extLst>
              <a:ext uri="{FF2B5EF4-FFF2-40B4-BE49-F238E27FC236}">
                <a16:creationId xmlns:a16="http://schemas.microsoft.com/office/drawing/2014/main" id="{4E62B40E-1CD6-04F0-C5A0-B41E406C76C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3836" y="2003422"/>
            <a:ext cx="1425953" cy="1901865"/>
          </a:xfrm>
          <a:prstGeom prst="rect">
            <a:avLst/>
          </a:prstGeom>
          <a:ln w="38100" cap="sq">
            <a:solidFill>
              <a:schemeClr val="accent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Imagen 11" descr="Un grupo de personas posando delante de una pared de color blanco&#10;&#10;Descripción generada automáticamente con confianza baja">
            <a:extLst>
              <a:ext uri="{FF2B5EF4-FFF2-40B4-BE49-F238E27FC236}">
                <a16:creationId xmlns:a16="http://schemas.microsoft.com/office/drawing/2014/main" id="{94B77EBD-CC78-D97F-5FC5-49BF3DE0432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14642" y="1956639"/>
            <a:ext cx="1525749" cy="198149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Imagen 13" descr="Imagen que contiene foto, tabla, hombre, gente&#10;&#10;Descripción generada automáticamente">
            <a:extLst>
              <a:ext uri="{FF2B5EF4-FFF2-40B4-BE49-F238E27FC236}">
                <a16:creationId xmlns:a16="http://schemas.microsoft.com/office/drawing/2014/main" id="{F477C986-940C-F1A4-6AFC-030412BBDA7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8250" y="1983952"/>
            <a:ext cx="3140734" cy="2104292"/>
          </a:xfrm>
          <a:prstGeom prst="rect">
            <a:avLst/>
          </a:prstGeom>
          <a:ln w="38100" cap="sq">
            <a:solidFill>
              <a:srgbClr val="007293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Imagen 17" descr="Dibujo de una persona&#10;&#10;Descripción generada automáticamente con confianza media">
            <a:extLst>
              <a:ext uri="{FF2B5EF4-FFF2-40B4-BE49-F238E27FC236}">
                <a16:creationId xmlns:a16="http://schemas.microsoft.com/office/drawing/2014/main" id="{51B8255F-7FE6-C290-11D7-3BF3295C757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89159" y="4125121"/>
            <a:ext cx="3350441" cy="2402203"/>
          </a:xfrm>
          <a:prstGeom prst="rect">
            <a:avLst/>
          </a:prstGeom>
          <a:ln w="88900" cap="sq" cmpd="thickThin">
            <a:solidFill>
              <a:srgbClr val="00B0F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id="{8FA3D3C5-C745-CCF7-3748-DDCDBF912B3C}"/>
              </a:ext>
            </a:extLst>
          </p:cNvPr>
          <p:cNvSpPr txBox="1"/>
          <p:nvPr/>
        </p:nvSpPr>
        <p:spPr>
          <a:xfrm>
            <a:off x="152400" y="4106174"/>
            <a:ext cx="858799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/>
              <a:t>Karena </a:t>
            </a:r>
            <a:r>
              <a:rPr lang="en-ID" sz="2000" b="1" dirty="0" err="1"/>
              <a:t>penganiayaan</a:t>
            </a:r>
            <a:r>
              <a:rPr lang="en-ID" sz="2000" b="1" dirty="0"/>
              <a:t> yang </a:t>
            </a:r>
            <a:r>
              <a:rPr lang="en-ID" sz="2000" b="1" dirty="0" err="1"/>
              <a:t>dilakukan</a:t>
            </a:r>
            <a:r>
              <a:rPr lang="en-ID" sz="2000" b="1" dirty="0"/>
              <a:t> Saul, para murid </a:t>
            </a:r>
            <a:r>
              <a:rPr lang="en-ID" sz="2000" b="1" dirty="0" err="1"/>
              <a:t>tercerai-berai</a:t>
            </a:r>
            <a:r>
              <a:rPr lang="en-ID" sz="2000" b="1" dirty="0"/>
              <a:t> (</a:t>
            </a:r>
            <a:r>
              <a:rPr lang="en-ID" sz="2000" b="1" dirty="0" err="1"/>
              <a:t>Kisah</a:t>
            </a:r>
            <a:r>
              <a:rPr lang="en-ID" sz="2000" b="1" dirty="0"/>
              <a:t> 8:1). </a:t>
            </a:r>
            <a:r>
              <a:rPr lang="en-ID" sz="2000" b="1" dirty="0" err="1"/>
              <a:t>Namun</a:t>
            </a:r>
            <a:r>
              <a:rPr lang="en-ID" sz="2000" b="1" dirty="0"/>
              <a:t>, </a:t>
            </a:r>
            <a:r>
              <a:rPr lang="en-ID" sz="2000" b="1" dirty="0" err="1"/>
              <a:t>bukannya</a:t>
            </a:r>
            <a:r>
              <a:rPr lang="en-ID" sz="2000" b="1" dirty="0"/>
              <a:t> </a:t>
            </a:r>
            <a:r>
              <a:rPr lang="en-ID" sz="2000" b="1" dirty="0" err="1"/>
              <a:t>terang</a:t>
            </a:r>
            <a:r>
              <a:rPr lang="en-ID" sz="2000" b="1" dirty="0"/>
              <a:t> </a:t>
            </a:r>
            <a:r>
              <a:rPr lang="en-ID" sz="2000" b="1" dirty="0" err="1"/>
              <a:t>itu</a:t>
            </a:r>
            <a:r>
              <a:rPr lang="en-ID" sz="2000" b="1" dirty="0"/>
              <a:t> </a:t>
            </a:r>
            <a:r>
              <a:rPr lang="en-ID" sz="2000" b="1" dirty="0" err="1"/>
              <a:t>padam</a:t>
            </a:r>
            <a:r>
              <a:rPr lang="en-ID" sz="2000" b="1" dirty="0"/>
              <a:t>, </a:t>
            </a:r>
            <a:r>
              <a:rPr lang="en-ID" sz="2000" b="1" dirty="0" err="1"/>
              <a:t>berkat</a:t>
            </a:r>
            <a:r>
              <a:rPr lang="en-ID" sz="2000" b="1" dirty="0"/>
              <a:t> </a:t>
            </a:r>
            <a:r>
              <a:rPr lang="en-ID" sz="2000" b="1" dirty="0" err="1"/>
              <a:t>kesetiaan</a:t>
            </a:r>
            <a:r>
              <a:rPr lang="en-ID" sz="2000" b="1" dirty="0"/>
              <a:t> orang-orang </a:t>
            </a:r>
            <a:r>
              <a:rPr lang="en-ID" sz="2000" b="1" dirty="0" err="1"/>
              <a:t>percaya</a:t>
            </a:r>
            <a:r>
              <a:rPr lang="en-ID" sz="2000" b="1" dirty="0"/>
              <a:t>, </a:t>
            </a:r>
            <a:r>
              <a:rPr lang="en-ID" sz="2000" b="1" dirty="0" err="1"/>
              <a:t>terang</a:t>
            </a:r>
            <a:r>
              <a:rPr lang="en-ID" sz="2000" b="1" dirty="0"/>
              <a:t> </a:t>
            </a:r>
            <a:r>
              <a:rPr lang="en-ID" sz="2000" b="1" dirty="0" err="1"/>
              <a:t>itu</a:t>
            </a:r>
            <a:r>
              <a:rPr lang="en-ID" sz="2000" b="1" dirty="0"/>
              <a:t> </a:t>
            </a:r>
            <a:r>
              <a:rPr lang="en-ID" sz="2000" b="1" dirty="0" err="1"/>
              <a:t>bersinar</a:t>
            </a:r>
            <a:r>
              <a:rPr lang="en-ID" sz="2000" b="1" dirty="0"/>
              <a:t> </a:t>
            </a:r>
            <a:r>
              <a:rPr lang="en-ID" sz="2000" b="1" dirty="0" err="1"/>
              <a:t>jauh</a:t>
            </a:r>
            <a:r>
              <a:rPr lang="en-ID" sz="2000" b="1" dirty="0"/>
              <a:t> </a:t>
            </a:r>
            <a:r>
              <a:rPr lang="en-ID" sz="2000" b="1" dirty="0" err="1"/>
              <a:t>lebih</a:t>
            </a:r>
            <a:r>
              <a:rPr lang="en-ID" sz="2000" b="1" dirty="0"/>
              <a:t> </a:t>
            </a:r>
            <a:r>
              <a:rPr lang="en-ID" sz="2000" b="1" dirty="0" err="1"/>
              <a:t>cemerlang</a:t>
            </a:r>
            <a:r>
              <a:rPr lang="en-ID" sz="2000" b="1" dirty="0"/>
              <a:t> di </a:t>
            </a:r>
            <a:r>
              <a:rPr lang="en-ID" sz="2000" b="1" dirty="0" err="1"/>
              <a:t>seluruh</a:t>
            </a:r>
            <a:r>
              <a:rPr lang="en-ID" sz="2000" b="1" dirty="0"/>
              <a:t> dunia yang </a:t>
            </a:r>
            <a:r>
              <a:rPr lang="en-ID" sz="2000" b="1" dirty="0" err="1"/>
              <a:t>kita</a:t>
            </a:r>
            <a:r>
              <a:rPr lang="en-ID" sz="2000" b="1" dirty="0"/>
              <a:t> </a:t>
            </a:r>
            <a:r>
              <a:rPr lang="en-ID" sz="2000" b="1" dirty="0" err="1"/>
              <a:t>kenal</a:t>
            </a:r>
            <a:r>
              <a:rPr lang="en-ID" sz="2000" b="1" dirty="0"/>
              <a:t> (</a:t>
            </a:r>
            <a:r>
              <a:rPr lang="en-ID" sz="2000" b="1" dirty="0" err="1"/>
              <a:t>Kisah</a:t>
            </a:r>
            <a:r>
              <a:rPr lang="en-ID" sz="2000" b="1" dirty="0"/>
              <a:t> 8:4; 11:19-21; Rom 15:19; </a:t>
            </a:r>
            <a:r>
              <a:rPr lang="en-ID" sz="2000" b="1" dirty="0" err="1"/>
              <a:t>Kol</a:t>
            </a:r>
            <a:r>
              <a:rPr lang="en-ID" sz="2000" b="1" dirty="0"/>
              <a:t> 1: 23).</a:t>
            </a:r>
            <a:endParaRPr lang="en" sz="2000" b="1" dirty="0"/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09850E4C-6815-FFDE-D86D-3C04A886721A}"/>
              </a:ext>
            </a:extLst>
          </p:cNvPr>
          <p:cNvSpPr txBox="1"/>
          <p:nvPr/>
        </p:nvSpPr>
        <p:spPr>
          <a:xfrm>
            <a:off x="8841052" y="2074270"/>
            <a:ext cx="3350948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 err="1"/>
              <a:t>Namun</a:t>
            </a:r>
            <a:r>
              <a:rPr lang="en-ID" sz="2000" b="1" dirty="0"/>
              <a:t> </a:t>
            </a:r>
            <a:r>
              <a:rPr lang="en-ID" sz="2000" b="1" dirty="0" err="1"/>
              <a:t>musuh</a:t>
            </a:r>
            <a:r>
              <a:rPr lang="en-ID" sz="2000" b="1" dirty="0"/>
              <a:t> </a:t>
            </a:r>
            <a:r>
              <a:rPr lang="en-ID" sz="2000" b="1" dirty="0" err="1"/>
              <a:t>gelisah</a:t>
            </a:r>
            <a:r>
              <a:rPr lang="en-ID" sz="2000" b="1" dirty="0"/>
              <a:t>. </a:t>
            </a:r>
            <a:r>
              <a:rPr lang="en-ID" sz="2000" b="1" dirty="0" err="1"/>
              <a:t>Pertama</a:t>
            </a:r>
            <a:r>
              <a:rPr lang="en-ID" sz="2000" b="1" dirty="0"/>
              <a:t>, </a:t>
            </a:r>
            <a:r>
              <a:rPr lang="en-ID" sz="2000" b="1" dirty="0" err="1"/>
              <a:t>ancaman</a:t>
            </a:r>
            <a:r>
              <a:rPr lang="en-ID" sz="2000" b="1" dirty="0"/>
              <a:t> (</a:t>
            </a:r>
            <a:r>
              <a:rPr lang="en-ID" sz="2000" b="1" dirty="0" err="1"/>
              <a:t>Kisah</a:t>
            </a:r>
            <a:r>
              <a:rPr lang="en-ID" sz="2000" b="1" dirty="0"/>
              <a:t> 4:17-18); </a:t>
            </a:r>
            <a:r>
              <a:rPr lang="en-ID" sz="2000" b="1" dirty="0" err="1"/>
              <a:t>kemudian</a:t>
            </a:r>
            <a:r>
              <a:rPr lang="en-ID" sz="2000" b="1" dirty="0"/>
              <a:t>, </a:t>
            </a:r>
            <a:r>
              <a:rPr lang="en-ID" sz="2000" b="1" dirty="0" err="1"/>
              <a:t>hukuman</a:t>
            </a:r>
            <a:r>
              <a:rPr lang="en-ID" sz="2000" b="1" dirty="0"/>
              <a:t> (</a:t>
            </a:r>
            <a:r>
              <a:rPr lang="en-ID" sz="2000" b="1" dirty="0" err="1"/>
              <a:t>Kisah</a:t>
            </a:r>
            <a:r>
              <a:rPr lang="en-ID" sz="2000" b="1" dirty="0"/>
              <a:t> 5:40); </a:t>
            </a:r>
            <a:r>
              <a:rPr lang="en-ID" sz="2000" b="1" dirty="0" err="1"/>
              <a:t>akhirnya</a:t>
            </a:r>
            <a:r>
              <a:rPr lang="en-ID" sz="2000" b="1" dirty="0"/>
              <a:t>, </a:t>
            </a:r>
            <a:r>
              <a:rPr lang="en-ID" sz="2000" b="1" dirty="0" err="1"/>
              <a:t>kematian</a:t>
            </a:r>
            <a:r>
              <a:rPr lang="en-ID" sz="2000" b="1" dirty="0"/>
              <a:t> (</a:t>
            </a:r>
            <a:r>
              <a:rPr lang="en-ID" sz="2000" b="1" dirty="0" err="1"/>
              <a:t>Kisah</a:t>
            </a:r>
            <a:r>
              <a:rPr lang="en-ID" sz="2000" b="1" dirty="0"/>
              <a:t> 7:59).</a:t>
            </a:r>
            <a:endParaRPr lang="en" sz="2000" b="1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9DCBA40-CCCE-9C35-0B30-FA404D404B6F}"/>
              </a:ext>
            </a:extLst>
          </p:cNvPr>
          <p:cNvSpPr txBox="1"/>
          <p:nvPr/>
        </p:nvSpPr>
        <p:spPr>
          <a:xfrm>
            <a:off x="152399" y="5405886"/>
            <a:ext cx="858799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 err="1"/>
              <a:t>Yesus</a:t>
            </a:r>
            <a:r>
              <a:rPr lang="en-ID" sz="2000" b="1" dirty="0"/>
              <a:t> </a:t>
            </a:r>
            <a:r>
              <a:rPr lang="en-ID" sz="2000" b="1" dirty="0" err="1"/>
              <a:t>telah</a:t>
            </a:r>
            <a:r>
              <a:rPr lang="en-ID" sz="2000" b="1" dirty="0"/>
              <a:t> </a:t>
            </a:r>
            <a:r>
              <a:rPr lang="en-ID" sz="2000" b="1" dirty="0" err="1"/>
              <a:t>memberi</a:t>
            </a:r>
            <a:r>
              <a:rPr lang="en-ID" sz="2000" b="1" dirty="0"/>
              <a:t> </a:t>
            </a:r>
            <a:r>
              <a:rPr lang="en-ID" sz="2000" b="1" dirty="0" err="1"/>
              <a:t>Gereja</a:t>
            </a:r>
            <a:r>
              <a:rPr lang="en-ID" sz="2000" b="1" dirty="0"/>
              <a:t>-Nya </a:t>
            </a:r>
            <a:r>
              <a:rPr lang="en-ID" sz="2000" b="1" dirty="0" err="1"/>
              <a:t>tugas</a:t>
            </a:r>
            <a:r>
              <a:rPr lang="en-ID" sz="2000" b="1" dirty="0"/>
              <a:t> dan </a:t>
            </a:r>
            <a:r>
              <a:rPr lang="en-ID" sz="2000" b="1" dirty="0" err="1"/>
              <a:t>kuasa</a:t>
            </a:r>
            <a:r>
              <a:rPr lang="en-ID" sz="2000" b="1" dirty="0"/>
              <a:t> </a:t>
            </a:r>
            <a:r>
              <a:rPr lang="en-ID" sz="2000" b="1" dirty="0" err="1"/>
              <a:t>untuk</a:t>
            </a:r>
            <a:r>
              <a:rPr lang="en-ID" sz="2000" b="1" dirty="0"/>
              <a:t> </a:t>
            </a:r>
            <a:r>
              <a:rPr lang="en-ID" sz="2000" b="1" dirty="0" err="1"/>
              <a:t>melaksanakannya</a:t>
            </a:r>
            <a:r>
              <a:rPr lang="en-ID" sz="2000" b="1" dirty="0"/>
              <a:t> (</a:t>
            </a:r>
            <a:r>
              <a:rPr lang="en-ID" sz="2000" b="1" dirty="0" err="1"/>
              <a:t>Kisah</a:t>
            </a:r>
            <a:r>
              <a:rPr lang="en-ID" sz="2000" b="1" dirty="0"/>
              <a:t> 1:8). </a:t>
            </a:r>
            <a:r>
              <a:rPr lang="en-ID" sz="2000" b="1" dirty="0" err="1"/>
              <a:t>Tidak</a:t>
            </a:r>
            <a:r>
              <a:rPr lang="en-ID" sz="2000" b="1" dirty="0"/>
              <a:t> </a:t>
            </a:r>
            <a:r>
              <a:rPr lang="en-ID" sz="2000" b="1" dirty="0" err="1"/>
              <a:t>ada</a:t>
            </a:r>
            <a:r>
              <a:rPr lang="en-ID" sz="2000" b="1" dirty="0"/>
              <a:t> </a:t>
            </a:r>
            <a:r>
              <a:rPr lang="en-ID" sz="2000" b="1" dirty="0" err="1"/>
              <a:t>kekuatan</a:t>
            </a:r>
            <a:r>
              <a:rPr lang="en-ID" sz="2000" b="1" dirty="0"/>
              <a:t>, </a:t>
            </a:r>
            <a:r>
              <a:rPr lang="en-ID" sz="2000" b="1" dirty="0" err="1"/>
              <a:t>baik</a:t>
            </a:r>
            <a:r>
              <a:rPr lang="en-ID" sz="2000" b="1" dirty="0"/>
              <a:t> </a:t>
            </a:r>
            <a:r>
              <a:rPr lang="en-ID" sz="2000" b="1" dirty="0" err="1"/>
              <a:t>jasmani</a:t>
            </a:r>
            <a:r>
              <a:rPr lang="en-ID" sz="2000" b="1" dirty="0"/>
              <a:t> </a:t>
            </a:r>
            <a:r>
              <a:rPr lang="en-ID" sz="2000" b="1" dirty="0" err="1"/>
              <a:t>maupun</a:t>
            </a:r>
            <a:r>
              <a:rPr lang="en-ID" sz="2000" b="1" dirty="0"/>
              <a:t> </a:t>
            </a:r>
            <a:r>
              <a:rPr lang="en-ID" sz="2000" b="1" dirty="0" err="1"/>
              <a:t>rohani</a:t>
            </a:r>
            <a:r>
              <a:rPr lang="en-ID" sz="2000" b="1" dirty="0"/>
              <a:t>, yang </a:t>
            </a:r>
            <a:r>
              <a:rPr lang="en-ID" sz="2000" b="1" dirty="0" err="1"/>
              <a:t>dapat</a:t>
            </a:r>
            <a:r>
              <a:rPr lang="en-ID" sz="2000" b="1" dirty="0"/>
              <a:t> </a:t>
            </a:r>
            <a:r>
              <a:rPr lang="en-ID" sz="2000" b="1" dirty="0" err="1"/>
              <a:t>menghentikan</a:t>
            </a:r>
            <a:r>
              <a:rPr lang="en-ID" sz="2000" b="1" dirty="0"/>
              <a:t> </a:t>
            </a:r>
            <a:r>
              <a:rPr lang="en-ID" sz="2000" b="1" dirty="0" err="1"/>
              <a:t>kemajuan</a:t>
            </a:r>
            <a:r>
              <a:rPr lang="en-ID" sz="2000" b="1" dirty="0"/>
              <a:t> </a:t>
            </a:r>
            <a:r>
              <a:rPr lang="en-ID" sz="2000" b="1" dirty="0" err="1"/>
              <a:t>Injil</a:t>
            </a:r>
            <a:r>
              <a:rPr lang="en-ID" sz="2000" b="1" dirty="0"/>
              <a:t> (Mat 16:18). “Jika Allah di </a:t>
            </a:r>
            <a:r>
              <a:rPr lang="en-ID" sz="2000" b="1" dirty="0" err="1"/>
              <a:t>pihak</a:t>
            </a:r>
            <a:r>
              <a:rPr lang="en-ID" sz="2000" b="1" dirty="0"/>
              <a:t> </a:t>
            </a:r>
            <a:r>
              <a:rPr lang="en-ID" sz="2000" b="1" dirty="0" err="1"/>
              <a:t>kita</a:t>
            </a:r>
            <a:r>
              <a:rPr lang="en-ID" sz="2000" b="1" dirty="0"/>
              <a:t>, </a:t>
            </a:r>
            <a:r>
              <a:rPr lang="en-ID" sz="2000" b="1" dirty="0" err="1"/>
              <a:t>siapakah</a:t>
            </a:r>
            <a:r>
              <a:rPr lang="en-ID" sz="2000" b="1" dirty="0"/>
              <a:t> yang </a:t>
            </a:r>
            <a:r>
              <a:rPr lang="en-ID" sz="2000" b="1" dirty="0" err="1"/>
              <a:t>akan</a:t>
            </a:r>
            <a:r>
              <a:rPr lang="en-ID" sz="2000" b="1" dirty="0"/>
              <a:t> </a:t>
            </a:r>
            <a:r>
              <a:rPr lang="en-ID" sz="2000" b="1" dirty="0" err="1"/>
              <a:t>melawan</a:t>
            </a:r>
            <a:r>
              <a:rPr lang="en-ID" sz="2000" b="1" dirty="0"/>
              <a:t> </a:t>
            </a:r>
            <a:r>
              <a:rPr lang="en-ID" sz="2000" b="1" dirty="0" err="1"/>
              <a:t>kita</a:t>
            </a:r>
            <a:r>
              <a:rPr lang="en-ID" sz="2000" b="1" dirty="0"/>
              <a:t>?” (Rom 8:31)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1389863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3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25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20" grpId="0"/>
      <p:bldP spid="22" grpId="0"/>
      <p:bldP spid="4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8">
      <a:dk1>
        <a:sysClr val="windowText" lastClr="000000"/>
      </a:dk1>
      <a:lt1>
        <a:sysClr val="window" lastClr="FFFFFF"/>
      </a:lt1>
      <a:dk2>
        <a:srgbClr val="4E507A"/>
      </a:dk2>
      <a:lt2>
        <a:srgbClr val="F4B2E7"/>
      </a:lt2>
      <a:accent1>
        <a:srgbClr val="000099"/>
      </a:accent1>
      <a:accent2>
        <a:srgbClr val="CC9900"/>
      </a:accent2>
      <a:accent3>
        <a:srgbClr val="580080"/>
      </a:accent3>
      <a:accent4>
        <a:srgbClr val="FFFF01"/>
      </a:accent4>
      <a:accent5>
        <a:srgbClr val="993300"/>
      </a:accent5>
      <a:accent6>
        <a:srgbClr val="177329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570</TotalTime>
  <Words>1289</Words>
  <Application>Microsoft Office PowerPoint</Application>
  <PresentationFormat>Panorámica</PresentationFormat>
  <Paragraphs>59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12</vt:i4>
      </vt:variant>
    </vt:vector>
  </HeadingPairs>
  <TitlesOfParts>
    <vt:vector size="19" baseType="lpstr">
      <vt:lpstr>Comic Sans MS</vt:lpstr>
      <vt:lpstr>Constantia</vt:lpstr>
      <vt:lpstr>Aptos Display</vt:lpstr>
      <vt:lpstr>Arial</vt:lpstr>
      <vt:lpstr>Aptos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95</cp:revision>
  <dcterms:created xsi:type="dcterms:W3CDTF">2024-03-30T09:19:10Z</dcterms:created>
  <dcterms:modified xsi:type="dcterms:W3CDTF">2024-04-12T14:48:51Z</dcterms:modified>
</cp:coreProperties>
</file>