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72" r:id="rId4"/>
    <p:sldId id="257" r:id="rId5"/>
    <p:sldId id="258" r:id="rId6"/>
    <p:sldId id="259" r:id="rId7"/>
    <p:sldId id="260" r:id="rId8"/>
    <p:sldId id="270" r:id="rId9"/>
    <p:sldId id="262" r:id="rId10"/>
    <p:sldId id="271" r:id="rId11"/>
    <p:sldId id="267" r:id="rId12"/>
    <p:sldId id="264" r:id="rId13"/>
    <p:sldId id="266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8B3C7"/>
    <a:srgbClr val="FFFFFF"/>
    <a:srgbClr val="8D42C6"/>
    <a:srgbClr val="C4B4F0"/>
    <a:srgbClr val="8C8CB1"/>
    <a:srgbClr val="3C2F30"/>
    <a:srgbClr val="92A4B9"/>
    <a:srgbClr val="01852A"/>
    <a:srgbClr val="B4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26B5CE-7540-49B5-B8BD-77AB0327A815}">
      <dgm:prSet custT="1"/>
      <dgm:spPr/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dibaptis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oleh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Yohanes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dan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bukan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sebaliknya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(Markus 1:9)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0D49F5-00F0-4C6C-8AA1-C7C0693BC949}" type="par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87541342-9798-4C03-A044-B3AE155ED7A0}" type="sib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r>
            <a:rPr lang="fi-FI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Dia dituntun oleh Roh (Markus 1:12)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168D5451-9454-4401-BF39-71A110B2F848}">
      <dgm:prSet custT="1"/>
      <dgm:spPr/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perlu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sendirian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bersama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(Markus 1:13a)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7272338C-B2E4-4FC5-AD18-F26F786F5EEA}">
      <dgm:prSet custT="1"/>
      <dgm:spPr/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 dicobai oleh iblis (Markus 1:13b)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154F1-23E2-4999-A7B7-9CA4EEA96D98}" type="par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43FAD424-1774-46B9-8798-7A5D55D2BFCF}" type="sib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C0E483C4-700E-44C3-8DC5-BF77A6E4FA3E}">
      <dgm:prSet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Menghadapi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bahaya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fisik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(Markus 1:13c)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A0BF6A-DDAD-477A-9EE7-6B6A085E2D89}" type="par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AB34C398-69FE-4C82-BBB6-20C43E7D588A}" type="sib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3C858BF6-313E-432A-A75C-FA62D6405BF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 malaikat melayaniNya (Markus 1:13d)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0C284D-A327-4052-B632-6E98802F8E05}" type="par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BA381526-EA4A-4E92-B517-12B4E6728410}" type="sib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4D174884-B781-4E78-889F-93901FCBF126}" type="pres">
      <dgm:prSet presAssocID="{D026B5CE-7540-49B5-B8BD-77AB0327A815}" presName="composite" presStyleCnt="0"/>
      <dgm:spPr/>
    </dgm:pt>
    <dgm:pt modelId="{AFD08BFE-87A2-426E-BA6E-8949C193A2D2}" type="pres">
      <dgm:prSet presAssocID="{D026B5CE-7540-49B5-B8BD-77AB0327A815}" presName="rect1" presStyleLbl="bgImgPlace1" presStyleIdx="0" presStyleCnt="6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087A2C-C04A-4A34-8474-9FC0D560C305}" type="pres">
      <dgm:prSet presAssocID="{D026B5CE-7540-49B5-B8BD-77AB0327A815}" presName="wedgeRectCallout1" presStyleLbl="node1" presStyleIdx="0" presStyleCnt="6" custScaleX="115081" custScaleY="285073" custLinFactNeighborY="57032">
        <dgm:presLayoutVars>
          <dgm:bulletEnabled val="1"/>
        </dgm:presLayoutVars>
      </dgm:prSet>
      <dgm:spPr/>
    </dgm:pt>
    <dgm:pt modelId="{FCE4FC12-2116-402C-8DA4-EAD0C13A9F9D}" type="pres">
      <dgm:prSet presAssocID="{87541342-9798-4C03-A044-B3AE155ED7A0}" presName="sibTrans" presStyleCnt="0"/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1" presStyleCnt="6" custLinFactNeighborY="-149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1" presStyleCnt="6" custScaleY="285073" custLinFactY="29380" custLinFactNeighborX="-415" custLinFactNeighborY="100000">
        <dgm:presLayoutVars>
          <dgm:bulletEnabled val="1"/>
        </dgm:presLayoutVars>
      </dgm:prSet>
      <dgm:spPr/>
    </dgm:pt>
    <dgm:pt modelId="{47C4E61E-CEDD-4004-A73A-75D6CFAF7EBC}" type="pres">
      <dgm:prSet presAssocID="{9DEC9F6E-9D98-4086-973E-CEEEE9F290E0}" presName="sibTrans" presStyleCnt="0"/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2" presStyleCnt="6" custLinFactNeighborY="-149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2" presStyleCnt="6" custScaleY="285073" custLinFactNeighborY="57032">
        <dgm:presLayoutVars>
          <dgm:bulletEnabled val="1"/>
        </dgm:presLayoutVars>
      </dgm:prSet>
      <dgm:spPr/>
    </dgm:pt>
    <dgm:pt modelId="{5073D25D-DDD5-4B73-83AC-8E41DD3BDE40}" type="pres">
      <dgm:prSet presAssocID="{B9A1B460-F90A-4A24-9007-5603A78F8A4A}" presName="sibTrans" presStyleCnt="0"/>
      <dgm:spPr/>
    </dgm:pt>
    <dgm:pt modelId="{57B1F087-EFCD-4813-BDA5-B816989C85A9}" type="pres">
      <dgm:prSet presAssocID="{7272338C-B2E4-4FC5-AD18-F26F786F5EEA}" presName="composite" presStyleCnt="0"/>
      <dgm:spPr/>
    </dgm:pt>
    <dgm:pt modelId="{1C8FA63C-E40A-4902-856E-BE032EE7B664}" type="pres">
      <dgm:prSet presAssocID="{7272338C-B2E4-4FC5-AD18-F26F786F5EEA}" presName="rect1" presStyleLbl="bgImgPlace1" presStyleIdx="3" presStyleCnt="6" custLinFactNeighborY="-1494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FE47B72-DE27-497B-AB1D-2999A665C265}" type="pres">
      <dgm:prSet presAssocID="{7272338C-B2E4-4FC5-AD18-F26F786F5EEA}" presName="wedgeRectCallout1" presStyleLbl="node1" presStyleIdx="3" presStyleCnt="6" custScaleY="285073" custLinFactNeighborY="57032">
        <dgm:presLayoutVars>
          <dgm:bulletEnabled val="1"/>
        </dgm:presLayoutVars>
      </dgm:prSet>
      <dgm:spPr/>
    </dgm:pt>
    <dgm:pt modelId="{70D885BC-FD9A-46BD-9575-CCC7D9D6701C}" type="pres">
      <dgm:prSet presAssocID="{43FAD424-1774-46B9-8798-7A5D55D2BFCF}" presName="sibTrans" presStyleCnt="0"/>
      <dgm:spPr/>
    </dgm:pt>
    <dgm:pt modelId="{8EFCBC33-6173-4845-BF73-A2EBF89CED16}" type="pres">
      <dgm:prSet presAssocID="{C0E483C4-700E-44C3-8DC5-BF77A6E4FA3E}" presName="composite" presStyleCnt="0"/>
      <dgm:spPr/>
    </dgm:pt>
    <dgm:pt modelId="{CAEDE72E-D226-42C0-91FE-3AC483B7492C}" type="pres">
      <dgm:prSet presAssocID="{C0E483C4-700E-44C3-8DC5-BF77A6E4FA3E}" presName="rect1" presStyleLbl="bgImgPlace1" presStyleIdx="4" presStyleCnt="6" custLinFactNeighborY="-1494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D58F5E-6A99-46F6-8D01-C15F60ADB0E5}" type="pres">
      <dgm:prSet presAssocID="{C0E483C4-700E-44C3-8DC5-BF77A6E4FA3E}" presName="wedgeRectCallout1" presStyleLbl="node1" presStyleIdx="4" presStyleCnt="6" custScaleY="285073" custLinFactNeighborY="57032">
        <dgm:presLayoutVars>
          <dgm:bulletEnabled val="1"/>
        </dgm:presLayoutVars>
      </dgm:prSet>
      <dgm:spPr/>
    </dgm:pt>
    <dgm:pt modelId="{3EEE74BB-DEF2-4678-9D0D-9E92E29842CF}" type="pres">
      <dgm:prSet presAssocID="{AB34C398-69FE-4C82-BBB6-20C43E7D588A}" presName="sibTrans" presStyleCnt="0"/>
      <dgm:spPr/>
    </dgm:pt>
    <dgm:pt modelId="{7104ADEA-FB1E-4D98-A6C1-572E90FE3008}" type="pres">
      <dgm:prSet presAssocID="{3C858BF6-313E-432A-A75C-FA62D6405BFF}" presName="composite" presStyleCnt="0"/>
      <dgm:spPr/>
    </dgm:pt>
    <dgm:pt modelId="{400BA75A-6623-4983-A9EA-19357109AFFC}" type="pres">
      <dgm:prSet presAssocID="{3C858BF6-313E-432A-A75C-FA62D6405BFF}" presName="rect1" presStyleLbl="bgImgPlace1" presStyleIdx="5" presStyleCnt="6" custLinFactNeighborY="-1494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238D49-FB47-4E40-BCC3-FDD784F7E495}" type="pres">
      <dgm:prSet presAssocID="{3C858BF6-313E-432A-A75C-FA62D6405BFF}" presName="wedgeRectCallout1" presStyleLbl="node1" presStyleIdx="5" presStyleCnt="6" custScaleY="285073" custLinFactNeighborY="57032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9C436619-E27B-497E-844C-7CD449C9F959}" srcId="{F9340698-A115-48A5-AB6A-BB1AAC2491FF}" destId="{C0E483C4-700E-44C3-8DC5-BF77A6E4FA3E}" srcOrd="4" destOrd="0" parTransId="{A2A0BF6A-DDAD-477A-9EE7-6B6A085E2D89}" sibTransId="{AB34C398-69FE-4C82-BBB6-20C43E7D588A}"/>
    <dgm:cxn modelId="{1A80261C-0403-4A6E-9D86-0F54F9FAFC1C}" srcId="{F9340698-A115-48A5-AB6A-BB1AAC2491FF}" destId="{3C858BF6-313E-432A-A75C-FA62D6405BFF}" srcOrd="5" destOrd="0" parTransId="{5A0C284D-A327-4052-B632-6E98802F8E05}" sibTransId="{BA381526-EA4A-4E92-B517-12B4E6728410}"/>
    <dgm:cxn modelId="{0034A030-CA1F-4CF7-90BE-A80D9835F541}" type="presOf" srcId="{3C858BF6-313E-432A-A75C-FA62D6405BFF}" destId="{3D238D49-FB47-4E40-BCC3-FDD784F7E495}" srcOrd="0" destOrd="0" presId="urn:microsoft.com/office/officeart/2008/layout/BendingPictureCaptionList"/>
    <dgm:cxn modelId="{8835AD31-1841-4529-A1F1-E1A8F0C5717E}" type="presOf" srcId="{C0E483C4-700E-44C3-8DC5-BF77A6E4FA3E}" destId="{75D58F5E-6A99-46F6-8D01-C15F60ADB0E5}" srcOrd="0" destOrd="0" presId="urn:microsoft.com/office/officeart/2008/layout/BendingPictureCaptionList"/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3A3BFC9D-ECCB-4697-B9B3-59BB2AEBADED}" srcId="{F9340698-A115-48A5-AB6A-BB1AAC2491FF}" destId="{D026B5CE-7540-49B5-B8BD-77AB0327A815}" srcOrd="0" destOrd="0" parTransId="{820D49F5-00F0-4C6C-8AA1-C7C0693BC949}" sibTransId="{87541342-9798-4C03-A044-B3AE155ED7A0}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6E59A5C8-796C-4AAE-B7DD-CDB2402DCC5C}" srcId="{F9340698-A115-48A5-AB6A-BB1AAC2491FF}" destId="{7272338C-B2E4-4FC5-AD18-F26F786F5EEA}" srcOrd="3" destOrd="0" parTransId="{282154F1-23E2-4999-A7B7-9CA4EEA96D98}" sibTransId="{43FAD424-1774-46B9-8798-7A5D55D2BFCF}"/>
    <dgm:cxn modelId="{EE46BECA-05DA-4AEB-BC3A-6C6BE4105777}" srcId="{F9340698-A115-48A5-AB6A-BB1AAC2491FF}" destId="{168D5451-9454-4401-BF39-71A110B2F848}" srcOrd="2" destOrd="0" parTransId="{78B04579-10D4-4DE9-B7B3-7EBB12BF8A80}" sibTransId="{B9A1B460-F90A-4A24-9007-5603A78F8A4A}"/>
    <dgm:cxn modelId="{BD617FDB-9377-4B63-AC2B-96C54833F99D}" type="presOf" srcId="{7272338C-B2E4-4FC5-AD18-F26F786F5EEA}" destId="{6FE47B72-DE27-497B-AB1D-2999A665C265}" srcOrd="0" destOrd="0" presId="urn:microsoft.com/office/officeart/2008/layout/BendingPictureCaptionList"/>
    <dgm:cxn modelId="{AB86A6F4-D7EE-4B67-A848-29E8952D2F2B}" srcId="{F9340698-A115-48A5-AB6A-BB1AAC2491FF}" destId="{7ECEC54A-56DB-4F09-A941-78AC3EB2DB7D}" srcOrd="1" destOrd="0" parTransId="{F588540E-8ECF-48EE-895B-04D250F257F0}" sibTransId="{9DEC9F6E-9D98-4086-973E-CEEEE9F290E0}"/>
    <dgm:cxn modelId="{FC3DF6FF-F5E8-4720-BF1F-071CBB58AC30}" type="presOf" srcId="{D026B5CE-7540-49B5-B8BD-77AB0327A815}" destId="{8F087A2C-C04A-4A34-8474-9FC0D560C305}" srcOrd="0" destOrd="0" presId="urn:microsoft.com/office/officeart/2008/layout/BendingPictureCaptionList"/>
    <dgm:cxn modelId="{69E4BBD1-0285-4DF2-B2E9-46CF35B6AEAD}" type="presParOf" srcId="{D45FEF96-B88C-4B63-BC87-5C7FAB6B3D96}" destId="{4D174884-B781-4E78-889F-93901FCBF126}" srcOrd="0" destOrd="0" presId="urn:microsoft.com/office/officeart/2008/layout/BendingPictureCaptionList"/>
    <dgm:cxn modelId="{79C4361D-FB9C-4032-B77D-33755A00C3A5}" type="presParOf" srcId="{4D174884-B781-4E78-889F-93901FCBF126}" destId="{AFD08BFE-87A2-426E-BA6E-8949C193A2D2}" srcOrd="0" destOrd="0" presId="urn:microsoft.com/office/officeart/2008/layout/BendingPictureCaptionList"/>
    <dgm:cxn modelId="{CBE84A5B-4350-4A63-9466-DF9212206E8A}" type="presParOf" srcId="{4D174884-B781-4E78-889F-93901FCBF126}" destId="{8F087A2C-C04A-4A34-8474-9FC0D560C305}" srcOrd="1" destOrd="0" presId="urn:microsoft.com/office/officeart/2008/layout/BendingPictureCaptionList"/>
    <dgm:cxn modelId="{FBDF04CE-ECBF-4600-91AE-1C83D7E64BAD}" type="presParOf" srcId="{D45FEF96-B88C-4B63-BC87-5C7FAB6B3D96}" destId="{FCE4FC12-2116-402C-8DA4-EAD0C13A9F9D}" srcOrd="1" destOrd="0" presId="urn:microsoft.com/office/officeart/2008/layout/BendingPictureCaptionList"/>
    <dgm:cxn modelId="{12CC0710-1D28-449D-BAB2-A712AC8D08E9}" type="presParOf" srcId="{D45FEF96-B88C-4B63-BC87-5C7FAB6B3D96}" destId="{5461AB71-2D62-423D-A288-5EE969547BDB}" srcOrd="2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  <dgm:cxn modelId="{FF182BCD-157F-4D98-A540-AF338270F4B2}" type="presParOf" srcId="{D45FEF96-B88C-4B63-BC87-5C7FAB6B3D96}" destId="{47C4E61E-CEDD-4004-A73A-75D6CFAF7EBC}" srcOrd="3" destOrd="0" presId="urn:microsoft.com/office/officeart/2008/layout/BendingPictureCaptionList"/>
    <dgm:cxn modelId="{B829A50E-6EC3-4171-A517-170F18E1AAC2}" type="presParOf" srcId="{D45FEF96-B88C-4B63-BC87-5C7FAB6B3D96}" destId="{6904D06E-495A-4F9C-99AD-3F54C8005A23}" srcOrd="4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  <dgm:cxn modelId="{DDAD19F8-2AF2-46C6-A4C4-8AA47675B2CC}" type="presParOf" srcId="{D45FEF96-B88C-4B63-BC87-5C7FAB6B3D96}" destId="{5073D25D-DDD5-4B73-83AC-8E41DD3BDE40}" srcOrd="5" destOrd="0" presId="urn:microsoft.com/office/officeart/2008/layout/BendingPictureCaptionList"/>
    <dgm:cxn modelId="{B1B21CAB-7BE2-4FF2-B571-544D5C22B3DC}" type="presParOf" srcId="{D45FEF96-B88C-4B63-BC87-5C7FAB6B3D96}" destId="{57B1F087-EFCD-4813-BDA5-B816989C85A9}" srcOrd="6" destOrd="0" presId="urn:microsoft.com/office/officeart/2008/layout/BendingPictureCaptionList"/>
    <dgm:cxn modelId="{38573DCE-B3B7-41BC-96F9-7726E0FCBD6C}" type="presParOf" srcId="{57B1F087-EFCD-4813-BDA5-B816989C85A9}" destId="{1C8FA63C-E40A-4902-856E-BE032EE7B664}" srcOrd="0" destOrd="0" presId="urn:microsoft.com/office/officeart/2008/layout/BendingPictureCaptionList"/>
    <dgm:cxn modelId="{08D4DACF-0440-4DFB-835A-0C0D885625DB}" type="presParOf" srcId="{57B1F087-EFCD-4813-BDA5-B816989C85A9}" destId="{6FE47B72-DE27-497B-AB1D-2999A665C265}" srcOrd="1" destOrd="0" presId="urn:microsoft.com/office/officeart/2008/layout/BendingPictureCaptionList"/>
    <dgm:cxn modelId="{818D53C7-AF02-4370-8FE4-1973DDBDA55E}" type="presParOf" srcId="{D45FEF96-B88C-4B63-BC87-5C7FAB6B3D96}" destId="{70D885BC-FD9A-46BD-9575-CCC7D9D6701C}" srcOrd="7" destOrd="0" presId="urn:microsoft.com/office/officeart/2008/layout/BendingPictureCaptionList"/>
    <dgm:cxn modelId="{4EAF07F8-D315-451C-923A-1606334F850D}" type="presParOf" srcId="{D45FEF96-B88C-4B63-BC87-5C7FAB6B3D96}" destId="{8EFCBC33-6173-4845-BF73-A2EBF89CED16}" srcOrd="8" destOrd="0" presId="urn:microsoft.com/office/officeart/2008/layout/BendingPictureCaptionList"/>
    <dgm:cxn modelId="{3CE9CB2A-8E79-40C2-9831-3C18F25B6897}" type="presParOf" srcId="{8EFCBC33-6173-4845-BF73-A2EBF89CED16}" destId="{CAEDE72E-D226-42C0-91FE-3AC483B7492C}" srcOrd="0" destOrd="0" presId="urn:microsoft.com/office/officeart/2008/layout/BendingPictureCaptionList"/>
    <dgm:cxn modelId="{23611982-494A-45B6-817B-298B4CDF0A1D}" type="presParOf" srcId="{8EFCBC33-6173-4845-BF73-A2EBF89CED16}" destId="{75D58F5E-6A99-46F6-8D01-C15F60ADB0E5}" srcOrd="1" destOrd="0" presId="urn:microsoft.com/office/officeart/2008/layout/BendingPictureCaptionList"/>
    <dgm:cxn modelId="{3C94BFA9-E70E-4F51-90A8-1B3E08B2AC31}" type="presParOf" srcId="{D45FEF96-B88C-4B63-BC87-5C7FAB6B3D96}" destId="{3EEE74BB-DEF2-4678-9D0D-9E92E29842CF}" srcOrd="9" destOrd="0" presId="urn:microsoft.com/office/officeart/2008/layout/BendingPictureCaptionList"/>
    <dgm:cxn modelId="{DB99F909-E6E2-425B-94F0-5051E045F362}" type="presParOf" srcId="{D45FEF96-B88C-4B63-BC87-5C7FAB6B3D96}" destId="{7104ADEA-FB1E-4D98-A6C1-572E90FE3008}" srcOrd="10" destOrd="0" presId="urn:microsoft.com/office/officeart/2008/layout/BendingPictureCaptionList"/>
    <dgm:cxn modelId="{04425D6A-6E01-48B6-8947-CFE8A4B6DBB9}" type="presParOf" srcId="{7104ADEA-FB1E-4D98-A6C1-572E90FE3008}" destId="{400BA75A-6623-4983-A9EA-19357109AFFC}" srcOrd="0" destOrd="0" presId="urn:microsoft.com/office/officeart/2008/layout/BendingPictureCaptionList"/>
    <dgm:cxn modelId="{23CA51E5-BC02-4B17-B288-E3DBF491ED2A}" type="presParOf" srcId="{7104ADEA-FB1E-4D98-A6C1-572E90FE3008}" destId="{3D238D49-FB47-4E40-BCC3-FDD784F7E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Pekabaran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awal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Yesus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mencakup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tiga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(Markus 1:15)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“Kerajaan Allah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sudah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dekat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Bertobatlah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percayalah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Injil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Waktunya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telah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genap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66207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0495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323621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2512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0744"/>
        <a:ext cx="1883213" cy="1102488"/>
      </dsp:txXfrm>
    </dsp:sp>
    <dsp:sp modelId="{DE843EAD-DEE0-4C85-8D6A-19A036C9CBD7}">
      <dsp:nvSpPr>
        <dsp:cNvPr id="0" name=""/>
        <dsp:cNvSpPr/>
      </dsp:nvSpPr>
      <dsp:spPr>
        <a:xfrm rot="5400000">
          <a:off x="-323621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2512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24604"/>
        <a:ext cx="1883213" cy="1102488"/>
      </dsp:txXfrm>
    </dsp:sp>
    <dsp:sp modelId="{F9D65B62-54AE-45DD-ACB8-83A6CECB680A}">
      <dsp:nvSpPr>
        <dsp:cNvPr id="0" name=""/>
        <dsp:cNvSpPr/>
      </dsp:nvSpPr>
      <dsp:spPr>
        <a:xfrm>
          <a:off x="408308" y="3257062"/>
          <a:ext cx="2580478" cy="175663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2512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3088464"/>
        <a:ext cx="1883213" cy="1102488"/>
      </dsp:txXfrm>
    </dsp:sp>
    <dsp:sp modelId="{3FCDDA1D-473C-418D-9EF4-DCA720F340B1}">
      <dsp:nvSpPr>
        <dsp:cNvPr id="0" name=""/>
        <dsp:cNvSpPr/>
      </dsp:nvSpPr>
      <dsp:spPr>
        <a:xfrm rot="16200000">
          <a:off x="2272290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2598424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3088464"/>
        <a:ext cx="1883213" cy="1102488"/>
      </dsp:txXfrm>
    </dsp:sp>
    <dsp:sp modelId="{12F54906-35E5-4641-A763-8B583D19A4BB}">
      <dsp:nvSpPr>
        <dsp:cNvPr id="0" name=""/>
        <dsp:cNvSpPr/>
      </dsp:nvSpPr>
      <dsp:spPr>
        <a:xfrm rot="16200000">
          <a:off x="2272290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2598424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1624604"/>
        <a:ext cx="1883213" cy="1102488"/>
      </dsp:txXfrm>
    </dsp:sp>
    <dsp:sp modelId="{E267E3EB-69E3-4E3D-9EBA-01B781C697A5}">
      <dsp:nvSpPr>
        <dsp:cNvPr id="0" name=""/>
        <dsp:cNvSpPr/>
      </dsp:nvSpPr>
      <dsp:spPr>
        <a:xfrm>
          <a:off x="2598424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0" kern="1200" dirty="0"/>
        </a:p>
      </dsp:txBody>
      <dsp:txXfrm>
        <a:off x="2632724" y="160744"/>
        <a:ext cx="1883213" cy="110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8BFE-87A2-426E-BA6E-8949C193A2D2}">
      <dsp:nvSpPr>
        <dsp:cNvPr id="0" name=""/>
        <dsp:cNvSpPr/>
      </dsp:nvSpPr>
      <dsp:spPr>
        <a:xfrm>
          <a:off x="5728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087A2C-C04A-4A34-8474-9FC0D560C305}">
      <dsp:nvSpPr>
        <dsp:cNvPr id="0" name=""/>
        <dsp:cNvSpPr/>
      </dsp:nvSpPr>
      <dsp:spPr>
        <a:xfrm>
          <a:off x="46137" y="1413526"/>
          <a:ext cx="1808155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dibaptis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oleh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Yohanes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dan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bukan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sebaliknya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(Markus 1:9)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37" y="1413526"/>
        <a:ext cx="1808155" cy="1409147"/>
      </dsp:txXfrm>
    </dsp:sp>
    <dsp:sp modelId="{DADC1F86-B4A4-4CCE-AA06-73D7E8E6C588}">
      <dsp:nvSpPr>
        <dsp:cNvPr id="0" name=""/>
        <dsp:cNvSpPr/>
      </dsp:nvSpPr>
      <dsp:spPr>
        <a:xfrm>
          <a:off x="2030832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2183198" y="1449554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Dia dituntun oleh Roh (Markus 1:12)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183198" y="1449554"/>
        <a:ext cx="1571202" cy="1409147"/>
      </dsp:txXfrm>
    </dsp:sp>
    <dsp:sp modelId="{3CE3B9B6-E456-4038-8E9B-FF262F2AB425}">
      <dsp:nvSpPr>
        <dsp:cNvPr id="0" name=""/>
        <dsp:cNvSpPr/>
      </dsp:nvSpPr>
      <dsp:spPr>
        <a:xfrm>
          <a:off x="3972769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4131654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perlu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sendirian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bersama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(Markus 1:13a)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1654" y="1413526"/>
        <a:ext cx="1571202" cy="1409147"/>
      </dsp:txXfrm>
    </dsp:sp>
    <dsp:sp modelId="{1C8FA63C-E40A-4902-856E-BE032EE7B664}">
      <dsp:nvSpPr>
        <dsp:cNvPr id="0" name=""/>
        <dsp:cNvSpPr/>
      </dsp:nvSpPr>
      <dsp:spPr>
        <a:xfrm>
          <a:off x="5914705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47B72-DE27-497B-AB1D-2999A665C265}">
      <dsp:nvSpPr>
        <dsp:cNvPr id="0" name=""/>
        <dsp:cNvSpPr/>
      </dsp:nvSpPr>
      <dsp:spPr>
        <a:xfrm>
          <a:off x="6073590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 dicobai oleh iblis (Markus 1:13b)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73590" y="1413526"/>
        <a:ext cx="1571202" cy="1409147"/>
      </dsp:txXfrm>
    </dsp:sp>
    <dsp:sp modelId="{CAEDE72E-D226-42C0-91FE-3AC483B7492C}">
      <dsp:nvSpPr>
        <dsp:cNvPr id="0" name=""/>
        <dsp:cNvSpPr/>
      </dsp:nvSpPr>
      <dsp:spPr>
        <a:xfrm>
          <a:off x="7856641" y="106816"/>
          <a:ext cx="1765396" cy="1412317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D58F5E-6A99-46F6-8D01-C15F60ADB0E5}">
      <dsp:nvSpPr>
        <dsp:cNvPr id="0" name=""/>
        <dsp:cNvSpPr/>
      </dsp:nvSpPr>
      <dsp:spPr>
        <a:xfrm>
          <a:off x="8015526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Menghadapi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bahaya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fisik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(Markus 1:13c)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15526" y="1413526"/>
        <a:ext cx="1571202" cy="1409147"/>
      </dsp:txXfrm>
    </dsp:sp>
    <dsp:sp modelId="{400BA75A-6623-4983-A9EA-19357109AFFC}">
      <dsp:nvSpPr>
        <dsp:cNvPr id="0" name=""/>
        <dsp:cNvSpPr/>
      </dsp:nvSpPr>
      <dsp:spPr>
        <a:xfrm>
          <a:off x="9798577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38D49-FB47-4E40-BCC3-FDD784F7E495}">
      <dsp:nvSpPr>
        <dsp:cNvPr id="0" name=""/>
        <dsp:cNvSpPr/>
      </dsp:nvSpPr>
      <dsp:spPr>
        <a:xfrm>
          <a:off x="9957462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 malaikat melayaniNya (Markus 1:13d)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57462" y="1413526"/>
        <a:ext cx="1571202" cy="1409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8912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8912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8912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1088320" y="65047"/>
          <a:ext cx="9338025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Pekabaran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awal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Yesus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mencakup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tiga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aspek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(Markus 1:15)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8320" y="65047"/>
        <a:ext cx="9338025" cy="524079"/>
      </dsp:txXfrm>
    </dsp:sp>
    <dsp:sp modelId="{7ADE7FB0-1BB0-484D-8649-EA738B4AD872}">
      <dsp:nvSpPr>
        <dsp:cNvPr id="0" name=""/>
        <dsp:cNvSpPr/>
      </dsp:nvSpPr>
      <dsp:spPr>
        <a:xfrm>
          <a:off x="2305" y="1009752"/>
          <a:ext cx="3473705" cy="70599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Waktunya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telah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genap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5" y="1009752"/>
        <a:ext cx="3473705" cy="705999"/>
      </dsp:txXfrm>
    </dsp:sp>
    <dsp:sp modelId="{4070D96E-A326-4513-89BC-9D8C14EADD1A}">
      <dsp:nvSpPr>
        <dsp:cNvPr id="0" name=""/>
        <dsp:cNvSpPr/>
      </dsp:nvSpPr>
      <dsp:spPr>
        <a:xfrm>
          <a:off x="3896636" y="1009752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“Kerajaan Allah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sudah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dekat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96636" y="1009752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1009752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Bertobatlah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percayalah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Injil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90966" y="1009752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416DC464-0B08-7394-4C96-E12393AA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32242" y="-167405"/>
            <a:ext cx="3006061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C9E49-4E29-0C4A-4A73-A3A2B7A0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952" y="-167405"/>
            <a:ext cx="2991088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 descr="Dibujo de videojuego&#10;&#10;Descripción generada automáticamente con confianza baja">
            <a:extLst>
              <a:ext uri="{FF2B5EF4-FFF2-40B4-BE49-F238E27FC236}">
                <a16:creationId xmlns:a16="http://schemas.microsoft.com/office/drawing/2014/main" id="{5F4500B5-D485-DC5A-26C1-7F0C3B734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1" y="3083376"/>
            <a:ext cx="6189158" cy="333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5848E9-CC15-0B09-A7C4-095604F4D496}"/>
              </a:ext>
            </a:extLst>
          </p:cNvPr>
          <p:cNvSpPr txBox="1"/>
          <p:nvPr/>
        </p:nvSpPr>
        <p:spPr>
          <a:xfrm>
            <a:off x="6521399" y="676228"/>
            <a:ext cx="5568649" cy="5184519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</a:bodyPr>
          <a:lstStyle/>
          <a:p>
            <a:pPr algn="ctr"/>
            <a:r>
              <a:rPr lang="e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PERMULAAN INJIL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083000-2D2F-D097-3D23-24B9F197E044}"/>
              </a:ext>
            </a:extLst>
          </p:cNvPr>
          <p:cNvSpPr txBox="1"/>
          <p:nvPr/>
        </p:nvSpPr>
        <p:spPr>
          <a:xfrm>
            <a:off x="8716881" y="6423025"/>
            <a:ext cx="337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536A24"/>
                </a:solidFill>
              </a:rPr>
              <a:t>Lesson 1 for July 6, 2024</a:t>
            </a:r>
          </a:p>
        </p:txBody>
      </p:sp>
    </p:spTree>
    <p:extLst>
      <p:ext uri="{BB962C8B-B14F-4D97-AF65-F5344CB8AC3E}">
        <p14:creationId xmlns:p14="http://schemas.microsoft.com/office/powerpoint/2010/main" val="38433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655233" y="974154"/>
            <a:ext cx="9239746" cy="48320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-ID" dirty="0"/>
              <a:t>“</a:t>
            </a:r>
            <a:r>
              <a:rPr lang="en-ID" dirty="0" err="1"/>
              <a:t>Kemuliaan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pada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jaminan</a:t>
            </a:r>
            <a:r>
              <a:rPr lang="en-ID" dirty="0"/>
              <a:t> </a:t>
            </a:r>
            <a:r>
              <a:rPr lang="en-ID" dirty="0" err="1"/>
              <a:t>kasih</a:t>
            </a:r>
            <a:r>
              <a:rPr lang="en-ID" dirty="0"/>
              <a:t> Allah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tahu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doa</a:t>
            </a:r>
            <a:r>
              <a:rPr lang="en-ID" dirty="0"/>
              <a:t>—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telinga</a:t>
            </a:r>
            <a:r>
              <a:rPr lang="en-ID" dirty="0"/>
              <a:t> Allah dan </a:t>
            </a:r>
            <a:r>
              <a:rPr lang="en-ID" dirty="0" err="1"/>
              <a:t>permohonan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diterima</a:t>
            </a:r>
            <a:r>
              <a:rPr lang="en-ID" dirty="0"/>
              <a:t> di </a:t>
            </a:r>
            <a:r>
              <a:rPr lang="en-ID" dirty="0" err="1"/>
              <a:t>pelataran</a:t>
            </a:r>
            <a:r>
              <a:rPr lang="en-ID" dirty="0"/>
              <a:t> </a:t>
            </a:r>
            <a:r>
              <a:rPr lang="en-ID" dirty="0" err="1"/>
              <a:t>surga</a:t>
            </a:r>
            <a:r>
              <a:rPr lang="en-ID" dirty="0"/>
              <a:t>.... </a:t>
            </a:r>
            <a:r>
              <a:rPr lang="en-ID" dirty="0" err="1"/>
              <a:t>Cahaya</a:t>
            </a:r>
            <a:r>
              <a:rPr lang="en-ID" dirty="0"/>
              <a:t> yang </a:t>
            </a:r>
            <a:r>
              <a:rPr lang="en-ID" dirty="0" err="1"/>
              <a:t>jatuh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pintu</a:t>
            </a:r>
            <a:r>
              <a:rPr lang="en-ID" dirty="0"/>
              <a:t> </a:t>
            </a:r>
            <a:r>
              <a:rPr lang="en-ID" dirty="0" err="1"/>
              <a:t>gerbang</a:t>
            </a:r>
            <a:r>
              <a:rPr lang="en-ID" dirty="0"/>
              <a:t> yang </a:t>
            </a:r>
            <a:r>
              <a:rPr lang="en-ID" dirty="0" err="1"/>
              <a:t>terbuka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Juruselamat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menyinari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berdoa</a:t>
            </a:r>
            <a:r>
              <a:rPr lang="en-ID" dirty="0"/>
              <a:t> </a:t>
            </a:r>
            <a:r>
              <a:rPr lang="en-ID" dirty="0" err="1"/>
              <a:t>memohon</a:t>
            </a:r>
            <a:r>
              <a:rPr lang="en-ID" dirty="0"/>
              <a:t> </a:t>
            </a:r>
            <a:r>
              <a:rPr lang="en-ID" dirty="0" err="1"/>
              <a:t>pertolongan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melawan</a:t>
            </a:r>
            <a:r>
              <a:rPr lang="en-ID" dirty="0"/>
              <a:t> </a:t>
            </a:r>
            <a:r>
              <a:rPr lang="en-ID" dirty="0" err="1"/>
              <a:t>pencobaan</a:t>
            </a:r>
            <a:r>
              <a:rPr lang="en-ID" dirty="0"/>
              <a:t>. </a:t>
            </a:r>
            <a:r>
              <a:rPr lang="en-ID" dirty="0" err="1"/>
              <a:t>Suara</a:t>
            </a:r>
            <a:r>
              <a:rPr lang="en-ID" dirty="0"/>
              <a:t> yang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berkata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jiwa</a:t>
            </a:r>
            <a:r>
              <a:rPr lang="en-ID" dirty="0"/>
              <a:t> yang </a:t>
            </a:r>
            <a:r>
              <a:rPr lang="en-ID" dirty="0" err="1"/>
              <a:t>percaya</a:t>
            </a:r>
            <a:r>
              <a:rPr lang="en-ID" dirty="0"/>
              <a:t>, “</a:t>
            </a:r>
            <a:r>
              <a:rPr lang="en-ID" dirty="0" err="1"/>
              <a:t>Inilah</a:t>
            </a:r>
            <a:r>
              <a:rPr lang="en-ID" dirty="0"/>
              <a:t> </a:t>
            </a:r>
            <a:r>
              <a:rPr lang="en-ID" dirty="0" err="1"/>
              <a:t>anakku</a:t>
            </a:r>
            <a:r>
              <a:rPr lang="en-ID" dirty="0"/>
              <a:t> yang </a:t>
            </a:r>
            <a:r>
              <a:rPr lang="en-ID" dirty="0" err="1"/>
              <a:t>kukasihi</a:t>
            </a:r>
            <a:r>
              <a:rPr lang="en-ID" dirty="0"/>
              <a:t>, </a:t>
            </a:r>
            <a:r>
              <a:rPr lang="en-ID" dirty="0" err="1"/>
              <a:t>kepada-Nyalah</a:t>
            </a:r>
            <a:r>
              <a:rPr lang="en-ID" dirty="0"/>
              <a:t> </a:t>
            </a:r>
            <a:r>
              <a:rPr lang="en-ID" dirty="0" err="1"/>
              <a:t>aku</a:t>
            </a:r>
            <a:r>
              <a:rPr lang="en-ID" dirty="0"/>
              <a:t> </a:t>
            </a:r>
            <a:r>
              <a:rPr lang="en-ID" dirty="0" err="1"/>
              <a:t>berkenan</a:t>
            </a:r>
            <a:r>
              <a:rPr lang="en-ID" dirty="0"/>
              <a:t>.”</a:t>
            </a:r>
            <a:endParaRPr lang="e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5047392" y="5883846"/>
            <a:ext cx="5738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(In the Heavenly Places - </a:t>
            </a:r>
            <a:r>
              <a:rPr lang="en-US" sz="1600" b="1" dirty="0"/>
              <a:t>God Has Chosen Me, January 20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3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0"/>
            <a:ext cx="7468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PEKABARAN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4723160" y="637802"/>
            <a:ext cx="746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Sesudah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Yohanes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ditangkap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datanglah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Yesus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Galilea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memberitakan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Injil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Allah,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(Markus 1:14)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131426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194733" y="3064933"/>
            <a:ext cx="3708400" cy="36317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Referensi</a:t>
            </a:r>
            <a:r>
              <a:rPr lang="es-ES" sz="2000" b="1" dirty="0"/>
              <a:t> pada </a:t>
            </a:r>
            <a:r>
              <a:rPr lang="es-ES" sz="2000" b="1" dirty="0" err="1"/>
              <a:t>nubuatan</a:t>
            </a:r>
            <a:r>
              <a:rPr lang="es-ES" sz="2000" b="1" dirty="0"/>
              <a:t> 70 </a:t>
            </a:r>
            <a:r>
              <a:rPr lang="es-ES" sz="2000" b="1" dirty="0" err="1"/>
              <a:t>minggu</a:t>
            </a:r>
            <a:r>
              <a:rPr lang="es-ES" sz="2000" b="1" dirty="0"/>
              <a:t> (Dan 9:24).</a:t>
            </a:r>
            <a:endParaRPr lang="en" sz="2000" b="1" dirty="0"/>
          </a:p>
          <a:p>
            <a:pPr>
              <a:spcBef>
                <a:spcPts val="600"/>
              </a:spcBef>
            </a:pPr>
            <a:r>
              <a:rPr lang="en-ID" sz="2000" b="1" dirty="0"/>
              <a:t>Dari </a:t>
            </a:r>
            <a:r>
              <a:rPr lang="en-ID" sz="2000" b="1" dirty="0" err="1"/>
              <a:t>keputusan</a:t>
            </a:r>
            <a:r>
              <a:rPr lang="en-ID" sz="2000" b="1" dirty="0"/>
              <a:t> </a:t>
            </a:r>
            <a:r>
              <a:rPr lang="en-ID" sz="2000" b="1" dirty="0" err="1"/>
              <a:t>Artahsasta</a:t>
            </a:r>
            <a:r>
              <a:rPr lang="en-ID" sz="2000" b="1" dirty="0"/>
              <a:t>, </a:t>
            </a:r>
            <a:r>
              <a:rPr lang="en-ID" sz="2000" b="1" dirty="0" err="1"/>
              <a:t>tahun</a:t>
            </a:r>
            <a:r>
              <a:rPr lang="en-ID" sz="2000" b="1" dirty="0"/>
              <a:t> 457 SM, </a:t>
            </a:r>
            <a:r>
              <a:rPr lang="en-ID" sz="2000" b="1" dirty="0" err="1"/>
              <a:t>hingga</a:t>
            </a:r>
            <a:r>
              <a:rPr lang="en-ID" sz="2000" b="1" dirty="0"/>
              <a:t> </a:t>
            </a:r>
            <a:r>
              <a:rPr lang="en-ID" sz="2000" b="1" dirty="0" err="1"/>
              <a:t>pengurapan</a:t>
            </a:r>
            <a:r>
              <a:rPr lang="en-ID" sz="2000" b="1" dirty="0"/>
              <a:t> </a:t>
            </a:r>
            <a:r>
              <a:rPr lang="en-ID" sz="2000" b="1" dirty="0" err="1"/>
              <a:t>Mesias</a:t>
            </a:r>
            <a:r>
              <a:rPr lang="en-ID" sz="2000" b="1" dirty="0"/>
              <a:t>, 69 </a:t>
            </a:r>
            <a:r>
              <a:rPr lang="en-ID" sz="2000" b="1" dirty="0" err="1"/>
              <a:t>minggu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berlalu</a:t>
            </a:r>
            <a:r>
              <a:rPr lang="en-ID" sz="2000" b="1" dirty="0"/>
              <a:t> (</a:t>
            </a:r>
            <a:r>
              <a:rPr lang="en-ID" sz="2000" b="1" dirty="0" err="1"/>
              <a:t>ayat</a:t>
            </a:r>
            <a:r>
              <a:rPr lang="en-ID" sz="2000" b="1" dirty="0"/>
              <a:t> 25).</a:t>
            </a:r>
            <a:endParaRPr lang="en" sz="2000" b="1" dirty="0"/>
          </a:p>
          <a:p>
            <a:pPr>
              <a:spcBef>
                <a:spcPts val="600"/>
              </a:spcBef>
            </a:pPr>
            <a:r>
              <a:rPr lang="en-ID" sz="2000" b="1" dirty="0"/>
              <a:t>Hal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digenapi</a:t>
            </a:r>
            <a:r>
              <a:rPr lang="en-ID" sz="2000" b="1" dirty="0"/>
              <a:t> pada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pembaptisan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, </a:t>
            </a:r>
            <a:r>
              <a:rPr lang="en-ID" sz="2000" b="1" dirty="0" err="1"/>
              <a:t>tahun</a:t>
            </a:r>
            <a:r>
              <a:rPr lang="en-ID" sz="2000" b="1" dirty="0"/>
              <a:t> 27 M. </a:t>
            </a:r>
            <a:r>
              <a:rPr lang="en-ID" sz="2000" b="1" dirty="0" err="1"/>
              <a:t>Setengah</a:t>
            </a:r>
            <a:r>
              <a:rPr lang="en-ID" sz="2000" b="1" dirty="0"/>
              <a:t> </a:t>
            </a:r>
            <a:r>
              <a:rPr lang="en-ID" sz="2000" b="1" dirty="0" err="1"/>
              <a:t>minggu</a:t>
            </a:r>
            <a:r>
              <a:rPr lang="en-ID" sz="2000" b="1" dirty="0"/>
              <a:t> </a:t>
            </a:r>
            <a:r>
              <a:rPr lang="en-ID" sz="2000" b="1" dirty="0" err="1"/>
              <a:t>kemudian</a:t>
            </a:r>
            <a:r>
              <a:rPr lang="en-ID" sz="2000" b="1" dirty="0"/>
              <a:t>, </a:t>
            </a:r>
            <a:r>
              <a:rPr lang="en-ID" sz="2000" b="1" dirty="0" err="1"/>
              <a:t>tahun</a:t>
            </a:r>
            <a:r>
              <a:rPr lang="en-ID" sz="2000" b="1" dirty="0"/>
              <a:t> 31 M,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mati</a:t>
            </a:r>
            <a:r>
              <a:rPr lang="en-ID" sz="2000" b="1" dirty="0"/>
              <a:t> (</a:t>
            </a:r>
            <a:r>
              <a:rPr lang="en-ID" sz="2000" b="1" dirty="0" err="1"/>
              <a:t>ayat</a:t>
            </a:r>
            <a:r>
              <a:rPr lang="en-ID" sz="2000" b="1" dirty="0"/>
              <a:t> 27).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10156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Sebuah</a:t>
            </a:r>
            <a:r>
              <a:rPr lang="en-ID" sz="2000" b="1" dirty="0"/>
              <a:t> </a:t>
            </a:r>
            <a:r>
              <a:rPr lang="en-ID" sz="2000" b="1" dirty="0" err="1"/>
              <a:t>janji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perjanjian</a:t>
            </a:r>
            <a:r>
              <a:rPr lang="en-ID" sz="2000" b="1" dirty="0"/>
              <a:t> </a:t>
            </a:r>
            <a:r>
              <a:rPr lang="en-ID" sz="2000" b="1" dirty="0" err="1"/>
              <a:t>keselamatan</a:t>
            </a:r>
            <a:r>
              <a:rPr lang="en-ID" sz="2000" b="1" dirty="0"/>
              <a:t> </a:t>
            </a:r>
            <a:r>
              <a:rPr lang="en-ID" sz="2000" b="1" dirty="0" err="1"/>
              <a:t>mulai</a:t>
            </a:r>
            <a:r>
              <a:rPr lang="en-ID" sz="2000" b="1" dirty="0"/>
              <a:t> </a:t>
            </a:r>
            <a:r>
              <a:rPr lang="en-ID" sz="2000" b="1" dirty="0" err="1"/>
              <a:t>digenapi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8130114" y="3064933"/>
            <a:ext cx="3714752" cy="120032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Panggilan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mengambil</a:t>
            </a:r>
            <a:r>
              <a:rPr lang="en-ID" b="1" dirty="0"/>
              <a:t> </a:t>
            </a:r>
            <a:r>
              <a:rPr lang="en-ID" b="1" dirty="0" err="1"/>
              <a:t>bagian</a:t>
            </a:r>
            <a:r>
              <a:rPr lang="en-ID" b="1" dirty="0"/>
              <a:t> </a:t>
            </a:r>
            <a:r>
              <a:rPr lang="en-ID" b="1" dirty="0" err="1"/>
              <a:t>aktif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perjanjian</a:t>
            </a:r>
            <a:r>
              <a:rPr lang="en-ID" b="1" dirty="0"/>
              <a:t>,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menerima</a:t>
            </a:r>
            <a:r>
              <a:rPr lang="en-ID" b="1" dirty="0"/>
              <a:t> </a:t>
            </a:r>
            <a:r>
              <a:rPr lang="en-ID" b="1" dirty="0" err="1"/>
              <a:t>pengampunan</a:t>
            </a:r>
            <a:r>
              <a:rPr lang="en-ID" b="1" dirty="0"/>
              <a:t> </a:t>
            </a:r>
            <a:r>
              <a:rPr lang="en-ID" b="1" dirty="0" err="1"/>
              <a:t>melalui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.</a:t>
            </a:r>
            <a:endParaRPr lang="en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8925983" y="4289426"/>
            <a:ext cx="30712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Pekabaran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juga </a:t>
            </a:r>
            <a:r>
              <a:rPr lang="en-ID" sz="2000" b="1" dirty="0" err="1"/>
              <a:t>mencakup</a:t>
            </a:r>
            <a:r>
              <a:rPr lang="en-ID" sz="2000" b="1" dirty="0"/>
              <a:t> </a:t>
            </a:r>
            <a:r>
              <a:rPr lang="en-ID" sz="2000" b="1" dirty="0" err="1"/>
              <a:t>tiga</a:t>
            </a:r>
            <a:r>
              <a:rPr lang="en-ID" sz="2000" b="1" dirty="0"/>
              <a:t> </a:t>
            </a:r>
            <a:r>
              <a:rPr lang="en-ID" sz="2000" b="1" dirty="0" err="1"/>
              <a:t>aspek</a:t>
            </a:r>
            <a:r>
              <a:rPr lang="en-ID" sz="2000" b="1" dirty="0"/>
              <a:t> </a:t>
            </a:r>
            <a:r>
              <a:rPr lang="en-ID" sz="2000" b="1" dirty="0" err="1"/>
              <a:t>berikut</a:t>
            </a:r>
            <a:r>
              <a:rPr lang="en-ID" sz="2000" b="1" dirty="0"/>
              <a:t>: </a:t>
            </a:r>
            <a:r>
              <a:rPr lang="en-ID" sz="2000" b="1" dirty="0" err="1"/>
              <a:t>Waktunya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digenapi</a:t>
            </a:r>
            <a:r>
              <a:rPr lang="en-ID" sz="2000" b="1" dirty="0"/>
              <a:t>;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datang</a:t>
            </a:r>
            <a:r>
              <a:rPr lang="en-ID" sz="2000" b="1" dirty="0"/>
              <a:t>; dan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bertobat</a:t>
            </a:r>
            <a:r>
              <a:rPr lang="en-ID" sz="2000" b="1" dirty="0"/>
              <a:t> dan </a:t>
            </a:r>
            <a:r>
              <a:rPr lang="en-ID" sz="2000" b="1" dirty="0" err="1"/>
              <a:t>percaya</a:t>
            </a:r>
            <a:r>
              <a:rPr lang="en-ID" sz="2000" b="1" dirty="0"/>
              <a:t> agar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bisa</a:t>
            </a:r>
            <a:r>
              <a:rPr lang="en-ID" sz="2000" b="1" dirty="0"/>
              <a:t> </a:t>
            </a:r>
            <a:r>
              <a:rPr lang="en-ID" sz="2000" b="1" dirty="0" err="1"/>
              <a:t>pergi</a:t>
            </a:r>
            <a:r>
              <a:rPr lang="en-ID" sz="2000" b="1" dirty="0"/>
              <a:t> </a:t>
            </a:r>
            <a:r>
              <a:rPr lang="en-ID" sz="2000" b="1" dirty="0" err="1"/>
              <a:t>bersama</a:t>
            </a:r>
            <a:r>
              <a:rPr lang="en-ID" sz="2000" b="1" dirty="0"/>
              <a:t> Dia.</a:t>
            </a:r>
            <a:endParaRPr lang="en" sz="2000" b="1" dirty="0"/>
          </a:p>
        </p:txBody>
      </p:sp>
      <p:pic>
        <p:nvPicPr>
          <p:cNvPr id="12" name="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14EDA4F3-D05B-C6E7-BEA3-8466B7A870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3633" y="4473477"/>
            <a:ext cx="4641850" cy="2152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70 minggu = 490 tahun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minggu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62 minggu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minggu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763"/>
              <a:ext cx="857250" cy="1606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minggu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49 tahun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434 tahun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tahun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821031" y="1622852"/>
            <a:ext cx="10250792" cy="45704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" sz="2600" dirty="0"/>
              <a:t>“</a:t>
            </a:r>
            <a:r>
              <a:rPr lang="en-US" sz="2600" dirty="0"/>
              <a:t>Inti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pengajaran</a:t>
            </a:r>
            <a:r>
              <a:rPr lang="en-US" sz="2600" dirty="0"/>
              <a:t> </a:t>
            </a:r>
            <a:r>
              <a:rPr lang="en-US" sz="2600" dirty="0" err="1"/>
              <a:t>Kristus</a:t>
            </a:r>
            <a:r>
              <a:rPr lang="en-US" sz="2600" dirty="0"/>
              <a:t> </a:t>
            </a:r>
            <a:r>
              <a:rPr lang="en-US" sz="2600" dirty="0" err="1"/>
              <a:t>ialah</a:t>
            </a:r>
            <a:r>
              <a:rPr lang="en-US" sz="2600" dirty="0"/>
              <a:t> “</a:t>
            </a:r>
            <a:r>
              <a:rPr lang="en-US" sz="2600" dirty="0" err="1"/>
              <a:t>waktunya</a:t>
            </a:r>
            <a:r>
              <a:rPr lang="en-US" sz="2600" dirty="0"/>
              <a:t> </a:t>
            </a:r>
            <a:r>
              <a:rPr lang="en-US" sz="2600" dirty="0" err="1"/>
              <a:t>telah</a:t>
            </a:r>
            <a:r>
              <a:rPr lang="en-US" sz="2600" dirty="0"/>
              <a:t> </a:t>
            </a:r>
            <a:r>
              <a:rPr lang="en-US" sz="2600" dirty="0" err="1"/>
              <a:t>genap</a:t>
            </a:r>
            <a:r>
              <a:rPr lang="en-US" sz="2600" dirty="0"/>
              <a:t>; Kerajaan Allah </a:t>
            </a:r>
            <a:r>
              <a:rPr lang="en-US" sz="2600" dirty="0" err="1"/>
              <a:t>sudah</a:t>
            </a:r>
            <a:r>
              <a:rPr lang="en-US" sz="2600" dirty="0"/>
              <a:t> </a:t>
            </a:r>
            <a:r>
              <a:rPr lang="en-US" sz="2600" dirty="0" err="1"/>
              <a:t>dekat</a:t>
            </a:r>
            <a:r>
              <a:rPr lang="en-US" sz="2600" dirty="0"/>
              <a:t>. </a:t>
            </a:r>
            <a:r>
              <a:rPr lang="en-US" sz="2600" dirty="0" err="1"/>
              <a:t>Bertobatlah</a:t>
            </a:r>
            <a:r>
              <a:rPr lang="en-US" sz="2600" dirty="0"/>
              <a:t> dan </a:t>
            </a:r>
            <a:r>
              <a:rPr lang="en-US" sz="2600" dirty="0" err="1"/>
              <a:t>percayalah</a:t>
            </a:r>
            <a:r>
              <a:rPr lang="en-US" sz="2600" dirty="0"/>
              <a:t> </a:t>
            </a:r>
            <a:r>
              <a:rPr lang="en-US" sz="2600" dirty="0" err="1"/>
              <a:t>kepada</a:t>
            </a:r>
            <a:r>
              <a:rPr lang="en-US" sz="2600" dirty="0"/>
              <a:t> </a:t>
            </a:r>
            <a:r>
              <a:rPr lang="en-US" sz="2600" dirty="0" err="1"/>
              <a:t>Injil</a:t>
            </a:r>
            <a:r>
              <a:rPr lang="en-US" sz="2600" dirty="0"/>
              <a:t>!”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demikian</a:t>
            </a:r>
            <a:r>
              <a:rPr lang="en-US" sz="2600" dirty="0"/>
              <a:t>, </a:t>
            </a:r>
            <a:r>
              <a:rPr lang="en-US" sz="2600" dirty="0" err="1"/>
              <a:t>kabar</a:t>
            </a:r>
            <a:r>
              <a:rPr lang="en-US" sz="2600" dirty="0"/>
              <a:t> </a:t>
            </a:r>
            <a:r>
              <a:rPr lang="en-US" sz="2600" dirty="0" err="1"/>
              <a:t>Injil</a:t>
            </a:r>
            <a:r>
              <a:rPr lang="en-US" sz="2600" dirty="0"/>
              <a:t>, </a:t>
            </a:r>
            <a:r>
              <a:rPr lang="en-US" sz="2600" dirty="0" err="1"/>
              <a:t>sebagaimana</a:t>
            </a:r>
            <a:r>
              <a:rPr lang="en-US" sz="2600" dirty="0"/>
              <a:t> yang </a:t>
            </a:r>
            <a:r>
              <a:rPr lang="en-US" sz="2600" dirty="0" err="1"/>
              <a:t>diberikan</a:t>
            </a:r>
            <a:r>
              <a:rPr lang="en-US" sz="2600" dirty="0"/>
              <a:t> oleh </a:t>
            </a:r>
            <a:r>
              <a:rPr lang="en-US" sz="2600" dirty="0" err="1"/>
              <a:t>Juruselamat</a:t>
            </a:r>
            <a:r>
              <a:rPr lang="en-US" sz="2600" dirty="0"/>
              <a:t> </a:t>
            </a:r>
            <a:r>
              <a:rPr lang="en-US" sz="2600" dirty="0" err="1"/>
              <a:t>didasarkan</a:t>
            </a:r>
            <a:r>
              <a:rPr lang="en-US" sz="2600" dirty="0"/>
              <a:t> </a:t>
            </a:r>
            <a:r>
              <a:rPr lang="en-US" sz="2600" dirty="0" err="1"/>
              <a:t>atas</a:t>
            </a:r>
            <a:r>
              <a:rPr lang="en-US" sz="2600" dirty="0"/>
              <a:t> </a:t>
            </a:r>
            <a:r>
              <a:rPr lang="en-US" sz="2600" dirty="0" err="1"/>
              <a:t>nubuatan-nubuatan</a:t>
            </a:r>
            <a:r>
              <a:rPr lang="en-US" sz="2600" dirty="0"/>
              <a:t>. “Waktu” yang </a:t>
            </a:r>
            <a:r>
              <a:rPr lang="en-US" sz="2600" dirty="0" err="1"/>
              <a:t>dikatakannya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digenapi</a:t>
            </a:r>
            <a:r>
              <a:rPr lang="en-US" sz="2600" dirty="0"/>
              <a:t> </a:t>
            </a:r>
            <a:r>
              <a:rPr lang="en-US" sz="2600" dirty="0" err="1"/>
              <a:t>ialah</a:t>
            </a:r>
            <a:r>
              <a:rPr lang="en-US" sz="2600" dirty="0"/>
              <a:t> masa yang </a:t>
            </a:r>
            <a:r>
              <a:rPr lang="en-US" sz="2600" dirty="0" err="1"/>
              <a:t>dinyatakan</a:t>
            </a:r>
            <a:r>
              <a:rPr lang="en-US" sz="2600" dirty="0"/>
              <a:t> oleh </a:t>
            </a:r>
            <a:r>
              <a:rPr lang="en-US" sz="2600" dirty="0" err="1"/>
              <a:t>malaikat</a:t>
            </a:r>
            <a:r>
              <a:rPr lang="en-US" sz="2600" dirty="0"/>
              <a:t> Gabriel </a:t>
            </a:r>
            <a:r>
              <a:rPr lang="en-US" sz="2600" dirty="0" err="1"/>
              <a:t>kepada</a:t>
            </a:r>
            <a:r>
              <a:rPr lang="en-US" sz="2600" dirty="0"/>
              <a:t> Daniel</a:t>
            </a:r>
            <a:r>
              <a:rPr lang="en" sz="2600" dirty="0"/>
              <a:t>…</a:t>
            </a:r>
          </a:p>
          <a:p>
            <a:pPr>
              <a:spcBef>
                <a:spcPts val="600"/>
              </a:spcBef>
            </a:pPr>
            <a:r>
              <a:rPr lang="en-US" sz="2600" dirty="0" err="1"/>
              <a:t>Sebagaimana</a:t>
            </a:r>
            <a:r>
              <a:rPr lang="en-US" sz="2600" dirty="0"/>
              <a:t> </a:t>
            </a:r>
            <a:r>
              <a:rPr lang="en-US" sz="2600" dirty="0" err="1"/>
              <a:t>pekabaran</a:t>
            </a:r>
            <a:r>
              <a:rPr lang="en-US" sz="2600" dirty="0"/>
              <a:t> </a:t>
            </a:r>
            <a:r>
              <a:rPr lang="en-US" sz="2600" dirty="0" err="1"/>
              <a:t>kedatangan</a:t>
            </a:r>
            <a:r>
              <a:rPr lang="en-US" sz="2600" dirty="0"/>
              <a:t> </a:t>
            </a:r>
            <a:r>
              <a:rPr lang="en-US" sz="2600" dirty="0" err="1"/>
              <a:t>Kristus</a:t>
            </a:r>
            <a:r>
              <a:rPr lang="en-US" sz="2600" dirty="0"/>
              <a:t> yang </a:t>
            </a:r>
            <a:r>
              <a:rPr lang="en-US" sz="2600" dirty="0" err="1"/>
              <a:t>pertama</a:t>
            </a:r>
            <a:r>
              <a:rPr lang="en-US" sz="2600" dirty="0"/>
              <a:t> kali meng-</a:t>
            </a:r>
            <a:r>
              <a:rPr lang="en-US" sz="2600" dirty="0" err="1"/>
              <a:t>umumkan</a:t>
            </a:r>
            <a:r>
              <a:rPr lang="en-US" sz="2600" dirty="0"/>
              <a:t> </a:t>
            </a:r>
            <a:r>
              <a:rPr lang="en-US" sz="2600" dirty="0" err="1"/>
              <a:t>kerajaan</a:t>
            </a:r>
            <a:r>
              <a:rPr lang="en-US" sz="2600" dirty="0"/>
              <a:t> </a:t>
            </a:r>
            <a:r>
              <a:rPr lang="en-US" sz="2600" dirty="0" err="1"/>
              <a:t>anugerah</a:t>
            </a:r>
            <a:r>
              <a:rPr lang="en-US" sz="2600" dirty="0"/>
              <a:t>-Nya, </a:t>
            </a:r>
            <a:r>
              <a:rPr lang="en-US" sz="2600" dirty="0" err="1"/>
              <a:t>demikian</a:t>
            </a:r>
            <a:r>
              <a:rPr lang="en-US" sz="2600" dirty="0"/>
              <a:t> pula </a:t>
            </a:r>
            <a:r>
              <a:rPr lang="en-US" sz="2600" dirty="0" err="1"/>
              <a:t>pekabaran</a:t>
            </a:r>
            <a:r>
              <a:rPr lang="en-US" sz="2600" dirty="0"/>
              <a:t> </a:t>
            </a:r>
            <a:r>
              <a:rPr lang="en-US" sz="2600" dirty="0" err="1"/>
              <a:t>kedatangan</a:t>
            </a:r>
            <a:r>
              <a:rPr lang="en-US" sz="2600" dirty="0"/>
              <a:t>-Nya yang </a:t>
            </a:r>
            <a:r>
              <a:rPr lang="en-US" sz="2600" dirty="0" err="1"/>
              <a:t>kedua</a:t>
            </a:r>
            <a:r>
              <a:rPr lang="en-US" sz="2600" dirty="0"/>
              <a:t> kali </a:t>
            </a:r>
            <a:r>
              <a:rPr lang="en-US" sz="2600" dirty="0" err="1"/>
              <a:t>mengumumkan</a:t>
            </a:r>
            <a:r>
              <a:rPr lang="en-US" sz="2600" dirty="0"/>
              <a:t> </a:t>
            </a:r>
            <a:r>
              <a:rPr lang="en-US" sz="2600" dirty="0" err="1"/>
              <a:t>kerajaan</a:t>
            </a:r>
            <a:r>
              <a:rPr lang="en-US" sz="2600" dirty="0"/>
              <a:t> </a:t>
            </a:r>
            <a:r>
              <a:rPr lang="en-US" sz="2600" dirty="0" err="1"/>
              <a:t>kemuliaan</a:t>
            </a:r>
            <a:r>
              <a:rPr lang="en-US" sz="2600" dirty="0"/>
              <a:t>-Nya. </a:t>
            </a:r>
            <a:r>
              <a:rPr lang="en-US" sz="2600" dirty="0" err="1"/>
              <a:t>Pekabaran</a:t>
            </a:r>
            <a:r>
              <a:rPr lang="en-US" sz="2600" dirty="0"/>
              <a:t> yang </a:t>
            </a:r>
            <a:r>
              <a:rPr lang="en-US" sz="2600" dirty="0" err="1"/>
              <a:t>kedua</a:t>
            </a:r>
            <a:r>
              <a:rPr lang="en-US" sz="2600" dirty="0"/>
              <a:t>, </a:t>
            </a:r>
            <a:r>
              <a:rPr lang="en-US" sz="2600" dirty="0" err="1"/>
              <a:t>sebagaimana</a:t>
            </a:r>
            <a:r>
              <a:rPr lang="en-US" sz="2600" dirty="0"/>
              <a:t> </a:t>
            </a:r>
            <a:r>
              <a:rPr lang="en-US" sz="2600" dirty="0" err="1"/>
              <a:t>pekabaran</a:t>
            </a:r>
            <a:r>
              <a:rPr lang="en-US" sz="2600" dirty="0"/>
              <a:t> yang </a:t>
            </a:r>
            <a:r>
              <a:rPr lang="en-US" sz="2600" dirty="0" err="1"/>
              <a:t>pertama</a:t>
            </a:r>
            <a:r>
              <a:rPr lang="en-US" sz="2600" dirty="0"/>
              <a:t>, </a:t>
            </a:r>
            <a:r>
              <a:rPr lang="en-US" sz="2600" dirty="0" err="1"/>
              <a:t>dialaskan</a:t>
            </a:r>
            <a:r>
              <a:rPr lang="en-US" sz="2600" dirty="0"/>
              <a:t> </a:t>
            </a:r>
            <a:r>
              <a:rPr lang="en-US" sz="2600" dirty="0" err="1"/>
              <a:t>atas</a:t>
            </a:r>
            <a:r>
              <a:rPr lang="en-US" sz="2600" dirty="0"/>
              <a:t> </a:t>
            </a:r>
            <a:r>
              <a:rPr lang="en-US" sz="2600" dirty="0" err="1"/>
              <a:t>nubuatan</a:t>
            </a:r>
            <a:r>
              <a:rPr lang="en-US" sz="2600" dirty="0"/>
              <a:t>.”</a:t>
            </a:r>
            <a:endParaRPr lang="en" sz="2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8387704" y="6317394"/>
            <a:ext cx="3585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pg. 233, 234)</a:t>
            </a:r>
          </a:p>
        </p:txBody>
      </p:sp>
    </p:spTree>
    <p:extLst>
      <p:ext uri="{BB962C8B-B14F-4D97-AF65-F5344CB8AC3E}">
        <p14:creationId xmlns:p14="http://schemas.microsoft.com/office/powerpoint/2010/main" val="4131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4410075" y="251936"/>
            <a:ext cx="748665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Sesudah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Yohanes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ditangkap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datanglah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Yesus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Galilea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memberitakan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Injil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Allah, kata-Nya: "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Waktunya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telah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genap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Kerajaan Allah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sudah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dekat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Bertobatlah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percayalah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Injil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!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(Markus 1:14, 15)</a:t>
            </a:r>
            <a:endParaRPr kumimoji="0" lang="es-ES" sz="2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FFC000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B9462C-E2FF-EA65-2161-E49F3EF08543}"/>
              </a:ext>
            </a:extLst>
          </p:cNvPr>
          <p:cNvSpPr txBox="1"/>
          <p:nvPr/>
        </p:nvSpPr>
        <p:spPr>
          <a:xfrm>
            <a:off x="7536939" y="3429000"/>
            <a:ext cx="4655061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ID" sz="2000" b="1" dirty="0" err="1">
                <a:solidFill>
                  <a:srgbClr val="AD4758"/>
                </a:solidFill>
              </a:rPr>
              <a:t>Penulis</a:t>
            </a:r>
            <a:r>
              <a:rPr lang="en-ID" sz="2000" b="1" dirty="0">
                <a:solidFill>
                  <a:srgbClr val="AD4758"/>
                </a:solidFill>
              </a:rPr>
              <a:t> </a:t>
            </a:r>
            <a:r>
              <a:rPr lang="en-ID" sz="2000" b="1" dirty="0" err="1">
                <a:solidFill>
                  <a:srgbClr val="AD4758"/>
                </a:solidFill>
              </a:rPr>
              <a:t>Injil</a:t>
            </a:r>
            <a:r>
              <a:rPr lang="en-ID" sz="2000" b="1" dirty="0">
                <a:solidFill>
                  <a:srgbClr val="AD4758"/>
                </a:solidFill>
              </a:rPr>
              <a:t>:</a:t>
            </a:r>
            <a:endParaRPr lang="en" sz="2000" b="1" dirty="0">
              <a:solidFill>
                <a:srgbClr val="AD4758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ID" sz="2000" b="1" dirty="0" err="1"/>
              <a:t>Misionaris</a:t>
            </a:r>
            <a:r>
              <a:rPr lang="en-ID" sz="2000" b="1" dirty="0"/>
              <a:t> yang </a:t>
            </a:r>
            <a:r>
              <a:rPr lang="en-ID" sz="2000" b="1" dirty="0" err="1"/>
              <a:t>gagal</a:t>
            </a:r>
            <a:r>
              <a:rPr lang="en-ID" sz="2000" b="1" dirty="0"/>
              <a:t>.</a:t>
            </a:r>
            <a:endParaRPr lang="en" sz="2000" b="1" dirty="0"/>
          </a:p>
          <a:p>
            <a:pPr lvl="1">
              <a:spcBef>
                <a:spcPts val="1200"/>
              </a:spcBef>
            </a:pPr>
            <a:r>
              <a:rPr lang="en-ID" sz="2000" b="1" dirty="0" err="1"/>
              <a:t>Berguna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pelayanan</a:t>
            </a:r>
            <a:r>
              <a:rPr lang="en-ID" sz="2000" b="1" dirty="0"/>
              <a:t>.</a:t>
            </a:r>
            <a:endParaRPr lang="en" sz="2000" b="1" dirty="0"/>
          </a:p>
          <a:p>
            <a:pPr>
              <a:spcBef>
                <a:spcPts val="2400"/>
              </a:spcBef>
            </a:pPr>
            <a:r>
              <a:rPr lang="en-ID" sz="2000" b="1" dirty="0" err="1">
                <a:solidFill>
                  <a:srgbClr val="C52C9D"/>
                </a:solidFill>
              </a:rPr>
              <a:t>Permulaan</a:t>
            </a:r>
            <a:r>
              <a:rPr lang="en-ID" sz="2000" b="1" dirty="0">
                <a:solidFill>
                  <a:srgbClr val="C52C9D"/>
                </a:solidFill>
              </a:rPr>
              <a:t> </a:t>
            </a:r>
            <a:r>
              <a:rPr lang="en-ID" sz="2000" b="1" dirty="0" err="1">
                <a:solidFill>
                  <a:srgbClr val="C52C9D"/>
                </a:solidFill>
              </a:rPr>
              <a:t>Injil</a:t>
            </a:r>
            <a:r>
              <a:rPr lang="en-ID" sz="2000" b="1" dirty="0">
                <a:solidFill>
                  <a:srgbClr val="C52C9D"/>
                </a:solidFill>
              </a:rPr>
              <a:t>:</a:t>
            </a:r>
            <a:endParaRPr lang="en" sz="2000" b="1" dirty="0">
              <a:solidFill>
                <a:srgbClr val="C52C9D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ID" sz="2000" b="1" dirty="0" err="1"/>
              <a:t>Persiapan</a:t>
            </a:r>
            <a:r>
              <a:rPr lang="en-ID" sz="2000" b="1" dirty="0"/>
              <a:t>. Markus 1:1-8.</a:t>
            </a:r>
            <a:endParaRPr lang="en" sz="2000" b="1" dirty="0"/>
          </a:p>
          <a:p>
            <a:pPr lvl="1">
              <a:spcBef>
                <a:spcPts val="1200"/>
              </a:spcBef>
            </a:pPr>
            <a:r>
              <a:rPr lang="en-ID" sz="2000" b="1" dirty="0" err="1"/>
              <a:t>Baptisan</a:t>
            </a:r>
            <a:r>
              <a:rPr lang="en-ID" sz="2000" b="1" dirty="0"/>
              <a:t>. Markus 1:9-13.</a:t>
            </a:r>
            <a:endParaRPr lang="en" sz="2000" b="1" dirty="0"/>
          </a:p>
          <a:p>
            <a:pPr lvl="1">
              <a:spcBef>
                <a:spcPts val="1200"/>
              </a:spcBef>
            </a:pPr>
            <a:r>
              <a:rPr lang="en-ID" sz="2000" b="1" dirty="0" err="1"/>
              <a:t>Pekabaran</a:t>
            </a:r>
            <a:r>
              <a:rPr lang="en-ID" sz="2000" b="1" dirty="0"/>
              <a:t>. Markus 1:14-15.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269507" y="175723"/>
            <a:ext cx="890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Injil</a:t>
            </a:r>
            <a:r>
              <a:rPr lang="en-ID" sz="2000" b="1" dirty="0"/>
              <a:t> Markus </a:t>
            </a:r>
            <a:r>
              <a:rPr lang="en-ID" sz="2000" b="1" dirty="0" err="1"/>
              <a:t>merupakan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</a:t>
            </a:r>
            <a:r>
              <a:rPr lang="en-ID" sz="2000" b="1" dirty="0" err="1"/>
              <a:t>terpendek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keempat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yang </a:t>
            </a:r>
            <a:r>
              <a:rPr lang="en-ID" sz="2000" b="1" dirty="0" err="1"/>
              <a:t>menceritakan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" y="3300541"/>
            <a:ext cx="6712606" cy="332398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9355756" y="92544"/>
            <a:ext cx="2648051" cy="318256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18" y="546526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592094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4366153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638398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394377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339" y="4927542"/>
            <a:ext cx="379845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38" y="3386257"/>
            <a:ext cx="379845" cy="47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269507" y="1883883"/>
            <a:ext cx="89033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Singkatnya</a:t>
            </a:r>
            <a:r>
              <a:rPr lang="en-ID" sz="2000" b="1" dirty="0"/>
              <a:t>, Markus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abad</a:t>
            </a:r>
            <a:r>
              <a:rPr lang="en-ID" sz="2000" b="1" dirty="0"/>
              <a:t> ke-21, di mana </a:t>
            </a:r>
            <a:r>
              <a:rPr lang="en-ID" sz="2000" b="1" dirty="0" err="1"/>
              <a:t>segala</a:t>
            </a:r>
            <a:r>
              <a:rPr lang="en-ID" sz="2000" b="1" dirty="0"/>
              <a:t> </a:t>
            </a:r>
            <a:r>
              <a:rPr lang="en-ID" sz="2000" b="1" dirty="0" err="1"/>
              <a:t>sesuatu</a:t>
            </a:r>
            <a:r>
              <a:rPr lang="en-ID" sz="2000" b="1" dirty="0"/>
              <a:t> </a:t>
            </a:r>
            <a:r>
              <a:rPr lang="en-ID" sz="2000" b="1" dirty="0" err="1"/>
              <a:t>terjadi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cepat</a:t>
            </a:r>
            <a:r>
              <a:rPr lang="en-ID" sz="2000" b="1" dirty="0"/>
              <a:t> dan </a:t>
            </a:r>
            <a:r>
              <a:rPr lang="en-ID" sz="2000" b="1" dirty="0" err="1"/>
              <a:t>cepat</a:t>
            </a:r>
            <a:r>
              <a:rPr lang="en-ID" sz="2000" b="1" dirty="0"/>
              <a:t>,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uang. Mari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gunakan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mempelajari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yang paling </a:t>
            </a:r>
            <a:r>
              <a:rPr lang="en-ID" sz="2000" b="1" dirty="0" err="1"/>
              <a:t>berharga</a:t>
            </a:r>
            <a:r>
              <a:rPr lang="en-ID" sz="2000" b="1" dirty="0"/>
              <a:t>: “</a:t>
            </a:r>
            <a:r>
              <a:rPr lang="en-ID" sz="2000" b="1" dirty="0" err="1"/>
              <a:t>Inilah</a:t>
            </a:r>
            <a:r>
              <a:rPr lang="en-ID" sz="2000" b="1" dirty="0"/>
              <a:t> </a:t>
            </a:r>
            <a:r>
              <a:rPr lang="en-ID" sz="2000" b="1" dirty="0" err="1"/>
              <a:t>permulaan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, Anak Allah.” (Markus 1:1).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269506" y="883609"/>
            <a:ext cx="8903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cerita</a:t>
            </a:r>
            <a:r>
              <a:rPr lang="en-ID" sz="2000" b="1" dirty="0"/>
              <a:t> yang </a:t>
            </a:r>
            <a:r>
              <a:rPr lang="en-ID" sz="2000" b="1" dirty="0" err="1"/>
              <a:t>cepat</a:t>
            </a:r>
            <a:r>
              <a:rPr lang="en-ID" sz="2000" b="1" dirty="0"/>
              <a:t>, </a:t>
            </a:r>
            <a:r>
              <a:rPr lang="en-ID" sz="2000" b="1" dirty="0" err="1"/>
              <a:t>gesit</a:t>
            </a:r>
            <a:r>
              <a:rPr lang="en-ID" sz="2000" b="1" dirty="0"/>
              <a:t>, </a:t>
            </a:r>
            <a:r>
              <a:rPr lang="en-ID" sz="2000" b="1" dirty="0" err="1"/>
              <a:t>dinamis</a:t>
            </a:r>
            <a:r>
              <a:rPr lang="en-ID" sz="2000" b="1" dirty="0"/>
              <a:t>, dan </a:t>
            </a:r>
            <a:r>
              <a:rPr lang="en-ID" sz="2000" b="1" dirty="0" err="1"/>
              <a:t>padat</a:t>
            </a:r>
            <a:r>
              <a:rPr lang="en-ID" sz="2000" b="1" dirty="0"/>
              <a:t>. </a:t>
            </a:r>
            <a:r>
              <a:rPr lang="en-ID" sz="2000" b="1" dirty="0" err="1"/>
              <a:t>Pemandangan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muncul</a:t>
            </a:r>
            <a:r>
              <a:rPr lang="en-ID" sz="2000" b="1" dirty="0"/>
              <a:t> di </a:t>
            </a:r>
            <a:r>
              <a:rPr lang="en-ID" sz="2000" b="1" dirty="0" err="1"/>
              <a:t>depan</a:t>
            </a:r>
            <a:r>
              <a:rPr lang="en-ID" sz="2000" b="1" dirty="0"/>
              <a:t> </a:t>
            </a:r>
            <a:r>
              <a:rPr lang="en-ID" sz="2000" b="1" dirty="0" err="1"/>
              <a:t>mata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 Anda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boleh</a:t>
            </a:r>
            <a:r>
              <a:rPr lang="en-ID" sz="2000" b="1" dirty="0"/>
              <a:t> </a:t>
            </a:r>
            <a:r>
              <a:rPr lang="en-ID" sz="2000" b="1" dirty="0" err="1"/>
              <a:t>melewatkan</a:t>
            </a:r>
            <a:r>
              <a:rPr lang="en-ID" sz="2000" b="1" dirty="0"/>
              <a:t> detail </a:t>
            </a:r>
            <a:r>
              <a:rPr lang="en-ID" sz="2000" b="1" dirty="0" err="1"/>
              <a:t>apa</a:t>
            </a:r>
            <a:r>
              <a:rPr lang="en-ID" sz="2000" b="1" dirty="0"/>
              <a:t> pun,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hanya</a:t>
            </a:r>
            <a:r>
              <a:rPr lang="en-ID" sz="2000" b="1" dirty="0"/>
              <a:t> detail yang </a:t>
            </a:r>
            <a:r>
              <a:rPr lang="en-ID" sz="2000" b="1" dirty="0" err="1"/>
              <a:t>benar-benar</a:t>
            </a:r>
            <a:r>
              <a:rPr lang="en-ID" sz="2000" b="1" dirty="0"/>
              <a:t> </a:t>
            </a:r>
            <a:r>
              <a:rPr lang="en-ID" sz="2000" b="1" dirty="0" err="1"/>
              <a:t>penting</a:t>
            </a:r>
            <a:r>
              <a:rPr lang="en-ID" sz="2000" b="1" dirty="0"/>
              <a:t> </a:t>
            </a:r>
            <a:r>
              <a:rPr lang="en-ID" sz="2000" b="1" dirty="0" err="1"/>
              <a:t>saja</a:t>
            </a:r>
            <a:r>
              <a:rPr lang="en-ID" sz="2000" b="1" dirty="0"/>
              <a:t> yang </a:t>
            </a:r>
            <a:r>
              <a:rPr lang="en-ID" sz="2000" b="1" dirty="0" err="1"/>
              <a:t>disertakan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PENULIS INJIL</a:t>
            </a: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19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MISSIONARIS YANG GAGAL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465666" y="685569"/>
            <a:ext cx="1126066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Barnabas dan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Saulus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kembali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Yerusalem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setelah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menyelesaikan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tugas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pelayanan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membawa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Yohanes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yang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disebut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juga Markus.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(Kisah 12:25)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2830217" y="1331900"/>
            <a:ext cx="936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Seperti</a:t>
            </a:r>
            <a:r>
              <a:rPr lang="en-ID" sz="2000" b="1" dirty="0"/>
              <a:t> para </a:t>
            </a:r>
            <a:r>
              <a:rPr lang="en-ID" sz="2000" b="1" dirty="0" err="1"/>
              <a:t>penginjil</a:t>
            </a:r>
            <a:r>
              <a:rPr lang="en-ID" sz="2000" b="1" dirty="0"/>
              <a:t> </a:t>
            </a:r>
            <a:r>
              <a:rPr lang="en-ID" sz="2000" b="1" dirty="0" err="1"/>
              <a:t>lainnya</a:t>
            </a:r>
            <a:r>
              <a:rPr lang="en-ID" sz="2000" b="1" dirty="0"/>
              <a:t>, Markus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menyebut</a:t>
            </a:r>
            <a:r>
              <a:rPr lang="en-ID" sz="2000" b="1" dirty="0"/>
              <a:t> </a:t>
            </a:r>
            <a:r>
              <a:rPr lang="en-ID" sz="2000" b="1" dirty="0" err="1"/>
              <a:t>nama</a:t>
            </a:r>
            <a:r>
              <a:rPr lang="en-ID" sz="2000" b="1" dirty="0"/>
              <a:t> </a:t>
            </a:r>
            <a:r>
              <a:rPr lang="en-ID" sz="2000" b="1" dirty="0" err="1"/>
              <a:t>dirinya</a:t>
            </a:r>
            <a:r>
              <a:rPr lang="en-ID" sz="2000" b="1" dirty="0"/>
              <a:t>.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masih</a:t>
            </a:r>
            <a:r>
              <a:rPr lang="en-ID" sz="2000" b="1" dirty="0"/>
              <a:t> </a:t>
            </a:r>
            <a:r>
              <a:rPr lang="en-ID" sz="2000" b="1" dirty="0" err="1"/>
              <a:t>kecil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peristiwa</a:t>
            </a:r>
            <a:r>
              <a:rPr lang="en-ID" sz="2000" b="1" dirty="0"/>
              <a:t> yang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ceritakan</a:t>
            </a:r>
            <a:r>
              <a:rPr lang="en-ID" sz="2000" b="1" dirty="0"/>
              <a:t> </a:t>
            </a:r>
            <a:r>
              <a:rPr lang="en-ID" sz="2000" b="1" dirty="0" err="1"/>
              <a:t>terjadi</a:t>
            </a:r>
            <a:r>
              <a:rPr lang="en-ID" sz="2000" b="1" dirty="0"/>
              <a:t>, yang </a:t>
            </a:r>
            <a:r>
              <a:rPr lang="en-ID" sz="2000" b="1" dirty="0" err="1"/>
              <a:t>mungkin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pelajari</a:t>
            </a:r>
            <a:r>
              <a:rPr lang="en-ID" sz="2000" b="1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hubungan</a:t>
            </a:r>
            <a:r>
              <a:rPr lang="en-ID" sz="2000" b="1" dirty="0"/>
              <a:t> </a:t>
            </a:r>
            <a:r>
              <a:rPr lang="en-ID" sz="2000" b="1" dirty="0" err="1"/>
              <a:t>dekatnya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rasul</a:t>
            </a:r>
            <a:r>
              <a:rPr lang="en-ID" sz="2000" b="1" dirty="0"/>
              <a:t> Petrus (1 </a:t>
            </a:r>
            <a:r>
              <a:rPr lang="en-ID" sz="2000" b="1" dirty="0" err="1"/>
              <a:t>Ptr</a:t>
            </a:r>
            <a:r>
              <a:rPr lang="en-ID" sz="2000" b="1" dirty="0"/>
              <a:t> 5:13).</a:t>
            </a:r>
            <a:endParaRPr lang="en" sz="2000" b="1" dirty="0"/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1331900"/>
            <a:ext cx="2605902" cy="1680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15AAB535-DF6D-90D4-3A64-5D1203659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3135270"/>
            <a:ext cx="1972842" cy="1528170"/>
          </a:xfrm>
          <a:prstGeom prst="round2DiagRect">
            <a:avLst>
              <a:gd name="adj1" fmla="val 16667"/>
              <a:gd name="adj2" fmla="val 11967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84" y="4786002"/>
            <a:ext cx="2522483" cy="1968658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9917" y="3510164"/>
            <a:ext cx="2998813" cy="299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2300132" y="3253246"/>
            <a:ext cx="6513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Tak</a:t>
            </a:r>
            <a:r>
              <a:rPr lang="en-ID" sz="2000" b="1" dirty="0"/>
              <a:t> lama </a:t>
            </a:r>
            <a:r>
              <a:rPr lang="en-ID" sz="2000" b="1" dirty="0" err="1"/>
              <a:t>kemudian</a:t>
            </a:r>
            <a:r>
              <a:rPr lang="en-ID" sz="2000" b="1" dirty="0"/>
              <a:t>, Barnabas dan </a:t>
            </a:r>
            <a:r>
              <a:rPr lang="en-ID" sz="2000" b="1" dirty="0" err="1"/>
              <a:t>Saulus</a:t>
            </a:r>
            <a:r>
              <a:rPr lang="en-ID" sz="2000" b="1" dirty="0"/>
              <a:t> (yang </a:t>
            </a:r>
            <a:r>
              <a:rPr lang="en-ID" sz="2000" b="1" dirty="0" err="1"/>
              <a:t>pergi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Yerusalem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membawa</a:t>
            </a:r>
            <a:r>
              <a:rPr lang="en-ID" sz="2000" b="1" dirty="0"/>
              <a:t> </a:t>
            </a:r>
            <a:r>
              <a:rPr lang="en-ID" sz="2000" b="1" dirty="0" err="1"/>
              <a:t>persembahan</a:t>
            </a:r>
            <a:r>
              <a:rPr lang="en-ID" sz="2000" b="1" dirty="0"/>
              <a:t>) </a:t>
            </a:r>
            <a:r>
              <a:rPr lang="en-ID" sz="2000" b="1" dirty="0" err="1"/>
              <a:t>membawa</a:t>
            </a:r>
            <a:r>
              <a:rPr lang="en-ID" sz="2000" b="1" dirty="0"/>
              <a:t> </a:t>
            </a:r>
            <a:r>
              <a:rPr lang="en-ID" sz="2000" b="1" dirty="0" err="1"/>
              <a:t>Yohanes</a:t>
            </a:r>
            <a:r>
              <a:rPr lang="en-ID" sz="2000" b="1" dirty="0"/>
              <a:t> Markus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Antiokhia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12:25).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825041" y="4258100"/>
            <a:ext cx="62040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Di </a:t>
            </a:r>
            <a:r>
              <a:rPr lang="en-ID" sz="2000" b="1" dirty="0" err="1"/>
              <a:t>Antiokhia</a:t>
            </a:r>
            <a:r>
              <a:rPr lang="en-ID" sz="2000" b="1" dirty="0"/>
              <a:t>,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Roh</a:t>
            </a:r>
            <a:r>
              <a:rPr lang="en-ID" sz="2000" b="1" dirty="0"/>
              <a:t> Kudus </a:t>
            </a:r>
            <a:r>
              <a:rPr lang="en-ID" sz="2000" b="1" dirty="0" err="1"/>
              <a:t>memanggil</a:t>
            </a:r>
            <a:r>
              <a:rPr lang="en-ID" sz="2000" b="1" dirty="0"/>
              <a:t> Barnabas dan </a:t>
            </a:r>
            <a:r>
              <a:rPr lang="en-ID" sz="2000" b="1" dirty="0" err="1"/>
              <a:t>Saulus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misionaris</a:t>
            </a:r>
            <a:r>
              <a:rPr lang="en-ID" sz="2000" b="1" dirty="0"/>
              <a:t> di </a:t>
            </a:r>
            <a:r>
              <a:rPr lang="en-ID" sz="2000" b="1" dirty="0" err="1"/>
              <a:t>antara</a:t>
            </a:r>
            <a:r>
              <a:rPr lang="en-ID" sz="2000" b="1" dirty="0"/>
              <a:t> </a:t>
            </a:r>
            <a:r>
              <a:rPr lang="en-ID" sz="2000" b="1" dirty="0" err="1"/>
              <a:t>bangsa-bangsa</a:t>
            </a:r>
            <a:r>
              <a:rPr lang="en-ID" sz="2000" b="1" dirty="0"/>
              <a:t> </a:t>
            </a:r>
            <a:r>
              <a:rPr lang="en-ID" sz="2000" b="1" dirty="0" err="1"/>
              <a:t>bukan</a:t>
            </a:r>
            <a:r>
              <a:rPr lang="en-ID" sz="2000" b="1" dirty="0"/>
              <a:t> </a:t>
            </a:r>
            <a:r>
              <a:rPr lang="en-ID" sz="2000" b="1" dirty="0" err="1"/>
              <a:t>Yahudi</a:t>
            </a:r>
            <a:r>
              <a:rPr lang="en-ID" sz="2000" b="1" dirty="0"/>
              <a:t>,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mengajak</a:t>
            </a:r>
            <a:r>
              <a:rPr lang="en-ID" sz="2000" b="1" dirty="0"/>
              <a:t> </a:t>
            </a:r>
            <a:r>
              <a:rPr lang="en-ID" sz="2000" b="1" dirty="0" err="1"/>
              <a:t>Yohanes</a:t>
            </a:r>
            <a:r>
              <a:rPr lang="en-ID" sz="2000" b="1" dirty="0"/>
              <a:t> Markus </a:t>
            </a:r>
            <a:r>
              <a:rPr lang="en-ID" sz="2000" b="1" dirty="0" err="1"/>
              <a:t>bersama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kolaborator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13:2-5).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2787881" y="2460235"/>
            <a:ext cx="9539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Ibu </a:t>
            </a:r>
            <a:r>
              <a:rPr lang="en-ID" sz="2000" b="1" dirty="0" err="1"/>
              <a:t>Yohanes</a:t>
            </a:r>
            <a:r>
              <a:rPr lang="en-ID" sz="2000" b="1" dirty="0"/>
              <a:t> Markus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pemilik</a:t>
            </a:r>
            <a:r>
              <a:rPr lang="en-ID" sz="2000" b="1" dirty="0"/>
              <a:t> </a:t>
            </a:r>
            <a:r>
              <a:rPr lang="en-ID" sz="2000" b="1" dirty="0" err="1"/>
              <a:t>tempat</a:t>
            </a:r>
            <a:r>
              <a:rPr lang="en-ID" sz="2000" b="1" dirty="0"/>
              <a:t> di </a:t>
            </a:r>
            <a:r>
              <a:rPr lang="en-ID" sz="2000" b="1" dirty="0" err="1"/>
              <a:t>Yerusalem</a:t>
            </a:r>
            <a:r>
              <a:rPr lang="en-ID" sz="2000" b="1" dirty="0"/>
              <a:t> di mana </a:t>
            </a:r>
            <a:r>
              <a:rPr lang="en-ID" sz="2000" b="1" dirty="0" err="1"/>
              <a:t>gereja</a:t>
            </a:r>
            <a:r>
              <a:rPr lang="en-ID" sz="2000" b="1" dirty="0"/>
              <a:t> </a:t>
            </a:r>
            <a:r>
              <a:rPr lang="en-ID" sz="2000" b="1" dirty="0" err="1"/>
              <a:t>berkumpul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berdoa</a:t>
            </a:r>
            <a:r>
              <a:rPr lang="en-ID" sz="2000" b="1" dirty="0"/>
              <a:t> pada </a:t>
            </a:r>
            <a:r>
              <a:rPr lang="en-ID" sz="2000" b="1" dirty="0" err="1"/>
              <a:t>saat</a:t>
            </a:r>
            <a:r>
              <a:rPr lang="en-ID" sz="2000" b="1" dirty="0"/>
              <a:t> Petrus </a:t>
            </a:r>
            <a:r>
              <a:rPr lang="en-ID" sz="2000" b="1" dirty="0" err="1"/>
              <a:t>dipenjarakan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Para Rasul 12:12).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2825041" y="5791535"/>
            <a:ext cx="5651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</a:t>
            </a:r>
            <a:r>
              <a:rPr lang="en-ID" sz="2000" b="1" dirty="0" err="1"/>
              <a:t>misionaris</a:t>
            </a:r>
            <a:r>
              <a:rPr lang="en-ID" sz="2000" b="1" dirty="0"/>
              <a:t> </a:t>
            </a:r>
            <a:r>
              <a:rPr lang="en-ID" sz="2000" b="1" dirty="0" err="1"/>
              <a:t>terbukti</a:t>
            </a:r>
            <a:r>
              <a:rPr lang="en-ID" sz="2000" b="1" dirty="0"/>
              <a:t> </a:t>
            </a:r>
            <a:r>
              <a:rPr lang="en-ID" sz="2000" b="1" dirty="0" err="1"/>
              <a:t>sangat</a:t>
            </a:r>
            <a:r>
              <a:rPr lang="en-ID" sz="2000" b="1" dirty="0"/>
              <a:t> </a:t>
            </a:r>
            <a:r>
              <a:rPr lang="en-ID" sz="2000" b="1" dirty="0" err="1"/>
              <a:t>sulit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Markus </a:t>
            </a:r>
            <a:r>
              <a:rPr lang="en-ID" sz="2000" b="1" dirty="0" err="1"/>
              <a:t>muda</a:t>
            </a:r>
            <a:r>
              <a:rPr lang="en-ID" sz="2000" b="1" dirty="0"/>
              <a:t>, yang </a:t>
            </a:r>
            <a:r>
              <a:rPr lang="en-ID" sz="2000" b="1" dirty="0" err="1"/>
              <a:t>memutuskan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kembali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Yerusalem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13:13).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2490658" y="2488115"/>
            <a:ext cx="68265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 Barnabas </a:t>
            </a:r>
            <a:r>
              <a:rPr lang="en-ID" sz="2000" b="1" dirty="0" err="1"/>
              <a:t>yakin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keponakannya</a:t>
            </a:r>
            <a:r>
              <a:rPr lang="en-ID" sz="2000" b="1" dirty="0"/>
              <a:t>, Markus, </a:t>
            </a:r>
            <a:r>
              <a:rPr lang="en-ID" sz="2000" b="1" dirty="0" err="1"/>
              <a:t>mempunyai</a:t>
            </a:r>
            <a:r>
              <a:rPr lang="en-ID" sz="2000" b="1" dirty="0"/>
              <a:t> </a:t>
            </a:r>
            <a:r>
              <a:rPr lang="en-ID" sz="2000" b="1" dirty="0" err="1"/>
              <a:t>potensi</a:t>
            </a:r>
            <a:r>
              <a:rPr lang="en-ID" sz="2000" b="1" dirty="0"/>
              <a:t> yang </a:t>
            </a:r>
            <a:r>
              <a:rPr lang="en-ID" sz="2000" b="1" dirty="0" err="1"/>
              <a:t>cukup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misionaris</a:t>
            </a:r>
            <a:r>
              <a:rPr lang="en-ID" sz="2000" b="1" dirty="0"/>
              <a:t> yang </a:t>
            </a:r>
            <a:r>
              <a:rPr lang="en-ID" sz="2000" b="1" dirty="0" err="1"/>
              <a:t>baik</a:t>
            </a:r>
            <a:r>
              <a:rPr lang="en-ID" sz="2000" b="1" dirty="0"/>
              <a:t>. </a:t>
            </a:r>
            <a:r>
              <a:rPr lang="en-ID" sz="2000" b="1" dirty="0" err="1"/>
              <a:t>Maka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membawa</a:t>
            </a:r>
            <a:r>
              <a:rPr lang="en-ID" sz="2000" b="1" dirty="0"/>
              <a:t> Markus </a:t>
            </a:r>
            <a:r>
              <a:rPr lang="en-ID" sz="2000" b="1" dirty="0" err="1"/>
              <a:t>bersamanya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Siprus</a:t>
            </a:r>
            <a:r>
              <a:rPr lang="en-ID" sz="2000" b="1" dirty="0"/>
              <a:t>, </a:t>
            </a:r>
            <a:r>
              <a:rPr lang="en-ID" sz="2000" b="1" dirty="0" err="1"/>
              <a:t>sementara</a:t>
            </a:r>
            <a:r>
              <a:rPr lang="en-ID" sz="2000" b="1" dirty="0"/>
              <a:t> Paulus dan Silas </a:t>
            </a:r>
            <a:r>
              <a:rPr lang="en-ID" sz="2000" b="1" dirty="0" err="1"/>
              <a:t>berangkat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Asia (</a:t>
            </a:r>
            <a:r>
              <a:rPr lang="en-ID" sz="2000" b="1" dirty="0" err="1"/>
              <a:t>Kisah</a:t>
            </a:r>
            <a:r>
              <a:rPr lang="en-ID" sz="2000" b="1" dirty="0"/>
              <a:t> 15:39-41).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86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BERGUNA DALAM PELAYANAN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513348" y="700476"/>
            <a:ext cx="11165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Hanya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Lukas yang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tinggal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Jemputlah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Markus dan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bawalah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mari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pelayanannya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penting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bagiku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(2 Timotius 4:11)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92329" y="1307142"/>
            <a:ext cx="9224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Paulus </a:t>
            </a:r>
            <a:r>
              <a:rPr lang="en-ID" sz="2000" b="1" dirty="0" err="1"/>
              <a:t>mengusulkan</a:t>
            </a:r>
            <a:r>
              <a:rPr lang="en-ID" sz="2000" b="1" dirty="0"/>
              <a:t> </a:t>
            </a:r>
            <a:r>
              <a:rPr lang="en-ID" sz="2000" b="1" dirty="0" err="1"/>
              <a:t>perjalanan</a:t>
            </a:r>
            <a:r>
              <a:rPr lang="en-ID" sz="2000" b="1" dirty="0"/>
              <a:t> </a:t>
            </a:r>
            <a:r>
              <a:rPr lang="en-ID" sz="2000" b="1" dirty="0" err="1"/>
              <a:t>misionaris</a:t>
            </a:r>
            <a:r>
              <a:rPr lang="en-ID" sz="2000" b="1" dirty="0"/>
              <a:t> yang </a:t>
            </a:r>
            <a:r>
              <a:rPr lang="en-ID" sz="2000" b="1" dirty="0" err="1"/>
              <a:t>kedua</a:t>
            </a:r>
            <a:r>
              <a:rPr lang="en-ID" sz="2000" b="1" dirty="0"/>
              <a:t>,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menolak</a:t>
            </a:r>
            <a:r>
              <a:rPr lang="en-ID" sz="2000" b="1" dirty="0"/>
              <a:t> </a:t>
            </a:r>
            <a:r>
              <a:rPr lang="en-ID" sz="2000" b="1" dirty="0" err="1"/>
              <a:t>menerima</a:t>
            </a:r>
            <a:r>
              <a:rPr lang="en-ID" sz="2000" b="1" dirty="0"/>
              <a:t> Markus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teman</a:t>
            </a:r>
            <a:r>
              <a:rPr lang="en-ID" sz="2000" b="1" dirty="0"/>
              <a:t> </a:t>
            </a:r>
            <a:r>
              <a:rPr lang="en-ID" sz="2000" b="1" dirty="0" err="1"/>
              <a:t>kerjanya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Para Rasul 15:36-38). Paulus </a:t>
            </a:r>
            <a:r>
              <a:rPr lang="en-ID" sz="2000" b="1" dirty="0" err="1"/>
              <a:t>memerlukan</a:t>
            </a:r>
            <a:r>
              <a:rPr lang="en-ID" sz="2000" b="1" dirty="0"/>
              <a:t> </a:t>
            </a:r>
            <a:r>
              <a:rPr lang="en-ID" sz="2000" b="1" dirty="0" err="1"/>
              <a:t>penolong</a:t>
            </a:r>
            <a:r>
              <a:rPr lang="en-ID" sz="2000" b="1" dirty="0"/>
              <a:t> yang </a:t>
            </a:r>
            <a:r>
              <a:rPr lang="en-ID" sz="2000" b="1" dirty="0" err="1"/>
              <a:t>kuat</a:t>
            </a:r>
            <a:r>
              <a:rPr lang="en-ID" sz="2000" b="1" dirty="0"/>
              <a:t>, yang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penopang</a:t>
            </a:r>
            <a:r>
              <a:rPr lang="en-ID" sz="2000" b="1" dirty="0"/>
              <a:t>, </a:t>
            </a:r>
            <a:r>
              <a:rPr lang="en-ID" sz="2000" b="1" dirty="0" err="1"/>
              <a:t>bukan</a:t>
            </a:r>
            <a:r>
              <a:rPr lang="en-ID" sz="2000" b="1" dirty="0"/>
              <a:t> </a:t>
            </a:r>
            <a:r>
              <a:rPr lang="en-ID" sz="2000" b="1" dirty="0" err="1"/>
              <a:t>beban</a:t>
            </a:r>
            <a:r>
              <a:rPr lang="en-ID" sz="2000" b="1" dirty="0"/>
              <a:t>. Markus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cocok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profil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65" y="2827285"/>
            <a:ext cx="2278480" cy="3226023"/>
          </a:xfrm>
          <a:prstGeom prst="snip2DiagRect">
            <a:avLst>
              <a:gd name="adj1" fmla="val 14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367" y="1516048"/>
            <a:ext cx="2634114" cy="185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7182" y="4287624"/>
            <a:ext cx="1795029" cy="1933902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85" y="5226475"/>
            <a:ext cx="2601096" cy="14538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4445776" y="3857164"/>
            <a:ext cx="49586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tahu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terjadi</a:t>
            </a:r>
            <a:r>
              <a:rPr lang="en-ID" sz="2000" b="1" dirty="0"/>
              <a:t> </a:t>
            </a:r>
            <a:r>
              <a:rPr lang="en-ID" sz="2000" b="1" dirty="0" err="1"/>
              <a:t>selanjutnya</a:t>
            </a:r>
            <a:r>
              <a:rPr lang="en-ID" sz="2000" b="1" dirty="0"/>
              <a:t>, </a:t>
            </a:r>
            <a:r>
              <a:rPr lang="en-ID" sz="2000" b="1" dirty="0" err="1"/>
              <a:t>tapi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tahu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Barnabas </a:t>
            </a:r>
            <a:r>
              <a:rPr lang="en-ID" sz="2000" b="1" dirty="0" err="1"/>
              <a:t>benar</a:t>
            </a:r>
            <a:r>
              <a:rPr lang="en-ID" sz="2000" b="1" dirty="0"/>
              <a:t>.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tiga</a:t>
            </a:r>
            <a:r>
              <a:rPr lang="en-ID" sz="2000" b="1" dirty="0"/>
              <a:t> </a:t>
            </a:r>
            <a:r>
              <a:rPr lang="en-ID" sz="2000" b="1" dirty="0" err="1"/>
              <a:t>referensi</a:t>
            </a:r>
            <a:r>
              <a:rPr lang="en-ID" sz="2000" b="1" dirty="0"/>
              <a:t> yang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sampaikan</a:t>
            </a:r>
            <a:r>
              <a:rPr lang="en-ID" sz="2000" b="1" dirty="0"/>
              <a:t> </a:t>
            </a:r>
            <a:r>
              <a:rPr lang="en-ID" sz="2000" b="1" dirty="0" err="1"/>
              <a:t>kepadanya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surat-suratnya</a:t>
            </a:r>
            <a:r>
              <a:rPr lang="en-ID" sz="2000" b="1" dirty="0"/>
              <a:t>, Paulus </a:t>
            </a:r>
            <a:r>
              <a:rPr lang="en-ID" sz="2000" b="1" dirty="0" err="1"/>
              <a:t>menganggap</a:t>
            </a:r>
            <a:r>
              <a:rPr lang="en-ID" sz="2000" b="1" dirty="0"/>
              <a:t> Markus “</a:t>
            </a:r>
            <a:r>
              <a:rPr lang="en-ID" sz="2000" b="1" dirty="0" err="1"/>
              <a:t>bermanfaat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pelayanan</a:t>
            </a:r>
            <a:r>
              <a:rPr lang="en-ID" sz="2000" b="1" dirty="0"/>
              <a:t>,”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teman</a:t>
            </a:r>
            <a:r>
              <a:rPr lang="en-ID" sz="2000" b="1" dirty="0"/>
              <a:t> </a:t>
            </a:r>
            <a:r>
              <a:rPr lang="en-ID" sz="2000" b="1" dirty="0" err="1"/>
              <a:t>kerja</a:t>
            </a:r>
            <a:r>
              <a:rPr lang="en-ID" sz="2000" b="1" dirty="0"/>
              <a:t> yang </a:t>
            </a:r>
            <a:r>
              <a:rPr lang="en-ID" sz="2000" b="1" dirty="0" err="1"/>
              <a:t>efektif</a:t>
            </a:r>
            <a:r>
              <a:rPr lang="en-ID" sz="2000" b="1" dirty="0"/>
              <a:t> (</a:t>
            </a:r>
            <a:r>
              <a:rPr lang="en-ID" sz="2000" b="1" dirty="0" err="1"/>
              <a:t>Kol</a:t>
            </a:r>
            <a:r>
              <a:rPr lang="en-ID" sz="2000" b="1" dirty="0"/>
              <a:t> 4:10; </a:t>
            </a:r>
            <a:r>
              <a:rPr lang="en-ID" sz="2000" b="1" dirty="0" err="1"/>
              <a:t>Flm</a:t>
            </a:r>
            <a:r>
              <a:rPr lang="en-ID" sz="2000" b="1" dirty="0"/>
              <a:t> 24; 2 Tim 4:11).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0" y="6339119"/>
            <a:ext cx="97507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Berkat</a:t>
            </a:r>
            <a:r>
              <a:rPr lang="en-ID" sz="2000" b="1" dirty="0"/>
              <a:t> </a:t>
            </a:r>
            <a:r>
              <a:rPr lang="en-ID" sz="2000" b="1" dirty="0" err="1"/>
              <a:t>kesempatan</a:t>
            </a:r>
            <a:r>
              <a:rPr lang="en-ID" sz="2000" b="1" dirty="0"/>
              <a:t> </a:t>
            </a:r>
            <a:r>
              <a:rPr lang="en-ID" sz="2000" b="1" dirty="0" err="1"/>
              <a:t>kedua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hari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menikmati</a:t>
            </a:r>
            <a:r>
              <a:rPr lang="en-ID" sz="2000" b="1" dirty="0"/>
              <a:t> </a:t>
            </a:r>
            <a:r>
              <a:rPr lang="en-ID" sz="2000" b="1" dirty="0" err="1"/>
              <a:t>kisah</a:t>
            </a:r>
            <a:r>
              <a:rPr lang="en-ID" sz="2000" b="1" dirty="0"/>
              <a:t> </a:t>
            </a:r>
            <a:r>
              <a:rPr lang="en-ID" sz="2000" b="1" dirty="0" err="1"/>
              <a:t>seru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Markus.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384" y="3486704"/>
            <a:ext cx="2571928" cy="1537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PERMULAAN INJIL</a:t>
            </a: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PERSIAPAN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764931" y="767338"/>
            <a:ext cx="66067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Inilah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diberitakannya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"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Sesudah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datang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lebih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berkuasa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padaku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membungkuk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membuka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kasut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-Nya pun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layak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(Markus 1:7)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160420" y="1683703"/>
            <a:ext cx="7211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Markus </a:t>
            </a:r>
            <a:r>
              <a:rPr lang="en-ID" b="1" dirty="0" err="1"/>
              <a:t>memulai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memperkenalkan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Allah yang </a:t>
            </a:r>
            <a:r>
              <a:rPr lang="en-ID" b="1" dirty="0" err="1"/>
              <a:t>mempersiapkan</a:t>
            </a:r>
            <a:r>
              <a:rPr lang="en-ID" b="1" dirty="0"/>
              <a:t> </a:t>
            </a:r>
            <a:r>
              <a:rPr lang="en-ID" b="1" dirty="0" err="1"/>
              <a:t>perjalanan</a:t>
            </a:r>
            <a:r>
              <a:rPr lang="en-ID" b="1" dirty="0"/>
              <a:t> Putra-Nya (</a:t>
            </a:r>
            <a:r>
              <a:rPr lang="en-ID" b="1" dirty="0" err="1"/>
              <a:t>Mrk</a:t>
            </a:r>
            <a:r>
              <a:rPr lang="en-ID" b="1" dirty="0"/>
              <a:t> 1:1-2; Mal 3:1). </a:t>
            </a:r>
            <a:r>
              <a:rPr lang="en-ID" b="1" dirty="0" err="1"/>
              <a:t>Sebuah</a:t>
            </a:r>
            <a:r>
              <a:rPr lang="en-ID" b="1" dirty="0"/>
              <a:t> </a:t>
            </a:r>
            <a:r>
              <a:rPr lang="en-ID" b="1" dirty="0" err="1"/>
              <a:t>perjalanan</a:t>
            </a:r>
            <a:r>
              <a:rPr lang="en-ID" b="1" dirty="0"/>
              <a:t> yang </a:t>
            </a:r>
            <a:r>
              <a:rPr lang="en-ID" b="1" dirty="0" err="1"/>
              <a:t>dimulai</a:t>
            </a:r>
            <a:r>
              <a:rPr lang="en-ID" b="1" dirty="0"/>
              <a:t> di </a:t>
            </a:r>
            <a:r>
              <a:rPr lang="en-ID" b="1" dirty="0" err="1"/>
              <a:t>pelataran</a:t>
            </a:r>
            <a:r>
              <a:rPr lang="en-ID" b="1" dirty="0"/>
              <a:t> </a:t>
            </a:r>
            <a:r>
              <a:rPr lang="en-ID" b="1" dirty="0" err="1"/>
              <a:t>surga</a:t>
            </a:r>
            <a:r>
              <a:rPr lang="en-ID" b="1" dirty="0"/>
              <a:t>, dan yang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membawa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Kristus</a:t>
            </a:r>
            <a:r>
              <a:rPr lang="en-ID" b="1" dirty="0"/>
              <a:t>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dirty="0" err="1"/>
              <a:t>kayu</a:t>
            </a:r>
            <a:r>
              <a:rPr lang="en-ID" b="1" dirty="0"/>
              <a:t> </a:t>
            </a:r>
            <a:r>
              <a:rPr lang="en-ID" b="1" dirty="0" err="1"/>
              <a:t>salib</a:t>
            </a:r>
            <a:r>
              <a:rPr lang="en-ID" b="1" dirty="0"/>
              <a:t>,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diterima</a:t>
            </a:r>
            <a:r>
              <a:rPr lang="en-ID" b="1" dirty="0"/>
              <a:t> </a:t>
            </a:r>
            <a:r>
              <a:rPr lang="en-ID" b="1" dirty="0" err="1"/>
              <a:t>kembali</a:t>
            </a:r>
            <a:r>
              <a:rPr lang="en-ID" b="1" dirty="0"/>
              <a:t> di </a:t>
            </a:r>
            <a:r>
              <a:rPr lang="en-ID" b="1" dirty="0" err="1"/>
              <a:t>Surga</a:t>
            </a:r>
            <a:r>
              <a:rPr lang="en-ID" b="1" dirty="0"/>
              <a:t> (Markus 16:19).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32540"/>
              </p:ext>
            </p:extLst>
          </p:nvPr>
        </p:nvGraphicFramePr>
        <p:xfrm>
          <a:off x="7478830" y="104799"/>
          <a:ext cx="4552750" cy="435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5712273" y="4303006"/>
            <a:ext cx="6479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Sebelum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memulai</a:t>
            </a:r>
            <a:r>
              <a:rPr lang="en-ID" b="1" dirty="0"/>
              <a:t> </a:t>
            </a:r>
            <a:r>
              <a:rPr lang="en-ID" b="1" dirty="0" err="1"/>
              <a:t>perjalanan</a:t>
            </a:r>
            <a:r>
              <a:rPr lang="en-ID" b="1" dirty="0"/>
              <a:t>-Nya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memberikan</a:t>
            </a:r>
            <a:r>
              <a:rPr lang="en-ID" b="1" dirty="0"/>
              <a:t> </a:t>
            </a:r>
            <a:r>
              <a:rPr lang="en-ID" b="1" dirty="0" err="1"/>
              <a:t>nyawa</a:t>
            </a:r>
            <a:r>
              <a:rPr lang="en-ID" b="1" dirty="0"/>
              <a:t>-Nya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, </a:t>
            </a:r>
            <a:r>
              <a:rPr lang="en-ID" b="1" dirty="0" err="1"/>
              <a:t>Yohanes</a:t>
            </a:r>
            <a:r>
              <a:rPr lang="en-ID" b="1" dirty="0"/>
              <a:t> </a:t>
            </a:r>
            <a:r>
              <a:rPr lang="en-ID" b="1" dirty="0" err="1"/>
              <a:t>mempersiapkan</a:t>
            </a:r>
            <a:r>
              <a:rPr lang="en-ID" b="1" dirty="0"/>
              <a:t> </a:t>
            </a:r>
            <a:r>
              <a:rPr lang="en-ID" b="1" dirty="0" err="1"/>
              <a:t>hati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mengarahkan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bertobat</a:t>
            </a:r>
            <a:r>
              <a:rPr lang="en-ID" b="1" dirty="0"/>
              <a:t> dan </a:t>
            </a:r>
            <a:r>
              <a:rPr lang="en-ID" b="1" dirty="0" err="1"/>
              <a:t>mengajak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dibaptis</a:t>
            </a:r>
            <a:r>
              <a:rPr lang="en-ID" b="1" dirty="0"/>
              <a:t> (Markus 1:4-6).</a:t>
            </a:r>
            <a:endParaRPr lang="en" b="1" dirty="0"/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4194884"/>
            <a:ext cx="2258447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21" y="4194884"/>
            <a:ext cx="176504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259" y="4194884"/>
            <a:ext cx="209493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160420" y="3192726"/>
            <a:ext cx="70150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mempersiapkan</a:t>
            </a:r>
            <a:r>
              <a:rPr lang="en-ID" b="1" dirty="0"/>
              <a:t> </a:t>
            </a:r>
            <a:r>
              <a:rPr lang="en-ID" b="1" dirty="0" err="1"/>
              <a:t>hal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, Allah </a:t>
            </a:r>
            <a:r>
              <a:rPr lang="en-ID" b="1" dirty="0" err="1"/>
              <a:t>memilih</a:t>
            </a:r>
            <a:r>
              <a:rPr lang="en-ID" b="1" dirty="0"/>
              <a:t> </a:t>
            </a:r>
            <a:r>
              <a:rPr lang="en-ID" b="1" dirty="0" err="1"/>
              <a:t>Yohanes</a:t>
            </a:r>
            <a:r>
              <a:rPr lang="en-ID" b="1" dirty="0"/>
              <a:t> </a:t>
            </a:r>
            <a:r>
              <a:rPr lang="en-ID" b="1" dirty="0" err="1"/>
              <a:t>Pembaptis</a:t>
            </a:r>
            <a:r>
              <a:rPr lang="en-ID" b="1" dirty="0"/>
              <a:t>, “</a:t>
            </a:r>
            <a:r>
              <a:rPr lang="en-ID" b="1" dirty="0" err="1"/>
              <a:t>ada</a:t>
            </a:r>
            <a:r>
              <a:rPr lang="en-ID" b="1" dirty="0"/>
              <a:t> </a:t>
            </a:r>
            <a:r>
              <a:rPr lang="en-ID" b="1" dirty="0" err="1"/>
              <a:t>suara</a:t>
            </a:r>
            <a:r>
              <a:rPr lang="en-ID" b="1" dirty="0"/>
              <a:t> orang yang </a:t>
            </a:r>
            <a:r>
              <a:rPr lang="en-ID" b="1" dirty="0" err="1"/>
              <a:t>berseru-seru</a:t>
            </a:r>
            <a:r>
              <a:rPr lang="en-ID" b="1" dirty="0"/>
              <a:t> di </a:t>
            </a:r>
            <a:r>
              <a:rPr lang="en-ID" b="1" dirty="0" err="1"/>
              <a:t>padang</a:t>
            </a:r>
            <a:r>
              <a:rPr lang="en-ID" b="1" dirty="0"/>
              <a:t> </a:t>
            </a:r>
            <a:r>
              <a:rPr lang="en-ID" b="1" dirty="0" err="1"/>
              <a:t>gurun</a:t>
            </a:r>
            <a:r>
              <a:rPr lang="en-ID" b="1" dirty="0"/>
              <a:t>” (Mrk 1:3;</a:t>
            </a:r>
            <a:br>
              <a:rPr lang="en-ID" b="1" dirty="0"/>
            </a:br>
            <a:r>
              <a:rPr lang="en-ID" b="1" dirty="0"/>
              <a:t>Yes 40:3).</a:t>
            </a:r>
            <a:endParaRPr lang="en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5697758" y="5541862"/>
            <a:ext cx="6494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Dia</a:t>
            </a:r>
            <a:r>
              <a:rPr lang="en-ID" b="1" dirty="0"/>
              <a:t> </a:t>
            </a:r>
            <a:r>
              <a:rPr lang="en-ID" b="1" dirty="0" err="1"/>
              <a:t>mempersiapkan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menerima</a:t>
            </a:r>
            <a:r>
              <a:rPr lang="en-ID" b="1" dirty="0"/>
              <a:t> Anak Allah: </a:t>
            </a:r>
            <a:r>
              <a:rPr lang="en-ID" b="1" dirty="0" err="1"/>
              <a:t>lebih</a:t>
            </a:r>
            <a:r>
              <a:rPr lang="en-ID" b="1" dirty="0"/>
              <a:t> </a:t>
            </a:r>
            <a:r>
              <a:rPr lang="en-ID" b="1" dirty="0" err="1"/>
              <a:t>berkuasa</a:t>
            </a:r>
            <a:r>
              <a:rPr lang="en-ID" b="1" dirty="0"/>
              <a:t> </a:t>
            </a:r>
            <a:r>
              <a:rPr lang="en-ID" b="1" dirty="0" err="1"/>
              <a:t>daripada</a:t>
            </a:r>
            <a:r>
              <a:rPr lang="en-ID" b="1" dirty="0"/>
              <a:t> </a:t>
            </a:r>
            <a:r>
              <a:rPr lang="en-ID" b="1" dirty="0" err="1"/>
              <a:t>Yohanes</a:t>
            </a:r>
            <a:r>
              <a:rPr lang="en-ID" b="1" dirty="0"/>
              <a:t> </a:t>
            </a:r>
            <a:r>
              <a:rPr lang="en-ID" b="1" dirty="0" err="1"/>
              <a:t>sendiri</a:t>
            </a:r>
            <a:r>
              <a:rPr lang="en-ID" b="1" dirty="0"/>
              <a:t>; </a:t>
            </a:r>
            <a:r>
              <a:rPr lang="en-ID" b="1" dirty="0" err="1"/>
              <a:t>lebih</a:t>
            </a:r>
            <a:r>
              <a:rPr lang="en-ID" b="1" dirty="0"/>
              <a:t> </a:t>
            </a:r>
            <a:r>
              <a:rPr lang="en-ID" b="1" dirty="0" err="1"/>
              <a:t>layak</a:t>
            </a:r>
            <a:r>
              <a:rPr lang="en-ID" b="1" dirty="0"/>
              <a:t>; dan </a:t>
            </a:r>
            <a:r>
              <a:rPr lang="en-ID" b="1" dirty="0" err="1"/>
              <a:t>bahwa</a:t>
            </a:r>
            <a:r>
              <a:rPr lang="en-ID" b="1" dirty="0"/>
              <a:t>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membaptis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baptisan</a:t>
            </a:r>
            <a:r>
              <a:rPr lang="en-ID" b="1" dirty="0"/>
              <a:t> yang </a:t>
            </a:r>
            <a:r>
              <a:rPr lang="en-ID" b="1" dirty="0" err="1"/>
              <a:t>lebih</a:t>
            </a:r>
            <a:r>
              <a:rPr lang="en-ID" b="1" dirty="0"/>
              <a:t> </a:t>
            </a:r>
            <a:r>
              <a:rPr lang="en-ID" b="1" dirty="0" err="1"/>
              <a:t>efektif</a:t>
            </a:r>
            <a:r>
              <a:rPr lang="en-ID" b="1" dirty="0"/>
              <a:t> (Markus 1:7-8).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778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BAPTISAN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67377" y="669902"/>
            <a:ext cx="767257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Pada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waktu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datanglah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Yesus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Nazaret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tanah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Galilea, dan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dibaptis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sungai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Yordan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oleh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Yohanes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(Markus 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67377" y="1446175"/>
            <a:ext cx="76725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memulai</a:t>
            </a:r>
            <a:r>
              <a:rPr lang="en-ID" sz="2000" b="1" dirty="0"/>
              <a:t> </a:t>
            </a:r>
            <a:r>
              <a:rPr lang="en-ID" sz="2000" b="1" dirty="0" err="1"/>
              <a:t>perjalanannya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yang </a:t>
            </a:r>
            <a:r>
              <a:rPr lang="en-ID" sz="2000" b="1" dirty="0" err="1"/>
              <a:t>spektakuler</a:t>
            </a:r>
            <a:r>
              <a:rPr lang="en-ID" sz="2000" b="1" dirty="0"/>
              <a:t>: Allah </a:t>
            </a:r>
            <a:r>
              <a:rPr lang="en-ID" sz="2000" b="1" dirty="0" err="1"/>
              <a:t>Bapa</a:t>
            </a:r>
            <a:r>
              <a:rPr lang="en-ID" sz="2000" b="1" dirty="0"/>
              <a:t> </a:t>
            </a:r>
            <a:r>
              <a:rPr lang="en-ID" sz="2000" b="1" dirty="0" err="1"/>
              <a:t>menampilkan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Putra-Nya, dan </a:t>
            </a:r>
            <a:r>
              <a:rPr lang="en-ID" sz="2000" b="1" dirty="0" err="1"/>
              <a:t>Roh</a:t>
            </a:r>
            <a:r>
              <a:rPr lang="en-ID" sz="2000" b="1" dirty="0"/>
              <a:t> Kudus </a:t>
            </a:r>
            <a:r>
              <a:rPr lang="en-ID" sz="2000" b="1" dirty="0" err="1"/>
              <a:t>mewujudkan</a:t>
            </a:r>
            <a:r>
              <a:rPr lang="en-ID" sz="2000" b="1" dirty="0"/>
              <a:t> </a:t>
            </a:r>
            <a:r>
              <a:rPr lang="en-ID" sz="2000" b="1" dirty="0" err="1"/>
              <a:t>kehadiran</a:t>
            </a:r>
            <a:r>
              <a:rPr lang="en-ID" sz="2000" b="1" dirty="0"/>
              <a:t>-Nya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wujud</a:t>
            </a:r>
            <a:r>
              <a:rPr lang="en-ID" sz="2000" b="1" dirty="0"/>
              <a:t> </a:t>
            </a:r>
            <a:r>
              <a:rPr lang="en-ID" sz="2000" b="1" dirty="0" err="1"/>
              <a:t>jasmani</a:t>
            </a:r>
            <a:r>
              <a:rPr lang="en-ID" sz="2000" b="1" dirty="0"/>
              <a:t> (Markus 1:10-11). </a:t>
            </a:r>
            <a:r>
              <a:rPr lang="en-ID" sz="2000" b="1" dirty="0" err="1"/>
              <a:t>Sejak</a:t>
            </a:r>
            <a:r>
              <a:rPr lang="en-ID" sz="2000" b="1" dirty="0"/>
              <a:t> </a:t>
            </a:r>
            <a:r>
              <a:rPr lang="en-ID" sz="2000" b="1" dirty="0" err="1"/>
              <a:t>awal</a:t>
            </a:r>
            <a:r>
              <a:rPr lang="en-ID" sz="2000" b="1" dirty="0"/>
              <a:t>,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ditampilkan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 </a:t>
            </a:r>
            <a:r>
              <a:rPr lang="en-ID" sz="2000" b="1" dirty="0" err="1"/>
              <a:t>ilahi</a:t>
            </a:r>
            <a:r>
              <a:rPr lang="en-ID" sz="2000" b="1" dirty="0"/>
              <a:t>, Anak Allah. </a:t>
            </a:r>
            <a:r>
              <a:rPr lang="en-ID" sz="2000" b="1" dirty="0" err="1"/>
              <a:t>Namun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juga </a:t>
            </a:r>
            <a:r>
              <a:rPr lang="en-ID" sz="2000" b="1" dirty="0" err="1"/>
              <a:t>ditampilkan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981580"/>
              </p:ext>
            </p:extLst>
          </p:nvPr>
        </p:nvGraphicFramePr>
        <p:xfrm>
          <a:off x="207432" y="3137837"/>
          <a:ext cx="11569702" cy="285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0" y="6273225"/>
            <a:ext cx="11569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1600" b="1" dirty="0" err="1"/>
              <a:t>Beginilah</a:t>
            </a:r>
            <a:r>
              <a:rPr lang="en-ID" sz="1600" b="1" dirty="0"/>
              <a:t> </a:t>
            </a:r>
            <a:r>
              <a:rPr lang="en-ID" sz="1600" b="1" dirty="0" err="1"/>
              <a:t>cara</a:t>
            </a:r>
            <a:r>
              <a:rPr lang="en-ID" sz="1600" b="1" dirty="0"/>
              <a:t> </a:t>
            </a:r>
            <a:r>
              <a:rPr lang="en-ID" sz="1600" b="1" dirty="0" err="1"/>
              <a:t>Yesus</a:t>
            </a:r>
            <a:r>
              <a:rPr lang="en-ID" sz="1600" b="1" dirty="0"/>
              <a:t> </a:t>
            </a:r>
            <a:r>
              <a:rPr lang="en-ID" sz="1600" b="1" dirty="0" err="1"/>
              <a:t>dihadirkan</a:t>
            </a:r>
            <a:r>
              <a:rPr lang="en-ID" sz="1600" b="1" dirty="0"/>
              <a:t> </a:t>
            </a:r>
            <a:r>
              <a:rPr lang="en-ID" sz="1600" b="1" dirty="0" err="1"/>
              <a:t>kepada</a:t>
            </a:r>
            <a:r>
              <a:rPr lang="en-ID" sz="1600" b="1" dirty="0"/>
              <a:t> </a:t>
            </a:r>
            <a:r>
              <a:rPr lang="en-ID" sz="1600" b="1" dirty="0" err="1"/>
              <a:t>kita</a:t>
            </a:r>
            <a:r>
              <a:rPr lang="en-ID" sz="1600" b="1" dirty="0"/>
              <a:t>: </a:t>
            </a:r>
            <a:r>
              <a:rPr lang="en-ID" sz="1600" b="1" dirty="0" err="1"/>
              <a:t>sepenuhnya</a:t>
            </a:r>
            <a:r>
              <a:rPr lang="en-ID" sz="1600" b="1" dirty="0"/>
              <a:t> </a:t>
            </a:r>
            <a:r>
              <a:rPr lang="en-ID" sz="1600" b="1" dirty="0" err="1"/>
              <a:t>ilahi</a:t>
            </a:r>
            <a:r>
              <a:rPr lang="en-ID" sz="1600" b="1" dirty="0"/>
              <a:t> dan </a:t>
            </a:r>
            <a:r>
              <a:rPr lang="en-ID" sz="1600" b="1" dirty="0" err="1"/>
              <a:t>sepenuhnya</a:t>
            </a:r>
            <a:r>
              <a:rPr lang="en-ID" sz="1600" b="1" dirty="0"/>
              <a:t> </a:t>
            </a:r>
            <a:r>
              <a:rPr lang="en-ID" sz="1600" b="1" dirty="0" err="1"/>
              <a:t>manusiawi</a:t>
            </a:r>
            <a:r>
              <a:rPr lang="en-ID" sz="1600" b="1" dirty="0"/>
              <a:t>. </a:t>
            </a:r>
            <a:r>
              <a:rPr lang="en-ID" sz="1600" b="1" dirty="0" err="1"/>
              <a:t>Dia</a:t>
            </a:r>
            <a:r>
              <a:rPr lang="en-ID" sz="1600" b="1" dirty="0"/>
              <a:t> </a:t>
            </a:r>
            <a:r>
              <a:rPr lang="en-ID" sz="1600" b="1" dirty="0" err="1"/>
              <a:t>adalah</a:t>
            </a:r>
            <a:r>
              <a:rPr lang="en-ID" sz="1600" b="1" dirty="0"/>
              <a:t> </a:t>
            </a:r>
            <a:r>
              <a:rPr lang="en-ID" sz="1600" b="1" dirty="0" err="1"/>
              <a:t>Juruselamat</a:t>
            </a:r>
            <a:r>
              <a:rPr lang="en-ID" sz="1600" b="1" dirty="0"/>
              <a:t> dan </a:t>
            </a:r>
            <a:r>
              <a:rPr lang="en-ID" sz="1600" b="1" dirty="0" err="1"/>
              <a:t>Saudara</a:t>
            </a:r>
            <a:r>
              <a:rPr lang="en-ID" sz="1600" b="1" dirty="0"/>
              <a:t>, </a:t>
            </a:r>
            <a:r>
              <a:rPr lang="en-ID" sz="1600" b="1" dirty="0" err="1"/>
              <a:t>Tuhan</a:t>
            </a:r>
            <a:r>
              <a:rPr lang="en-ID" sz="1600" b="1" dirty="0"/>
              <a:t> dan </a:t>
            </a:r>
            <a:r>
              <a:rPr lang="en-ID" sz="1600" b="1" dirty="0" err="1"/>
              <a:t>Teladan</a:t>
            </a:r>
            <a:r>
              <a:rPr lang="en-ID" sz="1600" b="1" dirty="0"/>
              <a:t>. </a:t>
            </a:r>
            <a:r>
              <a:rPr lang="en-ID" sz="1600" b="1" dirty="0" err="1"/>
              <a:t>Ini</a:t>
            </a:r>
            <a:r>
              <a:rPr lang="en-ID" sz="1600" b="1" dirty="0"/>
              <a:t> </a:t>
            </a:r>
            <a:r>
              <a:rPr lang="en-ID" sz="1600" b="1" dirty="0" err="1"/>
              <a:t>adalah</a:t>
            </a:r>
            <a:r>
              <a:rPr lang="en-ID" sz="1600" b="1" dirty="0"/>
              <a:t> </a:t>
            </a:r>
            <a:r>
              <a:rPr lang="en-ID" sz="1600" b="1" dirty="0" err="1"/>
              <a:t>wahyu</a:t>
            </a:r>
            <a:r>
              <a:rPr lang="en-ID" sz="1600" b="1" dirty="0"/>
              <a:t> </a:t>
            </a:r>
            <a:r>
              <a:rPr lang="en-ID" sz="1600" b="1" dirty="0" err="1"/>
              <a:t>kasih</a:t>
            </a:r>
            <a:r>
              <a:rPr lang="en-ID" sz="1600" b="1" dirty="0"/>
              <a:t> </a:t>
            </a:r>
            <a:r>
              <a:rPr lang="en-ID" sz="1600" b="1" dirty="0" err="1"/>
              <a:t>Tuhan</a:t>
            </a:r>
            <a:r>
              <a:rPr lang="en-ID" sz="1600" b="1" dirty="0"/>
              <a:t> yang </a:t>
            </a:r>
            <a:r>
              <a:rPr lang="en-ID" sz="1600" b="1" dirty="0" err="1"/>
              <a:t>lengkap</a:t>
            </a:r>
            <a:r>
              <a:rPr lang="en-ID" sz="1600" b="1" dirty="0"/>
              <a:t> </a:t>
            </a:r>
            <a:r>
              <a:rPr lang="en-ID" sz="1600" b="1" dirty="0" err="1"/>
              <a:t>terhadap</a:t>
            </a:r>
            <a:r>
              <a:rPr lang="en-ID" sz="1600" b="1" dirty="0"/>
              <a:t> </a:t>
            </a:r>
            <a:r>
              <a:rPr lang="en-ID" sz="1600" b="1" dirty="0" err="1"/>
              <a:t>umat</a:t>
            </a:r>
            <a:r>
              <a:rPr lang="en-ID" sz="1600" b="1" dirty="0"/>
              <a:t> </a:t>
            </a:r>
            <a:r>
              <a:rPr lang="en-ID" sz="1600" b="1" dirty="0" err="1"/>
              <a:t>manusia</a:t>
            </a:r>
            <a:r>
              <a:rPr lang="en-ID" sz="1600" b="1" dirty="0"/>
              <a:t>.</a:t>
            </a:r>
            <a:endParaRPr lang="en" sz="1600" b="1" dirty="0"/>
          </a:p>
        </p:txBody>
      </p:sp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710" y="134755"/>
            <a:ext cx="4177236" cy="2942636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1233</Words>
  <Application>Microsoft Office PowerPoint</Application>
  <PresentationFormat>Panorámica</PresentationFormat>
  <Paragraphs>75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Arial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 Fustero Carreras</cp:lastModifiedBy>
  <cp:revision>98</cp:revision>
  <dcterms:created xsi:type="dcterms:W3CDTF">2024-06-02T07:04:45Z</dcterms:created>
  <dcterms:modified xsi:type="dcterms:W3CDTF">2024-07-05T20:39:26Z</dcterms:modified>
</cp:coreProperties>
</file>