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sv-SE" b="1" dirty="0">
              <a:effectLst/>
            </a:rPr>
            <a:t> Ada setan di gereja. Ada “lalang” di dalam gereja, dan kita tidak dapat membedakannya (Mat.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Setan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itu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mengetahui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siapa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Yesus</a:t>
          </a:r>
          <a:r>
            <a:rPr lang="en-ID" b="1" dirty="0">
              <a:effectLst/>
            </a:rPr>
            <a:t>, dan </a:t>
          </a:r>
          <a:r>
            <a:rPr lang="en-ID" b="1" dirty="0" err="1">
              <a:effectLst/>
            </a:rPr>
            <a:t>mencari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cara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untuk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menetralisir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pengaruh</a:t>
          </a:r>
          <a:r>
            <a:rPr lang="en-ID" b="1" dirty="0">
              <a:effectLst/>
            </a:rPr>
            <a:t>-Nya.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ID" b="1" dirty="0" err="1">
              <a:effectLst/>
            </a:rPr>
            <a:t>Yesus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memerintahkan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dia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untuk</a:t>
          </a:r>
          <a:r>
            <a:rPr lang="en-ID" b="1" dirty="0">
              <a:effectLst/>
            </a:rPr>
            <a:t> diam. </a:t>
          </a:r>
          <a:r>
            <a:rPr lang="en-ID" b="1" dirty="0" err="1">
              <a:effectLst/>
            </a:rPr>
            <a:t>Ini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bukan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waktunya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untuk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secara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terbuka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menyatakan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dirinya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sebagai</a:t>
          </a:r>
          <a:r>
            <a:rPr lang="en-ID" b="1" dirty="0">
              <a:effectLst/>
            </a:rPr>
            <a:t> </a:t>
          </a:r>
          <a:r>
            <a:rPr lang="en-ID" b="1" dirty="0" err="1">
              <a:effectLst/>
            </a:rPr>
            <a:t>Mesias</a:t>
          </a:r>
          <a:r>
            <a:rPr lang="en-ID" b="1" dirty="0">
              <a:effectLst/>
            </a:rPr>
            <a:t>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Setelah menyembuhkannya, dia memberi dua perintah dengan tujuan ganda (Markus 1:44)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Tunjukkan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dirimu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pada para imam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menunjukkan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rasa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hormatnya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hukum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imam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kesempatan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menerima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membungkam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mencegah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imam agar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mempunyai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kecenderungan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penderita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kusta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menghindari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membangkitkan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mesianis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tengah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banyak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sv-SE" sz="1700" b="1" kern="1200" dirty="0">
              <a:effectLst/>
            </a:rPr>
            <a:t> Ada setan di gereja. Ada “lalang” di dalam gereja, dan kita tidak dapat membedakannya (Mat.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Setan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itu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mengetahui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siapa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Yesus</a:t>
          </a:r>
          <a:r>
            <a:rPr lang="en-ID" sz="1700" b="1" kern="1200" dirty="0">
              <a:effectLst/>
            </a:rPr>
            <a:t>, dan </a:t>
          </a:r>
          <a:r>
            <a:rPr lang="en-ID" sz="1700" b="1" kern="1200" dirty="0" err="1">
              <a:effectLst/>
            </a:rPr>
            <a:t>mencari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cara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untuk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menetralisir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pengaruh</a:t>
          </a:r>
          <a:r>
            <a:rPr lang="en-ID" sz="1700" b="1" kern="1200" dirty="0">
              <a:effectLst/>
            </a:rPr>
            <a:t>-Nya.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ID" sz="1700" b="1" kern="1200" dirty="0" err="1">
              <a:effectLst/>
            </a:rPr>
            <a:t>Yesus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memerintahkan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dia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untuk</a:t>
          </a:r>
          <a:r>
            <a:rPr lang="en-ID" sz="1700" b="1" kern="1200" dirty="0">
              <a:effectLst/>
            </a:rPr>
            <a:t> diam. </a:t>
          </a:r>
          <a:r>
            <a:rPr lang="en-ID" sz="1700" b="1" kern="1200" dirty="0" err="1">
              <a:effectLst/>
            </a:rPr>
            <a:t>Ini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bukan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waktunya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untuk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secara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terbuka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menyatakan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dirinya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sebagai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Mesias</a:t>
          </a:r>
          <a:r>
            <a:rPr lang="en-ID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Setelah menyembuhkannya, dia memberi dua perintah dengan tujuan ganda (Markus 1:44)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Tunjukkan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dirimu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pada para imam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menunjukkan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rasa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hormatnya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hukum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imam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kesempatan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menerima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membungkam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mencegah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imam agar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mempunyai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kecenderungan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penderita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kusta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menghindari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membangkitkan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mesianis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tengah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banyak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 HARI DALAM PELAYANAN YESUS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8632723" y="6374045"/>
            <a:ext cx="34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July 13,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BERDOA DAN BERKHOTBAH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801119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Pagi-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benar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masih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gelap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bangun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luar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tempat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sunyi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berdoa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(Markus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0" y="1340216"/>
            <a:ext cx="7123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Pada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Minggu</a:t>
            </a:r>
            <a:r>
              <a:rPr lang="en-ID" b="1" dirty="0"/>
              <a:t>, para murid </a:t>
            </a:r>
            <a:r>
              <a:rPr lang="en-ID" b="1" dirty="0" err="1"/>
              <a:t>menunggu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berkhotbah</a:t>
            </a:r>
            <a:r>
              <a:rPr lang="en-ID" b="1" dirty="0"/>
              <a:t> di </a:t>
            </a:r>
            <a:r>
              <a:rPr lang="en-ID" b="1" dirty="0" err="1"/>
              <a:t>kota</a:t>
            </a:r>
            <a:r>
              <a:rPr lang="en-ID" b="1" dirty="0"/>
              <a:t>. </a:t>
            </a:r>
            <a:r>
              <a:rPr lang="en-ID" b="1" dirty="0" err="1"/>
              <a:t>Namun</a:t>
            </a:r>
            <a:r>
              <a:rPr lang="en-ID" b="1" dirty="0"/>
              <a:t> </a:t>
            </a:r>
            <a:r>
              <a:rPr lang="en-ID" b="1" dirty="0" err="1"/>
              <a:t>rencana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berbeda</a:t>
            </a:r>
            <a:r>
              <a:rPr lang="en-ID" b="1" dirty="0"/>
              <a:t>.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manfaat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banyak</a:t>
            </a:r>
            <a:r>
              <a:rPr lang="en-ID" b="1" dirty="0"/>
              <a:t> orang </a:t>
            </a:r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perkataan</a:t>
            </a:r>
            <a:r>
              <a:rPr lang="en-ID" b="1" dirty="0"/>
              <a:t> dan </a:t>
            </a:r>
            <a:r>
              <a:rPr lang="en-ID" b="1" dirty="0" err="1"/>
              <a:t>tindakannya</a:t>
            </a:r>
            <a:r>
              <a:rPr lang="en-ID" b="1" dirty="0"/>
              <a:t> (Markus 1:36-39).</a:t>
            </a:r>
            <a:endParaRPr lang="en" b="1" dirty="0"/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4025461"/>
            <a:ext cx="3681317" cy="2558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mencari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doa</a:t>
            </a:r>
            <a:r>
              <a:rPr lang="en-ID" b="1" dirty="0"/>
              <a:t>, dan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mengajak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meniru</a:t>
            </a:r>
            <a:r>
              <a:rPr lang="en-ID" b="1" dirty="0"/>
              <a:t> </a:t>
            </a:r>
            <a:r>
              <a:rPr lang="en-ID" b="1" dirty="0" err="1"/>
              <a:t>Dia</a:t>
            </a:r>
            <a:r>
              <a:rPr lang="en-ID" b="1" dirty="0"/>
              <a:t> (Markus 6:46; Lukas 3:21; 5:16; 9:18; 11:1; 18:1).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situasi</a:t>
            </a:r>
            <a:r>
              <a:rPr lang="en-ID" b="1" dirty="0"/>
              <a:t> </a:t>
            </a:r>
            <a:r>
              <a:rPr lang="en-ID" b="1" dirty="0" err="1"/>
              <a:t>khusus</a:t>
            </a:r>
            <a:r>
              <a:rPr lang="en-ID" b="1" dirty="0"/>
              <a:t>,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bahkan</a:t>
            </a:r>
            <a:r>
              <a:rPr lang="en-ID" b="1" dirty="0"/>
              <a:t> </a:t>
            </a:r>
            <a:r>
              <a:rPr lang="en-ID" b="1" dirty="0" err="1"/>
              <a:t>menggunakan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sepanjang</a:t>
            </a:r>
            <a:r>
              <a:rPr lang="en-ID" b="1" dirty="0"/>
              <a:t> </a:t>
            </a:r>
            <a:r>
              <a:rPr lang="en-ID" b="1" dirty="0" err="1"/>
              <a:t>malam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berdoa</a:t>
            </a:r>
            <a:r>
              <a:rPr lang="en-ID" b="1" dirty="0"/>
              <a:t> (</a:t>
            </a:r>
            <a:r>
              <a:rPr lang="en-ID" b="1" dirty="0" err="1"/>
              <a:t>Luk</a:t>
            </a:r>
            <a:r>
              <a:rPr lang="en-ID" b="1" dirty="0"/>
              <a:t> 6:12-13; Mat 14:21-23).</a:t>
            </a:r>
            <a:endParaRPr lang="en" b="1" dirty="0"/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584174"/>
            <a:ext cx="69987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Namun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bertindak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inisiatifnya</a:t>
            </a:r>
            <a:r>
              <a:rPr lang="en-ID" b="1" dirty="0"/>
              <a:t> </a:t>
            </a:r>
            <a:r>
              <a:rPr lang="en-ID" b="1" dirty="0" err="1"/>
              <a:t>sendiri</a:t>
            </a:r>
            <a:r>
              <a:rPr lang="en-ID" b="1" dirty="0"/>
              <a:t>.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biasa</a:t>
            </a:r>
            <a:r>
              <a:rPr lang="en-ID" b="1" dirty="0"/>
              <a:t>,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pergi</a:t>
            </a:r>
            <a:r>
              <a:rPr lang="en-ID" b="1" dirty="0"/>
              <a:t> </a:t>
            </a:r>
            <a:r>
              <a:rPr lang="en-ID" b="1" dirty="0" err="1"/>
              <a:t>terlebih</a:t>
            </a:r>
            <a:r>
              <a:rPr lang="en-ID" b="1" dirty="0"/>
              <a:t> </a:t>
            </a:r>
            <a:r>
              <a:rPr lang="en-ID" b="1" dirty="0" err="1"/>
              <a:t>dahulu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Bapa</a:t>
            </a:r>
            <a:r>
              <a:rPr lang="en-ID" b="1" dirty="0"/>
              <a:t>-Nya agar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tahu</a:t>
            </a:r>
            <a:r>
              <a:rPr lang="en-ID" b="1" dirty="0"/>
              <a:t> </a:t>
            </a:r>
            <a:r>
              <a:rPr lang="en-ID" b="1" dirty="0" err="1"/>
              <a:t>Bapa</a:t>
            </a:r>
            <a:r>
              <a:rPr lang="en-ID" b="1" dirty="0"/>
              <a:t> </a:t>
            </a:r>
            <a:r>
              <a:rPr lang="en-ID" b="1" dirty="0" err="1"/>
              <a:t>apa</a:t>
            </a:r>
            <a:r>
              <a:rPr lang="en-ID" b="1" dirty="0"/>
              <a:t> yang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lakukan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(</a:t>
            </a:r>
            <a:r>
              <a:rPr lang="en-ID" b="1" dirty="0" err="1"/>
              <a:t>Mrk</a:t>
            </a:r>
            <a:r>
              <a:rPr lang="en-ID" b="1" dirty="0"/>
              <a:t> 1:35; Yoh 8:28).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Bukankah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,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,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mencari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doa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mengetahui</a:t>
            </a:r>
            <a:r>
              <a:rPr lang="en-ID" b="1" dirty="0"/>
              <a:t> </a:t>
            </a:r>
            <a:r>
              <a:rPr lang="en-ID" b="1" dirty="0" err="1"/>
              <a:t>kehendak</a:t>
            </a:r>
            <a:r>
              <a:rPr lang="en-ID" b="1" dirty="0"/>
              <a:t>-Nya?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situasi</a:t>
            </a:r>
            <a:r>
              <a:rPr lang="en-ID" b="1" dirty="0"/>
              <a:t> </a:t>
            </a:r>
            <a:r>
              <a:rPr lang="en-ID" b="1" dirty="0" err="1"/>
              <a:t>khusus</a:t>
            </a:r>
            <a:r>
              <a:rPr lang="en-ID" b="1" dirty="0"/>
              <a:t>, </a:t>
            </a:r>
            <a:r>
              <a:rPr lang="en-ID" b="1" dirty="0" err="1"/>
              <a:t>bukankah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mencari</a:t>
            </a:r>
            <a:r>
              <a:rPr lang="en-ID" b="1" dirty="0"/>
              <a:t>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khususnya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doa</a:t>
            </a:r>
            <a:r>
              <a:rPr lang="en-ID" b="1" dirty="0"/>
              <a:t>?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MENYEMBUHKAN DAN MENGHORMATI HUKUM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0" y="501313"/>
            <a:ext cx="121634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Ingatlah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janganlah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engkau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memberitahukan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apa-apa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tentang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hal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ini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kepada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siapa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pun,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tetapi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pergilah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perlihatkanlah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dirimu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kepada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imam dan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persembahkanlah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untuk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pentahiranmu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persembahan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yang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diperintahkan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oleh Musa,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sebagai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bukti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bagi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mereka</a:t>
            </a: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(Markus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3450390" y="1305565"/>
            <a:ext cx="871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Penderita</a:t>
            </a:r>
            <a:r>
              <a:rPr lang="en-ID" b="1" dirty="0"/>
              <a:t> </a:t>
            </a:r>
            <a:r>
              <a:rPr lang="en-ID" b="1" dirty="0" err="1"/>
              <a:t>kusta</a:t>
            </a:r>
            <a:r>
              <a:rPr lang="en-ID" b="1" dirty="0"/>
              <a:t>, yang </a:t>
            </a:r>
            <a:r>
              <a:rPr lang="en-ID" b="1" dirty="0" err="1"/>
              <a:t>terisolasi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kontak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penyakitnya</a:t>
            </a:r>
            <a:r>
              <a:rPr lang="en-ID" b="1" dirty="0"/>
              <a:t>, </a:t>
            </a:r>
            <a:r>
              <a:rPr lang="en-ID" b="1" dirty="0" err="1"/>
              <a:t>berlutut</a:t>
            </a:r>
            <a:r>
              <a:rPr lang="en-ID" b="1" dirty="0"/>
              <a:t> di </a:t>
            </a:r>
            <a:r>
              <a:rPr lang="en-ID" b="1" dirty="0" err="1"/>
              <a:t>hadapan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memohon</a:t>
            </a:r>
            <a:r>
              <a:rPr lang="en-ID" b="1" dirty="0"/>
              <a:t> </a:t>
            </a:r>
            <a:r>
              <a:rPr lang="en-ID" b="1" dirty="0" err="1"/>
              <a:t>kesembuhan</a:t>
            </a:r>
            <a:r>
              <a:rPr lang="en-ID" b="1" dirty="0"/>
              <a:t> (</a:t>
            </a:r>
            <a:r>
              <a:rPr lang="en-ID" b="1" dirty="0" err="1"/>
              <a:t>Imamat</a:t>
            </a:r>
            <a:r>
              <a:rPr lang="en-ID" b="1" dirty="0"/>
              <a:t> 13:45; Markus 1:40).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924883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534954"/>
            <a:ext cx="1411671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1791870" y="1534954"/>
            <a:ext cx="1411671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3421817" y="3091101"/>
            <a:ext cx="8741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dan </a:t>
            </a:r>
            <a:r>
              <a:rPr lang="en-ID" sz="2000" b="1" dirty="0" err="1"/>
              <a:t>kekotoran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meninggalkan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 dan </a:t>
            </a:r>
            <a:r>
              <a:rPr lang="en-ID" sz="2000" b="1" dirty="0" err="1"/>
              <a:t>kesembuhan</a:t>
            </a:r>
            <a:r>
              <a:rPr lang="en-ID" sz="2000" b="1" dirty="0"/>
              <a:t>,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bersih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Dia.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3450390" y="1918861"/>
            <a:ext cx="8741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Di </a:t>
            </a:r>
            <a:r>
              <a:rPr lang="en-ID" b="1" dirty="0" err="1"/>
              <a:t>depan</a:t>
            </a:r>
            <a:r>
              <a:rPr lang="en-ID" b="1" dirty="0"/>
              <a:t> orang </a:t>
            </a:r>
            <a:r>
              <a:rPr lang="en-ID" b="1" dirty="0" err="1"/>
              <a:t>banyak</a:t>
            </a:r>
            <a:r>
              <a:rPr lang="en-ID" b="1" dirty="0"/>
              <a:t>,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sesuatu</a:t>
            </a:r>
            <a:r>
              <a:rPr lang="en-ID" b="1" dirty="0"/>
              <a:t> yang </a:t>
            </a:r>
            <a:r>
              <a:rPr lang="en-ID" b="1" dirty="0" err="1"/>
              <a:t>bertentangan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hukum</a:t>
            </a:r>
            <a:r>
              <a:rPr lang="en-ID" b="1" dirty="0"/>
              <a:t>: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menyentuh</a:t>
            </a:r>
            <a:r>
              <a:rPr lang="en-ID" b="1" dirty="0"/>
              <a:t> </a:t>
            </a:r>
            <a:r>
              <a:rPr lang="en-ID" b="1" dirty="0" err="1"/>
              <a:t>penderita</a:t>
            </a:r>
            <a:r>
              <a:rPr lang="en-ID" b="1" dirty="0"/>
              <a:t> </a:t>
            </a:r>
            <a:r>
              <a:rPr lang="en-ID" b="1" dirty="0" err="1"/>
              <a:t>kusta</a:t>
            </a:r>
            <a:r>
              <a:rPr lang="en-ID" b="1" dirty="0"/>
              <a:t> dan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najis</a:t>
            </a:r>
            <a:r>
              <a:rPr lang="en-ID" b="1" dirty="0"/>
              <a:t>. </a:t>
            </a:r>
            <a:r>
              <a:rPr lang="en-ID" b="1" dirty="0" err="1"/>
              <a:t>Namun</a:t>
            </a:r>
            <a:r>
              <a:rPr lang="en-ID" b="1" dirty="0"/>
              <a:t>, </a:t>
            </a:r>
            <a:r>
              <a:rPr lang="en-ID" b="1" dirty="0" err="1"/>
              <a:t>bukannya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kenajisan</a:t>
            </a:r>
            <a:r>
              <a:rPr lang="en-ID" b="1" dirty="0"/>
              <a:t> </a:t>
            </a:r>
            <a:r>
              <a:rPr lang="en-ID" b="1" dirty="0" err="1"/>
              <a:t>si</a:t>
            </a:r>
            <a:r>
              <a:rPr lang="en-ID" b="1" dirty="0"/>
              <a:t> </a:t>
            </a:r>
            <a:r>
              <a:rPr lang="en-ID" b="1" dirty="0" err="1"/>
              <a:t>penderita</a:t>
            </a:r>
            <a:r>
              <a:rPr lang="en-ID" b="1" dirty="0"/>
              <a:t> </a:t>
            </a:r>
            <a:r>
              <a:rPr lang="en-ID" b="1" dirty="0" err="1"/>
              <a:t>kusta</a:t>
            </a:r>
            <a:r>
              <a:rPr lang="en-ID" b="1" dirty="0"/>
              <a:t>, </a:t>
            </a:r>
            <a:r>
              <a:rPr lang="en-ID" b="1" dirty="0" err="1"/>
              <a:t>si</a:t>
            </a:r>
            <a:r>
              <a:rPr lang="en-ID" b="1" dirty="0"/>
              <a:t> </a:t>
            </a:r>
            <a:r>
              <a:rPr lang="en-ID" b="1" dirty="0" err="1"/>
              <a:t>penderita</a:t>
            </a:r>
            <a:r>
              <a:rPr lang="en-ID" b="1" dirty="0"/>
              <a:t> </a:t>
            </a:r>
            <a:r>
              <a:rPr lang="en-ID" b="1" dirty="0" err="1"/>
              <a:t>kusta</a:t>
            </a:r>
            <a:r>
              <a:rPr lang="en-ID" b="1" dirty="0"/>
              <a:t> </a:t>
            </a:r>
            <a:r>
              <a:rPr lang="en-ID" b="1" dirty="0" err="1"/>
              <a:t>malah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kesembuhan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401885"/>
            <a:ext cx="956310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500" b="1" dirty="0">
                <a:latin typeface="Constantia" panose="02030602050306030303" pitchFamily="18" charset="0"/>
              </a:rPr>
              <a:t>“</a:t>
            </a:r>
            <a:r>
              <a:rPr lang="en-ID" sz="2500" b="1" dirty="0" err="1">
                <a:latin typeface="Constantia" panose="02030602050306030303" pitchFamily="18" charset="0"/>
              </a:rPr>
              <a:t>Kehidupan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Juruselamat</a:t>
            </a:r>
            <a:r>
              <a:rPr lang="en-ID" sz="2500" b="1" dirty="0">
                <a:latin typeface="Constantia" panose="02030602050306030303" pitchFamily="18" charset="0"/>
              </a:rPr>
              <a:t> di </a:t>
            </a:r>
            <a:r>
              <a:rPr lang="en-ID" sz="2500" b="1" dirty="0" err="1">
                <a:latin typeface="Constantia" panose="02030602050306030303" pitchFamily="18" charset="0"/>
              </a:rPr>
              <a:t>bumi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bukanlah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suatu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kehidupan</a:t>
            </a:r>
            <a:r>
              <a:rPr lang="en-ID" sz="2500" b="1" dirty="0">
                <a:latin typeface="Constantia" panose="02030602050306030303" pitchFamily="18" charset="0"/>
              </a:rPr>
              <a:t> yang </a:t>
            </a:r>
            <a:r>
              <a:rPr lang="en-ID" sz="2500" b="1" dirty="0" err="1">
                <a:latin typeface="Constantia" panose="02030602050306030303" pitchFamily="18" charset="0"/>
              </a:rPr>
              <a:t>mudah</a:t>
            </a:r>
            <a:r>
              <a:rPr lang="en-ID" sz="2500" b="1" dirty="0">
                <a:latin typeface="Constantia" panose="02030602050306030303" pitchFamily="18" charset="0"/>
              </a:rPr>
              <a:t>. </a:t>
            </a:r>
            <a:r>
              <a:rPr lang="en-ID" sz="2500" b="1" dirty="0" err="1">
                <a:latin typeface="Constantia" panose="02030602050306030303" pitchFamily="18" charset="0"/>
              </a:rPr>
              <a:t>Namun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Dia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tidak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pernah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lelah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bekerja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untuk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menyelamatkan</a:t>
            </a:r>
            <a:r>
              <a:rPr lang="en-ID" sz="2500" b="1" dirty="0">
                <a:latin typeface="Constantia" panose="02030602050306030303" pitchFamily="18" charset="0"/>
              </a:rPr>
              <a:t> orang-orang yang </a:t>
            </a:r>
            <a:r>
              <a:rPr lang="en-ID" sz="2500" b="1" dirty="0" err="1">
                <a:latin typeface="Constantia" panose="02030602050306030303" pitchFamily="18" charset="0"/>
              </a:rPr>
              <a:t>terhilang</a:t>
            </a:r>
            <a:r>
              <a:rPr lang="en-ID" sz="2500" b="1" dirty="0">
                <a:latin typeface="Constantia" panose="02030602050306030303" pitchFamily="18" charset="0"/>
              </a:rPr>
              <a:t>. </a:t>
            </a:r>
            <a:r>
              <a:rPr lang="en-ID" sz="2500" b="1" dirty="0" err="1">
                <a:latin typeface="Constantia" panose="02030602050306030303" pitchFamily="18" charset="0"/>
              </a:rPr>
              <a:t>Dia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menjalani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kehidupan</a:t>
            </a:r>
            <a:r>
              <a:rPr lang="en-ID" sz="2500" b="1" dirty="0">
                <a:latin typeface="Constantia" panose="02030602050306030303" pitchFamily="18" charset="0"/>
              </a:rPr>
              <a:t> yang </a:t>
            </a:r>
            <a:r>
              <a:rPr lang="en-ID" sz="2500" b="1" dirty="0" err="1">
                <a:latin typeface="Constantia" panose="02030602050306030303" pitchFamily="18" charset="0"/>
              </a:rPr>
              <a:t>tidak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egois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sejak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kelahiran</a:t>
            </a:r>
            <a:r>
              <a:rPr lang="en-ID" sz="2500" b="1" dirty="0">
                <a:latin typeface="Constantia" panose="02030602050306030303" pitchFamily="18" charset="0"/>
              </a:rPr>
              <a:t>-Nya </a:t>
            </a:r>
            <a:r>
              <a:rPr lang="en-ID" sz="2500" b="1" dirty="0" err="1">
                <a:latin typeface="Constantia" panose="02030602050306030303" pitchFamily="18" charset="0"/>
              </a:rPr>
              <a:t>hingga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kematian</a:t>
            </a:r>
            <a:r>
              <a:rPr lang="en-ID" sz="2500" b="1" dirty="0">
                <a:latin typeface="Constantia" panose="02030602050306030303" pitchFamily="18" charset="0"/>
              </a:rPr>
              <a:t>-Nya. </a:t>
            </a:r>
            <a:r>
              <a:rPr lang="en-ID" sz="2500" b="1" dirty="0" err="1">
                <a:latin typeface="Constantia" panose="02030602050306030303" pitchFamily="18" charset="0"/>
              </a:rPr>
              <a:t>Ia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tak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berusaha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lepas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dari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kerja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keras</a:t>
            </a:r>
            <a:r>
              <a:rPr lang="en-ID" sz="2500" b="1" dirty="0">
                <a:latin typeface="Constantia" panose="02030602050306030303" pitchFamily="18" charset="0"/>
              </a:rPr>
              <a:t> dan </a:t>
            </a:r>
            <a:r>
              <a:rPr lang="en-ID" sz="2500" b="1" dirty="0" err="1">
                <a:latin typeface="Constantia" panose="02030602050306030303" pitchFamily="18" charset="0"/>
              </a:rPr>
              <a:t>perjalanan</a:t>
            </a:r>
            <a:r>
              <a:rPr lang="en-ID" sz="2500" b="1" dirty="0">
                <a:latin typeface="Constantia" panose="02030602050306030303" pitchFamily="18" charset="0"/>
              </a:rPr>
              <a:t> yang </a:t>
            </a:r>
            <a:r>
              <a:rPr lang="en-ID" sz="2500" b="1" dirty="0" err="1">
                <a:latin typeface="Constantia" panose="02030602050306030303" pitchFamily="18" charset="0"/>
              </a:rPr>
              <a:t>melelahkan</a:t>
            </a:r>
            <a:r>
              <a:rPr lang="en-ID" sz="2500" b="1" dirty="0">
                <a:latin typeface="Constantia" panose="02030602050306030303" pitchFamily="18" charset="0"/>
              </a:rPr>
              <a:t>. </a:t>
            </a:r>
            <a:r>
              <a:rPr lang="en-ID" sz="2500" b="1" dirty="0" err="1">
                <a:latin typeface="Constantia" panose="02030602050306030303" pitchFamily="18" charset="0"/>
              </a:rPr>
              <a:t>KataNya</a:t>
            </a:r>
            <a:r>
              <a:rPr lang="en-ID" sz="2500" b="1" dirty="0">
                <a:latin typeface="Constantia" panose="02030602050306030303" pitchFamily="18" charset="0"/>
              </a:rPr>
              <a:t>: “</a:t>
            </a:r>
            <a:r>
              <a:rPr lang="en-ID" sz="2500" b="1" dirty="0" err="1">
                <a:latin typeface="Constantia" panose="02030602050306030303" pitchFamily="18" charset="0"/>
              </a:rPr>
              <a:t>sama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seperti</a:t>
            </a:r>
            <a:r>
              <a:rPr lang="en-ID" sz="2500" b="1" dirty="0">
                <a:latin typeface="Constantia" panose="02030602050306030303" pitchFamily="18" charset="0"/>
              </a:rPr>
              <a:t> Anak </a:t>
            </a:r>
            <a:r>
              <a:rPr lang="en-ID" sz="2500" b="1" dirty="0" err="1">
                <a:latin typeface="Constantia" panose="02030602050306030303" pitchFamily="18" charset="0"/>
              </a:rPr>
              <a:t>Manusia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datang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bukan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untuk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dilayani</a:t>
            </a:r>
            <a:r>
              <a:rPr lang="en-ID" sz="2500" b="1" dirty="0">
                <a:latin typeface="Constantia" panose="02030602050306030303" pitchFamily="18" charset="0"/>
              </a:rPr>
              <a:t>, </a:t>
            </a:r>
            <a:r>
              <a:rPr lang="en-ID" sz="2500" b="1" dirty="0" err="1">
                <a:latin typeface="Constantia" panose="02030602050306030303" pitchFamily="18" charset="0"/>
              </a:rPr>
              <a:t>melainkan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untuk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melayani</a:t>
            </a:r>
            <a:r>
              <a:rPr lang="en-ID" sz="2500" b="1" dirty="0">
                <a:latin typeface="Constantia" panose="02030602050306030303" pitchFamily="18" charset="0"/>
              </a:rPr>
              <a:t> dan </a:t>
            </a:r>
            <a:r>
              <a:rPr lang="en-ID" sz="2500" b="1" dirty="0" err="1">
                <a:latin typeface="Constantia" panose="02030602050306030303" pitchFamily="18" charset="0"/>
              </a:rPr>
              <a:t>untuk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memberikan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nyawa</a:t>
            </a:r>
            <a:r>
              <a:rPr lang="en-ID" sz="2500" b="1" dirty="0">
                <a:latin typeface="Constantia" panose="02030602050306030303" pitchFamily="18" charset="0"/>
              </a:rPr>
              <a:t>-Nya </a:t>
            </a:r>
            <a:r>
              <a:rPr lang="en-ID" sz="2500" b="1" dirty="0" err="1">
                <a:latin typeface="Constantia" panose="02030602050306030303" pitchFamily="18" charset="0"/>
              </a:rPr>
              <a:t>menjadi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tebusan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bagi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banyak</a:t>
            </a:r>
            <a:r>
              <a:rPr lang="en-ID" sz="2500" b="1" dirty="0">
                <a:latin typeface="Constantia" panose="02030602050306030303" pitchFamily="18" charset="0"/>
              </a:rPr>
              <a:t> orang.” </a:t>
            </a:r>
            <a:r>
              <a:rPr lang="en-ID" sz="2500" b="1" dirty="0" err="1">
                <a:latin typeface="Constantia" panose="02030602050306030303" pitchFamily="18" charset="0"/>
              </a:rPr>
              <a:t>Matius</a:t>
            </a:r>
            <a:r>
              <a:rPr lang="en-ID" sz="2500" b="1" dirty="0">
                <a:latin typeface="Constantia" panose="02030602050306030303" pitchFamily="18" charset="0"/>
              </a:rPr>
              <a:t> 20:28. </a:t>
            </a:r>
            <a:r>
              <a:rPr lang="en-ID" sz="2500" b="1" dirty="0" err="1">
                <a:latin typeface="Constantia" panose="02030602050306030303" pitchFamily="18" charset="0"/>
              </a:rPr>
              <a:t>Inilah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satu-satunya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tujuan</a:t>
            </a:r>
            <a:r>
              <a:rPr lang="en-ID" sz="2500" b="1" dirty="0">
                <a:latin typeface="Constantia" panose="02030602050306030303" pitchFamily="18" charset="0"/>
              </a:rPr>
              <a:t> yang </a:t>
            </a:r>
            <a:r>
              <a:rPr lang="en-ID" sz="2500" b="1" dirty="0" err="1">
                <a:latin typeface="Constantia" panose="02030602050306030303" pitchFamily="18" charset="0"/>
              </a:rPr>
              <a:t>besar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daripada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kehidupanNya</a:t>
            </a:r>
            <a:r>
              <a:rPr lang="en-ID" sz="2500" b="1" dirty="0">
                <a:latin typeface="Constantia" panose="02030602050306030303" pitchFamily="18" charset="0"/>
              </a:rPr>
              <a:t>. </a:t>
            </a:r>
            <a:r>
              <a:rPr lang="en-ID" sz="2500" b="1" dirty="0" err="1">
                <a:latin typeface="Constantia" panose="02030602050306030303" pitchFamily="18" charset="0"/>
              </a:rPr>
              <a:t>Segala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sesuatu</a:t>
            </a:r>
            <a:r>
              <a:rPr lang="en-ID" sz="2500" b="1" dirty="0">
                <a:latin typeface="Constantia" panose="02030602050306030303" pitchFamily="18" charset="0"/>
              </a:rPr>
              <a:t> yang lain </a:t>
            </a:r>
            <a:r>
              <a:rPr lang="en-ID" sz="2500" b="1" dirty="0" err="1">
                <a:latin typeface="Constantia" panose="02030602050306030303" pitchFamily="18" charset="0"/>
              </a:rPr>
              <a:t>adalah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merupakan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pekerjaan</a:t>
            </a:r>
            <a:r>
              <a:rPr lang="en-ID" sz="2500" b="1" dirty="0">
                <a:latin typeface="Constantia" panose="02030602050306030303" pitchFamily="18" charset="0"/>
              </a:rPr>
              <a:t> yang </a:t>
            </a:r>
            <a:r>
              <a:rPr lang="en-ID" sz="2500" b="1" dirty="0" err="1">
                <a:latin typeface="Constantia" panose="02030602050306030303" pitchFamily="18" charset="0"/>
              </a:rPr>
              <a:t>nomor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dua</a:t>
            </a:r>
            <a:r>
              <a:rPr lang="en-ID" sz="2500" b="1" dirty="0">
                <a:latin typeface="Constantia" panose="02030602050306030303" pitchFamily="18" charset="0"/>
              </a:rPr>
              <a:t> dan </a:t>
            </a:r>
            <a:r>
              <a:rPr lang="en-ID" sz="2500" b="1" dirty="0" err="1">
                <a:latin typeface="Constantia" panose="02030602050306030303" pitchFamily="18" charset="0"/>
              </a:rPr>
              <a:t>menjadi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alat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saja</a:t>
            </a:r>
            <a:r>
              <a:rPr lang="en-ID" sz="2500" b="1" dirty="0">
                <a:latin typeface="Constantia" panose="02030602050306030303" pitchFamily="18" charset="0"/>
              </a:rPr>
              <a:t>. </a:t>
            </a:r>
            <a:r>
              <a:rPr lang="en-ID" sz="2500" b="1" dirty="0" err="1">
                <a:latin typeface="Constantia" panose="02030602050306030303" pitchFamily="18" charset="0"/>
              </a:rPr>
              <a:t>Makanan</a:t>
            </a:r>
            <a:r>
              <a:rPr lang="en-ID" sz="2500" b="1" dirty="0">
                <a:latin typeface="Constantia" panose="02030602050306030303" pitchFamily="18" charset="0"/>
              </a:rPr>
              <a:t> dan </a:t>
            </a:r>
            <a:r>
              <a:rPr lang="en-ID" sz="2500" b="1" dirty="0" err="1">
                <a:latin typeface="Constantia" panose="02030602050306030303" pitchFamily="18" charset="0"/>
              </a:rPr>
              <a:t>minumanNya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ialah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melakukan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kehendak</a:t>
            </a:r>
            <a:r>
              <a:rPr lang="en-ID" sz="2500" b="1" dirty="0">
                <a:latin typeface="Constantia" panose="02030602050306030303" pitchFamily="18" charset="0"/>
              </a:rPr>
              <a:t> Allah </a:t>
            </a:r>
            <a:r>
              <a:rPr lang="en-ID" sz="2500" b="1" dirty="0" err="1">
                <a:latin typeface="Constantia" panose="02030602050306030303" pitchFamily="18" charset="0"/>
              </a:rPr>
              <a:t>serta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menyelesaikan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pekerjaanNya</a:t>
            </a:r>
            <a:r>
              <a:rPr lang="en-ID" sz="2500" b="1" dirty="0">
                <a:latin typeface="Constantia" panose="02030602050306030303" pitchFamily="18" charset="0"/>
              </a:rPr>
              <a:t>. </a:t>
            </a:r>
            <a:r>
              <a:rPr lang="en-ID" sz="2500" b="1" dirty="0" err="1">
                <a:latin typeface="Constantia" panose="02030602050306030303" pitchFamily="18" charset="0"/>
              </a:rPr>
              <a:t>Kepentingan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diri</a:t>
            </a:r>
            <a:r>
              <a:rPr lang="en-ID" sz="2500" b="1" dirty="0">
                <a:latin typeface="Constantia" panose="02030602050306030303" pitchFamily="18" charset="0"/>
              </a:rPr>
              <a:t> dan </a:t>
            </a:r>
            <a:r>
              <a:rPr lang="en-ID" sz="2500" b="1" dirty="0" err="1">
                <a:latin typeface="Constantia" panose="02030602050306030303" pitchFamily="18" charset="0"/>
              </a:rPr>
              <a:t>diri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sendiri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tidak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memegang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peranan</a:t>
            </a:r>
            <a:r>
              <a:rPr lang="en-ID" sz="2500" b="1" dirty="0">
                <a:latin typeface="Constantia" panose="02030602050306030303" pitchFamily="18" charset="0"/>
              </a:rPr>
              <a:t> di </a:t>
            </a:r>
            <a:r>
              <a:rPr lang="en-ID" sz="2500" b="1" dirty="0" err="1">
                <a:latin typeface="Constantia" panose="02030602050306030303" pitchFamily="18" charset="0"/>
              </a:rPr>
              <a:t>dalam</a:t>
            </a:r>
            <a:r>
              <a:rPr lang="en-ID" sz="2500" b="1" dirty="0">
                <a:latin typeface="Constantia" panose="02030602050306030303" pitchFamily="18" charset="0"/>
              </a:rPr>
              <a:t> </a:t>
            </a:r>
            <a:r>
              <a:rPr lang="en-ID" sz="2500" b="1" dirty="0" err="1">
                <a:latin typeface="Constantia" panose="02030602050306030303" pitchFamily="18" charset="0"/>
              </a:rPr>
              <a:t>pekerjaanNya</a:t>
            </a:r>
            <a:r>
              <a:rPr lang="en-ID" sz="2500" b="1" dirty="0">
                <a:latin typeface="Constantia" panose="02030602050306030303" pitchFamily="18" charset="0"/>
              </a:rPr>
              <a:t>.”</a:t>
            </a:r>
            <a:endParaRPr lang="en" sz="25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234195" y="6029325"/>
            <a:ext cx="272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pg. 77)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164094" y="308113"/>
            <a:ext cx="4716517" cy="6241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Yesus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berkata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"Mari,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ikutlah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Aku dan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Kujadikan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penjala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manusia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(Markus 1:17)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212520"/>
            <a:ext cx="6096000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B0AEC"/>
                </a:solidFill>
              </a:rPr>
              <a:t>Kegiatan khusus: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Memanggil</a:t>
            </a:r>
            <a:r>
              <a:rPr lang="es-ES" sz="2000" b="1" dirty="0"/>
              <a:t> para </a:t>
            </a:r>
            <a:r>
              <a:rPr lang="es-ES" sz="2000" b="1" dirty="0" err="1"/>
              <a:t>murid</a:t>
            </a:r>
            <a:r>
              <a:rPr lang="es-ES" sz="2000" b="1" dirty="0"/>
              <a:t>. Markus 1:16-20.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81111"/>
                </a:solidFill>
              </a:rPr>
              <a:t>Kegiatan pada hari Sabat:</a:t>
            </a:r>
          </a:p>
          <a:p>
            <a:pPr lvl="1">
              <a:spcBef>
                <a:spcPts val="600"/>
              </a:spcBef>
            </a:pPr>
            <a:r>
              <a:rPr lang="sv-SE" sz="2000" b="1" dirty="0"/>
              <a:t>Berkhotbah di sinagoga. Markus 1:21-28.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Menyembuhkan</a:t>
            </a:r>
            <a:r>
              <a:rPr lang="en-ID" sz="2000" b="1" dirty="0"/>
              <a:t>. Markus 1:29-34.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29870C"/>
                </a:solidFill>
              </a:rPr>
              <a:t>Kegiatan</a:t>
            </a:r>
            <a:r>
              <a:rPr lang="en-ID" sz="2000" b="1" dirty="0">
                <a:solidFill>
                  <a:srgbClr val="29870C"/>
                </a:solidFill>
              </a:rPr>
              <a:t> </a:t>
            </a:r>
            <a:r>
              <a:rPr lang="en-ID" sz="2000" b="1" dirty="0" err="1">
                <a:solidFill>
                  <a:srgbClr val="29870C"/>
                </a:solidFill>
              </a:rPr>
              <a:t>sehari-hari</a:t>
            </a:r>
            <a:r>
              <a:rPr lang="en-ID" sz="2000" b="1" dirty="0">
                <a:solidFill>
                  <a:srgbClr val="29870C"/>
                </a:solidFill>
              </a:rPr>
              <a:t>:</a:t>
            </a:r>
            <a:endParaRPr lang="en" sz="2000" b="1" dirty="0">
              <a:solidFill>
                <a:srgbClr val="29870C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Berdoa</a:t>
            </a:r>
            <a:r>
              <a:rPr lang="en-ID" sz="2000" b="1" dirty="0"/>
              <a:t> dan </a:t>
            </a:r>
            <a:r>
              <a:rPr lang="en-ID" sz="2000" b="1" dirty="0" err="1"/>
              <a:t>berkhotbah</a:t>
            </a:r>
            <a:r>
              <a:rPr lang="en-ID" sz="2000" b="1" dirty="0"/>
              <a:t>. Markus 1:35-39.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Menyembuhkan</a:t>
            </a:r>
            <a:r>
              <a:rPr lang="en-ID" sz="2000" b="1" dirty="0"/>
              <a:t> dan </a:t>
            </a:r>
            <a:r>
              <a:rPr lang="en-ID" sz="2000" b="1" dirty="0" err="1"/>
              <a:t>menghormati</a:t>
            </a:r>
            <a:r>
              <a:rPr lang="en-ID" sz="2000" b="1" dirty="0"/>
              <a:t> Hukum. Markus 1:40-45.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2000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keseharian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?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menemaniNya</a:t>
            </a:r>
            <a:r>
              <a:rPr lang="en-ID" sz="2000" b="1" dirty="0"/>
              <a:t> </a:t>
            </a:r>
            <a:r>
              <a:rPr lang="en-ID" sz="2000" b="1" dirty="0" err="1"/>
              <a:t>selama</a:t>
            </a:r>
            <a:r>
              <a:rPr lang="en-ID" sz="2000" b="1" dirty="0"/>
              <a:t> </a:t>
            </a:r>
            <a:r>
              <a:rPr lang="en-ID" sz="2000" b="1" dirty="0" err="1"/>
              <a:t>seminggu</a:t>
            </a:r>
            <a:r>
              <a:rPr lang="en-ID" sz="2000" b="1" dirty="0"/>
              <a:t> </a:t>
            </a:r>
            <a:r>
              <a:rPr lang="en-ID" sz="2000" b="1" dirty="0" err="1"/>
              <a:t>penuh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4521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2576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1765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menyertai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memanggil</a:t>
            </a:r>
            <a:r>
              <a:rPr lang="en-ID" sz="2000" b="1" dirty="0"/>
              <a:t> </a:t>
            </a:r>
            <a:r>
              <a:rPr lang="en-ID" sz="2000" b="1" dirty="0" err="1"/>
              <a:t>sekelompok</a:t>
            </a:r>
            <a:r>
              <a:rPr lang="en-ID" sz="2000" b="1" dirty="0"/>
              <a:t> </a:t>
            </a:r>
            <a:r>
              <a:rPr lang="en-ID" sz="2000" b="1" dirty="0" err="1"/>
              <a:t>nelayan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mengikuti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sepenuh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; </a:t>
            </a:r>
            <a:r>
              <a:rPr lang="en-ID" sz="2000" b="1" dirty="0" err="1"/>
              <a:t>menikmati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Sabat</a:t>
            </a:r>
            <a:r>
              <a:rPr lang="en-ID" sz="2000" b="1" dirty="0"/>
              <a:t> yang </a:t>
            </a:r>
            <a:r>
              <a:rPr lang="en-ID" sz="2000" b="1" dirty="0" err="1"/>
              <a:t>sibuk</a:t>
            </a:r>
            <a:r>
              <a:rPr lang="en-ID" sz="2000" b="1" dirty="0"/>
              <a:t>; dan </a:t>
            </a:r>
            <a:r>
              <a:rPr lang="en-ID" sz="2000" b="1" dirty="0" err="1"/>
              <a:t>terakhir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 </a:t>
            </a:r>
            <a:r>
              <a:rPr lang="en-ID" sz="2000" b="1" dirty="0" err="1"/>
              <a:t>adat</a:t>
            </a:r>
            <a:r>
              <a:rPr lang="en-ID" sz="2000" b="1" dirty="0"/>
              <a:t> </a:t>
            </a:r>
            <a:r>
              <a:rPr lang="en-ID" sz="2000" b="1" dirty="0" err="1"/>
              <a:t>istiadat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sehari-hari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90339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Markus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menghayati</a:t>
            </a:r>
            <a:r>
              <a:rPr lang="en-ID" sz="2000" b="1" dirty="0"/>
              <a:t> </a:t>
            </a:r>
            <a:r>
              <a:rPr lang="en-ID" sz="2000" b="1" dirty="0" err="1"/>
              <a:t>pengalaman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di 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terakhir</a:t>
            </a:r>
            <a:r>
              <a:rPr lang="en-ID" sz="2000" b="1" dirty="0"/>
              <a:t> </a:t>
            </a:r>
            <a:r>
              <a:rPr lang="en-ID" sz="2000" b="1" dirty="0" err="1"/>
              <a:t>pasal</a:t>
            </a:r>
            <a:r>
              <a:rPr lang="en-ID" sz="2000" b="1" dirty="0"/>
              <a:t> </a:t>
            </a:r>
            <a:r>
              <a:rPr lang="en-ID" sz="2000" b="1" dirty="0" err="1"/>
              <a:t>pertamanya</a:t>
            </a:r>
            <a:r>
              <a:rPr lang="en-ID" sz="2000" b="1" dirty="0"/>
              <a:t> (Markus 1:16-45).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KEGIATAN KHUSUS</a:t>
            </a: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MEMANGGIL PARA MURID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"Mari,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ikutlah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dan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Kujadikan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penjala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(Markus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Markus </a:t>
            </a:r>
            <a:r>
              <a:rPr lang="en-ID" b="1" dirty="0" err="1"/>
              <a:t>digambarkan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keringkasannya</a:t>
            </a:r>
            <a:r>
              <a:rPr lang="en-ID" b="1" dirty="0"/>
              <a:t>. Jika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mencari</a:t>
            </a:r>
            <a:r>
              <a:rPr lang="en-ID" b="1" dirty="0"/>
              <a:t> </a:t>
            </a:r>
            <a:r>
              <a:rPr lang="en-ID" b="1" dirty="0" err="1"/>
              <a:t>keterangan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Injil</a:t>
            </a:r>
            <a:r>
              <a:rPr lang="en-ID" b="1" dirty="0"/>
              <a:t> </a:t>
            </a:r>
            <a:r>
              <a:rPr lang="en-ID" b="1" dirty="0" err="1"/>
              <a:t>lainnya</a:t>
            </a:r>
            <a:r>
              <a:rPr lang="en-ID" b="1" dirty="0"/>
              <a:t>,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mungkin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</a:t>
            </a:r>
            <a:r>
              <a:rPr lang="en-ID" b="1" dirty="0" err="1"/>
              <a:t>kesimpulan</a:t>
            </a:r>
            <a:r>
              <a:rPr lang="en-ID" b="1" dirty="0"/>
              <a:t> yang salah </a:t>
            </a:r>
            <a:r>
              <a:rPr lang="en-ID" b="1" dirty="0" err="1"/>
              <a:t>mengenai</a:t>
            </a:r>
            <a:r>
              <a:rPr lang="en-ID" b="1" dirty="0"/>
              <a:t> </a:t>
            </a:r>
            <a:r>
              <a:rPr lang="en-ID" b="1" dirty="0" err="1"/>
              <a:t>panggilan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.</a:t>
            </a:r>
            <a:endParaRPr lang="en" b="1" dirty="0"/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669" y="3429456"/>
            <a:ext cx="3195493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79214"/>
            <a:ext cx="6190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berkhotbah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perahu</a:t>
            </a:r>
            <a:r>
              <a:rPr lang="en-ID" b="1" dirty="0"/>
              <a:t> Petrus, dan </a:t>
            </a:r>
            <a:r>
              <a:rPr lang="en-ID" b="1" dirty="0" err="1"/>
              <a:t>kemudian</a:t>
            </a:r>
            <a:r>
              <a:rPr lang="en-ID" b="1" dirty="0"/>
              <a:t> </a:t>
            </a:r>
            <a:r>
              <a:rPr lang="en-ID" b="1" dirty="0" err="1"/>
              <a:t>terjadilah</a:t>
            </a:r>
            <a:r>
              <a:rPr lang="en-ID" b="1" dirty="0"/>
              <a:t> </a:t>
            </a:r>
            <a:r>
              <a:rPr lang="en-ID" b="1" dirty="0" err="1"/>
              <a:t>tangkapan</a:t>
            </a:r>
            <a:r>
              <a:rPr lang="en-ID" b="1" dirty="0"/>
              <a:t> yang </a:t>
            </a:r>
            <a:r>
              <a:rPr lang="en-ID" b="1" dirty="0" err="1"/>
              <a:t>ajaib</a:t>
            </a:r>
            <a:r>
              <a:rPr lang="en-ID" b="1" dirty="0"/>
              <a:t>. Jala </a:t>
            </a:r>
            <a:r>
              <a:rPr lang="en-ID" b="1" dirty="0" err="1"/>
              <a:t>keempat</a:t>
            </a:r>
            <a:r>
              <a:rPr lang="en-ID" b="1" dirty="0"/>
              <a:t> </a:t>
            </a:r>
            <a:r>
              <a:rPr lang="en-ID" b="1" dirty="0" err="1"/>
              <a:t>bersaudara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hampir</a:t>
            </a:r>
            <a:r>
              <a:rPr lang="en-ID" b="1" dirty="0"/>
              <a:t> </a:t>
            </a:r>
            <a:r>
              <a:rPr lang="en-ID" b="1" dirty="0" err="1"/>
              <a:t>terkoyak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banyaknya</a:t>
            </a:r>
            <a:r>
              <a:rPr lang="en-ID" b="1" dirty="0"/>
              <a:t> ikan (Lukas 5:1-7).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Yakobus</a:t>
            </a:r>
            <a:r>
              <a:rPr lang="en-ID" b="1" dirty="0"/>
              <a:t> dan </a:t>
            </a:r>
            <a:r>
              <a:rPr lang="en-ID" b="1" dirty="0" err="1"/>
              <a:t>Yohanes</a:t>
            </a:r>
            <a:r>
              <a:rPr lang="en-ID" b="1" dirty="0"/>
              <a:t> </a:t>
            </a:r>
            <a:r>
              <a:rPr lang="en-ID" b="1" dirty="0" err="1"/>
              <a:t>memperbaiki</a:t>
            </a:r>
            <a:r>
              <a:rPr lang="en-ID" b="1" dirty="0"/>
              <a:t> </a:t>
            </a:r>
            <a:r>
              <a:rPr lang="en-ID" b="1" dirty="0" err="1"/>
              <a:t>jala</a:t>
            </a:r>
            <a:r>
              <a:rPr lang="en-ID" b="1" dirty="0"/>
              <a:t>, Petrus </a:t>
            </a:r>
            <a:r>
              <a:rPr lang="en-ID" b="1" dirty="0" err="1"/>
              <a:t>tersungkur</a:t>
            </a:r>
            <a:r>
              <a:rPr lang="en-ID" b="1" dirty="0"/>
              <a:t> di kaki </a:t>
            </a:r>
            <a:r>
              <a:rPr lang="en-ID" b="1" dirty="0" err="1"/>
              <a:t>Yesus</a:t>
            </a:r>
            <a:r>
              <a:rPr lang="en-ID" b="1" dirty="0"/>
              <a:t> (Lukas 5:8-11).</a:t>
            </a:r>
            <a:endParaRPr lang="en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pertama</a:t>
            </a:r>
            <a:r>
              <a:rPr lang="en-ID" b="1" dirty="0"/>
              <a:t> </a:t>
            </a:r>
            <a:r>
              <a:rPr lang="en-ID" b="1" dirty="0" err="1"/>
              <a:t>kalinya</a:t>
            </a:r>
            <a:r>
              <a:rPr lang="en-ID" b="1" dirty="0"/>
              <a:t> orang-orang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bertemu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.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pengikut</a:t>
            </a:r>
            <a:r>
              <a:rPr lang="en-ID" b="1" dirty="0"/>
              <a:t> </a:t>
            </a:r>
            <a:r>
              <a:rPr lang="en-ID" b="1" dirty="0" err="1"/>
              <a:t>Yohanes</a:t>
            </a:r>
            <a:r>
              <a:rPr lang="en-ID" b="1" dirty="0"/>
              <a:t> </a:t>
            </a:r>
            <a:r>
              <a:rPr lang="en-ID" b="1" dirty="0" err="1"/>
              <a:t>Pembaptis</a:t>
            </a:r>
            <a:r>
              <a:rPr lang="en-ID" b="1" dirty="0"/>
              <a:t>,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mendengar</a:t>
            </a:r>
            <a:r>
              <a:rPr lang="en-ID" b="1" dirty="0"/>
              <a:t> </a:t>
            </a:r>
            <a:r>
              <a:rPr lang="en-ID" b="1" dirty="0" err="1"/>
              <a:t>perkataannya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, dan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mengikuti</a:t>
            </a:r>
            <a:r>
              <a:rPr lang="en-ID" b="1" dirty="0"/>
              <a:t> dia. Yang </a:t>
            </a:r>
            <a:r>
              <a:rPr lang="en-ID" b="1" dirty="0" err="1"/>
              <a:t>pertama</a:t>
            </a:r>
            <a:r>
              <a:rPr lang="en-ID" b="1" dirty="0"/>
              <a:t> </a:t>
            </a:r>
            <a:r>
              <a:rPr lang="en-ID" b="1" dirty="0" err="1"/>
              <a:t>melakukannya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Andreas dan </a:t>
            </a:r>
            <a:r>
              <a:rPr lang="en-ID" b="1" dirty="0" err="1"/>
              <a:t>Yohanes</a:t>
            </a:r>
            <a:r>
              <a:rPr lang="en-ID" b="1" dirty="0"/>
              <a:t>, </a:t>
            </a:r>
            <a:r>
              <a:rPr lang="en-ID" b="1" dirty="0" err="1"/>
              <a:t>disusul</a:t>
            </a:r>
            <a:r>
              <a:rPr lang="en-ID" b="1" dirty="0"/>
              <a:t> </a:t>
            </a:r>
            <a:r>
              <a:rPr lang="en-ID" b="1" dirty="0" err="1"/>
              <a:t>saudara-saudaranya</a:t>
            </a:r>
            <a:r>
              <a:rPr lang="en-ID" b="1" dirty="0"/>
              <a:t> masing-masing (Yoh 1:35-42).</a:t>
            </a:r>
            <a:endParaRPr lang="en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463090"/>
            <a:ext cx="8627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Yakobus</a:t>
            </a:r>
            <a:r>
              <a:rPr lang="en-ID" b="1" dirty="0"/>
              <a:t> dan </a:t>
            </a:r>
            <a:r>
              <a:rPr lang="en-ID" b="1" dirty="0" err="1"/>
              <a:t>Yohanes</a:t>
            </a:r>
            <a:r>
              <a:rPr lang="en-ID" b="1" dirty="0"/>
              <a:t> </a:t>
            </a:r>
            <a:r>
              <a:rPr lang="en-ID" b="1" dirty="0" err="1"/>
              <a:t>meninggalkan</a:t>
            </a:r>
            <a:r>
              <a:rPr lang="en-ID" b="1" dirty="0"/>
              <a:t> ayah </a:t>
            </a:r>
            <a:r>
              <a:rPr lang="en-ID" b="1" dirty="0" err="1"/>
              <a:t>mereka</a:t>
            </a:r>
            <a:r>
              <a:rPr lang="en-ID" b="1" dirty="0"/>
              <a:t> yang </a:t>
            </a:r>
            <a:r>
              <a:rPr lang="en-ID" b="1" dirty="0" err="1"/>
              <a:t>bertanggung</a:t>
            </a:r>
            <a:r>
              <a:rPr lang="en-ID" b="1" dirty="0"/>
              <a:t> </a:t>
            </a:r>
            <a:r>
              <a:rPr lang="en-ID" b="1" dirty="0" err="1"/>
              <a:t>jawab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bisnis</a:t>
            </a:r>
            <a:r>
              <a:rPr lang="en-ID" b="1" dirty="0"/>
              <a:t> </a:t>
            </a:r>
            <a:r>
              <a:rPr lang="en-ID" b="1" dirty="0" err="1"/>
              <a:t>keluarga</a:t>
            </a:r>
            <a:r>
              <a:rPr lang="en-ID" b="1" dirty="0"/>
              <a:t>, dan Petrus </a:t>
            </a:r>
            <a:r>
              <a:rPr lang="en-ID" b="1" dirty="0" err="1"/>
              <a:t>serta</a:t>
            </a:r>
            <a:r>
              <a:rPr lang="en-ID" b="1" dirty="0"/>
              <a:t> Andreas </a:t>
            </a:r>
            <a:r>
              <a:rPr lang="en-ID" b="1" dirty="0" err="1"/>
              <a:t>meninggalkan</a:t>
            </a:r>
            <a:r>
              <a:rPr lang="en-ID" b="1" dirty="0"/>
              <a:t> </a:t>
            </a:r>
            <a:r>
              <a:rPr lang="en-ID" b="1" dirty="0" err="1"/>
              <a:t>mata</a:t>
            </a:r>
            <a:r>
              <a:rPr lang="en-ID" b="1" dirty="0"/>
              <a:t> </a:t>
            </a:r>
            <a:r>
              <a:rPr lang="en-ID" b="1" dirty="0" err="1"/>
              <a:t>pencaharian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pemenang</a:t>
            </a:r>
            <a:r>
              <a:rPr lang="en-ID" b="1" dirty="0"/>
              <a:t> </a:t>
            </a:r>
            <a:r>
              <a:rPr lang="en-ID" b="1" dirty="0" err="1"/>
              <a:t>jiwa</a:t>
            </a:r>
            <a:r>
              <a:rPr lang="en-ID" b="1" dirty="0"/>
              <a:t>.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menaati</a:t>
            </a:r>
            <a:r>
              <a:rPr lang="en-ID" b="1" dirty="0"/>
              <a:t> </a:t>
            </a:r>
            <a:r>
              <a:rPr lang="en-ID" b="1" dirty="0" err="1"/>
              <a:t>panggilan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,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mengubah</a:t>
            </a:r>
            <a:r>
              <a:rPr lang="en-ID" b="1" dirty="0"/>
              <a:t> </a:t>
            </a:r>
            <a:r>
              <a:rPr lang="en-ID" b="1" dirty="0" err="1"/>
              <a:t>kehidupan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, dan </a:t>
            </a:r>
            <a:r>
              <a:rPr lang="en-ID" b="1" dirty="0" err="1"/>
              <a:t>kehidupan</a:t>
            </a:r>
            <a:r>
              <a:rPr lang="en-ID" b="1" dirty="0"/>
              <a:t> </a:t>
            </a:r>
            <a:r>
              <a:rPr lang="en-ID" b="1" dirty="0" err="1"/>
              <a:t>seluruh</a:t>
            </a:r>
            <a:r>
              <a:rPr lang="en-ID" b="1" dirty="0"/>
              <a:t> dunia.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KEGIATAN PADA HARI SABAT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BERKHOTBAH DI SINAGOGA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528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tiba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Kapernaum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Setelah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Sabat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mulai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segera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masuk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rumah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ibadat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mengajar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(Markus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Injil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memperjelas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sinagoga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Sabat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kebiasaan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peristiwa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terisolasi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(Lukas 4:16).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228901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senang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Musuh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memutuskan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menghentikan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kebaktian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harapan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menghilangkan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pengaruh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(Markus 1:23-26).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Intervensi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cepat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menyebabkan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orang-orang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semakin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dipengaruhi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oleh-Nya (Markus 1:27-28).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reaksi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orang-orang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khotbah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(Markus 1:22).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868464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menonjol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cerita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-231219" y="37043"/>
            <a:ext cx="43529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MENYEMBUHKAN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604846" y="123110"/>
            <a:ext cx="8587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Menjelang malam, sesudah matahari terbenam, dibawalah kepada Yesus semua orang yang menderita sakit dan yang kerasukan setan.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(Markus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5" y="858498"/>
            <a:ext cx="872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akhir</a:t>
            </a:r>
            <a:r>
              <a:rPr lang="en-ID" sz="2000" b="1" dirty="0"/>
              <a:t> </a:t>
            </a:r>
            <a:r>
              <a:rPr lang="en-ID" sz="2000" b="1" dirty="0" err="1"/>
              <a:t>kebaktian</a:t>
            </a:r>
            <a:r>
              <a:rPr lang="en-ID" sz="2000" b="1" dirty="0"/>
              <a:t> di </a:t>
            </a:r>
            <a:r>
              <a:rPr lang="en-ID" sz="2000" b="1" dirty="0" err="1"/>
              <a:t>sinagoga</a:t>
            </a:r>
            <a:r>
              <a:rPr lang="en-ID" sz="2000" b="1" dirty="0"/>
              <a:t>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</a:t>
            </a:r>
            <a:r>
              <a:rPr lang="en-ID" sz="2000" b="1" dirty="0" err="1"/>
              <a:t>keempat</a:t>
            </a:r>
            <a:r>
              <a:rPr lang="en-ID" sz="2000" b="1" dirty="0"/>
              <a:t> </a:t>
            </a:r>
            <a:r>
              <a:rPr lang="en-ID" sz="2000" b="1" dirty="0" err="1"/>
              <a:t>muridnya</a:t>
            </a:r>
            <a:r>
              <a:rPr lang="en-ID" sz="2000" b="1" dirty="0"/>
              <a:t> </a:t>
            </a:r>
            <a:r>
              <a:rPr lang="en-ID" sz="2000" b="1" dirty="0" err="1"/>
              <a:t>pergi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rumah</a:t>
            </a:r>
            <a:r>
              <a:rPr lang="en-ID" sz="2000" b="1" dirty="0"/>
              <a:t> Petrus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menikmati</a:t>
            </a:r>
            <a:r>
              <a:rPr lang="en-ID" sz="2000" b="1" dirty="0"/>
              <a:t> </a:t>
            </a:r>
            <a:r>
              <a:rPr lang="en-ID" sz="2000" b="1" dirty="0" err="1"/>
              <a:t>makanan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(Markus 1:29).</a:t>
            </a:r>
            <a:endParaRPr lang="en" sz="2000" b="1" dirty="0"/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047443"/>
            <a:ext cx="5494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Mukjizat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kerasukan</a:t>
            </a:r>
            <a:r>
              <a:rPr lang="en-ID" sz="2000" b="1" dirty="0"/>
              <a:t> </a:t>
            </a:r>
            <a:r>
              <a:rPr lang="en-ID" sz="2000" b="1" dirty="0" err="1"/>
              <a:t>setan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topik</a:t>
            </a:r>
            <a:r>
              <a:rPr lang="en-ID" sz="2000" b="1" dirty="0"/>
              <a:t> </a:t>
            </a:r>
            <a:r>
              <a:rPr lang="en-ID" sz="2000" b="1" dirty="0" err="1"/>
              <a:t>perbincangan</a:t>
            </a:r>
            <a:r>
              <a:rPr lang="en-ID" sz="2000" b="1" dirty="0"/>
              <a:t> di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rumah</a:t>
            </a:r>
            <a:r>
              <a:rPr lang="en-ID" sz="2000" b="1" dirty="0"/>
              <a:t> di </a:t>
            </a:r>
            <a:r>
              <a:rPr lang="en-ID" sz="2000" b="1" dirty="0" err="1"/>
              <a:t>Kapernaum</a:t>
            </a:r>
            <a:r>
              <a:rPr lang="en-ID" sz="2000" b="1" dirty="0"/>
              <a:t>. Jadi, pada </a:t>
            </a:r>
            <a:r>
              <a:rPr lang="en-ID" sz="2000" b="1" dirty="0" err="1"/>
              <a:t>akhir</a:t>
            </a:r>
            <a:r>
              <a:rPr lang="en-ID" sz="2000" b="1" dirty="0"/>
              <a:t> jam kudus </a:t>
            </a:r>
            <a:r>
              <a:rPr lang="en-ID" sz="2000" b="1" dirty="0" err="1"/>
              <a:t>Sabat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matahari</a:t>
            </a:r>
            <a:r>
              <a:rPr lang="en-ID" sz="2000" b="1" dirty="0"/>
              <a:t>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terbenam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orang </a:t>
            </a:r>
            <a:r>
              <a:rPr lang="en-ID" sz="2000" b="1" dirty="0" err="1"/>
              <a:t>sakit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disembuhkan</a:t>
            </a:r>
            <a:r>
              <a:rPr lang="en-ID" sz="2000" b="1" dirty="0"/>
              <a:t> (Markus 1:32-34).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4839295"/>
            <a:ext cx="6420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Sungguh</a:t>
            </a:r>
            <a:r>
              <a:rPr lang="en-ID" sz="2000" b="1" dirty="0"/>
              <a:t> </a:t>
            </a:r>
            <a:r>
              <a:rPr lang="en-ID" sz="2000" b="1" dirty="0" err="1"/>
              <a:t>menyenangkan</a:t>
            </a:r>
            <a:r>
              <a:rPr lang="en-ID" sz="2000" b="1" dirty="0"/>
              <a:t>! </a:t>
            </a:r>
            <a:r>
              <a:rPr lang="en-ID" sz="2000" b="1" dirty="0" err="1"/>
              <a:t>Betapa</a:t>
            </a:r>
            <a:r>
              <a:rPr lang="en-ID" sz="2000" b="1" dirty="0"/>
              <a:t> </a:t>
            </a:r>
            <a:r>
              <a:rPr lang="en-ID" sz="2000" b="1" dirty="0" err="1"/>
              <a:t>serunya</a:t>
            </a:r>
            <a:r>
              <a:rPr lang="en-ID" sz="2000" b="1" dirty="0"/>
              <a:t> </a:t>
            </a:r>
            <a:r>
              <a:rPr lang="en-ID" sz="2000" b="1" dirty="0" err="1"/>
              <a:t>seruan</a:t>
            </a:r>
            <a:r>
              <a:rPr lang="en-ID" sz="2000" b="1" dirty="0"/>
              <a:t> </a:t>
            </a:r>
            <a:r>
              <a:rPr lang="en-ID" sz="2000" b="1" dirty="0" err="1"/>
              <a:t>pujian</a:t>
            </a:r>
            <a:r>
              <a:rPr lang="en-ID" sz="2000" b="1" dirty="0"/>
              <a:t> </a:t>
            </a:r>
            <a:r>
              <a:rPr lang="en-ID" sz="2000" b="1" dirty="0" err="1"/>
              <a:t>bergema</a:t>
            </a:r>
            <a:r>
              <a:rPr lang="en-ID" sz="2000" b="1" dirty="0"/>
              <a:t> di </a:t>
            </a:r>
            <a:r>
              <a:rPr lang="en-ID" sz="2000" b="1" dirty="0" err="1"/>
              <a:t>rumah</a:t>
            </a:r>
            <a:r>
              <a:rPr lang="en-ID" sz="2000" b="1" dirty="0"/>
              <a:t> Simon! Dan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pujian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orang yang </a:t>
            </a:r>
            <a:r>
              <a:rPr lang="en-ID" sz="2000" b="1" dirty="0" err="1"/>
              <a:t>disembuhkan</a:t>
            </a:r>
            <a:r>
              <a:rPr lang="en-ID" sz="2000" b="1" dirty="0"/>
              <a:t>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</a:t>
            </a:r>
            <a:r>
              <a:rPr lang="en-ID" sz="2000" b="1" dirty="0" err="1"/>
              <a:t>bersukacita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kesembuhan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477492"/>
            <a:ext cx="87260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menyiapkan</a:t>
            </a:r>
            <a:r>
              <a:rPr lang="en-ID" sz="2000" b="1" dirty="0"/>
              <a:t> </a:t>
            </a:r>
            <a:r>
              <a:rPr lang="en-ID" sz="2000" b="1" dirty="0" err="1"/>
              <a:t>meja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menceritakan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ibu</a:t>
            </a:r>
            <a:r>
              <a:rPr lang="en-ID" sz="2000" b="1" dirty="0"/>
              <a:t> </a:t>
            </a:r>
            <a:r>
              <a:rPr lang="en-ID" sz="2000" b="1" dirty="0" err="1"/>
              <a:t>mertua</a:t>
            </a:r>
            <a:r>
              <a:rPr lang="en-ID" sz="2000" b="1" dirty="0"/>
              <a:t> Petrus yang </a:t>
            </a:r>
            <a:r>
              <a:rPr lang="en-ID" sz="2000" b="1" dirty="0" err="1"/>
              <a:t>terserang</a:t>
            </a:r>
            <a:r>
              <a:rPr lang="en-ID" sz="2000" b="1" dirty="0"/>
              <a:t> </a:t>
            </a:r>
            <a:r>
              <a:rPr lang="en-ID" sz="2000" b="1" dirty="0" err="1"/>
              <a:t>demam</a:t>
            </a:r>
            <a:r>
              <a:rPr lang="en-ID" sz="2000" b="1" dirty="0"/>
              <a:t> (Markus 1:30). Setelah </a:t>
            </a:r>
            <a:r>
              <a:rPr lang="en-ID" sz="2000" b="1" dirty="0" err="1"/>
              <a:t>sembuh</a:t>
            </a:r>
            <a:r>
              <a:rPr lang="en-ID" sz="2000" b="1" dirty="0"/>
              <a:t>, </a:t>
            </a:r>
            <a:r>
              <a:rPr lang="en-ID" sz="2000" b="1" dirty="0" err="1"/>
              <a:t>wanita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mengabdikan</a:t>
            </a:r>
            <a:r>
              <a:rPr lang="en-ID" sz="2000" b="1" dirty="0"/>
              <a:t> </a:t>
            </a:r>
            <a:r>
              <a:rPr lang="en-ID" sz="2000" b="1" dirty="0" err="1"/>
              <a:t>dirinya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melayani</a:t>
            </a:r>
            <a:r>
              <a:rPr lang="en-ID" sz="2000" b="1" dirty="0"/>
              <a:t> para </a:t>
            </a:r>
            <a:r>
              <a:rPr lang="en-ID" sz="2000" b="1" dirty="0" err="1"/>
              <a:t>tamu</a:t>
            </a:r>
            <a:r>
              <a:rPr lang="en-ID" sz="2000" b="1" dirty="0"/>
              <a:t> (Markus 1:31). </a:t>
            </a:r>
            <a:r>
              <a:rPr lang="en-ID" sz="2000" b="1" dirty="0" err="1"/>
              <a:t>Manfaat</a:t>
            </a:r>
            <a:r>
              <a:rPr lang="en-ID" sz="2000" b="1" dirty="0"/>
              <a:t> yang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berikan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membangkitkan</a:t>
            </a:r>
            <a:r>
              <a:rPr lang="en-ID" sz="2000" b="1" dirty="0"/>
              <a:t> </a:t>
            </a:r>
            <a:r>
              <a:rPr lang="en-ID" sz="2000" b="1" dirty="0" err="1"/>
              <a:t>keinginan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membagikannya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orang lain.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65158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Setelah </a:t>
            </a:r>
            <a:r>
              <a:rPr lang="en-ID" sz="2000" b="1" dirty="0" err="1"/>
              <a:t>hari</a:t>
            </a:r>
            <a:r>
              <a:rPr lang="en-ID" sz="2000" b="1" dirty="0"/>
              <a:t> yang </a:t>
            </a:r>
            <a:r>
              <a:rPr lang="en-ID" sz="2000" b="1" dirty="0" err="1"/>
              <a:t>melelahkan</a:t>
            </a:r>
            <a:r>
              <a:rPr lang="en-ID" sz="2000" b="1" dirty="0"/>
              <a:t>, </a:t>
            </a:r>
            <a:r>
              <a:rPr lang="en-ID" sz="2000" b="1" dirty="0" err="1"/>
              <a:t>hingga</a:t>
            </a:r>
            <a:r>
              <a:rPr lang="en-ID" sz="2000" b="1" dirty="0"/>
              <a:t> </a:t>
            </a:r>
            <a:r>
              <a:rPr lang="en-ID" sz="2000" b="1" dirty="0" err="1"/>
              <a:t>larut</a:t>
            </a:r>
            <a:r>
              <a:rPr lang="en-ID" sz="2000" b="1" dirty="0"/>
              <a:t> </a:t>
            </a:r>
            <a:r>
              <a:rPr lang="en-ID" sz="2000" b="1" dirty="0" err="1"/>
              <a:t>malam</a:t>
            </a:r>
            <a:r>
              <a:rPr lang="en-ID" sz="2000" b="1" dirty="0"/>
              <a:t>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akhirnya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beristirahat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KEGIATAN SEHARI-HARI</a:t>
            </a: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1186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82</cp:revision>
  <dcterms:created xsi:type="dcterms:W3CDTF">2024-06-08T05:54:19Z</dcterms:created>
  <dcterms:modified xsi:type="dcterms:W3CDTF">2024-07-12T14:25:31Z</dcterms:modified>
</cp:coreProperties>
</file>