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3" r:id="rId3"/>
    <p:sldId id="305" r:id="rId4"/>
    <p:sldId id="257" r:id="rId5"/>
    <p:sldId id="258" r:id="rId6"/>
    <p:sldId id="259" r:id="rId7"/>
    <p:sldId id="304" r:id="rId8"/>
    <p:sldId id="260" r:id="rId9"/>
    <p:sldId id="261" r:id="rId10"/>
    <p:sldId id="262" r:id="rId11"/>
    <p:sldId id="263" r:id="rId12"/>
    <p:sldId id="301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547B"/>
    <a:srgbClr val="E05EC1"/>
    <a:srgbClr val="E472C9"/>
    <a:srgbClr val="EAA2E6"/>
    <a:srgbClr val="A6014E"/>
    <a:srgbClr val="21A5FF"/>
    <a:srgbClr val="0090F2"/>
    <a:srgbClr val="B83608"/>
    <a:srgbClr val="F77D4F"/>
    <a:srgbClr val="F78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6273A-5C1B-4894-A159-F20B500A4B2F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22D0165-4FFA-476B-9D9A-0F2D7B53A5E6}">
      <dgm:prSet custT="1"/>
      <dgm:spPr>
        <a:solidFill>
          <a:srgbClr val="F78252"/>
        </a:solidFill>
      </dgm:spPr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Perumpamaan tentang perkawinan (Markus 2:19-20).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B5598-19BA-44A8-A17D-0BFDD5C18231}" type="parTrans" cxnId="{399696CA-CA63-469F-8E8C-F021A5888D29}">
      <dgm:prSet/>
      <dgm:spPr/>
      <dgm:t>
        <a:bodyPr/>
        <a:lstStyle/>
        <a:p>
          <a:endParaRPr lang="es-ES" sz="2000"/>
        </a:p>
      </dgm:t>
    </dgm:pt>
    <dgm:pt modelId="{1812F760-73EE-4C59-882A-AC6912A3CB59}" type="sibTrans" cxnId="{399696CA-CA63-469F-8E8C-F021A5888D29}">
      <dgm:prSet/>
      <dgm:spPr/>
      <dgm:t>
        <a:bodyPr/>
        <a:lstStyle/>
        <a:p>
          <a:endParaRPr lang="es-ES" sz="2000"/>
        </a:p>
      </dgm:t>
    </dgm:pt>
    <dgm:pt modelId="{70CC257C-DC57-4CFD-84FA-F703BBFA8B62}">
      <dgm:prSet custT="1"/>
      <dgm:spPr/>
      <dgm:t>
        <a:bodyPr/>
        <a:lstStyle/>
        <a:p>
          <a:r>
            <a:rPr lang="en-ID" sz="2000" b="1" dirty="0" err="1"/>
            <a:t>Bagaimana</a:t>
          </a:r>
          <a:r>
            <a:rPr lang="en-ID" sz="2000" b="1" dirty="0"/>
            <a:t> </a:t>
          </a:r>
          <a:r>
            <a:rPr lang="en-ID" sz="2000" b="1" dirty="0" err="1"/>
            <a:t>seseorang</a:t>
          </a:r>
          <a:r>
            <a:rPr lang="en-ID" sz="2000" b="1" dirty="0"/>
            <a:t> </a:t>
          </a:r>
          <a:r>
            <a:rPr lang="en-ID" sz="2000" b="1" dirty="0" err="1"/>
            <a:t>bisa</a:t>
          </a:r>
          <a:r>
            <a:rPr lang="en-ID" sz="2000" b="1" dirty="0"/>
            <a:t> </a:t>
          </a:r>
          <a:r>
            <a:rPr lang="en-ID" sz="2000" b="1" dirty="0" err="1"/>
            <a:t>berpuasa</a:t>
          </a:r>
          <a:r>
            <a:rPr lang="en-ID" sz="2000" b="1" dirty="0"/>
            <a:t> di </a:t>
          </a:r>
          <a:r>
            <a:rPr lang="en-ID" sz="2000" b="1" dirty="0" err="1"/>
            <a:t>pesta</a:t>
          </a:r>
          <a:r>
            <a:rPr lang="en-ID" sz="2000" b="1" dirty="0"/>
            <a:t> </a:t>
          </a:r>
          <a:r>
            <a:rPr lang="en-ID" sz="2000" b="1" dirty="0" err="1"/>
            <a:t>pernikahan</a:t>
          </a:r>
          <a:r>
            <a:rPr lang="en-ID" sz="2000" b="1" dirty="0"/>
            <a:t>? </a:t>
          </a:r>
          <a:r>
            <a:rPr lang="en-ID" sz="2000" b="1" dirty="0" err="1"/>
            <a:t>Mempelai</a:t>
          </a:r>
          <a:r>
            <a:rPr lang="en-ID" sz="2000" b="1" dirty="0"/>
            <a:t> </a:t>
          </a:r>
          <a:r>
            <a:rPr lang="en-ID" sz="2000" b="1" dirty="0" err="1"/>
            <a:t>laki-lakinya</a:t>
          </a:r>
          <a:r>
            <a:rPr lang="en-ID" sz="2000" b="1" dirty="0"/>
            <a:t> </a:t>
          </a:r>
          <a:r>
            <a:rPr lang="en-ID" sz="2000" b="1" dirty="0" err="1"/>
            <a:t>adalah</a:t>
          </a:r>
          <a:r>
            <a:rPr lang="en-ID" sz="2000" b="1" dirty="0"/>
            <a:t> </a:t>
          </a:r>
          <a:r>
            <a:rPr lang="en-ID" sz="2000" b="1" dirty="0" err="1"/>
            <a:t>Yesus</a:t>
          </a:r>
          <a:r>
            <a:rPr lang="en-ID" sz="2000" b="1" dirty="0"/>
            <a:t>; para </a:t>
          </a:r>
          <a:r>
            <a:rPr lang="en-ID" sz="2000" b="1" dirty="0" err="1"/>
            <a:t>tamu</a:t>
          </a:r>
          <a:r>
            <a:rPr lang="en-ID" sz="2000" b="1" dirty="0"/>
            <a:t> para murid. Ketika </a:t>
          </a:r>
          <a:r>
            <a:rPr lang="en-ID" sz="2000" b="1" dirty="0" err="1"/>
            <a:t>Yesus</a:t>
          </a:r>
          <a:r>
            <a:rPr lang="en-ID" sz="2000" b="1" dirty="0"/>
            <a:t> </a:t>
          </a:r>
          <a:r>
            <a:rPr lang="en-ID" sz="2000" b="1" dirty="0" err="1"/>
            <a:t>mati</a:t>
          </a:r>
          <a:r>
            <a:rPr lang="en-ID" sz="2000" b="1" dirty="0"/>
            <a:t> dan </a:t>
          </a:r>
          <a:r>
            <a:rPr lang="en-ID" sz="2000" b="1" dirty="0" err="1"/>
            <a:t>dibangkitkan</a:t>
          </a:r>
          <a:r>
            <a:rPr lang="en-ID" sz="2000" b="1" dirty="0"/>
            <a:t>, </a:t>
          </a:r>
          <a:r>
            <a:rPr lang="en-ID" sz="2000" b="1" dirty="0" err="1"/>
            <a:t>maka</a:t>
          </a:r>
          <a:r>
            <a:rPr lang="en-ID" sz="2000" b="1" dirty="0"/>
            <a:t> murid-</a:t>
          </a:r>
          <a:r>
            <a:rPr lang="en-ID" sz="2000" b="1" dirty="0" err="1"/>
            <a:t>muridnya</a:t>
          </a:r>
          <a:r>
            <a:rPr lang="en-ID" sz="2000" b="1" dirty="0"/>
            <a:t> </a:t>
          </a:r>
          <a:r>
            <a:rPr lang="en-ID" sz="2000" b="1" dirty="0" err="1"/>
            <a:t>perlu</a:t>
          </a:r>
          <a:r>
            <a:rPr lang="en-ID" sz="2000" b="1" dirty="0"/>
            <a:t> </a:t>
          </a:r>
          <a:r>
            <a:rPr lang="en-ID" sz="2000" b="1" dirty="0" err="1"/>
            <a:t>berpuasa</a:t>
          </a:r>
          <a:r>
            <a:rPr lang="en-ID" sz="2000" b="1" dirty="0"/>
            <a:t>.</a:t>
          </a:r>
          <a:endParaRPr lang="es-ES" sz="2000" dirty="0"/>
        </a:p>
      </dgm:t>
    </dgm:pt>
    <dgm:pt modelId="{F175235E-87A0-4016-B050-60574CD73E61}" type="parTrans" cxnId="{56FC9FD1-FF63-4B36-AD79-23B3388972C8}">
      <dgm:prSet/>
      <dgm:spPr/>
      <dgm:t>
        <a:bodyPr/>
        <a:lstStyle/>
        <a:p>
          <a:endParaRPr lang="es-ES" sz="2000"/>
        </a:p>
      </dgm:t>
    </dgm:pt>
    <dgm:pt modelId="{1810B12F-901F-4FD9-963C-DCF89B4334EC}" type="sibTrans" cxnId="{56FC9FD1-FF63-4B36-AD79-23B3388972C8}">
      <dgm:prSet/>
      <dgm:spPr/>
      <dgm:t>
        <a:bodyPr/>
        <a:lstStyle/>
        <a:p>
          <a:endParaRPr lang="es-ES" sz="2000"/>
        </a:p>
      </dgm:t>
    </dgm:pt>
    <dgm:pt modelId="{BCB06E44-C6AB-41AD-AA34-971A8CDB9BBF}">
      <dgm:prSet custT="1"/>
      <dgm:spPr/>
      <dgm:t>
        <a:bodyPr/>
        <a:lstStyle/>
        <a:p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Perumpamaan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tentang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kain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baru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yang lama (Markus 2:21-22).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A8425-B3BE-49F8-BFAA-8776CA6FD059}" type="parTrans" cxnId="{CE00EAE9-2400-40F2-B7FD-F62BC92DE126}">
      <dgm:prSet/>
      <dgm:spPr/>
      <dgm:t>
        <a:bodyPr/>
        <a:lstStyle/>
        <a:p>
          <a:endParaRPr lang="es-ES" sz="2000"/>
        </a:p>
      </dgm:t>
    </dgm:pt>
    <dgm:pt modelId="{3709838C-3311-46BC-A238-7E8DBCFD6356}" type="sibTrans" cxnId="{CE00EAE9-2400-40F2-B7FD-F62BC92DE126}">
      <dgm:prSet/>
      <dgm:spPr/>
      <dgm:t>
        <a:bodyPr/>
        <a:lstStyle/>
        <a:p>
          <a:endParaRPr lang="es-ES" sz="2000"/>
        </a:p>
      </dgm:t>
    </dgm:pt>
    <dgm:pt modelId="{4CD1FFF4-28F1-43FC-8ABE-A4BE2462D654}">
      <dgm:prSet custT="1"/>
      <dgm:spPr/>
      <dgm:t>
        <a:bodyPr/>
        <a:lstStyle/>
        <a:p>
          <a:r>
            <a:rPr lang="en-ID" sz="2000" b="1" dirty="0" err="1"/>
            <a:t>Ajaran</a:t>
          </a:r>
          <a:r>
            <a:rPr lang="en-ID" sz="2000" b="1" dirty="0"/>
            <a:t> </a:t>
          </a:r>
          <a:r>
            <a:rPr lang="en-ID" sz="2000" b="1" dirty="0" err="1"/>
            <a:t>Yesus</a:t>
          </a:r>
          <a:r>
            <a:rPr lang="en-ID" sz="2000" b="1" dirty="0"/>
            <a:t> yang </a:t>
          </a:r>
          <a:r>
            <a:rPr lang="en-ID" sz="2000" b="1" dirty="0" err="1"/>
            <a:t>hidup</a:t>
          </a:r>
          <a:r>
            <a:rPr lang="en-ID" sz="2000" b="1" dirty="0"/>
            <a:t> </a:t>
          </a:r>
          <a:r>
            <a:rPr lang="en-ID" sz="2000" b="1" dirty="0" err="1"/>
            <a:t>tidak</a:t>
          </a:r>
          <a:r>
            <a:rPr lang="en-ID" sz="2000" b="1" dirty="0"/>
            <a:t> </a:t>
          </a:r>
          <a:r>
            <a:rPr lang="en-ID" sz="2000" b="1" dirty="0" err="1"/>
            <a:t>mempunyai</a:t>
          </a:r>
          <a:r>
            <a:rPr lang="en-ID" sz="2000" b="1" dirty="0"/>
            <a:t> </a:t>
          </a:r>
          <a:r>
            <a:rPr lang="en-ID" sz="2000" b="1" dirty="0" err="1"/>
            <a:t>tempat</a:t>
          </a:r>
          <a:r>
            <a:rPr lang="en-ID" sz="2000" b="1" dirty="0"/>
            <a:t> </a:t>
          </a:r>
          <a:r>
            <a:rPr lang="en-ID" sz="2000" b="1" dirty="0" err="1"/>
            <a:t>dalam</a:t>
          </a:r>
          <a:r>
            <a:rPr lang="en-ID" sz="2000" b="1" dirty="0"/>
            <a:t> </a:t>
          </a:r>
          <a:r>
            <a:rPr lang="en-ID" sz="2000" b="1" dirty="0" err="1"/>
            <a:t>ajaran</a:t>
          </a:r>
          <a:r>
            <a:rPr lang="en-ID" sz="2000" b="1" dirty="0"/>
            <a:t> </a:t>
          </a:r>
          <a:r>
            <a:rPr lang="en-ID" sz="2000" b="1" dirty="0" err="1"/>
            <a:t>tradisi</a:t>
          </a:r>
          <a:r>
            <a:rPr lang="en-ID" sz="2000" b="1" dirty="0"/>
            <a:t> yang </a:t>
          </a:r>
          <a:r>
            <a:rPr lang="en-ID" sz="2000" b="1" dirty="0" err="1"/>
            <a:t>sudah</a:t>
          </a:r>
          <a:r>
            <a:rPr lang="en-ID" sz="2000" b="1" dirty="0"/>
            <a:t> </a:t>
          </a:r>
          <a:r>
            <a:rPr lang="en-ID" sz="2000" b="1" dirty="0" err="1"/>
            <a:t>mati</a:t>
          </a:r>
          <a:r>
            <a:rPr lang="en-ID" sz="2000" b="1" dirty="0"/>
            <a:t>; dan </a:t>
          </a:r>
          <a:r>
            <a:rPr lang="en-ID" sz="2000" b="1" dirty="0" err="1"/>
            <a:t>sebaliknya</a:t>
          </a:r>
          <a:r>
            <a:rPr lang="en-ID" sz="2000" b="1" dirty="0"/>
            <a:t>.</a:t>
          </a:r>
          <a:endParaRPr lang="es-ES" sz="2000" dirty="0"/>
        </a:p>
      </dgm:t>
    </dgm:pt>
    <dgm:pt modelId="{A5912A98-228D-43E5-9D94-9B9C207EF3B3}" type="parTrans" cxnId="{1BF70265-EB7C-45C0-B4B5-88458F8A2A10}">
      <dgm:prSet/>
      <dgm:spPr/>
      <dgm:t>
        <a:bodyPr/>
        <a:lstStyle/>
        <a:p>
          <a:endParaRPr lang="es-ES" sz="2000"/>
        </a:p>
      </dgm:t>
    </dgm:pt>
    <dgm:pt modelId="{F5FF10E9-644B-42C5-98F7-DD8FD617ED78}" type="sibTrans" cxnId="{1BF70265-EB7C-45C0-B4B5-88458F8A2A10}">
      <dgm:prSet/>
      <dgm:spPr/>
      <dgm:t>
        <a:bodyPr/>
        <a:lstStyle/>
        <a:p>
          <a:endParaRPr lang="es-ES" sz="2000"/>
        </a:p>
      </dgm:t>
    </dgm:pt>
    <dgm:pt modelId="{E180560E-B147-4B47-8FBD-83A23B4F1CE1}" type="pres">
      <dgm:prSet presAssocID="{F466273A-5C1B-4894-A159-F20B500A4B2F}" presName="Name0" presStyleCnt="0">
        <dgm:presLayoutVars>
          <dgm:dir/>
        </dgm:presLayoutVars>
      </dgm:prSet>
      <dgm:spPr/>
    </dgm:pt>
    <dgm:pt modelId="{AA2D1C41-ABE0-4E27-B681-58B98D8B8A6D}" type="pres">
      <dgm:prSet presAssocID="{622D0165-4FFA-476B-9D9A-0F2D7B53A5E6}" presName="composite" presStyleCnt="0"/>
      <dgm:spPr/>
    </dgm:pt>
    <dgm:pt modelId="{59E138C1-A5DA-4A7B-99E1-D5D635BEA7EB}" type="pres">
      <dgm:prSet presAssocID="{622D0165-4FFA-476B-9D9A-0F2D7B53A5E6}" presName="Accent" presStyleLbl="alignAcc1" presStyleIdx="0" presStyleCnt="2" custLinFactX="-280042" custLinFactNeighborX="-300000"/>
      <dgm:spPr/>
    </dgm:pt>
    <dgm:pt modelId="{E286A48A-0634-4C71-8D48-5B684D265BBF}" type="pres">
      <dgm:prSet presAssocID="{622D0165-4FFA-476B-9D9A-0F2D7B53A5E6}" presName="Image" presStyleLbl="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23CAB79-4B4D-44AF-9DB2-65352B6EBEFE}" type="pres">
      <dgm:prSet presAssocID="{622D0165-4FFA-476B-9D9A-0F2D7B53A5E6}" presName="Child" presStyleLbl="revTx" presStyleIdx="0" presStyleCnt="2" custScaleX="129327">
        <dgm:presLayoutVars>
          <dgm:bulletEnabled val="1"/>
        </dgm:presLayoutVars>
      </dgm:prSet>
      <dgm:spPr/>
    </dgm:pt>
    <dgm:pt modelId="{7E74DE47-F9D3-459C-B258-16D04376BEC8}" type="pres">
      <dgm:prSet presAssocID="{622D0165-4FFA-476B-9D9A-0F2D7B53A5E6}" presName="Parent" presStyleLbl="alignNode1" presStyleIdx="0" presStyleCnt="2" custScaleX="115956" custScaleY="138258">
        <dgm:presLayoutVars>
          <dgm:bulletEnabled val="1"/>
        </dgm:presLayoutVars>
      </dgm:prSet>
      <dgm:spPr/>
    </dgm:pt>
    <dgm:pt modelId="{5A1A7E94-D8F0-4E06-BD7F-FBC2AF054F24}" type="pres">
      <dgm:prSet presAssocID="{1812F760-73EE-4C59-882A-AC6912A3CB59}" presName="sibTrans" presStyleCnt="0"/>
      <dgm:spPr/>
    </dgm:pt>
    <dgm:pt modelId="{8CE0ED55-802D-4CE8-8DFD-473CEC10AB19}" type="pres">
      <dgm:prSet presAssocID="{BCB06E44-C6AB-41AD-AA34-971A8CDB9BBF}" presName="composite" presStyleCnt="0"/>
      <dgm:spPr/>
    </dgm:pt>
    <dgm:pt modelId="{7809D977-C9AB-4FD4-B2E9-B98316D525D8}" type="pres">
      <dgm:prSet presAssocID="{BCB06E44-C6AB-41AD-AA34-971A8CDB9BBF}" presName="Accent" presStyleLbl="alignAcc1" presStyleIdx="1" presStyleCnt="2" custLinFactX="-255626" custLinFactNeighborX="-300000"/>
      <dgm:spPr/>
    </dgm:pt>
    <dgm:pt modelId="{EE2FC259-CBA0-4A97-B7B0-4B8AC6BC2531}" type="pres">
      <dgm:prSet presAssocID="{BCB06E44-C6AB-41AD-AA34-971A8CDB9BBF}" presName="Image" presStyleLbl="nod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FCD7FA6-0397-43E3-B4B2-04143E9BF409}" type="pres">
      <dgm:prSet presAssocID="{BCB06E44-C6AB-41AD-AA34-971A8CDB9BBF}" presName="Child" presStyleLbl="revTx" presStyleIdx="1" presStyleCnt="2" custScaleX="115956" custLinFactNeighborX="-364" custLinFactNeighborY="10386">
        <dgm:presLayoutVars>
          <dgm:bulletEnabled val="1"/>
        </dgm:presLayoutVars>
      </dgm:prSet>
      <dgm:spPr/>
    </dgm:pt>
    <dgm:pt modelId="{CCB867B3-E157-4C84-B87D-B82D0C26119C}" type="pres">
      <dgm:prSet presAssocID="{BCB06E44-C6AB-41AD-AA34-971A8CDB9BBF}" presName="Parent" presStyleLbl="alignNode1" presStyleIdx="1" presStyleCnt="2" custScaleX="115956" custScaleY="138258">
        <dgm:presLayoutVars>
          <dgm:bulletEnabled val="1"/>
        </dgm:presLayoutVars>
      </dgm:prSet>
      <dgm:spPr/>
    </dgm:pt>
  </dgm:ptLst>
  <dgm:cxnLst>
    <dgm:cxn modelId="{DFD7FC62-75BC-4CDD-B0F0-00D171A168AD}" type="presOf" srcId="{70CC257C-DC57-4CFD-84FA-F703BBFA8B62}" destId="{E23CAB79-4B4D-44AF-9DB2-65352B6EBEFE}" srcOrd="0" destOrd="0" presId="urn:microsoft.com/office/officeart/2008/layout/TitlePictureLineup"/>
    <dgm:cxn modelId="{F1E49964-CF43-4342-833D-A578A5E1384C}" type="presOf" srcId="{BCB06E44-C6AB-41AD-AA34-971A8CDB9BBF}" destId="{CCB867B3-E157-4C84-B87D-B82D0C26119C}" srcOrd="0" destOrd="0" presId="urn:microsoft.com/office/officeart/2008/layout/TitlePictureLineup"/>
    <dgm:cxn modelId="{1BF70265-EB7C-45C0-B4B5-88458F8A2A10}" srcId="{BCB06E44-C6AB-41AD-AA34-971A8CDB9BBF}" destId="{4CD1FFF4-28F1-43FC-8ABE-A4BE2462D654}" srcOrd="0" destOrd="0" parTransId="{A5912A98-228D-43E5-9D94-9B9C207EF3B3}" sibTransId="{F5FF10E9-644B-42C5-98F7-DD8FD617ED78}"/>
    <dgm:cxn modelId="{2B576268-4BF6-4959-BC90-799FC8B0DBB4}" type="presOf" srcId="{622D0165-4FFA-476B-9D9A-0F2D7B53A5E6}" destId="{7E74DE47-F9D3-459C-B258-16D04376BEC8}" srcOrd="0" destOrd="0" presId="urn:microsoft.com/office/officeart/2008/layout/TitlePictureLineup"/>
    <dgm:cxn modelId="{319BD9A6-4865-42F1-9CB2-541BE48263BD}" type="presOf" srcId="{4CD1FFF4-28F1-43FC-8ABE-A4BE2462D654}" destId="{AFCD7FA6-0397-43E3-B4B2-04143E9BF409}" srcOrd="0" destOrd="0" presId="urn:microsoft.com/office/officeart/2008/layout/TitlePictureLineup"/>
    <dgm:cxn modelId="{C77290AE-B919-49A0-B729-88541943CD67}" type="presOf" srcId="{F466273A-5C1B-4894-A159-F20B500A4B2F}" destId="{E180560E-B147-4B47-8FBD-83A23B4F1CE1}" srcOrd="0" destOrd="0" presId="urn:microsoft.com/office/officeart/2008/layout/TitlePictureLineup"/>
    <dgm:cxn modelId="{399696CA-CA63-469F-8E8C-F021A5888D29}" srcId="{F466273A-5C1B-4894-A159-F20B500A4B2F}" destId="{622D0165-4FFA-476B-9D9A-0F2D7B53A5E6}" srcOrd="0" destOrd="0" parTransId="{CD5B5598-19BA-44A8-A17D-0BFDD5C18231}" sibTransId="{1812F760-73EE-4C59-882A-AC6912A3CB59}"/>
    <dgm:cxn modelId="{56FC9FD1-FF63-4B36-AD79-23B3388972C8}" srcId="{622D0165-4FFA-476B-9D9A-0F2D7B53A5E6}" destId="{70CC257C-DC57-4CFD-84FA-F703BBFA8B62}" srcOrd="0" destOrd="0" parTransId="{F175235E-87A0-4016-B050-60574CD73E61}" sibTransId="{1810B12F-901F-4FD9-963C-DCF89B4334EC}"/>
    <dgm:cxn modelId="{CE00EAE9-2400-40F2-B7FD-F62BC92DE126}" srcId="{F466273A-5C1B-4894-A159-F20B500A4B2F}" destId="{BCB06E44-C6AB-41AD-AA34-971A8CDB9BBF}" srcOrd="1" destOrd="0" parTransId="{57EA8425-B3BE-49F8-BFAA-8776CA6FD059}" sibTransId="{3709838C-3311-46BC-A238-7E8DBCFD6356}"/>
    <dgm:cxn modelId="{90B49FC0-537F-4842-B947-C4992D9A645B}" type="presParOf" srcId="{E180560E-B147-4B47-8FBD-83A23B4F1CE1}" destId="{AA2D1C41-ABE0-4E27-B681-58B98D8B8A6D}" srcOrd="0" destOrd="0" presId="urn:microsoft.com/office/officeart/2008/layout/TitlePictureLineup"/>
    <dgm:cxn modelId="{ACA5C300-6351-4EAF-A7F3-38746D7A751F}" type="presParOf" srcId="{AA2D1C41-ABE0-4E27-B681-58B98D8B8A6D}" destId="{59E138C1-A5DA-4A7B-99E1-D5D635BEA7EB}" srcOrd="0" destOrd="0" presId="urn:microsoft.com/office/officeart/2008/layout/TitlePictureLineup"/>
    <dgm:cxn modelId="{EDE8E2F8-6B36-49B1-8093-021F6E5F1FF4}" type="presParOf" srcId="{AA2D1C41-ABE0-4E27-B681-58B98D8B8A6D}" destId="{E286A48A-0634-4C71-8D48-5B684D265BBF}" srcOrd="1" destOrd="0" presId="urn:microsoft.com/office/officeart/2008/layout/TitlePictureLineup"/>
    <dgm:cxn modelId="{585841AF-DA7C-4130-836F-54CB954345E4}" type="presParOf" srcId="{AA2D1C41-ABE0-4E27-B681-58B98D8B8A6D}" destId="{E23CAB79-4B4D-44AF-9DB2-65352B6EBEFE}" srcOrd="2" destOrd="0" presId="urn:microsoft.com/office/officeart/2008/layout/TitlePictureLineup"/>
    <dgm:cxn modelId="{61A15837-3E3E-40DD-9E99-20B25A8E005F}" type="presParOf" srcId="{AA2D1C41-ABE0-4E27-B681-58B98D8B8A6D}" destId="{7E74DE47-F9D3-459C-B258-16D04376BEC8}" srcOrd="3" destOrd="0" presId="urn:microsoft.com/office/officeart/2008/layout/TitlePictureLineup"/>
    <dgm:cxn modelId="{47C4C3E3-CA75-4433-9012-46004BCD0A35}" type="presParOf" srcId="{E180560E-B147-4B47-8FBD-83A23B4F1CE1}" destId="{5A1A7E94-D8F0-4E06-BD7F-FBC2AF054F24}" srcOrd="1" destOrd="0" presId="urn:microsoft.com/office/officeart/2008/layout/TitlePictureLineup"/>
    <dgm:cxn modelId="{D96BC3DB-5120-4373-AB59-2161F7E81C2A}" type="presParOf" srcId="{E180560E-B147-4B47-8FBD-83A23B4F1CE1}" destId="{8CE0ED55-802D-4CE8-8DFD-473CEC10AB19}" srcOrd="2" destOrd="0" presId="urn:microsoft.com/office/officeart/2008/layout/TitlePictureLineup"/>
    <dgm:cxn modelId="{E224F59E-3D92-4622-93AB-20386929249A}" type="presParOf" srcId="{8CE0ED55-802D-4CE8-8DFD-473CEC10AB19}" destId="{7809D977-C9AB-4FD4-B2E9-B98316D525D8}" srcOrd="0" destOrd="0" presId="urn:microsoft.com/office/officeart/2008/layout/TitlePictureLineup"/>
    <dgm:cxn modelId="{1F096041-827A-44AA-BD4C-34459A9B0F2B}" type="presParOf" srcId="{8CE0ED55-802D-4CE8-8DFD-473CEC10AB19}" destId="{EE2FC259-CBA0-4A97-B7B0-4B8AC6BC2531}" srcOrd="1" destOrd="0" presId="urn:microsoft.com/office/officeart/2008/layout/TitlePictureLineup"/>
    <dgm:cxn modelId="{3AE11C05-BF6A-466B-BCBA-B152361CBA40}" type="presParOf" srcId="{8CE0ED55-802D-4CE8-8DFD-473CEC10AB19}" destId="{AFCD7FA6-0397-43E3-B4B2-04143E9BF409}" srcOrd="2" destOrd="0" presId="urn:microsoft.com/office/officeart/2008/layout/TitlePictureLineup"/>
    <dgm:cxn modelId="{31365A3D-5791-43E7-BED4-392D37518900}" type="presParOf" srcId="{8CE0ED55-802D-4CE8-8DFD-473CEC10AB19}" destId="{CCB867B3-E157-4C84-B87D-B82D0C26119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138C1-A5DA-4A7B-99E1-D5D635BEA7EB}">
      <dsp:nvSpPr>
        <dsp:cNvPr id="0" name=""/>
        <dsp:cNvSpPr/>
      </dsp:nvSpPr>
      <dsp:spPr>
        <a:xfrm>
          <a:off x="19049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6A48A-0634-4C71-8D48-5B684D265BBF}">
      <dsp:nvSpPr>
        <dsp:cNvPr id="0" name=""/>
        <dsp:cNvSpPr/>
      </dsp:nvSpPr>
      <dsp:spPr>
        <a:xfrm>
          <a:off x="355308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3CAB79-4B4D-44AF-9DB2-65352B6EBEFE}">
      <dsp:nvSpPr>
        <dsp:cNvPr id="0" name=""/>
        <dsp:cNvSpPr/>
      </dsp:nvSpPr>
      <dsp:spPr>
        <a:xfrm>
          <a:off x="1475" y="2837221"/>
          <a:ext cx="3120680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Bagaimana</a:t>
          </a:r>
          <a:r>
            <a:rPr lang="en-ID" sz="2000" b="1" kern="1200" dirty="0"/>
            <a:t> </a:t>
          </a:r>
          <a:r>
            <a:rPr lang="en-ID" sz="2000" b="1" kern="1200" dirty="0" err="1"/>
            <a:t>seseorang</a:t>
          </a:r>
          <a:r>
            <a:rPr lang="en-ID" sz="2000" b="1" kern="1200" dirty="0"/>
            <a:t> </a:t>
          </a:r>
          <a:r>
            <a:rPr lang="en-ID" sz="2000" b="1" kern="1200" dirty="0" err="1"/>
            <a:t>bisa</a:t>
          </a:r>
          <a:r>
            <a:rPr lang="en-ID" sz="2000" b="1" kern="1200" dirty="0"/>
            <a:t> </a:t>
          </a:r>
          <a:r>
            <a:rPr lang="en-ID" sz="2000" b="1" kern="1200" dirty="0" err="1"/>
            <a:t>berpuasa</a:t>
          </a:r>
          <a:r>
            <a:rPr lang="en-ID" sz="2000" b="1" kern="1200" dirty="0"/>
            <a:t> di </a:t>
          </a:r>
          <a:r>
            <a:rPr lang="en-ID" sz="2000" b="1" kern="1200" dirty="0" err="1"/>
            <a:t>pesta</a:t>
          </a:r>
          <a:r>
            <a:rPr lang="en-ID" sz="2000" b="1" kern="1200" dirty="0"/>
            <a:t> </a:t>
          </a:r>
          <a:r>
            <a:rPr lang="en-ID" sz="2000" b="1" kern="1200" dirty="0" err="1"/>
            <a:t>pernikahan</a:t>
          </a:r>
          <a:r>
            <a:rPr lang="en-ID" sz="2000" b="1" kern="1200" dirty="0"/>
            <a:t>? </a:t>
          </a:r>
          <a:r>
            <a:rPr lang="en-ID" sz="2000" b="1" kern="1200" dirty="0" err="1"/>
            <a:t>Mempelai</a:t>
          </a:r>
          <a:r>
            <a:rPr lang="en-ID" sz="2000" b="1" kern="1200" dirty="0"/>
            <a:t> </a:t>
          </a:r>
          <a:r>
            <a:rPr lang="en-ID" sz="2000" b="1" kern="1200" dirty="0" err="1"/>
            <a:t>laki-lakinya</a:t>
          </a:r>
          <a:r>
            <a:rPr lang="en-ID" sz="2000" b="1" kern="1200" dirty="0"/>
            <a:t> </a:t>
          </a:r>
          <a:r>
            <a:rPr lang="en-ID" sz="2000" b="1" kern="1200" dirty="0" err="1"/>
            <a:t>adalah</a:t>
          </a:r>
          <a:r>
            <a:rPr lang="en-ID" sz="2000" b="1" kern="1200" dirty="0"/>
            <a:t> </a:t>
          </a:r>
          <a:r>
            <a:rPr lang="en-ID" sz="2000" b="1" kern="1200" dirty="0" err="1"/>
            <a:t>Yesus</a:t>
          </a:r>
          <a:r>
            <a:rPr lang="en-ID" sz="2000" b="1" kern="1200" dirty="0"/>
            <a:t>; para </a:t>
          </a:r>
          <a:r>
            <a:rPr lang="en-ID" sz="2000" b="1" kern="1200" dirty="0" err="1"/>
            <a:t>tamu</a:t>
          </a:r>
          <a:r>
            <a:rPr lang="en-ID" sz="2000" b="1" kern="1200" dirty="0"/>
            <a:t> para murid. Ketika </a:t>
          </a:r>
          <a:r>
            <a:rPr lang="en-ID" sz="2000" b="1" kern="1200" dirty="0" err="1"/>
            <a:t>Yesus</a:t>
          </a:r>
          <a:r>
            <a:rPr lang="en-ID" sz="2000" b="1" kern="1200" dirty="0"/>
            <a:t> </a:t>
          </a:r>
          <a:r>
            <a:rPr lang="en-ID" sz="2000" b="1" kern="1200" dirty="0" err="1"/>
            <a:t>mati</a:t>
          </a:r>
          <a:r>
            <a:rPr lang="en-ID" sz="2000" b="1" kern="1200" dirty="0"/>
            <a:t> dan </a:t>
          </a:r>
          <a:r>
            <a:rPr lang="en-ID" sz="2000" b="1" kern="1200" dirty="0" err="1"/>
            <a:t>dibangkitkan</a:t>
          </a:r>
          <a:r>
            <a:rPr lang="en-ID" sz="2000" b="1" kern="1200" dirty="0"/>
            <a:t>, </a:t>
          </a:r>
          <a:r>
            <a:rPr lang="en-ID" sz="2000" b="1" kern="1200" dirty="0" err="1"/>
            <a:t>maka</a:t>
          </a:r>
          <a:r>
            <a:rPr lang="en-ID" sz="2000" b="1" kern="1200" dirty="0"/>
            <a:t> murid-</a:t>
          </a:r>
          <a:r>
            <a:rPr lang="en-ID" sz="2000" b="1" kern="1200" dirty="0" err="1"/>
            <a:t>muridnya</a:t>
          </a:r>
          <a:r>
            <a:rPr lang="en-ID" sz="2000" b="1" kern="1200" dirty="0"/>
            <a:t> </a:t>
          </a:r>
          <a:r>
            <a:rPr lang="en-ID" sz="2000" b="1" kern="1200" dirty="0" err="1"/>
            <a:t>perlu</a:t>
          </a:r>
          <a:r>
            <a:rPr lang="en-ID" sz="2000" b="1" kern="1200" dirty="0"/>
            <a:t> </a:t>
          </a:r>
          <a:r>
            <a:rPr lang="en-ID" sz="2000" b="1" kern="1200" dirty="0" err="1"/>
            <a:t>berpuasa</a:t>
          </a:r>
          <a:r>
            <a:rPr lang="en-ID" sz="2000" b="1" kern="1200" dirty="0"/>
            <a:t>.</a:t>
          </a:r>
          <a:endParaRPr lang="es-ES" sz="2000" kern="1200" dirty="0"/>
        </a:p>
      </dsp:txBody>
      <dsp:txXfrm>
        <a:off x="1475" y="2837221"/>
        <a:ext cx="3120680" cy="2370449"/>
      </dsp:txXfrm>
    </dsp:sp>
    <dsp:sp modelId="{7E74DE47-F9D3-459C-B258-16D04376BEC8}">
      <dsp:nvSpPr>
        <dsp:cNvPr id="0" name=""/>
        <dsp:cNvSpPr/>
      </dsp:nvSpPr>
      <dsp:spPr>
        <a:xfrm>
          <a:off x="24515" y="12415"/>
          <a:ext cx="2955568" cy="704803"/>
        </a:xfrm>
        <a:prstGeom prst="rect">
          <a:avLst/>
        </a:prstGeom>
        <a:solidFill>
          <a:srgbClr val="F78252"/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Perumpamaan tentang perkawinan (Markus 2:19-20).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15" y="12415"/>
        <a:ext cx="2955568" cy="704803"/>
      </dsp:txXfrm>
    </dsp:sp>
    <dsp:sp modelId="{7809D977-C9AB-4FD4-B2E9-B98316D525D8}">
      <dsp:nvSpPr>
        <dsp:cNvPr id="0" name=""/>
        <dsp:cNvSpPr/>
      </dsp:nvSpPr>
      <dsp:spPr>
        <a:xfrm>
          <a:off x="3437554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2FC259-CBA0-4A97-B7B0-4B8AC6BC2531}">
      <dsp:nvSpPr>
        <dsp:cNvPr id="0" name=""/>
        <dsp:cNvSpPr/>
      </dsp:nvSpPr>
      <dsp:spPr>
        <a:xfrm>
          <a:off x="3765023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CD7FA6-0397-43E3-B4B2-04143E9BF409}">
      <dsp:nvSpPr>
        <dsp:cNvPr id="0" name=""/>
        <dsp:cNvSpPr/>
      </dsp:nvSpPr>
      <dsp:spPr>
        <a:xfrm>
          <a:off x="3563729" y="2849637"/>
          <a:ext cx="2798036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Ajaran</a:t>
          </a:r>
          <a:r>
            <a:rPr lang="en-ID" sz="2000" b="1" kern="1200" dirty="0"/>
            <a:t> </a:t>
          </a:r>
          <a:r>
            <a:rPr lang="en-ID" sz="2000" b="1" kern="1200" dirty="0" err="1"/>
            <a:t>Yesus</a:t>
          </a:r>
          <a:r>
            <a:rPr lang="en-ID" sz="2000" b="1" kern="1200" dirty="0"/>
            <a:t> yang </a:t>
          </a:r>
          <a:r>
            <a:rPr lang="en-ID" sz="2000" b="1" kern="1200" dirty="0" err="1"/>
            <a:t>hidup</a:t>
          </a:r>
          <a:r>
            <a:rPr lang="en-ID" sz="2000" b="1" kern="1200" dirty="0"/>
            <a:t> </a:t>
          </a:r>
          <a:r>
            <a:rPr lang="en-ID" sz="2000" b="1" kern="1200" dirty="0" err="1"/>
            <a:t>tidak</a:t>
          </a:r>
          <a:r>
            <a:rPr lang="en-ID" sz="2000" b="1" kern="1200" dirty="0"/>
            <a:t> </a:t>
          </a:r>
          <a:r>
            <a:rPr lang="en-ID" sz="2000" b="1" kern="1200" dirty="0" err="1"/>
            <a:t>mempunyai</a:t>
          </a:r>
          <a:r>
            <a:rPr lang="en-ID" sz="2000" b="1" kern="1200" dirty="0"/>
            <a:t> </a:t>
          </a:r>
          <a:r>
            <a:rPr lang="en-ID" sz="2000" b="1" kern="1200" dirty="0" err="1"/>
            <a:t>tempat</a:t>
          </a:r>
          <a:r>
            <a:rPr lang="en-ID" sz="2000" b="1" kern="1200" dirty="0"/>
            <a:t> </a:t>
          </a:r>
          <a:r>
            <a:rPr lang="en-ID" sz="2000" b="1" kern="1200" dirty="0" err="1"/>
            <a:t>dalam</a:t>
          </a:r>
          <a:r>
            <a:rPr lang="en-ID" sz="2000" b="1" kern="1200" dirty="0"/>
            <a:t> </a:t>
          </a:r>
          <a:r>
            <a:rPr lang="en-ID" sz="2000" b="1" kern="1200" dirty="0" err="1"/>
            <a:t>ajaran</a:t>
          </a:r>
          <a:r>
            <a:rPr lang="en-ID" sz="2000" b="1" kern="1200" dirty="0"/>
            <a:t> </a:t>
          </a:r>
          <a:r>
            <a:rPr lang="en-ID" sz="2000" b="1" kern="1200" dirty="0" err="1"/>
            <a:t>tradisi</a:t>
          </a:r>
          <a:r>
            <a:rPr lang="en-ID" sz="2000" b="1" kern="1200" dirty="0"/>
            <a:t> yang </a:t>
          </a:r>
          <a:r>
            <a:rPr lang="en-ID" sz="2000" b="1" kern="1200" dirty="0" err="1"/>
            <a:t>sudah</a:t>
          </a:r>
          <a:r>
            <a:rPr lang="en-ID" sz="2000" b="1" kern="1200" dirty="0"/>
            <a:t> </a:t>
          </a:r>
          <a:r>
            <a:rPr lang="en-ID" sz="2000" b="1" kern="1200" dirty="0" err="1"/>
            <a:t>mati</a:t>
          </a:r>
          <a:r>
            <a:rPr lang="en-ID" sz="2000" b="1" kern="1200" dirty="0"/>
            <a:t>; dan </a:t>
          </a:r>
          <a:r>
            <a:rPr lang="en-ID" sz="2000" b="1" kern="1200" dirty="0" err="1"/>
            <a:t>sebaliknya</a:t>
          </a:r>
          <a:r>
            <a:rPr lang="en-ID" sz="2000" b="1" kern="1200" dirty="0"/>
            <a:t>.</a:t>
          </a:r>
          <a:endParaRPr lang="es-ES" sz="2000" kern="1200" dirty="0"/>
        </a:p>
      </dsp:txBody>
      <dsp:txXfrm>
        <a:off x="3563729" y="2849637"/>
        <a:ext cx="2798036" cy="2370449"/>
      </dsp:txXfrm>
    </dsp:sp>
    <dsp:sp modelId="{CCB867B3-E157-4C84-B87D-B82D0C26119C}">
      <dsp:nvSpPr>
        <dsp:cNvPr id="0" name=""/>
        <dsp:cNvSpPr/>
      </dsp:nvSpPr>
      <dsp:spPr>
        <a:xfrm>
          <a:off x="3434230" y="12415"/>
          <a:ext cx="2955568" cy="704803"/>
        </a:xfrm>
        <a:prstGeom prst="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</a:schemeClr>
            </a:gs>
            <a:gs pos="90000">
              <a:schemeClr val="accent5">
                <a:hueOff val="1007998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Perumpamaan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tentang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kain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baru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yang lama (Markus 2:21-22).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4230" y="12415"/>
        <a:ext cx="2955568" cy="704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32A4D-277B-E1D4-38D8-4C8DE363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3EB397-C027-79A7-CA20-9D283CC6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D825DE-D01D-DEB1-E7BF-EC09F7FE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EEFE0-5BA5-E591-B174-CF845589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57FF7-0C59-9825-BDC3-D53237CE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1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9740A-9E11-1442-FE9D-C1E5997F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0B8DA9-6E1D-830C-6BD3-74395062C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DD571-19CF-66B2-F1ED-5B0B0A91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588C29-A188-5397-2727-C212A2DA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2BA4A3-9E96-7047-59BC-BE4E663E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EB82A8-F3D3-BD0B-98F3-73552B937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78CD35-8A56-790D-6634-BE4A79BA1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7EC21-82D5-8D41-6B2F-D248958F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6F41F-FE02-7531-D3AD-E550492E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7CC8C-9AF3-2719-CA95-949015B2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0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0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5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5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9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4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1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1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160A1-CAC6-5E48-47FC-62DA709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F480C-29AC-2CD9-D029-E43314B2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A0B7F0-81D8-00E0-9192-57EAA9ED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7FC8C-0579-0ECF-4DBF-D0B7EE01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0E096-1E16-4A64-E6A7-1E517F20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9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4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9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D3A4A-8BC5-0208-A099-F1E37DB7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BD4A76-4EAA-11A9-C80F-AB05D415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07A096-2EC3-2CEB-AA23-306C3453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49C56-D9E9-63F0-804A-E605F503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4C702-3EE2-D639-F978-C4650F64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6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F49FC-E1DA-8048-AC25-954C13AD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8536B-098C-5EFB-8ED8-76742789B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E5C1E4-579B-1BDF-62CD-69CDD919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35223-9D49-3E11-91A0-95EBC224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9D5D40-A5A4-41B5-ECAF-C2F6DCEE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9FD6B-C3A3-6EEB-DEA2-EF8FBDD9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AC82C-7B8B-904E-399B-C505DE4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A0A25C-9341-3296-A630-6B4B7DF4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2D3134-0FC4-0B49-2957-1F6273B0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A249EB-85D0-B56E-893C-075D6DDE1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9019DA-5AFD-7032-1FB2-D2F427A6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7C7B30-DDC1-7FF3-6B09-9FFC0DC9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08148C-A929-8C6C-9D4B-B2DB3A8E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DFBFDF-55D9-3466-D364-45B5693D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6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66309-C7B9-76DD-8DBD-DB2A315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46D61F-E3D9-09B0-CD85-5B3ED015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FB6913-72D9-FE2E-576F-3C92FD35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E4CC7B-E75F-5F63-428D-BAFE776B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1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8A209B-499C-0E6D-FD85-C2393804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8AF89B-7A1B-0AAE-4582-CB1D7B2C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2FF16E-2F15-F976-26A6-B5D300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0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5272-95E0-6A4F-5915-36555B24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0ED9F-D86F-6E4A-D7EE-249DE465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3BB1F-5612-22C8-87F3-F3702EDE2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48C54-645C-232F-EB7B-1F3E8C3E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E8D9CE-C469-A0E9-B2FB-D335E0D3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4CDFD8-138E-2AD1-44A7-A8E45F3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0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7DC7A-896B-5B9C-C0C1-38B3D37A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FC8A08-A03D-ABBB-4389-DA108A05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EE0335-1B82-D795-F86D-BA4F263AF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F65D63-60DB-2CA9-5171-10B43448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4946ED-812B-4C12-8EE2-450D92B6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4E4BE4-9061-6D69-294B-4A6B4F10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1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48A717-3847-5A2D-447C-01E386B5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5F3F5E-B789-9C8D-8E4D-6D28790E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5A4932-33C0-2CB6-FDFB-571179B76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9DBD-C289-CC9C-2F69-90D5DC486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41797D-D1B5-A185-A22B-35B004A87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37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7.wdp"/><Relationship Id="rId4" Type="http://schemas.openxmlformats.org/officeDocument/2006/relationships/diagramData" Target="../diagrams/data1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 grupo de gente&#10;&#10;Descripción generada automáticamente con confianza media">
            <a:extLst>
              <a:ext uri="{FF2B5EF4-FFF2-40B4-BE49-F238E27FC236}">
                <a16:creationId xmlns:a16="http://schemas.microsoft.com/office/drawing/2014/main" id="{66A4B2A8-80CC-6FB2-0E08-A6C390AE6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45A372AE-F001-D444-99EB-F15C60D71E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 descr="Un grupo de personas posando para una foto en un campo&#10;&#10;Descripción generada automáticamente con confianza media">
            <a:extLst>
              <a:ext uri="{FF2B5EF4-FFF2-40B4-BE49-F238E27FC236}">
                <a16:creationId xmlns:a16="http://schemas.microsoft.com/office/drawing/2014/main" id="{70D50A7F-12EA-DE4E-FA09-A37CA5BC54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86C71E-6C25-140D-2099-1E507C7D8603}"/>
              </a:ext>
            </a:extLst>
          </p:cNvPr>
          <p:cNvSpPr txBox="1"/>
          <p:nvPr/>
        </p:nvSpPr>
        <p:spPr>
          <a:xfrm rot="2335919">
            <a:off x="7452304" y="4707873"/>
            <a:ext cx="528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PERTENTANGAN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313C04-87A6-248E-AE43-7BC43CE8DF71}"/>
              </a:ext>
            </a:extLst>
          </p:cNvPr>
          <p:cNvSpPr txBox="1"/>
          <p:nvPr/>
        </p:nvSpPr>
        <p:spPr>
          <a:xfrm>
            <a:off x="8085337" y="5903061"/>
            <a:ext cx="1477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3 for July 20, 2024</a:t>
            </a:r>
          </a:p>
        </p:txBody>
      </p:sp>
    </p:spTree>
    <p:extLst>
      <p:ext uri="{BB962C8B-B14F-4D97-AF65-F5344CB8AC3E}">
        <p14:creationId xmlns:p14="http://schemas.microsoft.com/office/powerpoint/2010/main" val="13653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A9974F7-4209-8353-487F-6AECD1E74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3292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275966-1C26-A03A-177A-E5E2816E92B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APAKAH YESUS GILA?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15B50F-8F78-7E8C-F1D5-F14D4B107B3B}"/>
              </a:ext>
            </a:extLst>
          </p:cNvPr>
          <p:cNvSpPr txBox="1"/>
          <p:nvPr/>
        </p:nvSpPr>
        <p:spPr>
          <a:xfrm>
            <a:off x="1781174" y="638472"/>
            <a:ext cx="8629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Waktu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kaum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keluarga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-Nya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mendengar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hal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datang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hendak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mengambil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kata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waras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lagi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(Markus 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0A9A63-E60D-2D44-CB3A-D9CF62ABF84D}"/>
              </a:ext>
            </a:extLst>
          </p:cNvPr>
          <p:cNvSpPr txBox="1"/>
          <p:nvPr/>
        </p:nvSpPr>
        <p:spPr>
          <a:xfrm>
            <a:off x="3774557" y="1475814"/>
            <a:ext cx="8399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membuat</a:t>
            </a:r>
            <a:r>
              <a:rPr lang="en-ID" sz="2000" b="1" dirty="0"/>
              <a:t> </a:t>
            </a:r>
            <a:r>
              <a:rPr lang="en-ID" sz="2000" b="1" dirty="0" err="1"/>
              <a:t>keluarga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mengira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sudah</a:t>
            </a:r>
            <a:r>
              <a:rPr lang="en-ID" sz="2000" b="1" dirty="0"/>
              <a:t> </a:t>
            </a:r>
            <a:r>
              <a:rPr lang="en-ID" sz="2000" b="1" dirty="0" err="1"/>
              <a:t>gila</a:t>
            </a:r>
            <a:r>
              <a:rPr lang="en-ID" sz="2000" b="1"/>
              <a:t> </a:t>
            </a:r>
            <a:br>
              <a:rPr lang="en-ID" sz="2000" b="1"/>
            </a:br>
            <a:r>
              <a:rPr lang="en-ID" sz="2000" b="1"/>
              <a:t>(</a:t>
            </a:r>
            <a:r>
              <a:rPr lang="en-ID" sz="2000" b="1" dirty="0"/>
              <a:t>Markus 3:20-21)?</a:t>
            </a:r>
            <a:endParaRPr lang="en" sz="2000" b="1" dirty="0"/>
          </a:p>
        </p:txBody>
      </p:sp>
      <p:pic>
        <p:nvPicPr>
          <p:cNvPr id="4" name="Imagen 3" descr="Imagen que contiene persona, texto, libro, grupo&#10;&#10;Descripción generada automáticamente">
            <a:extLst>
              <a:ext uri="{FF2B5EF4-FFF2-40B4-BE49-F238E27FC236}">
                <a16:creationId xmlns:a16="http://schemas.microsoft.com/office/drawing/2014/main" id="{2B0B4F27-01EA-C14A-B7EF-690F781D1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3859540"/>
            <a:ext cx="3824995" cy="2862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7562FB0-85EA-F1C1-AEF3-404E11ABC99C}"/>
              </a:ext>
            </a:extLst>
          </p:cNvPr>
          <p:cNvSpPr txBox="1"/>
          <p:nvPr/>
        </p:nvSpPr>
        <p:spPr>
          <a:xfrm>
            <a:off x="112696" y="3949769"/>
            <a:ext cx="822323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Betapa</a:t>
            </a:r>
            <a:r>
              <a:rPr lang="en-ID" sz="2000" b="1" dirty="0"/>
              <a:t> </a:t>
            </a:r>
            <a:r>
              <a:rPr lang="en-ID" sz="2000" b="1" dirty="0" err="1"/>
              <a:t>kurangnya</a:t>
            </a:r>
            <a:r>
              <a:rPr lang="en-ID" sz="2000" b="1" dirty="0"/>
              <a:t> </a:t>
            </a:r>
            <a:r>
              <a:rPr lang="en-ID" sz="2000" b="1" dirty="0" err="1"/>
              <a:t>perhatian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terhadap</a:t>
            </a:r>
            <a:r>
              <a:rPr lang="en-ID" sz="2000" b="1" dirty="0"/>
              <a:t> </a:t>
            </a:r>
            <a:r>
              <a:rPr lang="en-ID" sz="2000" b="1" dirty="0" err="1"/>
              <a:t>keluarganya</a:t>
            </a:r>
            <a:r>
              <a:rPr lang="en-ID" sz="2000" b="1" dirty="0"/>
              <a:t>! (Markus 3:32-33).</a:t>
            </a:r>
          </a:p>
          <a:p>
            <a:pPr>
              <a:spcBef>
                <a:spcPts val="600"/>
              </a:spcBef>
            </a:pPr>
            <a:endParaRPr lang="en" sz="2000" b="1" dirty="0"/>
          </a:p>
        </p:txBody>
      </p:sp>
      <p:pic>
        <p:nvPicPr>
          <p:cNvPr id="14" name="Imagen 13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10FE3062-C811-6998-EDC1-FF46FFFA50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46" y="1522510"/>
            <a:ext cx="3459987" cy="2252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DAAB7C-9475-7128-82BB-E0D0837851F0}"/>
              </a:ext>
            </a:extLst>
          </p:cNvPr>
          <p:cNvSpPr txBox="1"/>
          <p:nvPr/>
        </p:nvSpPr>
        <p:spPr>
          <a:xfrm>
            <a:off x="3774559" y="2841403"/>
            <a:ext cx="83997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Setelah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tanda</a:t>
            </a:r>
            <a:r>
              <a:rPr lang="en-ID" sz="2000" b="1" dirty="0"/>
              <a:t> </a:t>
            </a:r>
            <a:r>
              <a:rPr lang="en-ID" sz="2000" b="1" dirty="0" err="1"/>
              <a:t>kurung</a:t>
            </a:r>
            <a:r>
              <a:rPr lang="en-ID" sz="2000" b="1" dirty="0"/>
              <a:t> </a:t>
            </a:r>
            <a:r>
              <a:rPr lang="en-ID" sz="2000" b="1" dirty="0" err="1"/>
              <a:t>singkat</a:t>
            </a:r>
            <a:r>
              <a:rPr lang="en-ID" sz="2000" b="1" dirty="0"/>
              <a:t>, Markus </a:t>
            </a:r>
            <a:r>
              <a:rPr lang="en-ID" sz="2000" b="1" dirty="0" err="1"/>
              <a:t>melanjutkan</a:t>
            </a:r>
            <a:r>
              <a:rPr lang="en-ID" sz="2000" b="1" dirty="0"/>
              <a:t> </a:t>
            </a:r>
            <a:r>
              <a:rPr lang="en-ID" sz="2000" b="1" dirty="0" err="1"/>
              <a:t>ceritanya</a:t>
            </a:r>
            <a:r>
              <a:rPr lang="en-ID" sz="2000" b="1" dirty="0"/>
              <a:t>, </a:t>
            </a:r>
            <a:r>
              <a:rPr lang="en-ID" sz="2000" b="1" dirty="0" err="1"/>
              <a:t>memperkenalkan</a:t>
            </a:r>
            <a:r>
              <a:rPr lang="en-ID" sz="2000" b="1" dirty="0"/>
              <a:t> </a:t>
            </a:r>
            <a:r>
              <a:rPr lang="en-ID" sz="2000" b="1" dirty="0" err="1"/>
              <a:t>kerabat</a:t>
            </a:r>
            <a:r>
              <a:rPr lang="en-ID" sz="2000" b="1" dirty="0"/>
              <a:t> yang </a:t>
            </a:r>
            <a:r>
              <a:rPr lang="en-ID" sz="2000" b="1" dirty="0" err="1"/>
              <a:t>mencari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: </a:t>
            </a:r>
            <a:r>
              <a:rPr lang="en-ID" sz="2000" b="1" dirty="0" err="1"/>
              <a:t>ibunya</a:t>
            </a:r>
            <a:r>
              <a:rPr lang="en-ID" sz="2000" b="1" dirty="0"/>
              <a:t> dan </a:t>
            </a:r>
            <a:r>
              <a:rPr lang="en-ID" sz="2000" b="1" dirty="0" err="1"/>
              <a:t>saudara-saudaranya</a:t>
            </a:r>
            <a:r>
              <a:rPr lang="en-ID" sz="2000" b="1" dirty="0"/>
              <a:t> (Markus 3:31).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2B7C87-0B64-38D9-DD45-E48A01776064}"/>
              </a:ext>
            </a:extLst>
          </p:cNvPr>
          <p:cNvSpPr txBox="1"/>
          <p:nvPr/>
        </p:nvSpPr>
        <p:spPr>
          <a:xfrm>
            <a:off x="3774557" y="2158609"/>
            <a:ext cx="83997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Terlalu</a:t>
            </a:r>
            <a:r>
              <a:rPr lang="en-ID" sz="2000" b="1" dirty="0"/>
              <a:t> </a:t>
            </a:r>
            <a:r>
              <a:rPr lang="en-ID" sz="2000" b="1" dirty="0" err="1"/>
              <a:t>banyak</a:t>
            </a:r>
            <a:r>
              <a:rPr lang="en-ID" sz="2000" b="1" dirty="0"/>
              <a:t> </a:t>
            </a:r>
            <a:r>
              <a:rPr lang="en-ID" sz="2000" b="1" dirty="0" err="1"/>
              <a:t>bekerja</a:t>
            </a:r>
            <a:r>
              <a:rPr lang="en-ID" sz="2000" b="1" dirty="0"/>
              <a:t>, </a:t>
            </a:r>
            <a:r>
              <a:rPr lang="en-ID" sz="2000" b="1" dirty="0" err="1"/>
              <a:t>gizi</a:t>
            </a:r>
            <a:r>
              <a:rPr lang="en-ID" sz="2000" b="1" dirty="0"/>
              <a:t> </a:t>
            </a:r>
            <a:r>
              <a:rPr lang="en-ID" sz="2000" b="1" dirty="0" err="1"/>
              <a:t>buruk</a:t>
            </a:r>
            <a:r>
              <a:rPr lang="en-ID" sz="2000" b="1" dirty="0"/>
              <a:t>, </a:t>
            </a:r>
            <a:r>
              <a:rPr lang="en-ID" sz="2000" b="1" dirty="0" err="1"/>
              <a:t>stres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diskusi</a:t>
            </a:r>
            <a:r>
              <a:rPr lang="en-ID" sz="2000" b="1" dirty="0"/>
              <a:t> </a:t>
            </a:r>
            <a:r>
              <a:rPr lang="en-ID" sz="2000" b="1" dirty="0" err="1"/>
              <a:t>terus</a:t>
            </a:r>
            <a:r>
              <a:rPr lang="en-ID" sz="2000" b="1" dirty="0"/>
              <a:t> </a:t>
            </a:r>
            <a:r>
              <a:rPr lang="en-ID" sz="2000" b="1" dirty="0" err="1"/>
              <a:t>menerus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ahli</a:t>
            </a:r>
            <a:r>
              <a:rPr lang="en-ID" sz="2000" b="1" dirty="0"/>
              <a:t> </a:t>
            </a:r>
            <a:r>
              <a:rPr lang="en-ID" sz="2000" b="1" dirty="0" err="1"/>
              <a:t>Taurat</a:t>
            </a:r>
            <a:r>
              <a:rPr lang="en-ID" sz="2000" b="1" dirty="0"/>
              <a:t> dan orang </a:t>
            </a:r>
            <a:r>
              <a:rPr lang="en-ID" sz="2000" b="1" dirty="0" err="1"/>
              <a:t>Farisi</a:t>
            </a:r>
            <a:r>
              <a:rPr lang="en-ID" sz="2000" b="1" dirty="0"/>
              <a:t>...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87BD4A-C4C9-7802-C091-940D4DB2C0AE}"/>
              </a:ext>
            </a:extLst>
          </p:cNvPr>
          <p:cNvSpPr txBox="1"/>
          <p:nvPr/>
        </p:nvSpPr>
        <p:spPr>
          <a:xfrm>
            <a:off x="137405" y="5498434"/>
            <a:ext cx="80729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Yang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penting</a:t>
            </a:r>
            <a:r>
              <a:rPr lang="en-ID" sz="2000" b="1" dirty="0"/>
              <a:t> </a:t>
            </a:r>
            <a:r>
              <a:rPr lang="en-ID" sz="2000" b="1" dirty="0" err="1"/>
              <a:t>daripada</a:t>
            </a:r>
            <a:r>
              <a:rPr lang="en-ID" sz="2000" b="1" dirty="0"/>
              <a:t> </a:t>
            </a:r>
            <a:r>
              <a:rPr lang="en-ID" sz="2000" b="1" dirty="0" err="1"/>
              <a:t>ikatan</a:t>
            </a:r>
            <a:r>
              <a:rPr lang="en-ID" sz="2000" b="1" dirty="0"/>
              <a:t> </a:t>
            </a:r>
            <a:r>
              <a:rPr lang="en-ID" sz="2000" b="1" dirty="0" err="1"/>
              <a:t>duniawi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ikatan</a:t>
            </a:r>
            <a:r>
              <a:rPr lang="en-ID" sz="2000" b="1" dirty="0"/>
              <a:t> yang </a:t>
            </a:r>
            <a:r>
              <a:rPr lang="en-ID" sz="2000" b="1" dirty="0" err="1"/>
              <a:t>mempersatukan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keluarga</a:t>
            </a:r>
            <a:r>
              <a:rPr lang="en-ID" sz="2000" b="1" dirty="0"/>
              <a:t> </a:t>
            </a:r>
            <a:r>
              <a:rPr lang="en-ID" sz="2000" b="1" dirty="0" err="1"/>
              <a:t>rohani</a:t>
            </a:r>
            <a:r>
              <a:rPr lang="en-ID" sz="2000" b="1" dirty="0"/>
              <a:t>-Nya: “</a:t>
            </a:r>
            <a:r>
              <a:rPr lang="en-ID" sz="2000" b="1" dirty="0" err="1"/>
              <a:t>Barangsiapa</a:t>
            </a:r>
            <a:r>
              <a:rPr lang="en-ID" sz="2000" b="1" dirty="0"/>
              <a:t> </a:t>
            </a:r>
            <a:r>
              <a:rPr lang="en-ID" sz="2000" b="1" dirty="0" err="1"/>
              <a:t>melakukan</a:t>
            </a:r>
            <a:r>
              <a:rPr lang="en-ID" sz="2000" b="1" dirty="0"/>
              <a:t> </a:t>
            </a:r>
            <a:r>
              <a:rPr lang="en-ID" sz="2000" b="1" dirty="0" err="1"/>
              <a:t>kehendak</a:t>
            </a:r>
            <a:r>
              <a:rPr lang="en-ID" sz="2000" b="1" dirty="0"/>
              <a:t> Allah, </a:t>
            </a:r>
            <a:r>
              <a:rPr lang="en-ID" sz="2000" b="1" dirty="0" err="1"/>
              <a:t>dialah</a:t>
            </a:r>
            <a:r>
              <a:rPr lang="en-ID" sz="2000" b="1" dirty="0"/>
              <a:t> </a:t>
            </a:r>
            <a:r>
              <a:rPr lang="en-ID" sz="2000" b="1" dirty="0" err="1"/>
              <a:t>saudara</a:t>
            </a:r>
            <a:r>
              <a:rPr lang="en-ID" sz="2000" b="1" dirty="0"/>
              <a:t>-Ku </a:t>
            </a:r>
            <a:r>
              <a:rPr lang="en-ID" sz="2000" b="1" dirty="0" err="1"/>
              <a:t>laki-laki</a:t>
            </a:r>
            <a:r>
              <a:rPr lang="en-ID" sz="2000" b="1" dirty="0"/>
              <a:t>, </a:t>
            </a:r>
            <a:r>
              <a:rPr lang="en-ID" sz="2000" b="1" dirty="0" err="1"/>
              <a:t>dialah</a:t>
            </a:r>
            <a:r>
              <a:rPr lang="en-ID" sz="2000" b="1" dirty="0"/>
              <a:t> </a:t>
            </a:r>
            <a:r>
              <a:rPr lang="en-ID" sz="2000" b="1" dirty="0" err="1"/>
              <a:t>saudara</a:t>
            </a:r>
            <a:r>
              <a:rPr lang="en-ID" sz="2000" b="1" dirty="0"/>
              <a:t>-Ku </a:t>
            </a:r>
            <a:r>
              <a:rPr lang="en-ID" sz="2000" b="1" dirty="0" err="1"/>
              <a:t>perempuan</a:t>
            </a:r>
            <a:r>
              <a:rPr lang="en-ID" sz="2000" b="1" dirty="0"/>
              <a:t>, </a:t>
            </a:r>
            <a:r>
              <a:rPr lang="en-ID" sz="2000" b="1" dirty="0" err="1"/>
              <a:t>dialah</a:t>
            </a:r>
            <a:r>
              <a:rPr lang="en-ID" sz="2000" b="1" dirty="0"/>
              <a:t> </a:t>
            </a:r>
            <a:r>
              <a:rPr lang="en-ID" sz="2000" b="1" dirty="0" err="1"/>
              <a:t>ibu</a:t>
            </a:r>
            <a:r>
              <a:rPr lang="en-ID" sz="2000" b="1" dirty="0"/>
              <a:t>-Ku.” (Markus 3:35).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57D434-E26E-2038-ADFE-03ADADC629DF}"/>
              </a:ext>
            </a:extLst>
          </p:cNvPr>
          <p:cNvSpPr txBox="1"/>
          <p:nvPr/>
        </p:nvSpPr>
        <p:spPr>
          <a:xfrm>
            <a:off x="112695" y="4608685"/>
            <a:ext cx="80729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Tapi</a:t>
            </a:r>
            <a:r>
              <a:rPr lang="en-ID" sz="2000" b="1" dirty="0"/>
              <a:t> </a:t>
            </a:r>
            <a:r>
              <a:rPr lang="en-ID" sz="2000" b="1" dirty="0" err="1"/>
              <a:t>penampilan</a:t>
            </a:r>
            <a:r>
              <a:rPr lang="en-ID" sz="2000" b="1" dirty="0"/>
              <a:t> </a:t>
            </a:r>
            <a:r>
              <a:rPr lang="en-ID" sz="2000" b="1" dirty="0" err="1"/>
              <a:t>memang</a:t>
            </a:r>
            <a:r>
              <a:rPr lang="en-ID" sz="2000" b="1" dirty="0"/>
              <a:t> </a:t>
            </a:r>
            <a:r>
              <a:rPr lang="en-ID" sz="2000" b="1" dirty="0" err="1"/>
              <a:t>menipu</a:t>
            </a:r>
            <a:r>
              <a:rPr lang="en-ID" sz="2000" b="1" dirty="0"/>
              <a:t>. Ibu dan </a:t>
            </a:r>
            <a:r>
              <a:rPr lang="en-ID" sz="2000" b="1" dirty="0" err="1"/>
              <a:t>saudara</a:t>
            </a:r>
            <a:r>
              <a:rPr lang="en-ID" sz="2000" b="1" dirty="0"/>
              <a:t> </a:t>
            </a:r>
            <a:r>
              <a:rPr lang="en-ID" sz="2000" b="1" dirty="0" err="1"/>
              <a:t>laki-lakinya</a:t>
            </a:r>
            <a:r>
              <a:rPr lang="en-ID" sz="2000" b="1" dirty="0"/>
              <a:t> salah. </a:t>
            </a:r>
            <a:r>
              <a:rPr lang="en-ID" sz="2000" b="1" dirty="0" err="1"/>
              <a:t>Meninggalkan</a:t>
            </a:r>
            <a:r>
              <a:rPr lang="en-ID" sz="2000" b="1" dirty="0"/>
              <a:t> </a:t>
            </a:r>
            <a:r>
              <a:rPr lang="en-ID" sz="2000" b="1" dirty="0" err="1"/>
              <a:t>pekerjaannya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mengurus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pada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merugikan</a:t>
            </a:r>
            <a:r>
              <a:rPr lang="en-ID" sz="2000" b="1" dirty="0"/>
              <a:t> </a:t>
            </a:r>
            <a:r>
              <a:rPr lang="en-ID" sz="2000" b="1" dirty="0" err="1"/>
              <a:t>misinya</a:t>
            </a:r>
            <a:r>
              <a:rPr lang="en-ID" sz="2000" b="1" dirty="0"/>
              <a:t> dan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2727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9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F7FC01-C731-A7D6-F20B-6DFAA64C8696}"/>
              </a:ext>
            </a:extLst>
          </p:cNvPr>
          <p:cNvSpPr txBox="1"/>
          <p:nvPr/>
        </p:nvSpPr>
        <p:spPr>
          <a:xfrm>
            <a:off x="1381125" y="1335703"/>
            <a:ext cx="10772775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Semangat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penganiayaan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tidak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akan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berkobar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terhadap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mereka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yang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tidak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memiliki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hubungan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dengan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Tuhan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sehingga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tidak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memiliki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kekuatan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moral. Gerakan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ini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akan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dilancarkan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terhadap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orang-orang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beriman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yang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tidak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memberikan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kelonggaran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terhadap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dunia dan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tidak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akan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terpengaruh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oleh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opini-opininya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dukungannya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atau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penolakannya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Sebuah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agama yang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memberikan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kesaksian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hidup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yang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mendukung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kekudusan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dan yang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menegur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kesombongan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keegoisan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keserakahan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dan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dosa-dosa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yang modern,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akan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dibenci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oleh dunia dan oleh orang-orang Kristen yang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dangkal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.... Ketika Anda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menderita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celaan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dan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penganiayaan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Anda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berada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di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tengah-tengah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kelompok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yang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sangat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baik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karena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Yesus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menanggung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semuanya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dan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lebih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banyak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lagi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Jika Anda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adalah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penjaga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Tuhan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yang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setia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hal-hal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ini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merupakan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pujian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bagi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Anda. Jiwa-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jiwa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gagah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beranilah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yang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akan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menjadi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kenyataan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jika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mereka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berdiri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sendiri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yang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akan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memenangkan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mahkota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yang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tidak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dapat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binasa</a:t>
            </a:r>
            <a:r>
              <a:rPr lang="en-US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r>
              <a:rPr lang="en" sz="23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EF7005-A3E7-E48A-D379-0CE4AB8C2709}"/>
              </a:ext>
            </a:extLst>
          </p:cNvPr>
          <p:cNvSpPr txBox="1"/>
          <p:nvPr/>
        </p:nvSpPr>
        <p:spPr>
          <a:xfrm>
            <a:off x="9214056" y="6438900"/>
            <a:ext cx="293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EGW (The Medical Ministry, pg. 282)</a:t>
            </a:r>
          </a:p>
        </p:txBody>
      </p:sp>
    </p:spTree>
    <p:extLst>
      <p:ext uri="{BB962C8B-B14F-4D97-AF65-F5344CB8AC3E}">
        <p14:creationId xmlns:p14="http://schemas.microsoft.com/office/powerpoint/2010/main" val="17146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38202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7F563312-A46E-E839-8271-430B1767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034710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 par de personas de pie sobre pasto&#10;&#10;Descripción generada automáticamente con confianza media">
            <a:extLst>
              <a:ext uri="{FF2B5EF4-FFF2-40B4-BE49-F238E27FC236}">
                <a16:creationId xmlns:a16="http://schemas.microsoft.com/office/drawing/2014/main" id="{B9FFC2FD-3455-E616-F7B6-8D6203E1CE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/>
        </p:blipFill>
        <p:spPr>
          <a:xfrm>
            <a:off x="20" y="9"/>
            <a:ext cx="12191980" cy="517206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6B26A6-F066-0435-CAFA-9CF25CF676DF}"/>
              </a:ext>
            </a:extLst>
          </p:cNvPr>
          <p:cNvSpPr txBox="1"/>
          <p:nvPr/>
        </p:nvSpPr>
        <p:spPr>
          <a:xfrm>
            <a:off x="319067" y="4904294"/>
            <a:ext cx="11556893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Lalu kata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Yesus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mereka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"Hari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Sabat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diadakan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untuk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manusia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bukan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manusia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untuk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hari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Sabat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jadi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Anak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Manusia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adalah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juga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Tuhan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atas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hari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Sabat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(Markus 2:27, 28)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DB381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86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DF80E11-1868-A964-F6C8-EEBFDE599918}"/>
              </a:ext>
            </a:extLst>
          </p:cNvPr>
          <p:cNvSpPr txBox="1"/>
          <p:nvPr/>
        </p:nvSpPr>
        <p:spPr>
          <a:xfrm>
            <a:off x="4629150" y="4053334"/>
            <a:ext cx="7600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ID" sz="2000" b="1" dirty="0" err="1"/>
              <a:t>Pertentangan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pengampunan</a:t>
            </a:r>
            <a:r>
              <a:rPr lang="en-ID" sz="2000" b="1" dirty="0"/>
              <a:t>. Markus 2:1-12.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en-ID" sz="2000" b="1" dirty="0" err="1"/>
              <a:t>Pertentangan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makanan</a:t>
            </a:r>
            <a:r>
              <a:rPr lang="en-ID" sz="2000" b="1" dirty="0"/>
              <a:t>. Markus 2:13-22.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en-ID" sz="2000" b="1" dirty="0" err="1"/>
              <a:t>Pertentangan</a:t>
            </a:r>
            <a:r>
              <a:rPr lang="en-ID" sz="2000" b="1" dirty="0"/>
              <a:t> </a:t>
            </a:r>
            <a:r>
              <a:rPr lang="en-ID" sz="2000" b="1" dirty="0" err="1"/>
              <a:t>mengenai</a:t>
            </a:r>
            <a:r>
              <a:rPr lang="en-ID" sz="2000" b="1" dirty="0"/>
              <a:t> </a:t>
            </a:r>
            <a:r>
              <a:rPr lang="en-ID" sz="2000" b="1" dirty="0" err="1"/>
              <a:t>hari</a:t>
            </a:r>
            <a:r>
              <a:rPr lang="en-ID" sz="2000" b="1" dirty="0"/>
              <a:t> </a:t>
            </a:r>
            <a:r>
              <a:rPr lang="en-ID" sz="2000" b="1" dirty="0" err="1"/>
              <a:t>Sabat</a:t>
            </a:r>
            <a:r>
              <a:rPr lang="en-ID" sz="2000" b="1" dirty="0"/>
              <a:t>. Markus 2:23-3:6.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en-ID" sz="2000" b="1" dirty="0" err="1"/>
              <a:t>Pertanyaan</a:t>
            </a:r>
            <a:r>
              <a:rPr lang="en-ID" sz="2000" b="1" dirty="0"/>
              <a:t> </a:t>
            </a:r>
            <a:r>
              <a:rPr lang="en-ID" sz="2000" b="1" dirty="0" err="1"/>
              <a:t>kontroversial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: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fi-FI" sz="2000" b="1" dirty="0"/>
              <a:t>Dengan kuasa apa Dia melakukan mukjizat? Markus 3:22-30.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fi-FI" sz="2000" b="1" dirty="0"/>
              <a:t>Apakah Yesus gila? Markus 3:20-21, 31-35.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A3AE43-CA92-2B6E-0E16-0A1EA72F25FA}"/>
              </a:ext>
            </a:extLst>
          </p:cNvPr>
          <p:cNvSpPr txBox="1"/>
          <p:nvPr/>
        </p:nvSpPr>
        <p:spPr>
          <a:xfrm>
            <a:off x="304800" y="250121"/>
            <a:ext cx="724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Perilaku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berkhotbah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penyembuhannya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bertentangan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langsung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tradisi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pemuka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agama.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643962D1-7C33-E6EC-C3F3-7557B65E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599" y="152400"/>
            <a:ext cx="3952875" cy="3609975"/>
          </a:xfrm>
          <a:prstGeom prst="roundRect">
            <a:avLst>
              <a:gd name="adj" fmla="val 822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/>
            </a:contourClr>
          </a:sp3d>
        </p:spPr>
      </p:pic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EA06B0C-0BD5-F1DD-9438-1DBD6F31A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983421"/>
            <a:ext cx="3962400" cy="2731703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3B9C8B-A48E-D88B-B45F-EF3449EA33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240136" y="5013692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36855F-BB3A-4C56-D740-DD037A44BE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240136" y="4562348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252B8FFC-17C4-85B1-E617-80F96B776FC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240136" y="5465035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4C53AC1-A889-FD6D-8ED2-DA513D1670B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240136" y="4111004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5EC572BF-23EF-44F0-D697-0BC730780A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601" y="5905753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3AC37FC0-59B9-BD5B-8DC2-3EDD8C4928F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436" y="6278971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B83F3B5-83B8-CC0F-8CC7-9CEDEE5E27E4}"/>
              </a:ext>
            </a:extLst>
          </p:cNvPr>
          <p:cNvSpPr txBox="1"/>
          <p:nvPr/>
        </p:nvSpPr>
        <p:spPr>
          <a:xfrm>
            <a:off x="304800" y="3237022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diragukan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kehidupan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kehidupan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kontroversial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FA30-1120-51E4-0902-5629D813E8E1}"/>
              </a:ext>
            </a:extLst>
          </p:cNvPr>
          <p:cNvSpPr txBox="1"/>
          <p:nvPr/>
        </p:nvSpPr>
        <p:spPr>
          <a:xfrm>
            <a:off x="304800" y="2446573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Kerabatnya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sendiri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percaya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bahwa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kehilangan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akal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sehatnya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terlalu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banyak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bekerja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F98E39-1211-C641-74D0-B00FB851A55E}"/>
              </a:ext>
            </a:extLst>
          </p:cNvPr>
          <p:cNvSpPr txBox="1"/>
          <p:nvPr/>
        </p:nvSpPr>
        <p:spPr>
          <a:xfrm>
            <a:off x="304799" y="1348347"/>
            <a:ext cx="72485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menganggapnya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menghujat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pelahap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berdosa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pelanggar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menuduh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bekerja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Beelzebul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4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0E982-46F7-11B5-9F5D-4F2A1244C56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PERTENTANGAN TENTANG PENGAMPUNAN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1AA152-44DD-63B4-C198-5E7510CE29CE}"/>
              </a:ext>
            </a:extLst>
          </p:cNvPr>
          <p:cNvSpPr txBox="1"/>
          <p:nvPr/>
        </p:nvSpPr>
        <p:spPr>
          <a:xfrm>
            <a:off x="-63063" y="603825"/>
            <a:ext cx="122865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Ketika </a:t>
            </a:r>
            <a:r>
              <a:rPr lang="en-US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Yesus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melihat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iman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berkatalah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 </a:t>
            </a:r>
            <a:r>
              <a:rPr lang="en-US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lumpuh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"Hai </a:t>
            </a:r>
            <a:r>
              <a:rPr lang="en-US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-Ku, </a:t>
            </a:r>
            <a:r>
              <a:rPr lang="en-US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dosamu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sudah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diampuni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(Markus 2:5)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E6EF45-912D-4C7B-AC82-5A12873E7F69}"/>
              </a:ext>
            </a:extLst>
          </p:cNvPr>
          <p:cNvSpPr txBox="1"/>
          <p:nvPr/>
        </p:nvSpPr>
        <p:spPr>
          <a:xfrm>
            <a:off x="-28832" y="973157"/>
            <a:ext cx="9020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kembali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rumah</a:t>
            </a:r>
            <a:r>
              <a:rPr lang="en-ID" sz="2000" b="1" dirty="0"/>
              <a:t> Petrus di </a:t>
            </a:r>
            <a:r>
              <a:rPr lang="en-ID" sz="2000" b="1" dirty="0" err="1"/>
              <a:t>Kapernaum</a:t>
            </a:r>
            <a:r>
              <a:rPr lang="en-ID" sz="2000" b="1" dirty="0"/>
              <a:t>, </a:t>
            </a:r>
            <a:r>
              <a:rPr lang="en-ID" sz="2000" b="1" dirty="0" err="1"/>
              <a:t>banyak</a:t>
            </a:r>
            <a:r>
              <a:rPr lang="en-ID" sz="2000" b="1" dirty="0"/>
              <a:t> orang </a:t>
            </a:r>
            <a:r>
              <a:rPr lang="en-ID" sz="2000" b="1" dirty="0" err="1"/>
              <a:t>datang</a:t>
            </a:r>
            <a:r>
              <a:rPr lang="en-ID" sz="2000" b="1" dirty="0"/>
              <a:t> </a:t>
            </a:r>
            <a:r>
              <a:rPr lang="en-ID" sz="2000" b="1" dirty="0" err="1"/>
              <a:t>mendengarkan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(Markus 2:1-2). </a:t>
            </a:r>
            <a:r>
              <a:rPr lang="en-ID" sz="2000" b="1" dirty="0" err="1"/>
              <a:t>Empat</a:t>
            </a:r>
            <a:r>
              <a:rPr lang="en-ID" sz="2000" b="1" dirty="0"/>
              <a:t> orang </a:t>
            </a:r>
            <a:r>
              <a:rPr lang="en-ID" sz="2000" b="1" dirty="0" err="1"/>
              <a:t>sahabat</a:t>
            </a:r>
            <a:r>
              <a:rPr lang="en-ID" sz="2000" b="1" dirty="0"/>
              <a:t> </a:t>
            </a:r>
            <a:r>
              <a:rPr lang="en-ID" sz="2000" b="1" dirty="0" err="1"/>
              <a:t>mendekat</a:t>
            </a:r>
            <a:r>
              <a:rPr lang="en-ID" sz="2000" b="1" dirty="0"/>
              <a:t> agar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menyembuhkan</a:t>
            </a:r>
            <a:r>
              <a:rPr lang="en-ID" sz="2000" b="1" dirty="0"/>
              <a:t> </a:t>
            </a:r>
            <a:r>
              <a:rPr lang="en-ID" sz="2000" b="1" dirty="0" err="1"/>
              <a:t>temannya</a:t>
            </a:r>
            <a:r>
              <a:rPr lang="en-ID" sz="2000" b="1" dirty="0"/>
              <a:t> yang </a:t>
            </a:r>
            <a:r>
              <a:rPr lang="en-ID" sz="2000" b="1" dirty="0" err="1"/>
              <a:t>lumpuh</a:t>
            </a:r>
            <a:r>
              <a:rPr lang="en-ID" sz="2000" b="1" dirty="0"/>
              <a:t>, </a:t>
            </a:r>
            <a:r>
              <a:rPr lang="en-ID" sz="2000" b="1" dirty="0" err="1"/>
              <a:t>namun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mendekatinya</a:t>
            </a:r>
            <a:r>
              <a:rPr lang="en-ID" sz="2000" b="1" dirty="0"/>
              <a:t>. </a:t>
            </a:r>
            <a:r>
              <a:rPr lang="en-ID" sz="2000" b="1" dirty="0" err="1"/>
              <a:t>Bertekad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membawanya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, </a:t>
            </a:r>
            <a:r>
              <a:rPr lang="en-ID" sz="2000" b="1" dirty="0" err="1"/>
              <a:t>mereka</a:t>
            </a:r>
            <a:r>
              <a:rPr lang="en-ID" sz="2000" b="1" dirty="0"/>
              <a:t> naik </a:t>
            </a:r>
            <a:r>
              <a:rPr lang="en-ID" sz="2000" b="1" dirty="0" err="1"/>
              <a:t>ke</a:t>
            </a:r>
            <a:r>
              <a:rPr lang="en-ID" sz="2000" b="1" dirty="0"/>
              <a:t> atap dan </a:t>
            </a:r>
            <a:r>
              <a:rPr lang="en-ID" sz="2000" b="1" dirty="0" err="1"/>
              <a:t>membuat</a:t>
            </a:r>
            <a:r>
              <a:rPr lang="en-ID" sz="2000" b="1" dirty="0"/>
              <a:t> </a:t>
            </a:r>
            <a:r>
              <a:rPr lang="en-ID" sz="2000" b="1" dirty="0" err="1"/>
              <a:t>lubang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menurunkannya</a:t>
            </a:r>
            <a:r>
              <a:rPr lang="en-ID" sz="2000" b="1" dirty="0"/>
              <a:t>. </a:t>
            </a:r>
            <a:r>
              <a:rPr lang="en-ID" sz="2000" b="1" dirty="0" err="1"/>
              <a:t>Perkataan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terhenti</a:t>
            </a:r>
            <a:r>
              <a:rPr lang="en-ID" sz="2000" b="1" dirty="0"/>
              <a:t>, dan </a:t>
            </a:r>
            <a:r>
              <a:rPr lang="en-ID" sz="2000" b="1" dirty="0" err="1"/>
              <a:t>semua</a:t>
            </a:r>
            <a:r>
              <a:rPr lang="en-ID" sz="2000" b="1" dirty="0"/>
              <a:t> orang </a:t>
            </a:r>
            <a:r>
              <a:rPr lang="en-ID" sz="2000" b="1" dirty="0" err="1"/>
              <a:t>tetap</a:t>
            </a:r>
            <a:r>
              <a:rPr lang="en-ID" sz="2000" b="1" dirty="0"/>
              <a:t> </a:t>
            </a:r>
            <a:r>
              <a:rPr lang="en-ID" sz="2000" b="1" dirty="0" err="1"/>
              <a:t>diam</a:t>
            </a:r>
            <a:r>
              <a:rPr lang="en-ID" sz="2000" b="1" dirty="0"/>
              <a:t>, </a:t>
            </a:r>
            <a:r>
              <a:rPr lang="en-ID" sz="2000" b="1" dirty="0" err="1"/>
              <a:t>menunggu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lakukan</a:t>
            </a:r>
            <a:r>
              <a:rPr lang="en-ID" sz="2000" b="1" dirty="0"/>
              <a:t> (Markus 2:3-4).</a:t>
            </a:r>
            <a:endParaRPr lang="en" sz="2000" b="1" dirty="0"/>
          </a:p>
        </p:txBody>
      </p:sp>
      <p:pic>
        <p:nvPicPr>
          <p:cNvPr id="4" name="Imagen 3" descr="Imagen que contiene interior, edificio, tabla, parado&#10;&#10;Descripción generada automáticamente">
            <a:extLst>
              <a:ext uri="{FF2B5EF4-FFF2-40B4-BE49-F238E27FC236}">
                <a16:creationId xmlns:a16="http://schemas.microsoft.com/office/drawing/2014/main" id="{2A5F88A4-0C77-5B64-24F8-4C3B8126B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225" y="1069942"/>
            <a:ext cx="3104817" cy="5504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7EB1CC-C89F-0013-1FAE-C8DE1AD35E97}"/>
              </a:ext>
            </a:extLst>
          </p:cNvPr>
          <p:cNvSpPr txBox="1"/>
          <p:nvPr/>
        </p:nvSpPr>
        <p:spPr>
          <a:xfrm>
            <a:off x="-28832" y="5349580"/>
            <a:ext cx="90149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Orang-orang </a:t>
            </a:r>
            <a:r>
              <a:rPr lang="en-ID" sz="2000" b="1" dirty="0" err="1"/>
              <a:t>memuji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memberikan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kuasa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mengampuni</a:t>
            </a:r>
            <a:r>
              <a:rPr lang="en-ID" sz="2000" b="1" dirty="0"/>
              <a:t> </a:t>
            </a:r>
            <a:r>
              <a:rPr lang="en-ID" sz="2000" b="1" dirty="0" err="1"/>
              <a:t>dosa</a:t>
            </a:r>
            <a:r>
              <a:rPr lang="en-ID" sz="2000" b="1" dirty="0"/>
              <a:t> (Markus 2:12; Mat. 9:8). Orang </a:t>
            </a:r>
            <a:r>
              <a:rPr lang="en-ID" sz="2000" b="1" dirty="0" err="1"/>
              <a:t>lumpuh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berjalan</a:t>
            </a:r>
            <a:r>
              <a:rPr lang="en-ID" sz="2000" b="1" dirty="0"/>
              <a:t>; </a:t>
            </a:r>
            <a:r>
              <a:rPr lang="en-ID" sz="2000" b="1" dirty="0" err="1"/>
              <a:t>namun</a:t>
            </a:r>
            <a:r>
              <a:rPr lang="en-ID" sz="2000" b="1" dirty="0"/>
              <a:t> para </a:t>
            </a:r>
            <a:r>
              <a:rPr lang="en-ID" sz="2000" b="1" dirty="0" err="1"/>
              <a:t>ahli</a:t>
            </a:r>
            <a:r>
              <a:rPr lang="en-ID" sz="2000" b="1" dirty="0"/>
              <a:t> </a:t>
            </a:r>
            <a:r>
              <a:rPr lang="en-ID" sz="2000" b="1" dirty="0" err="1"/>
              <a:t>Taurat</a:t>
            </a:r>
            <a:r>
              <a:rPr lang="en-ID" sz="2000" b="1" dirty="0"/>
              <a:t> </a:t>
            </a:r>
            <a:r>
              <a:rPr lang="en-ID" sz="2000" b="1" dirty="0" err="1"/>
              <a:t>dibiarkan</a:t>
            </a:r>
            <a:r>
              <a:rPr lang="en-ID" sz="2000" b="1" dirty="0"/>
              <a:t> </a:t>
            </a:r>
            <a:r>
              <a:rPr lang="en-ID" sz="2000" b="1" dirty="0" err="1"/>
              <a:t>buta</a:t>
            </a:r>
            <a:r>
              <a:rPr lang="en-ID" sz="2000" b="1" dirty="0"/>
              <a:t>,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mampu</a:t>
            </a:r>
            <a:r>
              <a:rPr lang="en-ID" sz="2000" b="1" dirty="0"/>
              <a:t>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membaca</a:t>
            </a:r>
            <a:r>
              <a:rPr lang="en-ID" sz="2000" b="1" dirty="0"/>
              <a:t> </a:t>
            </a:r>
            <a:r>
              <a:rPr lang="en-ID" sz="2000" b="1" dirty="0" err="1"/>
              <a:t>pikiran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, </a:t>
            </a:r>
            <a:r>
              <a:rPr lang="en-ID" sz="2000" b="1" dirty="0" err="1"/>
              <a:t>mengampuni</a:t>
            </a:r>
            <a:r>
              <a:rPr lang="en-ID" sz="2000" b="1" dirty="0"/>
              <a:t> orang </a:t>
            </a:r>
            <a:r>
              <a:rPr lang="en-ID" sz="2000" b="1" dirty="0" err="1"/>
              <a:t>berdosa</a:t>
            </a:r>
            <a:r>
              <a:rPr lang="en-ID" sz="2000" b="1" dirty="0"/>
              <a:t>, dan </a:t>
            </a:r>
            <a:r>
              <a:rPr lang="en-ID" sz="2000" b="1" dirty="0" err="1"/>
              <a:t>memberinya</a:t>
            </a:r>
            <a:r>
              <a:rPr lang="en-ID" sz="2000" b="1" dirty="0"/>
              <a:t> </a:t>
            </a:r>
            <a:r>
              <a:rPr lang="en-ID" sz="2000" b="1" dirty="0" err="1"/>
              <a:t>kesembuhan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60BBA2-22B9-CCA0-22E1-D45983FDAA53}"/>
              </a:ext>
            </a:extLst>
          </p:cNvPr>
          <p:cNvSpPr txBox="1"/>
          <p:nvPr/>
        </p:nvSpPr>
        <p:spPr>
          <a:xfrm>
            <a:off x="-28832" y="4422876"/>
            <a:ext cx="90149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ahli-ahli</a:t>
            </a:r>
            <a:r>
              <a:rPr lang="en-ID" sz="2000" b="1" dirty="0"/>
              <a:t> </a:t>
            </a:r>
            <a:r>
              <a:rPr lang="en-ID" sz="2000" b="1" dirty="0" err="1"/>
              <a:t>Taurat</a:t>
            </a:r>
            <a:r>
              <a:rPr lang="en-ID" sz="2000" b="1" dirty="0"/>
              <a:t>,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penghujatan</a:t>
            </a:r>
            <a:r>
              <a:rPr lang="en-ID" sz="2000" b="1" dirty="0"/>
              <a:t> (</a:t>
            </a:r>
            <a:r>
              <a:rPr lang="en-ID" sz="2000" b="1" dirty="0" err="1"/>
              <a:t>benar</a:t>
            </a:r>
            <a:r>
              <a:rPr lang="en-ID" sz="2000" b="1" dirty="0"/>
              <a:t>, </a:t>
            </a:r>
            <a:r>
              <a:rPr lang="en-ID" sz="2000" b="1" dirty="0" err="1"/>
              <a:t>jika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bukan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).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menunjukkan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mempunyai</a:t>
            </a:r>
            <a:r>
              <a:rPr lang="en-ID" sz="2000" b="1" dirty="0"/>
              <a:t> </a:t>
            </a:r>
            <a:r>
              <a:rPr lang="en-ID" sz="2000" b="1" dirty="0" err="1"/>
              <a:t>kuasa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mengampuni</a:t>
            </a:r>
            <a:r>
              <a:rPr lang="en-ID" sz="2000" b="1" dirty="0"/>
              <a:t>,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menyembuhkan</a:t>
            </a:r>
            <a:r>
              <a:rPr lang="en-ID" sz="2000" b="1" dirty="0"/>
              <a:t> orang </a:t>
            </a:r>
            <a:r>
              <a:rPr lang="en-ID" sz="2000" b="1" dirty="0" err="1"/>
              <a:t>lumpuh</a:t>
            </a:r>
            <a:r>
              <a:rPr lang="en-ID" sz="2000" b="1" dirty="0"/>
              <a:t> (Markus 2:8-11).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AD276D-189F-59BE-A0F1-B50ADB086B68}"/>
              </a:ext>
            </a:extLst>
          </p:cNvPr>
          <p:cNvSpPr txBox="1"/>
          <p:nvPr/>
        </p:nvSpPr>
        <p:spPr>
          <a:xfrm>
            <a:off x="-28832" y="3143457"/>
            <a:ext cx="90149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“</a:t>
            </a:r>
            <a:r>
              <a:rPr lang="en-ID" sz="2000" b="1" dirty="0" err="1"/>
              <a:t>Dosamu</a:t>
            </a:r>
            <a:r>
              <a:rPr lang="en-ID" sz="2000" b="1" dirty="0"/>
              <a:t> </a:t>
            </a:r>
            <a:r>
              <a:rPr lang="en-ID" sz="2000" b="1" dirty="0" err="1"/>
              <a:t>sudah</a:t>
            </a:r>
            <a:r>
              <a:rPr lang="en-ID" sz="2000" b="1" dirty="0"/>
              <a:t> </a:t>
            </a:r>
            <a:r>
              <a:rPr lang="en-ID" sz="2000" b="1" dirty="0" err="1"/>
              <a:t>diampuni</a:t>
            </a:r>
            <a:r>
              <a:rPr lang="en-ID" sz="2000" b="1" dirty="0"/>
              <a:t>” (Markus 2:5). Orang </a:t>
            </a:r>
            <a:r>
              <a:rPr lang="en-ID" sz="2000" b="1" dirty="0" err="1"/>
              <a:t>lumpuh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bisa</a:t>
            </a:r>
            <a:r>
              <a:rPr lang="en-ID" sz="2000" b="1" dirty="0"/>
              <a:t> </a:t>
            </a:r>
            <a:r>
              <a:rPr lang="en-ID" sz="2000" b="1" dirty="0" err="1"/>
              <a:t>saja</a:t>
            </a:r>
            <a:r>
              <a:rPr lang="en-ID" sz="2000" b="1" dirty="0"/>
              <a:t> </a:t>
            </a:r>
            <a:r>
              <a:rPr lang="en-ID" sz="2000" b="1" dirty="0" err="1"/>
              <a:t>berkata</a:t>
            </a:r>
            <a:r>
              <a:rPr lang="en-ID" sz="2000" b="1" dirty="0"/>
              <a:t>: “Yang </a:t>
            </a:r>
            <a:r>
              <a:rPr lang="en-ID" sz="2000" b="1" dirty="0" err="1"/>
              <a:t>saya</a:t>
            </a:r>
            <a:r>
              <a:rPr lang="en-ID" sz="2000" b="1" dirty="0"/>
              <a:t> </a:t>
            </a:r>
            <a:r>
              <a:rPr lang="en-ID" sz="2000" b="1" dirty="0" err="1"/>
              <a:t>perlukan</a:t>
            </a:r>
            <a:r>
              <a:rPr lang="en-ID" sz="2000" b="1" dirty="0"/>
              <a:t> </a:t>
            </a:r>
            <a:r>
              <a:rPr lang="en-ID" sz="2000" b="1" dirty="0" err="1"/>
              <a:t>hanyalah</a:t>
            </a:r>
            <a:r>
              <a:rPr lang="en-ID" sz="2000" b="1" dirty="0"/>
              <a:t> </a:t>
            </a:r>
            <a:r>
              <a:rPr lang="en-ID" sz="2000" b="1" dirty="0" err="1"/>
              <a:t>berjalan</a:t>
            </a:r>
            <a:r>
              <a:rPr lang="en-ID" sz="2000" b="1" dirty="0"/>
              <a:t>.” </a:t>
            </a:r>
            <a:r>
              <a:rPr lang="en-ID" sz="2000" b="1" dirty="0" err="1"/>
              <a:t>Tapi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melakukannya</a:t>
            </a:r>
            <a:r>
              <a:rPr lang="en-ID" sz="2000" b="1" dirty="0"/>
              <a:t>.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menyembuhkan</a:t>
            </a:r>
            <a:r>
              <a:rPr lang="en-ID" sz="2000" b="1" dirty="0"/>
              <a:t> </a:t>
            </a:r>
            <a:r>
              <a:rPr lang="en-ID" sz="2000" b="1" dirty="0" err="1"/>
              <a:t>akar</a:t>
            </a:r>
            <a:r>
              <a:rPr lang="en-ID" sz="2000" b="1" dirty="0"/>
              <a:t> </a:t>
            </a:r>
            <a:r>
              <a:rPr lang="en-ID" sz="2000" b="1" dirty="0" err="1"/>
              <a:t>penyakitnya</a:t>
            </a:r>
            <a:r>
              <a:rPr lang="en-ID" sz="2000" b="1" dirty="0"/>
              <a:t>.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peduli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berjalan</a:t>
            </a:r>
            <a:r>
              <a:rPr lang="en-ID" sz="2000" b="1" dirty="0"/>
              <a:t> </a:t>
            </a:r>
            <a:r>
              <a:rPr lang="en-ID" sz="2000" b="1" dirty="0" err="1"/>
              <a:t>lagi</a:t>
            </a:r>
            <a:r>
              <a:rPr lang="en-ID" sz="2000" b="1" dirty="0"/>
              <a:t>, </a:t>
            </a:r>
            <a:r>
              <a:rPr lang="en-ID" sz="2000" b="1" dirty="0" err="1"/>
              <a:t>tapi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pengampunan</a:t>
            </a:r>
            <a:r>
              <a:rPr lang="en-ID" sz="2000" b="1" dirty="0"/>
              <a:t> yang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kedamaian</a:t>
            </a:r>
            <a:r>
              <a:rPr lang="en-ID" sz="2000" b="1" dirty="0"/>
              <a:t> pada </a:t>
            </a:r>
            <a:r>
              <a:rPr lang="en-ID" sz="2000" b="1" dirty="0" err="1"/>
              <a:t>jiwanya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741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2ED7C9-4513-EE37-E5AE-E120927D42C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PERTENTANGAN TENTANG MAKANAN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Kemudian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ketika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berjalan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lewat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situ,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melihat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Lewi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Alfeus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duduk di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rumah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cukai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berkata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kepadanya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"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Ikutlah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Aku!"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berdirilah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Lewi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mengikuti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Dia.</a:t>
            </a:r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(Markus 2:14).</a:t>
            </a:r>
            <a:endParaRPr lang="es-ES" sz="11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rgbClr val="9F318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3800476" y="1284803"/>
            <a:ext cx="83915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sulit</a:t>
            </a:r>
            <a:r>
              <a:rPr lang="en-ID" sz="2000" b="1" dirty="0"/>
              <a:t> </a:t>
            </a:r>
            <a:r>
              <a:rPr lang="en-ID" sz="2000" b="1" dirty="0" err="1"/>
              <a:t>membayangkan</a:t>
            </a:r>
            <a:r>
              <a:rPr lang="en-ID" sz="2000" b="1" dirty="0"/>
              <a:t> </a:t>
            </a:r>
            <a:r>
              <a:rPr lang="en-ID" sz="2000" b="1" dirty="0" err="1"/>
              <a:t>pertentangan</a:t>
            </a:r>
            <a:r>
              <a:rPr lang="en-ID" sz="2000" b="1" dirty="0"/>
              <a:t> yang </a:t>
            </a:r>
            <a:r>
              <a:rPr lang="en-ID" sz="2000" b="1" dirty="0" err="1"/>
              <a:t>ditimbulkan</a:t>
            </a:r>
            <a:r>
              <a:rPr lang="en-ID" sz="2000" b="1" dirty="0"/>
              <a:t> oleh </a:t>
            </a:r>
            <a:r>
              <a:rPr lang="en-ID" sz="2000" b="1" dirty="0" err="1"/>
              <a:t>seruan</a:t>
            </a:r>
            <a:r>
              <a:rPr lang="en-ID" sz="2000" b="1" dirty="0"/>
              <a:t> Lewi (Markus 2:13-14).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seorang</a:t>
            </a:r>
            <a:r>
              <a:rPr lang="en-ID" sz="2000" b="1" dirty="0"/>
              <a:t> </a:t>
            </a:r>
            <a:r>
              <a:rPr lang="en-ID" sz="2000" b="1" dirty="0" err="1"/>
              <a:t>Yahudi</a:t>
            </a:r>
            <a:r>
              <a:rPr lang="en-ID" sz="2000" b="1" dirty="0"/>
              <a:t> </a:t>
            </a:r>
            <a:r>
              <a:rPr lang="en-ID" sz="2000" b="1" dirty="0" err="1"/>
              <a:t>ortodoks</a:t>
            </a:r>
            <a:r>
              <a:rPr lang="en-ID" sz="2000" b="1" dirty="0"/>
              <a:t>, </a:t>
            </a:r>
            <a:r>
              <a:rPr lang="en-ID" sz="2000" b="1" dirty="0" err="1"/>
              <a:t>seorang</a:t>
            </a:r>
            <a:r>
              <a:rPr lang="en-ID" sz="2000" b="1" dirty="0"/>
              <a:t> </a:t>
            </a:r>
            <a:r>
              <a:rPr lang="en-ID" sz="2000" b="1" dirty="0" err="1"/>
              <a:t>pemungut</a:t>
            </a:r>
            <a:r>
              <a:rPr lang="en-ID" sz="2000" b="1" dirty="0"/>
              <a:t> </a:t>
            </a:r>
            <a:r>
              <a:rPr lang="en-ID" sz="2000" b="1" dirty="0" err="1"/>
              <a:t>cukai</a:t>
            </a:r>
            <a:r>
              <a:rPr lang="en-ID" sz="2000" b="1" dirty="0"/>
              <a:t>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buruk</a:t>
            </a:r>
            <a:r>
              <a:rPr lang="en-ID" sz="2000" b="1" dirty="0"/>
              <a:t> </a:t>
            </a:r>
            <a:r>
              <a:rPr lang="en-ID" sz="2000" b="1" dirty="0" err="1"/>
              <a:t>daripada</a:t>
            </a:r>
            <a:r>
              <a:rPr lang="en-ID" sz="2000" b="1" dirty="0"/>
              <a:t> </a:t>
            </a:r>
            <a:r>
              <a:rPr lang="en-ID" sz="2000" b="1" dirty="0" err="1"/>
              <a:t>seorang</a:t>
            </a:r>
            <a:r>
              <a:rPr lang="en-ID" sz="2000" b="1" dirty="0"/>
              <a:t> non-</a:t>
            </a:r>
            <a:r>
              <a:rPr lang="en-ID" sz="2000" b="1" dirty="0" err="1"/>
              <a:t>Yahudi</a:t>
            </a:r>
            <a:r>
              <a:rPr lang="en-ID" sz="2000" b="1" dirty="0"/>
              <a:t>.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seorang</a:t>
            </a:r>
            <a:r>
              <a:rPr lang="en-ID" sz="2000" b="1" dirty="0"/>
              <a:t> </a:t>
            </a:r>
            <a:r>
              <a:rPr lang="en-ID" sz="2000" b="1" dirty="0" err="1"/>
              <a:t>Yahudi</a:t>
            </a:r>
            <a:r>
              <a:rPr lang="en-ID" sz="2000" b="1" dirty="0"/>
              <a:t> </a:t>
            </a:r>
            <a:r>
              <a:rPr lang="en-ID" sz="2000" b="1" dirty="0" err="1"/>
              <a:t>pengkhianat</a:t>
            </a:r>
            <a:r>
              <a:rPr lang="en-ID" sz="2000" b="1" dirty="0"/>
              <a:t>, </a:t>
            </a:r>
            <a:r>
              <a:rPr lang="en-ID" sz="2000" b="1" dirty="0" err="1"/>
              <a:t>dijual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musuh-musuhnya</a:t>
            </a:r>
            <a:r>
              <a:rPr lang="en-ID" sz="2000" b="1" dirty="0"/>
              <a:t>.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bisa</a:t>
            </a:r>
            <a:r>
              <a:rPr lang="en-ID" sz="2000" b="1" dirty="0"/>
              <a:t> </a:t>
            </a:r>
            <a:r>
              <a:rPr lang="en-ID" sz="2000" b="1" dirty="0" err="1"/>
              <a:t>makan</a:t>
            </a:r>
            <a:r>
              <a:rPr lang="en-ID" sz="2000" b="1" dirty="0"/>
              <a:t> </a:t>
            </a:r>
            <a:r>
              <a:rPr lang="en-ID" sz="2000" b="1" dirty="0" err="1"/>
              <a:t>bersamanya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menyentuhnya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persona, mujer, edificio, gente&#10;&#10;Descripción generada automáticamente">
            <a:extLst>
              <a:ext uri="{FF2B5EF4-FFF2-40B4-BE49-F238E27FC236}">
                <a16:creationId xmlns:a16="http://schemas.microsoft.com/office/drawing/2014/main" id="{4C99D1FF-160C-84A8-CBCE-2E1CC28E8F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1407913"/>
            <a:ext cx="3591997" cy="3497462"/>
          </a:xfrm>
          <a:prstGeom prst="snip2DiagRect">
            <a:avLst>
              <a:gd name="adj1" fmla="val 1325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3F960EFA-C7BE-2E50-CBC6-34A2766046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9775" y="2743202"/>
            <a:ext cx="2423218" cy="3891096"/>
          </a:xfrm>
          <a:prstGeom prst="snip2DiagRect">
            <a:avLst>
              <a:gd name="adj1" fmla="val 1664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F0C138-4BC9-459F-36A7-0099E3C2FBC7}"/>
              </a:ext>
            </a:extLst>
          </p:cNvPr>
          <p:cNvSpPr txBox="1"/>
          <p:nvPr/>
        </p:nvSpPr>
        <p:spPr>
          <a:xfrm>
            <a:off x="2562225" y="5194278"/>
            <a:ext cx="70008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membantahnya</a:t>
            </a:r>
            <a:r>
              <a:rPr lang="en-ID" sz="2000" b="1" dirty="0"/>
              <a:t>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logis</a:t>
            </a:r>
            <a:r>
              <a:rPr lang="en-ID" sz="2000" b="1" dirty="0"/>
              <a:t>: </a:t>
            </a:r>
            <a:r>
              <a:rPr lang="en-ID" sz="2000" b="1" dirty="0" err="1"/>
              <a:t>manakah</a:t>
            </a:r>
            <a:r>
              <a:rPr lang="en-ID" sz="2000" b="1" dirty="0"/>
              <a:t> yang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baik</a:t>
            </a:r>
            <a:r>
              <a:rPr lang="en-ID" sz="2000" b="1" dirty="0"/>
              <a:t> </a:t>
            </a:r>
            <a:r>
              <a:rPr lang="en-ID" sz="2000" b="1" dirty="0" err="1"/>
              <a:t>daripada</a:t>
            </a:r>
            <a:r>
              <a:rPr lang="en-ID" sz="2000" b="1" dirty="0"/>
              <a:t> di </a:t>
            </a:r>
            <a:r>
              <a:rPr lang="en-ID" sz="2000" b="1" dirty="0" err="1"/>
              <a:t>sini</a:t>
            </a:r>
            <a:r>
              <a:rPr lang="en-ID" sz="2000" b="1" dirty="0"/>
              <a:t> </a:t>
            </a:r>
            <a:r>
              <a:rPr lang="en-ID" sz="2000" b="1" dirty="0" err="1"/>
              <a:t>saya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menemukan</a:t>
            </a:r>
            <a:r>
              <a:rPr lang="en-ID" sz="2000" b="1" dirty="0"/>
              <a:t> orang-orang </a:t>
            </a:r>
            <a:r>
              <a:rPr lang="en-ID" sz="2000" b="1" dirty="0" err="1"/>
              <a:t>berdosa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diselamatkan</a:t>
            </a:r>
            <a:r>
              <a:rPr lang="en-ID" sz="2000" b="1" dirty="0"/>
              <a:t>? (Markus 2:17). </a:t>
            </a:r>
            <a:r>
              <a:rPr lang="en-ID" sz="2000" b="1" dirty="0" err="1"/>
              <a:t>Selain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,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menantang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memeriksa</a:t>
            </a:r>
            <a:r>
              <a:rPr lang="en-ID" sz="2000" b="1" dirty="0"/>
              <a:t> </a:t>
            </a:r>
            <a:r>
              <a:rPr lang="en-ID" sz="2000" b="1" dirty="0" err="1"/>
              <a:t>perasaan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.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belajar</a:t>
            </a:r>
            <a:r>
              <a:rPr lang="en-ID" sz="2000" b="1" dirty="0"/>
              <a:t> </a:t>
            </a:r>
            <a:r>
              <a:rPr lang="en-ID" sz="2000" b="1" dirty="0" err="1"/>
              <a:t>mengasihi</a:t>
            </a:r>
            <a:r>
              <a:rPr lang="en-ID" sz="2000" b="1" dirty="0"/>
              <a:t> (Mat 9:12-13).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3CFA-BF87-A65F-D313-728F03E93514}"/>
              </a:ext>
            </a:extLst>
          </p:cNvPr>
          <p:cNvSpPr txBox="1"/>
          <p:nvPr/>
        </p:nvSpPr>
        <p:spPr>
          <a:xfrm>
            <a:off x="3800475" y="2777876"/>
            <a:ext cx="56902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sulit</a:t>
            </a:r>
            <a:r>
              <a:rPr lang="en-ID" sz="2000" b="1" dirty="0"/>
              <a:t> </a:t>
            </a:r>
            <a:r>
              <a:rPr lang="en-ID" sz="2000" b="1" dirty="0" err="1"/>
              <a:t>membayangkan</a:t>
            </a:r>
            <a:r>
              <a:rPr lang="en-ID" sz="2000" b="1" dirty="0"/>
              <a:t> </a:t>
            </a:r>
            <a:r>
              <a:rPr lang="en-ID" sz="2000" b="1" dirty="0" err="1"/>
              <a:t>pertentangan</a:t>
            </a:r>
            <a:r>
              <a:rPr lang="en-ID" sz="2000" b="1" dirty="0"/>
              <a:t> yang </a:t>
            </a:r>
            <a:r>
              <a:rPr lang="en-ID" sz="2000" b="1" dirty="0" err="1"/>
              <a:t>ditimbulkan</a:t>
            </a:r>
            <a:r>
              <a:rPr lang="en-ID" sz="2000" b="1" dirty="0"/>
              <a:t> oleh </a:t>
            </a:r>
            <a:r>
              <a:rPr lang="en-ID" sz="2000" b="1" dirty="0" err="1"/>
              <a:t>seruan</a:t>
            </a:r>
            <a:r>
              <a:rPr lang="en-ID" sz="2000" b="1" dirty="0"/>
              <a:t> Lewi (Markus 2:13-14).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seorang</a:t>
            </a:r>
            <a:r>
              <a:rPr lang="en-ID" sz="2000" b="1" dirty="0"/>
              <a:t> </a:t>
            </a:r>
            <a:r>
              <a:rPr lang="en-ID" sz="2000" b="1" dirty="0" err="1"/>
              <a:t>Yahudi</a:t>
            </a:r>
            <a:r>
              <a:rPr lang="en-ID" sz="2000" b="1" dirty="0"/>
              <a:t> </a:t>
            </a:r>
            <a:r>
              <a:rPr lang="en-ID" sz="2000" b="1" dirty="0" err="1"/>
              <a:t>ortodoks</a:t>
            </a:r>
            <a:r>
              <a:rPr lang="en-ID" sz="2000" b="1" dirty="0"/>
              <a:t>, </a:t>
            </a:r>
            <a:r>
              <a:rPr lang="en-ID" sz="2000" b="1" dirty="0" err="1"/>
              <a:t>seorang</a:t>
            </a:r>
            <a:r>
              <a:rPr lang="en-ID" sz="2000" b="1" dirty="0"/>
              <a:t> </a:t>
            </a:r>
            <a:r>
              <a:rPr lang="en-ID" sz="2000" b="1" dirty="0" err="1"/>
              <a:t>pemungut</a:t>
            </a:r>
            <a:r>
              <a:rPr lang="en-ID" sz="2000" b="1" dirty="0"/>
              <a:t> </a:t>
            </a:r>
            <a:r>
              <a:rPr lang="en-ID" sz="2000" b="1" dirty="0" err="1"/>
              <a:t>cukai</a:t>
            </a:r>
            <a:r>
              <a:rPr lang="en-ID" sz="2000" b="1" dirty="0"/>
              <a:t>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buruk</a:t>
            </a:r>
            <a:r>
              <a:rPr lang="en-ID" sz="2000" b="1" dirty="0"/>
              <a:t> </a:t>
            </a:r>
            <a:r>
              <a:rPr lang="en-ID" sz="2000" b="1" dirty="0" err="1"/>
              <a:t>daripada</a:t>
            </a:r>
            <a:r>
              <a:rPr lang="en-ID" sz="2000" b="1" dirty="0"/>
              <a:t> </a:t>
            </a:r>
            <a:r>
              <a:rPr lang="en-ID" sz="2000" b="1" dirty="0" err="1"/>
              <a:t>seorang</a:t>
            </a:r>
            <a:r>
              <a:rPr lang="en-ID" sz="2000" b="1" dirty="0"/>
              <a:t> non-</a:t>
            </a:r>
            <a:r>
              <a:rPr lang="en-ID" sz="2000" b="1" dirty="0" err="1"/>
              <a:t>Yahudi</a:t>
            </a:r>
            <a:r>
              <a:rPr lang="en-ID" sz="2000" b="1" dirty="0"/>
              <a:t>.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seorang</a:t>
            </a:r>
            <a:r>
              <a:rPr lang="en-ID" sz="2000" b="1" dirty="0"/>
              <a:t> </a:t>
            </a:r>
            <a:r>
              <a:rPr lang="en-ID" sz="2000" b="1" dirty="0" err="1"/>
              <a:t>Yahudi</a:t>
            </a:r>
            <a:r>
              <a:rPr lang="en-ID" sz="2000" b="1" dirty="0"/>
              <a:t> </a:t>
            </a:r>
            <a:r>
              <a:rPr lang="en-ID" sz="2000" b="1" dirty="0" err="1"/>
              <a:t>pengkhianat</a:t>
            </a:r>
            <a:r>
              <a:rPr lang="en-ID" sz="2000" b="1" dirty="0"/>
              <a:t>, </a:t>
            </a:r>
            <a:r>
              <a:rPr lang="en-ID" sz="2000" b="1" dirty="0" err="1"/>
              <a:t>dijual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musuh-musuhnya</a:t>
            </a:r>
            <a:r>
              <a:rPr lang="en-ID" sz="2000" b="1" dirty="0"/>
              <a:t>.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bisa</a:t>
            </a:r>
            <a:r>
              <a:rPr lang="en-ID" sz="2000" b="1" dirty="0"/>
              <a:t> </a:t>
            </a:r>
            <a:r>
              <a:rPr lang="en-ID" sz="2000" b="1" dirty="0" err="1"/>
              <a:t>makan</a:t>
            </a:r>
            <a:r>
              <a:rPr lang="en-ID" sz="2000" b="1" dirty="0"/>
              <a:t> </a:t>
            </a:r>
            <a:r>
              <a:rPr lang="en-ID" sz="2000" b="1" dirty="0" err="1"/>
              <a:t>bersamanya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menyentuhnya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14" name="Imagen 13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A67F2E5D-0229-3D24-E333-87CFC361E5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5050355"/>
            <a:ext cx="2196921" cy="164700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21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EF89DA6-E74C-E7EF-F6DE-BCB37A067A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4781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42040" y="638472"/>
            <a:ext cx="121062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Jawab </a:t>
            </a:r>
            <a:r>
              <a:rPr lang="en-ID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Yesus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"</a:t>
            </a:r>
            <a:r>
              <a:rPr lang="en-ID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Dapatkah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sahabat-sahabat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mempelai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laki-laki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berpuasa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sedang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mempelai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bersama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ID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Selama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mempelai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bersama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berpuasa</a:t>
            </a:r>
            <a:r>
              <a:rPr lang="en-ID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(Markus 2:19)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85726" y="1426575"/>
            <a:ext cx="5400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Bukannya</a:t>
            </a:r>
            <a:r>
              <a:rPr lang="en-ID" sz="2000" b="1" dirty="0"/>
              <a:t> </a:t>
            </a:r>
            <a:r>
              <a:rPr lang="en-ID" sz="2000" b="1" dirty="0" err="1"/>
              <a:t>belajar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mengasihi</a:t>
            </a:r>
            <a:r>
              <a:rPr lang="en-ID" sz="2000" b="1" dirty="0"/>
              <a:t>, orang-orang </a:t>
            </a:r>
            <a:r>
              <a:rPr lang="en-ID" sz="2000" b="1" dirty="0" err="1"/>
              <a:t>Farisi</a:t>
            </a:r>
            <a:r>
              <a:rPr lang="en-ID" sz="2000" b="1" dirty="0"/>
              <a:t> </a:t>
            </a:r>
            <a:r>
              <a:rPr lang="en-ID" sz="2000" b="1" dirty="0" err="1"/>
              <a:t>malah</a:t>
            </a:r>
            <a:r>
              <a:rPr lang="en-ID" sz="2000" b="1" dirty="0"/>
              <a:t> </a:t>
            </a:r>
            <a:r>
              <a:rPr lang="en-ID" sz="2000" b="1" dirty="0" err="1"/>
              <a:t>menghasut</a:t>
            </a:r>
            <a:r>
              <a:rPr lang="en-ID" sz="2000" b="1" dirty="0"/>
              <a:t> murid-murid </a:t>
            </a:r>
            <a:r>
              <a:rPr lang="en-ID" sz="2000" b="1" dirty="0" err="1"/>
              <a:t>Yohanes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ikut</a:t>
            </a:r>
            <a:r>
              <a:rPr lang="en-ID" sz="2000" b="1" dirty="0"/>
              <a:t> </a:t>
            </a:r>
            <a:r>
              <a:rPr lang="en-ID" sz="2000" b="1" dirty="0" err="1"/>
              <a:t>mengkritik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: “</a:t>
            </a:r>
            <a:r>
              <a:rPr lang="en-ID" sz="2000" b="1" dirty="0" err="1"/>
              <a:t>Mengapa</a:t>
            </a:r>
            <a:r>
              <a:rPr lang="en-ID" sz="2000" b="1" dirty="0"/>
              <a:t> murid-murid </a:t>
            </a:r>
            <a:r>
              <a:rPr lang="en-ID" sz="2000" b="1" dirty="0" err="1"/>
              <a:t>Yohanes</a:t>
            </a:r>
            <a:r>
              <a:rPr lang="en-ID" sz="2000" b="1" dirty="0"/>
              <a:t> dan murid-murid orang </a:t>
            </a:r>
            <a:r>
              <a:rPr lang="en-ID" sz="2000" b="1" dirty="0" err="1"/>
              <a:t>Farisi</a:t>
            </a:r>
            <a:r>
              <a:rPr lang="en-ID" sz="2000" b="1" dirty="0"/>
              <a:t> </a:t>
            </a:r>
            <a:r>
              <a:rPr lang="en-ID" sz="2000" b="1" dirty="0" err="1"/>
              <a:t>berpuasa</a:t>
            </a:r>
            <a:r>
              <a:rPr lang="en-ID" sz="2000" b="1" dirty="0"/>
              <a:t>, </a:t>
            </a:r>
            <a:r>
              <a:rPr lang="en-ID" sz="2000" b="1" dirty="0" err="1"/>
              <a:t>tetapi</a:t>
            </a:r>
            <a:r>
              <a:rPr lang="en-ID" sz="2000" b="1" dirty="0"/>
              <a:t> murid-murid-Mu </a:t>
            </a:r>
            <a:r>
              <a:rPr lang="en-ID" sz="2000" b="1" dirty="0" err="1"/>
              <a:t>tidak</a:t>
            </a:r>
            <a:r>
              <a:rPr lang="en-ID" sz="2000" b="1" dirty="0"/>
              <a:t>?” (Markus 2:18).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67072FB-B65B-5AFF-C70F-3D088DBEB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987718"/>
              </p:ext>
            </p:extLst>
          </p:nvPr>
        </p:nvGraphicFramePr>
        <p:xfrm>
          <a:off x="5562600" y="1514087"/>
          <a:ext cx="6391275" cy="522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7F3771B-EF52-3237-1AAA-643E04446F4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067503"/>
            <a:ext cx="5083969" cy="2666671"/>
          </a:xfrm>
          <a:prstGeom prst="rect">
            <a:avLst/>
          </a:prstGeom>
          <a:ln w="88900" cap="sq" cmpd="thickThin">
            <a:solidFill>
              <a:srgbClr val="B8360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87B76A7-1C52-54E0-3905-CEB289461B0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PERTENTANGAN TENTANG MAKANAN (2)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F272F9-C75C-89A7-D267-747AF09B5E7B}"/>
              </a:ext>
            </a:extLst>
          </p:cNvPr>
          <p:cNvSpPr txBox="1"/>
          <p:nvPr/>
        </p:nvSpPr>
        <p:spPr>
          <a:xfrm>
            <a:off x="85726" y="3267991"/>
            <a:ext cx="5568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Tanggapan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datang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bentuk</a:t>
            </a:r>
            <a:r>
              <a:rPr lang="en-ID" sz="2000" b="1" dirty="0"/>
              <a:t> </a:t>
            </a:r>
            <a:r>
              <a:rPr lang="en-ID" sz="2000" b="1" dirty="0" err="1"/>
              <a:t>perumpamaan</a:t>
            </a:r>
            <a:r>
              <a:rPr lang="en-ID" sz="2000" b="1" dirty="0"/>
              <a:t>: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1915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4" grpId="0" uiExpand="1">
        <p:bldSub>
          <a:bldDgm bld="one"/>
        </p:bldSub>
      </p:bldGraphic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5C5A796-4124-CB9C-EABA-3F93AFB245E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" y="1001732"/>
            <a:ext cx="121920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48A5FA9-C70F-B9BE-F3BD-54A1089914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PERTENTANGAN MENGENAI HARI SABAT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8E0D82-BEBF-D756-47AA-155F41DC2FBC}"/>
              </a:ext>
            </a:extLst>
          </p:cNvPr>
          <p:cNvSpPr txBox="1"/>
          <p:nvPr/>
        </p:nvSpPr>
        <p:spPr>
          <a:xfrm>
            <a:off x="-1" y="551275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Maka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kata orang-orang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Farisi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-Nya: "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Lihat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!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Mengapa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berbuat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sesuatu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tidak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diperbolehkan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pada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hari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Sabat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(Markus 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FA8F8F-C569-3CC0-5DB8-AADEF1D0E6DF}"/>
              </a:ext>
            </a:extLst>
          </p:cNvPr>
          <p:cNvSpPr txBox="1"/>
          <p:nvPr/>
        </p:nvSpPr>
        <p:spPr>
          <a:xfrm>
            <a:off x="66675" y="1063109"/>
            <a:ext cx="705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b-NO" b="1" dirty="0"/>
              <a:t>Orang-orang Farisi mengajarkan 39 bentuk pekerjaan yang melanggar perhentian Sabat yang ditetapkan oleh Tuhan.</a:t>
            </a:r>
            <a:endParaRPr lang="en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BFB626-B5E8-FF93-CA1E-66EEA5428752}"/>
              </a:ext>
            </a:extLst>
          </p:cNvPr>
          <p:cNvSpPr txBox="1"/>
          <p:nvPr/>
        </p:nvSpPr>
        <p:spPr>
          <a:xfrm>
            <a:off x="4908332" y="3733316"/>
            <a:ext cx="7283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Belakangan</a:t>
            </a:r>
            <a:r>
              <a:rPr lang="en-ID" b="1" dirty="0"/>
              <a:t>,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melakukan</a:t>
            </a:r>
            <a:r>
              <a:rPr lang="en-ID" b="1" dirty="0"/>
              <a:t> “</a:t>
            </a:r>
            <a:r>
              <a:rPr lang="en-ID" b="1" dirty="0" err="1"/>
              <a:t>pekerjaan</a:t>
            </a:r>
            <a:r>
              <a:rPr lang="en-ID" b="1" dirty="0"/>
              <a:t>” yang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termasuk</a:t>
            </a:r>
            <a:r>
              <a:rPr lang="en-ID" b="1" dirty="0"/>
              <a:t> di </a:t>
            </a:r>
            <a:r>
              <a:rPr lang="en-ID" b="1" dirty="0" err="1"/>
              <a:t>antara</a:t>
            </a:r>
            <a:r>
              <a:rPr lang="en-ID" b="1" dirty="0"/>
              <a:t> 39 </a:t>
            </a:r>
            <a:r>
              <a:rPr lang="en-ID" b="1" dirty="0" err="1"/>
              <a:t>pekerjaan</a:t>
            </a:r>
            <a:r>
              <a:rPr lang="en-ID" b="1" dirty="0"/>
              <a:t> </a:t>
            </a:r>
            <a:r>
              <a:rPr lang="en-ID" b="1" dirty="0" err="1"/>
              <a:t>tersebut</a:t>
            </a:r>
            <a:r>
              <a:rPr lang="en-ID" b="1" dirty="0"/>
              <a:t>, </a:t>
            </a:r>
            <a:r>
              <a:rPr lang="en-ID" b="1" dirty="0" err="1"/>
              <a:t>namun</a:t>
            </a:r>
            <a:r>
              <a:rPr lang="en-ID" b="1" dirty="0"/>
              <a:t> juga </a:t>
            </a:r>
            <a:r>
              <a:rPr lang="en-ID" b="1" dirty="0" err="1"/>
              <a:t>dianggap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pelanggaran</a:t>
            </a:r>
            <a:r>
              <a:rPr lang="en-ID" b="1" dirty="0"/>
              <a:t> </a:t>
            </a:r>
            <a:r>
              <a:rPr lang="en-ID" b="1" dirty="0" err="1"/>
              <a:t>terhadap</a:t>
            </a:r>
            <a:r>
              <a:rPr lang="en-ID" b="1" dirty="0"/>
              <a:t> </a:t>
            </a:r>
            <a:r>
              <a:rPr lang="en-ID" b="1" dirty="0" err="1"/>
              <a:t>hari</a:t>
            </a:r>
            <a:r>
              <a:rPr lang="en-ID" b="1" dirty="0"/>
              <a:t> </a:t>
            </a:r>
            <a:r>
              <a:rPr lang="en-ID" b="1" dirty="0" err="1"/>
              <a:t>Sabat</a:t>
            </a:r>
            <a:r>
              <a:rPr lang="en-ID" b="1" dirty="0"/>
              <a:t>: </a:t>
            </a:r>
            <a:r>
              <a:rPr lang="en-ID" b="1" dirty="0" err="1"/>
              <a:t>penyembuhan</a:t>
            </a:r>
            <a:r>
              <a:rPr lang="en-ID" b="1" dirty="0"/>
              <a:t> (Markus 3:1-3).</a:t>
            </a:r>
            <a:endParaRPr lang="en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ED0E34-6743-F000-B7DB-DEF7EC3B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6" y="3955092"/>
            <a:ext cx="4746406" cy="2763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 descr="Un grupo de personas en medio de campo&#10;&#10;Descripción generada automáticamente con confianza media">
            <a:extLst>
              <a:ext uri="{FF2B5EF4-FFF2-40B4-BE49-F238E27FC236}">
                <a16:creationId xmlns:a16="http://schemas.microsoft.com/office/drawing/2014/main" id="{40A19D22-16EF-09B6-6E8F-F7CFC31907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700" y="1117637"/>
            <a:ext cx="4905375" cy="2616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36D8D5-5E63-DD82-90D4-D5C36681E1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875" y="1144443"/>
            <a:ext cx="1905000" cy="10715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AD1867-3EB5-1CAE-D6BE-C34E5D4D4EDD}"/>
              </a:ext>
            </a:extLst>
          </p:cNvPr>
          <p:cNvSpPr txBox="1"/>
          <p:nvPr/>
        </p:nvSpPr>
        <p:spPr>
          <a:xfrm>
            <a:off x="66674" y="2939429"/>
            <a:ext cx="7058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Tanggapan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: </a:t>
            </a:r>
            <a:r>
              <a:rPr lang="en-ID" b="1" dirty="0" err="1"/>
              <a:t>Tidakkah</a:t>
            </a:r>
            <a:r>
              <a:rPr lang="en-ID" b="1" dirty="0"/>
              <a:t> </a:t>
            </a:r>
            <a:r>
              <a:rPr lang="en-ID" b="1" dirty="0" err="1"/>
              <a:t>kamu</a:t>
            </a:r>
            <a:r>
              <a:rPr lang="en-ID" b="1" dirty="0"/>
              <a:t> </a:t>
            </a:r>
            <a:r>
              <a:rPr lang="en-ID" b="1" dirty="0" err="1"/>
              <a:t>ingat</a:t>
            </a:r>
            <a:r>
              <a:rPr lang="en-ID" b="1" dirty="0"/>
              <a:t> </a:t>
            </a:r>
            <a:r>
              <a:rPr lang="en-ID" b="1" dirty="0" err="1"/>
              <a:t>bahwa</a:t>
            </a:r>
            <a:r>
              <a:rPr lang="en-ID" b="1" dirty="0"/>
              <a:t> Daud, </a:t>
            </a:r>
            <a:r>
              <a:rPr lang="en-ID" b="1" dirty="0" err="1"/>
              <a:t>ketika</a:t>
            </a:r>
            <a:r>
              <a:rPr lang="en-ID" b="1" dirty="0"/>
              <a:t> </a:t>
            </a:r>
            <a:r>
              <a:rPr lang="en-ID" b="1" dirty="0" err="1"/>
              <a:t>dia</a:t>
            </a:r>
            <a:r>
              <a:rPr lang="en-ID" b="1" dirty="0"/>
              <a:t> </a:t>
            </a:r>
            <a:r>
              <a:rPr lang="en-ID" b="1" dirty="0" err="1"/>
              <a:t>lapar</a:t>
            </a:r>
            <a:r>
              <a:rPr lang="en-ID" b="1" dirty="0"/>
              <a:t>, </a:t>
            </a:r>
            <a:r>
              <a:rPr lang="en-ID" b="1" dirty="0" err="1"/>
              <a:t>memakan</a:t>
            </a:r>
            <a:r>
              <a:rPr lang="en-ID" b="1" dirty="0"/>
              <a:t> roti yang </a:t>
            </a:r>
            <a:r>
              <a:rPr lang="en-ID" b="1" dirty="0" err="1"/>
              <a:t>telah</a:t>
            </a:r>
            <a:r>
              <a:rPr lang="en-ID" b="1" dirty="0"/>
              <a:t> </a:t>
            </a:r>
            <a:r>
              <a:rPr lang="en-ID" b="1" dirty="0" err="1"/>
              <a:t>dikuduskan</a:t>
            </a:r>
            <a:r>
              <a:rPr lang="en-ID" b="1" dirty="0"/>
              <a:t>, yang </a:t>
            </a:r>
            <a:r>
              <a:rPr lang="en-ID" b="1" dirty="0" err="1"/>
              <a:t>hanya</a:t>
            </a:r>
            <a:r>
              <a:rPr lang="en-ID" b="1" dirty="0"/>
              <a:t> </a:t>
            </a:r>
            <a:r>
              <a:rPr lang="en-ID" b="1" dirty="0" err="1"/>
              <a:t>boleh</a:t>
            </a:r>
            <a:r>
              <a:rPr lang="en-ID" b="1" dirty="0"/>
              <a:t> </a:t>
            </a:r>
            <a:r>
              <a:rPr lang="en-ID" b="1" dirty="0" err="1"/>
              <a:t>dimakan</a:t>
            </a:r>
            <a:r>
              <a:rPr lang="en-ID" b="1" dirty="0"/>
              <a:t> oleh para imam? (Markus 2:25-26).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72063D-1585-C0EF-7E06-C52EACFB9420}"/>
              </a:ext>
            </a:extLst>
          </p:cNvPr>
          <p:cNvSpPr txBox="1"/>
          <p:nvPr/>
        </p:nvSpPr>
        <p:spPr>
          <a:xfrm>
            <a:off x="66673" y="1750843"/>
            <a:ext cx="67722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mengambil</a:t>
            </a:r>
            <a:r>
              <a:rPr lang="en-ID" b="1" dirty="0"/>
              <a:t> </a:t>
            </a:r>
            <a:r>
              <a:rPr lang="en-ID" b="1" dirty="0" err="1"/>
              <a:t>gandum</a:t>
            </a:r>
            <a:r>
              <a:rPr lang="en-ID" b="1" dirty="0"/>
              <a:t> dan </a:t>
            </a:r>
            <a:r>
              <a:rPr lang="en-ID" b="1" dirty="0" err="1"/>
              <a:t>membuang</a:t>
            </a:r>
            <a:r>
              <a:rPr lang="en-ID" b="1" dirty="0"/>
              <a:t> </a:t>
            </a:r>
            <a:r>
              <a:rPr lang="en-ID" b="1" dirty="0" err="1"/>
              <a:t>kulitnya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dimakan</a:t>
            </a:r>
            <a:r>
              <a:rPr lang="en-ID" b="1" dirty="0"/>
              <a:t>, para murid </a:t>
            </a:r>
            <a:r>
              <a:rPr lang="en-ID" b="1" dirty="0" err="1"/>
              <a:t>melakukan</a:t>
            </a:r>
            <a:r>
              <a:rPr lang="en-ID" b="1" dirty="0"/>
              <a:t> </a:t>
            </a:r>
            <a:r>
              <a:rPr lang="en-ID" b="1" dirty="0" err="1"/>
              <a:t>tiga</a:t>
            </a:r>
            <a:r>
              <a:rPr lang="en-ID" b="1" dirty="0"/>
              <a:t> </a:t>
            </a:r>
            <a:r>
              <a:rPr lang="en-ID" b="1" dirty="0" err="1"/>
              <a:t>pekerjaan</a:t>
            </a:r>
            <a:r>
              <a:rPr lang="en-ID" b="1" dirty="0"/>
              <a:t> </a:t>
            </a:r>
            <a:r>
              <a:rPr lang="en-ID" b="1" dirty="0" err="1"/>
              <a:t>dilarang</a:t>
            </a:r>
            <a:r>
              <a:rPr lang="en-ID" b="1" dirty="0"/>
              <a:t> pada </a:t>
            </a:r>
            <a:r>
              <a:rPr lang="en-ID" b="1" dirty="0" err="1"/>
              <a:t>hari</a:t>
            </a:r>
            <a:r>
              <a:rPr lang="en-ID" b="1" dirty="0"/>
              <a:t> </a:t>
            </a:r>
            <a:r>
              <a:rPr lang="en-ID" b="1" dirty="0" err="1"/>
              <a:t>Sabat</a:t>
            </a:r>
            <a:r>
              <a:rPr lang="en-ID" b="1" dirty="0"/>
              <a:t>: </a:t>
            </a:r>
            <a:r>
              <a:rPr lang="en-ID" b="1" dirty="0" err="1"/>
              <a:t>memanen</a:t>
            </a:r>
            <a:r>
              <a:rPr lang="en-ID" b="1" dirty="0"/>
              <a:t>; </a:t>
            </a:r>
            <a:r>
              <a:rPr lang="en-ID" b="1" dirty="0" err="1"/>
              <a:t>mengirik</a:t>
            </a:r>
            <a:r>
              <a:rPr lang="en-ID" b="1" dirty="0"/>
              <a:t>; dan </a:t>
            </a:r>
            <a:r>
              <a:rPr lang="en-ID" b="1" dirty="0" err="1"/>
              <a:t>menampi</a:t>
            </a:r>
            <a:r>
              <a:rPr lang="en-ID" b="1" dirty="0"/>
              <a:t>. (</a:t>
            </a:r>
            <a:r>
              <a:rPr lang="en-ID" b="1" dirty="0" err="1"/>
              <a:t>Mrk</a:t>
            </a:r>
            <a:r>
              <a:rPr lang="en-ID" b="1" dirty="0"/>
              <a:t> 2:23-24; Mat 12:1-2).</a:t>
            </a:r>
            <a:endParaRPr lang="en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4210C4-D18C-86CD-BF3E-DE517B106A60}"/>
              </a:ext>
            </a:extLst>
          </p:cNvPr>
          <p:cNvSpPr txBox="1"/>
          <p:nvPr/>
        </p:nvSpPr>
        <p:spPr>
          <a:xfrm>
            <a:off x="4908330" y="6171545"/>
            <a:ext cx="7188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b="1" dirty="0"/>
              <a:t>Anehnya, para pemelihara hari Sabat yang bersemangat itu merencanakan sebuah pembunuhan (Markus 3:6).</a:t>
            </a:r>
            <a:endParaRPr lang="en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052DB2-720B-EF8D-F5E5-54D4FD363F8D}"/>
              </a:ext>
            </a:extLst>
          </p:cNvPr>
          <p:cNvSpPr txBox="1"/>
          <p:nvPr/>
        </p:nvSpPr>
        <p:spPr>
          <a:xfrm>
            <a:off x="4908330" y="5546576"/>
            <a:ext cx="7283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Pada </a:t>
            </a:r>
            <a:r>
              <a:rPr lang="en-ID" b="1" dirty="0" err="1"/>
              <a:t>akhirnya</a:t>
            </a:r>
            <a:r>
              <a:rPr lang="en-ID" b="1" dirty="0"/>
              <a:t>,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Tuhan</a:t>
            </a:r>
            <a:r>
              <a:rPr lang="en-ID" b="1" dirty="0"/>
              <a:t> </a:t>
            </a:r>
            <a:r>
              <a:rPr lang="en-ID" b="1" dirty="0" err="1"/>
              <a:t>atas</a:t>
            </a:r>
            <a:r>
              <a:rPr lang="en-ID" b="1" dirty="0"/>
              <a:t> </a:t>
            </a:r>
            <a:r>
              <a:rPr lang="en-ID" b="1" dirty="0" err="1"/>
              <a:t>hari</a:t>
            </a:r>
            <a:r>
              <a:rPr lang="en-ID" b="1" dirty="0"/>
              <a:t> </a:t>
            </a:r>
            <a:r>
              <a:rPr lang="en-ID" b="1" dirty="0" err="1"/>
              <a:t>Sabat</a:t>
            </a:r>
            <a:r>
              <a:rPr lang="en-ID" b="1" dirty="0"/>
              <a:t>, dan </a:t>
            </a:r>
            <a:r>
              <a:rPr lang="en-ID" b="1" dirty="0" err="1"/>
              <a:t>Dia</a:t>
            </a:r>
            <a:r>
              <a:rPr lang="en-ID" b="1" dirty="0"/>
              <a:t> </a:t>
            </a:r>
            <a:r>
              <a:rPr lang="en-ID" b="1" dirty="0" err="1"/>
              <a:t>memberikannya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demi </a:t>
            </a:r>
            <a:r>
              <a:rPr lang="en-ID" b="1" dirty="0" err="1"/>
              <a:t>kebaikan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(Markus 2:27-28).</a:t>
            </a:r>
            <a:endParaRPr lang="en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579AC98-B61B-2FB3-CBE9-E48C813E0062}"/>
              </a:ext>
            </a:extLst>
          </p:cNvPr>
          <p:cNvSpPr txBox="1"/>
          <p:nvPr/>
        </p:nvSpPr>
        <p:spPr>
          <a:xfrm>
            <a:off x="4908332" y="4650194"/>
            <a:ext cx="72731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Tanggapan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: “</a:t>
            </a:r>
            <a:r>
              <a:rPr lang="en-ID" b="1" dirty="0" err="1"/>
              <a:t>Manakah</a:t>
            </a:r>
            <a:r>
              <a:rPr lang="en-ID" b="1" dirty="0"/>
              <a:t> yang </a:t>
            </a:r>
            <a:r>
              <a:rPr lang="en-ID" b="1" dirty="0" err="1"/>
              <a:t>diperbolehkan</a:t>
            </a:r>
            <a:r>
              <a:rPr lang="en-ID" b="1" dirty="0"/>
              <a:t> pada </a:t>
            </a:r>
            <a:r>
              <a:rPr lang="en-ID" b="1" dirty="0" err="1"/>
              <a:t>hari</a:t>
            </a:r>
            <a:r>
              <a:rPr lang="en-ID" b="1" dirty="0"/>
              <a:t> </a:t>
            </a:r>
            <a:r>
              <a:rPr lang="en-ID" b="1" dirty="0" err="1"/>
              <a:t>Sabat</a:t>
            </a:r>
            <a:r>
              <a:rPr lang="en-ID" b="1" dirty="0"/>
              <a:t>, </a:t>
            </a:r>
            <a:r>
              <a:rPr lang="en-ID" b="1" dirty="0" err="1"/>
              <a:t>berbuat</a:t>
            </a:r>
            <a:r>
              <a:rPr lang="en-ID" b="1" dirty="0"/>
              <a:t> </a:t>
            </a:r>
            <a:r>
              <a:rPr lang="en-ID" b="1" dirty="0" err="1"/>
              <a:t>baik</a:t>
            </a:r>
            <a:r>
              <a:rPr lang="en-ID" b="1" dirty="0"/>
              <a:t>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berbuat</a:t>
            </a:r>
            <a:r>
              <a:rPr lang="en-ID" b="1" dirty="0"/>
              <a:t> </a:t>
            </a:r>
            <a:r>
              <a:rPr lang="en-ID" b="1" dirty="0" err="1"/>
              <a:t>jahat</a:t>
            </a:r>
            <a:r>
              <a:rPr lang="en-ID" b="1" dirty="0"/>
              <a:t>, </a:t>
            </a:r>
            <a:r>
              <a:rPr lang="en-ID" b="1" dirty="0" err="1"/>
              <a:t>menyelamatkan</a:t>
            </a:r>
            <a:r>
              <a:rPr lang="en-ID" b="1" dirty="0"/>
              <a:t> </a:t>
            </a:r>
            <a:r>
              <a:rPr lang="en-ID" b="1" dirty="0" err="1"/>
              <a:t>nyawa</a:t>
            </a:r>
            <a:r>
              <a:rPr lang="en-ID" b="1" dirty="0"/>
              <a:t> orang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membunuh</a:t>
            </a:r>
            <a:r>
              <a:rPr lang="en-ID" b="1" dirty="0"/>
              <a:t> orang?” (Markus 3:4).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7241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7" grpId="0"/>
      <p:bldP spid="11" grpId="0"/>
      <p:bldP spid="14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9E340B-8A84-0E12-E9C6-340547065984}"/>
              </a:ext>
            </a:extLst>
          </p:cNvPr>
          <p:cNvSpPr txBox="1"/>
          <p:nvPr/>
        </p:nvSpPr>
        <p:spPr>
          <a:xfrm>
            <a:off x="376238" y="2136338"/>
            <a:ext cx="8815387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5400" b="1" dirty="0">
                <a:ln/>
                <a:solidFill>
                  <a:srgbClr val="9E2909"/>
                </a:solidFill>
              </a:rPr>
              <a:t>PERTANYAAN-PERTANYAAN KONTROVERSI TENTANG YESUS</a:t>
            </a:r>
          </a:p>
        </p:txBody>
      </p:sp>
    </p:spTree>
    <p:extLst>
      <p:ext uri="{BB962C8B-B14F-4D97-AF65-F5344CB8AC3E}">
        <p14:creationId xmlns:p14="http://schemas.microsoft.com/office/powerpoint/2010/main" val="15513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29AB557-C78F-1EEF-C809-7FD1346A69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94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E2D963-34FE-721A-F214-1A0A8254DAAE}"/>
              </a:ext>
            </a:extLst>
          </p:cNvPr>
          <p:cNvSpPr txBox="1"/>
          <p:nvPr/>
        </p:nvSpPr>
        <p:spPr>
          <a:xfrm>
            <a:off x="0" y="0"/>
            <a:ext cx="121919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DENGAN KUASA APA DIA MELAKUKAN MUKJIZAT?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054D82-87F7-7B44-A42E-8E5E617330D0}"/>
              </a:ext>
            </a:extLst>
          </p:cNvPr>
          <p:cNvSpPr txBox="1"/>
          <p:nvPr/>
        </p:nvSpPr>
        <p:spPr>
          <a:xfrm>
            <a:off x="1152523" y="676572"/>
            <a:ext cx="9886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ahli-ahli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Taurat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datang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Yerusalem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berkata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"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kerasukan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Beelzebul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," dan: "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penghulu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setan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mengusir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setan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(Markus 3:22)</a:t>
            </a:r>
            <a:endParaRPr lang="es-E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6E2B4C-B773-429A-C3DF-F39358CBFE83}"/>
              </a:ext>
            </a:extLst>
          </p:cNvPr>
          <p:cNvSpPr txBox="1"/>
          <p:nvPr/>
        </p:nvSpPr>
        <p:spPr>
          <a:xfrm>
            <a:off x="238124" y="1446013"/>
            <a:ext cx="8153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Markus </a:t>
            </a:r>
            <a:r>
              <a:rPr lang="en-ID" b="1" dirty="0" err="1"/>
              <a:t>memulai</a:t>
            </a:r>
            <a:r>
              <a:rPr lang="en-ID" b="1" dirty="0"/>
              <a:t> </a:t>
            </a:r>
            <a:r>
              <a:rPr lang="en-ID" b="1" dirty="0" err="1"/>
              <a:t>cerita</a:t>
            </a:r>
            <a:r>
              <a:rPr lang="en-ID" b="1" dirty="0"/>
              <a:t> </a:t>
            </a:r>
            <a:r>
              <a:rPr lang="en-ID" b="1" dirty="0" err="1"/>
              <a:t>tentang</a:t>
            </a:r>
            <a:r>
              <a:rPr lang="en-ID" b="1" dirty="0"/>
              <a:t> </a:t>
            </a:r>
            <a:r>
              <a:rPr lang="en-ID" b="1" dirty="0" err="1"/>
              <a:t>keluarga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, </a:t>
            </a:r>
            <a:r>
              <a:rPr lang="en-ID" b="1" dirty="0" err="1"/>
              <a:t>namun</a:t>
            </a:r>
            <a:r>
              <a:rPr lang="en-ID" b="1" dirty="0"/>
              <a:t> </a:t>
            </a:r>
            <a:r>
              <a:rPr lang="en-ID" b="1" dirty="0" err="1"/>
              <a:t>menyelanya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menceritakan</a:t>
            </a:r>
            <a:r>
              <a:rPr lang="en-ID" b="1" dirty="0"/>
              <a:t> </a:t>
            </a:r>
            <a:r>
              <a:rPr lang="en-ID" b="1" dirty="0" err="1"/>
              <a:t>pertentangan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orang </a:t>
            </a:r>
            <a:r>
              <a:rPr lang="en-ID" b="1" dirty="0" err="1"/>
              <a:t>Farisi</a:t>
            </a:r>
            <a:r>
              <a:rPr lang="en-ID" b="1" dirty="0"/>
              <a:t>. </a:t>
            </a:r>
            <a:r>
              <a:rPr lang="en-ID" b="1" dirty="0" err="1"/>
              <a:t>Nanti</a:t>
            </a:r>
            <a:r>
              <a:rPr lang="en-ID" b="1" dirty="0"/>
              <a:t> </a:t>
            </a:r>
            <a:r>
              <a:rPr lang="en-ID" b="1" dirty="0" err="1"/>
              <a:t>dia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kembali</a:t>
            </a:r>
            <a:r>
              <a:rPr lang="en-ID" b="1" dirty="0"/>
              <a:t> </a:t>
            </a:r>
            <a:r>
              <a:rPr lang="en-ID" b="1" dirty="0" err="1"/>
              <a:t>ke</a:t>
            </a:r>
            <a:r>
              <a:rPr lang="en-ID" b="1" dirty="0"/>
              <a:t> </a:t>
            </a:r>
            <a:r>
              <a:rPr lang="en-ID" b="1" dirty="0" err="1"/>
              <a:t>cerita</a:t>
            </a:r>
            <a:r>
              <a:rPr lang="en-ID" b="1" dirty="0"/>
              <a:t> </a:t>
            </a:r>
            <a:r>
              <a:rPr lang="en-ID" b="1" dirty="0" err="1"/>
              <a:t>pertama</a:t>
            </a:r>
            <a:r>
              <a:rPr lang="en-ID" b="1" dirty="0"/>
              <a:t>. Pola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digunakan</a:t>
            </a:r>
            <a:r>
              <a:rPr lang="en-ID" b="1" dirty="0"/>
              <a:t> oleh Markus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beberapa</a:t>
            </a:r>
            <a:r>
              <a:rPr lang="en-ID" b="1" dirty="0"/>
              <a:t> </a:t>
            </a:r>
            <a:r>
              <a:rPr lang="en-ID" b="1" dirty="0" err="1"/>
              <a:t>kesempatan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menggabungkan</a:t>
            </a:r>
            <a:r>
              <a:rPr lang="en-ID" b="1" dirty="0"/>
              <a:t> </a:t>
            </a:r>
            <a:r>
              <a:rPr lang="en-ID" b="1" dirty="0" err="1"/>
              <a:t>dua</a:t>
            </a:r>
            <a:r>
              <a:rPr lang="en-ID" b="1" dirty="0"/>
              <a:t> </a:t>
            </a:r>
            <a:r>
              <a:rPr lang="en-ID" b="1" dirty="0" err="1"/>
              <a:t>cerita</a:t>
            </a:r>
            <a:r>
              <a:rPr lang="en-ID" b="1" dirty="0"/>
              <a:t> </a:t>
            </a:r>
            <a:r>
              <a:rPr lang="en-ID" b="1" dirty="0" err="1"/>
              <a:t>serupa</a:t>
            </a:r>
            <a:r>
              <a:rPr lang="en-ID" b="1" dirty="0"/>
              <a:t>,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menonjolkan</a:t>
            </a:r>
            <a:r>
              <a:rPr lang="en-ID" b="1" dirty="0"/>
              <a:t> </a:t>
            </a:r>
            <a:r>
              <a:rPr lang="en-ID" b="1" dirty="0" err="1"/>
              <a:t>cerita</a:t>
            </a:r>
            <a:r>
              <a:rPr lang="en-ID" b="1" dirty="0"/>
              <a:t> </a:t>
            </a:r>
            <a:r>
              <a:rPr lang="en-ID" b="1" dirty="0" err="1"/>
              <a:t>sentral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cerita</a:t>
            </a:r>
            <a:r>
              <a:rPr lang="en-ID" b="1" dirty="0"/>
              <a:t> yang paling </a:t>
            </a:r>
            <a:r>
              <a:rPr lang="en-ID" b="1" dirty="0" err="1"/>
              <a:t>penting</a:t>
            </a:r>
            <a:r>
              <a:rPr lang="en-ID" b="1" dirty="0"/>
              <a:t>.</a:t>
            </a:r>
            <a:endParaRPr lang="en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A048326-C0A1-1A66-8E87-10A055D26992}"/>
              </a:ext>
            </a:extLst>
          </p:cNvPr>
          <p:cNvGrpSpPr/>
          <p:nvPr/>
        </p:nvGrpSpPr>
        <p:grpSpPr>
          <a:xfrm>
            <a:off x="9163051" y="1446013"/>
            <a:ext cx="2238375" cy="904875"/>
            <a:chOff x="7534275" y="1600200"/>
            <a:chExt cx="2238375" cy="904875"/>
          </a:xfrm>
        </p:grpSpPr>
        <p:sp>
          <p:nvSpPr>
            <p:cNvPr id="4" name="Rectángulo: esquina doblada 3">
              <a:extLst>
                <a:ext uri="{FF2B5EF4-FFF2-40B4-BE49-F238E27FC236}">
                  <a16:creationId xmlns:a16="http://schemas.microsoft.com/office/drawing/2014/main" id="{A82507DE-F67D-6ECC-6B0A-C254950DDA07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e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Keluarga Yesus sedang mencarinya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5150E97-F75B-5C55-7D1A-51740BD51B48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Markus 3:20-21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5C84B36-248D-7335-6429-8326C1D2FA3E}"/>
              </a:ext>
            </a:extLst>
          </p:cNvPr>
          <p:cNvGrpSpPr/>
          <p:nvPr/>
        </p:nvGrpSpPr>
        <p:grpSpPr>
          <a:xfrm>
            <a:off x="8610601" y="2426969"/>
            <a:ext cx="3343275" cy="728930"/>
            <a:chOff x="7534275" y="1600200"/>
            <a:chExt cx="2238375" cy="904875"/>
          </a:xfrm>
        </p:grpSpPr>
        <p:sp>
          <p:nvSpPr>
            <p:cNvPr id="10" name="Rectángulo: esquina doblada 9">
              <a:extLst>
                <a:ext uri="{FF2B5EF4-FFF2-40B4-BE49-F238E27FC236}">
                  <a16:creationId xmlns:a16="http://schemas.microsoft.com/office/drawing/2014/main" id="{976C386D-D1D6-E243-0D21-A32973B39289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21A5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12000" bIns="0" rtlCol="0" anchor="b" anchorCtr="0"/>
            <a:lstStyle/>
            <a:p>
              <a:pPr algn="ctr"/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Tuduhan</a:t>
              </a:r>
              <a:r>
                <a:rPr lang="en-I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orang </a:t>
              </a:r>
              <a:r>
                <a:rPr lang="en-ID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Farisi</a:t>
              </a:r>
              <a:endPara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76CAA6D-39E7-BE69-7AD3-9C81BE8B5296}"/>
                </a:ext>
              </a:extLst>
            </p:cNvPr>
            <p:cNvSpPr/>
            <p:nvPr/>
          </p:nvSpPr>
          <p:spPr>
            <a:xfrm>
              <a:off x="7534275" y="1600200"/>
              <a:ext cx="2238375" cy="3547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Markus 3:22-30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FC3512B-FB7C-6DD6-C604-B19447DB0B7F}"/>
              </a:ext>
            </a:extLst>
          </p:cNvPr>
          <p:cNvGrpSpPr/>
          <p:nvPr/>
        </p:nvGrpSpPr>
        <p:grpSpPr>
          <a:xfrm>
            <a:off x="9163051" y="3231980"/>
            <a:ext cx="2238375" cy="904875"/>
            <a:chOff x="7534275" y="1600200"/>
            <a:chExt cx="2238375" cy="904875"/>
          </a:xfrm>
        </p:grpSpPr>
        <p:sp>
          <p:nvSpPr>
            <p:cNvPr id="13" name="Rectángulo: esquina doblada 12">
              <a:extLst>
                <a:ext uri="{FF2B5EF4-FFF2-40B4-BE49-F238E27FC236}">
                  <a16:creationId xmlns:a16="http://schemas.microsoft.com/office/drawing/2014/main" id="{7E2A26DE-F043-9B3A-5AA8-EFD87A4A3852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Keluarga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Yesus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sedang</a:t>
              </a:r>
              <a:r>
                <a:rPr lang="en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ID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mencarinya</a:t>
              </a:r>
              <a:endPara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3078745-9171-C3E1-8687-69DF818604B5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Markus 3:31-35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FE5E1F-4619-A0C2-7250-1371A12E265B}"/>
              </a:ext>
            </a:extLst>
          </p:cNvPr>
          <p:cNvSpPr txBox="1"/>
          <p:nvPr/>
        </p:nvSpPr>
        <p:spPr>
          <a:xfrm>
            <a:off x="6248400" y="4057466"/>
            <a:ext cx="5943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Sekali</a:t>
            </a:r>
            <a:r>
              <a:rPr lang="en-ID" b="1" dirty="0"/>
              <a:t> </a:t>
            </a:r>
            <a:r>
              <a:rPr lang="en-ID" b="1" dirty="0" err="1"/>
              <a:t>lagi</a:t>
            </a:r>
            <a:r>
              <a:rPr lang="en-ID" b="1" dirty="0"/>
              <a:t>,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menggunakan</a:t>
            </a:r>
            <a:r>
              <a:rPr lang="en-ID" b="1" dirty="0"/>
              <a:t> </a:t>
            </a:r>
            <a:r>
              <a:rPr lang="en-ID" b="1" dirty="0" err="1"/>
              <a:t>sebuah</a:t>
            </a:r>
            <a:r>
              <a:rPr lang="en-ID" b="1" dirty="0"/>
              <a:t> </a:t>
            </a:r>
            <a:r>
              <a:rPr lang="en-ID" b="1" dirty="0" err="1"/>
              <a:t>perumpamaan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menunjukkan</a:t>
            </a:r>
            <a:r>
              <a:rPr lang="en-ID" b="1" dirty="0"/>
              <a:t> </a:t>
            </a:r>
            <a:r>
              <a:rPr lang="en-ID" b="1" dirty="0" err="1"/>
              <a:t>betapa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masuk</a:t>
            </a:r>
            <a:r>
              <a:rPr lang="en-ID" b="1" dirty="0"/>
              <a:t> </a:t>
            </a:r>
            <a:r>
              <a:rPr lang="en-ID" b="1" dirty="0" err="1"/>
              <a:t>akalnya</a:t>
            </a:r>
            <a:r>
              <a:rPr lang="en-ID" b="1" dirty="0"/>
              <a:t> </a:t>
            </a:r>
            <a:r>
              <a:rPr lang="en-ID" b="1" dirty="0" err="1"/>
              <a:t>tuduhan</a:t>
            </a:r>
            <a:r>
              <a:rPr lang="en-ID" b="1" dirty="0"/>
              <a:t> yang </a:t>
            </a:r>
            <a:r>
              <a:rPr lang="en-ID" b="1" dirty="0" err="1"/>
              <a:t>ditujukan</a:t>
            </a:r>
            <a:r>
              <a:rPr lang="en-ID" b="1" dirty="0"/>
              <a:t> </a:t>
            </a:r>
            <a:r>
              <a:rPr lang="en-ID" b="1" dirty="0" err="1"/>
              <a:t>kepadanya</a:t>
            </a:r>
            <a:r>
              <a:rPr lang="en-ID" b="1" dirty="0"/>
              <a:t> (Markus 3:23-27).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memasuki</a:t>
            </a:r>
            <a:r>
              <a:rPr lang="en-ID" b="1" dirty="0"/>
              <a:t> </a:t>
            </a:r>
            <a:r>
              <a:rPr lang="en-ID" b="1" dirty="0" err="1"/>
              <a:t>rumah</a:t>
            </a:r>
            <a:r>
              <a:rPr lang="en-ID" b="1" dirty="0"/>
              <a:t> orang </a:t>
            </a:r>
            <a:r>
              <a:rPr lang="en-ID" b="1" dirty="0" err="1"/>
              <a:t>kuat</a:t>
            </a:r>
            <a:r>
              <a:rPr lang="en-ID" b="1" dirty="0"/>
              <a:t> (</a:t>
            </a:r>
            <a:r>
              <a:rPr lang="en-ID" b="1" dirty="0" err="1"/>
              <a:t>Setan</a:t>
            </a:r>
            <a:r>
              <a:rPr lang="en-ID" b="1" dirty="0"/>
              <a:t>), </a:t>
            </a:r>
            <a:r>
              <a:rPr lang="en-ID" b="1" dirty="0" err="1"/>
              <a:t>mengikatnya</a:t>
            </a:r>
            <a:r>
              <a:rPr lang="en-ID" b="1" dirty="0"/>
              <a:t>, dan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demikian</a:t>
            </a:r>
            <a:r>
              <a:rPr lang="en-ID" b="1" dirty="0"/>
              <a:t>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merampas</a:t>
            </a:r>
            <a:r>
              <a:rPr lang="en-ID" b="1" dirty="0"/>
              <a:t> </a:t>
            </a:r>
            <a:r>
              <a:rPr lang="en-ID" b="1" dirty="0" err="1"/>
              <a:t>harta</a:t>
            </a:r>
            <a:r>
              <a:rPr lang="en-ID" b="1" dirty="0"/>
              <a:t> </a:t>
            </a:r>
            <a:r>
              <a:rPr lang="en-ID" b="1" dirty="0" err="1"/>
              <a:t>bendanya</a:t>
            </a:r>
            <a:r>
              <a:rPr lang="en-ID" b="1" dirty="0"/>
              <a:t> (</a:t>
            </a:r>
            <a:r>
              <a:rPr lang="en-ID" b="1" dirty="0" err="1"/>
              <a:t>membebaskan</a:t>
            </a:r>
            <a:r>
              <a:rPr lang="en-ID" b="1" dirty="0"/>
              <a:t> </a:t>
            </a:r>
            <a:r>
              <a:rPr lang="en-ID" b="1" dirty="0" err="1"/>
              <a:t>kerasukan</a:t>
            </a:r>
            <a:r>
              <a:rPr lang="en-ID" b="1" dirty="0"/>
              <a:t> </a:t>
            </a:r>
            <a:r>
              <a:rPr lang="en-ID" b="1" dirty="0" err="1"/>
              <a:t>setan</a:t>
            </a:r>
            <a:r>
              <a:rPr lang="en-ID" b="1" dirty="0"/>
              <a:t>).</a:t>
            </a:r>
            <a:endParaRPr lang="en" b="1" dirty="0"/>
          </a:p>
        </p:txBody>
      </p:sp>
      <p:pic>
        <p:nvPicPr>
          <p:cNvPr id="20" name="Imagen 19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9499B959-3F74-D43F-6AAD-9813DFA901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1" y="4077503"/>
            <a:ext cx="1884147" cy="2631490"/>
          </a:xfrm>
          <a:prstGeom prst="round2DiagRect">
            <a:avLst>
              <a:gd name="adj1" fmla="val 16667"/>
              <a:gd name="adj2" fmla="val 17369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Imagen 21" descr="Mano de una persona&#10;&#10;Descripción generada automáticamente">
            <a:extLst>
              <a:ext uri="{FF2B5EF4-FFF2-40B4-BE49-F238E27FC236}">
                <a16:creationId xmlns:a16="http://schemas.microsoft.com/office/drawing/2014/main" id="{B6FA2831-AB8A-2B6F-B2F3-6FBAF3E925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3410" y="4077503"/>
            <a:ext cx="1728789" cy="2631490"/>
          </a:xfrm>
          <a:prstGeom prst="round2DiagRect">
            <a:avLst>
              <a:gd name="adj1" fmla="val 16146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Imagen 23" descr="Imagen que contiene mujer, hombre, niña, joven&#10;&#10;Descripción generada automáticamente">
            <a:extLst>
              <a:ext uri="{FF2B5EF4-FFF2-40B4-BE49-F238E27FC236}">
                <a16:creationId xmlns:a16="http://schemas.microsoft.com/office/drawing/2014/main" id="{05DACD92-7366-1193-A263-05C878F7F0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75" y="4077503"/>
            <a:ext cx="2368550" cy="2631490"/>
          </a:xfrm>
          <a:prstGeom prst="round2DiagRect">
            <a:avLst>
              <a:gd name="adj1" fmla="val 0"/>
              <a:gd name="adj2" fmla="val 13817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46EA660-1CD9-D333-3AF9-48E04C6B88B0}"/>
              </a:ext>
            </a:extLst>
          </p:cNvPr>
          <p:cNvSpPr txBox="1"/>
          <p:nvPr/>
        </p:nvSpPr>
        <p:spPr>
          <a:xfrm>
            <a:off x="238124" y="3077229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hal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, </a:t>
            </a:r>
            <a:r>
              <a:rPr lang="en-ID" b="1" dirty="0" err="1"/>
              <a:t>cerita</a:t>
            </a:r>
            <a:r>
              <a:rPr lang="en-ID" b="1" dirty="0"/>
              <a:t> yang </a:t>
            </a:r>
            <a:r>
              <a:rPr lang="en-ID" b="1" dirty="0" err="1"/>
              <a:t>penting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tuduhan</a:t>
            </a:r>
            <a:r>
              <a:rPr lang="en-ID" b="1" dirty="0"/>
              <a:t> </a:t>
            </a:r>
            <a:r>
              <a:rPr lang="en-ID" b="1" dirty="0" err="1"/>
              <a:t>ahli-ahli</a:t>
            </a:r>
            <a:r>
              <a:rPr lang="en-ID" b="1" dirty="0"/>
              <a:t> </a:t>
            </a:r>
            <a:r>
              <a:rPr lang="en-ID" b="1" dirty="0" err="1"/>
              <a:t>Taurat</a:t>
            </a:r>
            <a:r>
              <a:rPr lang="en-ID" b="1" dirty="0"/>
              <a:t> </a:t>
            </a:r>
            <a:r>
              <a:rPr lang="en-ID" b="1" dirty="0" err="1"/>
              <a:t>mengenai</a:t>
            </a:r>
            <a:r>
              <a:rPr lang="en-ID" b="1" dirty="0"/>
              <a:t> </a:t>
            </a:r>
            <a:r>
              <a:rPr lang="en-ID" b="1" dirty="0" err="1"/>
              <a:t>kuasa</a:t>
            </a:r>
            <a:r>
              <a:rPr lang="en-ID" b="1" dirty="0"/>
              <a:t> </a:t>
            </a:r>
            <a:r>
              <a:rPr lang="en-ID" b="1" dirty="0" err="1"/>
              <a:t>apa</a:t>
            </a:r>
            <a:r>
              <a:rPr lang="en-ID" b="1" dirty="0"/>
              <a:t> yang </a:t>
            </a:r>
            <a:r>
              <a:rPr lang="en-ID" b="1" dirty="0" err="1"/>
              <a:t>memungkinkan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mengusir</a:t>
            </a:r>
            <a:r>
              <a:rPr lang="en-ID" b="1" dirty="0"/>
              <a:t> </a:t>
            </a:r>
            <a:r>
              <a:rPr lang="en-ID" b="1" dirty="0" err="1"/>
              <a:t>setan</a:t>
            </a:r>
            <a:r>
              <a:rPr lang="en-ID" b="1" dirty="0"/>
              <a:t> (Markus 3:22).</a:t>
            </a:r>
            <a:endParaRPr lang="en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833BEBB-8BA1-7764-460D-6170BE11E2E9}"/>
              </a:ext>
            </a:extLst>
          </p:cNvPr>
          <p:cNvSpPr txBox="1"/>
          <p:nvPr/>
        </p:nvSpPr>
        <p:spPr>
          <a:xfrm>
            <a:off x="6248400" y="5846629"/>
            <a:ext cx="5943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Hal </a:t>
            </a:r>
            <a:r>
              <a:rPr lang="en-ID" b="1" dirty="0" err="1"/>
              <a:t>ini</a:t>
            </a:r>
            <a:r>
              <a:rPr lang="en-ID" b="1" dirty="0"/>
              <a:t> juga </a:t>
            </a:r>
            <a:r>
              <a:rPr lang="en-ID" b="1" dirty="0" err="1"/>
              <a:t>merupakan</a:t>
            </a:r>
            <a:r>
              <a:rPr lang="en-ID" b="1" dirty="0"/>
              <a:t> </a:t>
            </a:r>
            <a:r>
              <a:rPr lang="en-ID" b="1" dirty="0" err="1"/>
              <a:t>kesempatan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memperingatkan</a:t>
            </a:r>
            <a:r>
              <a:rPr lang="en-ID" b="1" dirty="0"/>
              <a:t> </a:t>
            </a:r>
            <a:r>
              <a:rPr lang="en-ID" b="1" dirty="0" err="1"/>
              <a:t>bahayanya</a:t>
            </a:r>
            <a:r>
              <a:rPr lang="en-ID" b="1" dirty="0"/>
              <a:t> </a:t>
            </a:r>
            <a:r>
              <a:rPr lang="en-ID" b="1" dirty="0" err="1"/>
              <a:t>menghubungkan</a:t>
            </a:r>
            <a:r>
              <a:rPr lang="en-ID" b="1" dirty="0"/>
              <a:t> </a:t>
            </a:r>
            <a:r>
              <a:rPr lang="en-ID" b="1" dirty="0" err="1"/>
              <a:t>pekerjaan</a:t>
            </a:r>
            <a:r>
              <a:rPr lang="en-ID" b="1" dirty="0"/>
              <a:t> </a:t>
            </a:r>
            <a:r>
              <a:rPr lang="en-ID" b="1" dirty="0" err="1"/>
              <a:t>Roh</a:t>
            </a:r>
            <a:r>
              <a:rPr lang="en-ID" b="1" dirty="0"/>
              <a:t> Kudus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iblis</a:t>
            </a:r>
            <a:r>
              <a:rPr lang="en-ID" b="1" dirty="0"/>
              <a:t> (Markus 3:28-30).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9017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con band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1422</Words>
  <Application>Microsoft Office PowerPoint</Application>
  <PresentationFormat>Panorámica</PresentationFormat>
  <Paragraphs>64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103</cp:revision>
  <dcterms:created xsi:type="dcterms:W3CDTF">2024-06-22T14:42:36Z</dcterms:created>
  <dcterms:modified xsi:type="dcterms:W3CDTF">2024-07-19T14:46:50Z</dcterms:modified>
</cp:coreProperties>
</file>