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291" autoAdjust="0"/>
  </p:normalViewPr>
  <p:slideViewPr>
    <p:cSldViewPr snapToGrid="0">
      <p:cViewPr varScale="1">
        <p:scale>
          <a:sx n="76" d="100"/>
          <a:sy n="76" d="100"/>
        </p:scale>
        <p:origin x="18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1900" b="1" dirty="0">
              <a:solidFill>
                <a:schemeClr val="accent2">
                  <a:lumMod val="50000"/>
                </a:schemeClr>
              </a:solidFill>
            </a:rPr>
            <a:t>MEMPERHATIKAN</a:t>
          </a:r>
          <a:r>
            <a:rPr lang="en" sz="1900" b="1" dirty="0"/>
            <a:t>: </a:t>
          </a:r>
          <a:r>
            <a:rPr lang="en-ID" sz="1900" b="1" dirty="0"/>
            <a:t>Allah </a:t>
          </a:r>
          <a:r>
            <a:rPr lang="en-ID" sz="1900" b="1" dirty="0" err="1"/>
            <a:t>tidak</a:t>
          </a:r>
          <a:r>
            <a:rPr lang="en-ID" sz="1900" b="1" dirty="0"/>
            <a:t> </a:t>
          </a:r>
          <a:r>
            <a:rPr lang="en-ID" sz="1900" b="1" dirty="0" err="1"/>
            <a:t>acuh</a:t>
          </a:r>
          <a:r>
            <a:rPr lang="en-ID" sz="1900" b="1" dirty="0"/>
            <a:t> </a:t>
          </a:r>
          <a:r>
            <a:rPr lang="en-ID" sz="1900" b="1" dirty="0" err="1"/>
            <a:t>terhadap</a:t>
          </a:r>
          <a:r>
            <a:rPr lang="en-ID" sz="1900" b="1" dirty="0"/>
            <a:t> </a:t>
          </a:r>
          <a:r>
            <a:rPr lang="en-ID" sz="1900" b="1" dirty="0" err="1"/>
            <a:t>penderitaan</a:t>
          </a:r>
          <a:r>
            <a:rPr lang="en-ID" sz="1900" b="1" dirty="0"/>
            <a:t>. </a:t>
          </a:r>
          <a:r>
            <a:rPr lang="en-ID" sz="1900" b="1" dirty="0" err="1"/>
            <a:t>Dia</a:t>
          </a:r>
          <a:r>
            <a:rPr lang="en-ID" sz="1900" b="1" dirty="0"/>
            <a:t> </a:t>
          </a:r>
          <a:r>
            <a:rPr lang="en-ID" sz="1900" b="1" dirty="0" err="1"/>
            <a:t>melihat</a:t>
          </a:r>
          <a:r>
            <a:rPr lang="en-ID" sz="1900" b="1" dirty="0"/>
            <a:t> </a:t>
          </a:r>
          <a:r>
            <a:rPr lang="en-ID" sz="1900" b="1" dirty="0" err="1"/>
            <a:t>segalanya</a:t>
          </a:r>
          <a:r>
            <a:rPr lang="en-ID" sz="1900" b="1" dirty="0"/>
            <a:t>. </a:t>
          </a:r>
          <a:r>
            <a:rPr lang="en-ID" sz="1900" b="1" dirty="0" err="1"/>
            <a:t>Dia</a:t>
          </a:r>
          <a:r>
            <a:rPr lang="en-ID" sz="1900" b="1" dirty="0"/>
            <a:t> </a:t>
          </a:r>
          <a:r>
            <a:rPr lang="en-ID" sz="1900" b="1" dirty="0" err="1"/>
            <a:t>terutama</a:t>
          </a:r>
          <a:r>
            <a:rPr lang="en-ID" sz="1900" b="1" dirty="0"/>
            <a:t> </a:t>
          </a:r>
          <a:r>
            <a:rPr lang="en-ID" sz="1900" b="1" dirty="0" err="1"/>
            <a:t>memperhatikan</a:t>
          </a:r>
          <a:r>
            <a:rPr lang="en-ID" sz="1900" b="1" dirty="0"/>
            <a:t> rasa </a:t>
          </a:r>
          <a:r>
            <a:rPr lang="en-ID" sz="1900" b="1" dirty="0" err="1"/>
            <a:t>sakit</a:t>
          </a:r>
          <a:r>
            <a:rPr lang="en-ID" sz="1900" b="1" dirty="0"/>
            <a:t> dan </a:t>
          </a:r>
          <a:r>
            <a:rPr lang="en-ID" sz="1900" b="1" dirty="0" err="1"/>
            <a:t>ketidakadilan</a:t>
          </a:r>
          <a:r>
            <a:rPr lang="en-ID" sz="1900" b="1" dirty="0"/>
            <a:t> yang </a:t>
          </a:r>
          <a:r>
            <a:rPr lang="en-ID" sz="1900" b="1" dirty="0" err="1"/>
            <a:t>dilakukan</a:t>
          </a:r>
          <a:r>
            <a:rPr lang="en-ID" sz="1900" b="1" dirty="0"/>
            <a:t> </a:t>
          </a:r>
          <a:r>
            <a:rPr lang="en-ID" sz="1900" b="1" dirty="0" err="1"/>
            <a:t>terhadap</a:t>
          </a:r>
          <a:r>
            <a:rPr lang="en-ID" sz="1900" b="1" dirty="0"/>
            <a:t> </a:t>
          </a:r>
          <a:r>
            <a:rPr lang="en-ID" sz="1900" b="1" dirty="0" err="1"/>
            <a:t>umat</a:t>
          </a:r>
          <a:r>
            <a:rPr lang="en-ID" sz="1900" b="1" dirty="0"/>
            <a:t>-Nya (2 Raja-raja 9:26).</a:t>
          </a:r>
          <a:endParaRPr lang="es-ES" sz="19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TURUN</a:t>
          </a:r>
          <a:r>
            <a:rPr lang="en" sz="2000" b="1" dirty="0"/>
            <a:t>: </a:t>
          </a:r>
          <a:r>
            <a:rPr lang="en-ID" sz="2000" b="1" dirty="0"/>
            <a:t>Allah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tinggal</a:t>
          </a:r>
          <a:r>
            <a:rPr lang="en-ID" sz="2000" b="1" dirty="0"/>
            <a:t> diam. </a:t>
          </a:r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turun</a:t>
          </a:r>
          <a:r>
            <a:rPr lang="en-ID" sz="2000" b="1" dirty="0"/>
            <a:t> </a:t>
          </a:r>
          <a:r>
            <a:rPr lang="en-ID" sz="2000" b="1" dirty="0" err="1"/>
            <a:t>untuk</a:t>
          </a:r>
          <a:r>
            <a:rPr lang="en-ID" sz="2000" b="1" dirty="0"/>
            <a:t> </a:t>
          </a:r>
          <a:r>
            <a:rPr lang="en-ID" sz="2000" b="1" dirty="0" err="1"/>
            <a:t>berjalan</a:t>
          </a:r>
          <a:r>
            <a:rPr lang="en-ID" sz="2000" b="1" dirty="0"/>
            <a:t> di </a:t>
          </a:r>
          <a:r>
            <a:rPr lang="en-ID" sz="2000" b="1" dirty="0" err="1"/>
            <a:t>antara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r>
            <a:rPr lang="en-ID" sz="2000" b="1" dirty="0"/>
            <a:t>. </a:t>
          </a:r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tinggal</a:t>
          </a:r>
          <a:r>
            <a:rPr lang="en-ID" sz="2000" b="1" dirty="0"/>
            <a:t> di </a:t>
          </a:r>
          <a:r>
            <a:rPr lang="en-ID" sz="2000" b="1" dirty="0" err="1"/>
            <a:t>antara</a:t>
          </a:r>
          <a:r>
            <a:rPr lang="en-ID" sz="2000" b="1" dirty="0"/>
            <a:t> </a:t>
          </a:r>
          <a:r>
            <a:rPr lang="en-ID" sz="2000" b="1" dirty="0" err="1"/>
            <a:t>manusia</a:t>
          </a:r>
          <a:r>
            <a:rPr lang="en-ID" sz="2000" b="1" dirty="0"/>
            <a:t> (</a:t>
          </a:r>
          <a:r>
            <a:rPr lang="en-ID" sz="2000" b="1" dirty="0" err="1"/>
            <a:t>Kel</a:t>
          </a:r>
          <a:r>
            <a:rPr lang="en-ID" sz="2000" b="1" dirty="0"/>
            <a:t> 29:45; Yoh 14:16-17)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3">
                  <a:lumMod val="50000"/>
                </a:schemeClr>
              </a:solidFill>
            </a:rPr>
            <a:t>MENUNTUN</a:t>
          </a:r>
          <a:r>
            <a:rPr lang="en-ID" sz="2000" b="1" dirty="0"/>
            <a:t>: Allah, pada </a:t>
          </a:r>
          <a:r>
            <a:rPr lang="en-ID" sz="2000" b="1" dirty="0" err="1"/>
            <a:t>waktu</a:t>
          </a:r>
          <a:r>
            <a:rPr lang="en-ID" sz="2000" b="1" dirty="0"/>
            <a:t>-Nya, </a:t>
          </a:r>
          <a:r>
            <a:rPr lang="en-ID" sz="2000" b="1" dirty="0" err="1"/>
            <a:t>bertindak</a:t>
          </a:r>
          <a:r>
            <a:rPr lang="en-ID" sz="2000" b="1" dirty="0"/>
            <a:t> </a:t>
          </a:r>
          <a:r>
            <a:rPr lang="en-ID" sz="2000" b="1" dirty="0" err="1"/>
            <a:t>untuk</a:t>
          </a:r>
          <a:r>
            <a:rPr lang="en-ID" sz="2000" b="1" dirty="0"/>
            <a:t> </a:t>
          </a:r>
          <a:r>
            <a:rPr lang="en-ID" sz="2000" b="1" dirty="0" err="1"/>
            <a:t>membebaskan</a:t>
          </a:r>
          <a:r>
            <a:rPr lang="en-ID" sz="2000" b="1" dirty="0"/>
            <a:t> </a:t>
          </a:r>
          <a:r>
            <a:rPr lang="en-ID" sz="2000" b="1" dirty="0" err="1"/>
            <a:t>kita</a:t>
          </a:r>
          <a:r>
            <a:rPr lang="en-ID" sz="2000" b="1" dirty="0"/>
            <a:t> </a:t>
          </a:r>
          <a:r>
            <a:rPr lang="en-ID" sz="2000" b="1" dirty="0" err="1"/>
            <a:t>dari</a:t>
          </a:r>
          <a:r>
            <a:rPr lang="en-ID" sz="2000" b="1" dirty="0"/>
            <a:t> </a:t>
          </a:r>
          <a:r>
            <a:rPr lang="en-ID" sz="2000" b="1" dirty="0" err="1"/>
            <a:t>penderitaan</a:t>
          </a:r>
          <a:r>
            <a:rPr lang="en-ID" sz="2000" b="1" dirty="0"/>
            <a:t> dan </a:t>
          </a:r>
          <a:r>
            <a:rPr lang="en-ID" sz="2000" b="1" dirty="0" err="1"/>
            <a:t>menggenapi</a:t>
          </a:r>
          <a:r>
            <a:rPr lang="en-ID" sz="2000" b="1" dirty="0"/>
            <a:t> </a:t>
          </a:r>
          <a:r>
            <a:rPr lang="en-ID" sz="2000" b="1" dirty="0" err="1"/>
            <a:t>janji</a:t>
          </a:r>
          <a:r>
            <a:rPr lang="en-ID" sz="2000" b="1" dirty="0"/>
            <a:t>-</a:t>
          </a:r>
          <a:r>
            <a:rPr lang="en-ID" sz="2000" b="1" dirty="0" err="1"/>
            <a:t>janji</a:t>
          </a:r>
          <a:r>
            <a:rPr lang="en-ID" sz="2000" b="1" dirty="0"/>
            <a:t>-Nya (</a:t>
          </a:r>
          <a:r>
            <a:rPr lang="en-ID" sz="2000" b="1" dirty="0" err="1"/>
            <a:t>Yer</a:t>
          </a:r>
          <a:r>
            <a:rPr lang="en-ID" sz="2000" b="1" dirty="0"/>
            <a:t> 29:11)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466404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solidFill>
                <a:schemeClr val="accent2">
                  <a:lumMod val="50000"/>
                </a:schemeClr>
              </a:solidFill>
            </a:rPr>
            <a:t>MEMPERHATIKAN</a:t>
          </a:r>
          <a:r>
            <a:rPr lang="en" sz="1900" b="1" kern="1200" dirty="0"/>
            <a:t>: </a:t>
          </a:r>
          <a:r>
            <a:rPr lang="en-ID" sz="1900" b="1" kern="1200" dirty="0"/>
            <a:t>Allah </a:t>
          </a:r>
          <a:r>
            <a:rPr lang="en-ID" sz="1900" b="1" kern="1200" dirty="0" err="1"/>
            <a:t>tidak</a:t>
          </a:r>
          <a:r>
            <a:rPr lang="en-ID" sz="1900" b="1" kern="1200" dirty="0"/>
            <a:t> </a:t>
          </a:r>
          <a:r>
            <a:rPr lang="en-ID" sz="1900" b="1" kern="1200" dirty="0" err="1"/>
            <a:t>acuh</a:t>
          </a:r>
          <a:r>
            <a:rPr lang="en-ID" sz="1900" b="1" kern="1200" dirty="0"/>
            <a:t> </a:t>
          </a:r>
          <a:r>
            <a:rPr lang="en-ID" sz="1900" b="1" kern="1200" dirty="0" err="1"/>
            <a:t>terhadap</a:t>
          </a:r>
          <a:r>
            <a:rPr lang="en-ID" sz="1900" b="1" kern="1200" dirty="0"/>
            <a:t> </a:t>
          </a:r>
          <a:r>
            <a:rPr lang="en-ID" sz="1900" b="1" kern="1200" dirty="0" err="1"/>
            <a:t>penderitaan</a:t>
          </a:r>
          <a:r>
            <a:rPr lang="en-ID" sz="1900" b="1" kern="1200" dirty="0"/>
            <a:t>. </a:t>
          </a:r>
          <a:r>
            <a:rPr lang="en-ID" sz="1900" b="1" kern="1200" dirty="0" err="1"/>
            <a:t>Dia</a:t>
          </a:r>
          <a:r>
            <a:rPr lang="en-ID" sz="1900" b="1" kern="1200" dirty="0"/>
            <a:t> </a:t>
          </a:r>
          <a:r>
            <a:rPr lang="en-ID" sz="1900" b="1" kern="1200" dirty="0" err="1"/>
            <a:t>melihat</a:t>
          </a:r>
          <a:r>
            <a:rPr lang="en-ID" sz="1900" b="1" kern="1200" dirty="0"/>
            <a:t> </a:t>
          </a:r>
          <a:r>
            <a:rPr lang="en-ID" sz="1900" b="1" kern="1200" dirty="0" err="1"/>
            <a:t>segalanya</a:t>
          </a:r>
          <a:r>
            <a:rPr lang="en-ID" sz="1900" b="1" kern="1200" dirty="0"/>
            <a:t>. </a:t>
          </a:r>
          <a:r>
            <a:rPr lang="en-ID" sz="1900" b="1" kern="1200" dirty="0" err="1"/>
            <a:t>Dia</a:t>
          </a:r>
          <a:r>
            <a:rPr lang="en-ID" sz="1900" b="1" kern="1200" dirty="0"/>
            <a:t> </a:t>
          </a:r>
          <a:r>
            <a:rPr lang="en-ID" sz="1900" b="1" kern="1200" dirty="0" err="1"/>
            <a:t>terutama</a:t>
          </a:r>
          <a:r>
            <a:rPr lang="en-ID" sz="1900" b="1" kern="1200" dirty="0"/>
            <a:t> </a:t>
          </a:r>
          <a:r>
            <a:rPr lang="en-ID" sz="1900" b="1" kern="1200" dirty="0" err="1"/>
            <a:t>memperhatikan</a:t>
          </a:r>
          <a:r>
            <a:rPr lang="en-ID" sz="1900" b="1" kern="1200" dirty="0"/>
            <a:t> rasa </a:t>
          </a:r>
          <a:r>
            <a:rPr lang="en-ID" sz="1900" b="1" kern="1200" dirty="0" err="1"/>
            <a:t>sakit</a:t>
          </a:r>
          <a:r>
            <a:rPr lang="en-ID" sz="1900" b="1" kern="1200" dirty="0"/>
            <a:t> dan </a:t>
          </a:r>
          <a:r>
            <a:rPr lang="en-ID" sz="1900" b="1" kern="1200" dirty="0" err="1"/>
            <a:t>ketidakadilan</a:t>
          </a:r>
          <a:r>
            <a:rPr lang="en-ID" sz="1900" b="1" kern="1200" dirty="0"/>
            <a:t> yang </a:t>
          </a:r>
          <a:r>
            <a:rPr lang="en-ID" sz="1900" b="1" kern="1200" dirty="0" err="1"/>
            <a:t>dilakukan</a:t>
          </a:r>
          <a:r>
            <a:rPr lang="en-ID" sz="1900" b="1" kern="1200" dirty="0"/>
            <a:t> </a:t>
          </a:r>
          <a:r>
            <a:rPr lang="en-ID" sz="1900" b="1" kern="1200" dirty="0" err="1"/>
            <a:t>terhadap</a:t>
          </a:r>
          <a:r>
            <a:rPr lang="en-ID" sz="1900" b="1" kern="1200" dirty="0"/>
            <a:t> </a:t>
          </a:r>
          <a:r>
            <a:rPr lang="en-ID" sz="1900" b="1" kern="1200" dirty="0" err="1"/>
            <a:t>umat</a:t>
          </a:r>
          <a:r>
            <a:rPr lang="en-ID" sz="1900" b="1" kern="1200" dirty="0"/>
            <a:t>-Nya (2 Raja-raja 9:26).</a:t>
          </a:r>
          <a:endParaRPr lang="es-ES" sz="1900" kern="1200" dirty="0"/>
        </a:p>
      </dsp:txBody>
      <dsp:txXfrm>
        <a:off x="558281" y="428095"/>
        <a:ext cx="3405140" cy="1698353"/>
      </dsp:txXfrm>
    </dsp:sp>
    <dsp:sp modelId="{AC825C12-AF42-4BA1-AA13-23C63E1A3627}">
      <dsp:nvSpPr>
        <dsp:cNvPr id="0" name=""/>
        <dsp:cNvSpPr/>
      </dsp:nvSpPr>
      <dsp:spPr>
        <a:xfrm>
          <a:off x="4134032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TURUN</a:t>
          </a:r>
          <a:r>
            <a:rPr lang="en" sz="2000" b="1" kern="1200" dirty="0"/>
            <a:t>: </a:t>
          </a:r>
          <a:r>
            <a:rPr lang="en-ID" sz="2000" b="1" kern="1200" dirty="0"/>
            <a:t>Allah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tinggal</a:t>
          </a:r>
          <a:r>
            <a:rPr lang="en-ID" sz="2000" b="1" kern="1200" dirty="0"/>
            <a:t> diam. </a:t>
          </a: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turun</a:t>
          </a:r>
          <a:r>
            <a:rPr lang="en-ID" sz="2000" b="1" kern="1200" dirty="0"/>
            <a:t> </a:t>
          </a:r>
          <a:r>
            <a:rPr lang="en-ID" sz="2000" b="1" kern="1200" dirty="0" err="1"/>
            <a:t>untuk</a:t>
          </a:r>
          <a:r>
            <a:rPr lang="en-ID" sz="2000" b="1" kern="1200" dirty="0"/>
            <a:t> </a:t>
          </a:r>
          <a:r>
            <a:rPr lang="en-ID" sz="2000" b="1" kern="1200" dirty="0" err="1"/>
            <a:t>berjalan</a:t>
          </a:r>
          <a:r>
            <a:rPr lang="en-ID" sz="2000" b="1" kern="1200" dirty="0"/>
            <a:t> di </a:t>
          </a:r>
          <a:r>
            <a:rPr lang="en-ID" sz="2000" b="1" kern="1200" dirty="0" err="1"/>
            <a:t>antara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r>
            <a:rPr lang="en-ID" sz="2000" b="1" kern="1200" dirty="0"/>
            <a:t>. </a:t>
          </a: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tinggal</a:t>
          </a:r>
          <a:r>
            <a:rPr lang="en-ID" sz="2000" b="1" kern="1200" dirty="0"/>
            <a:t> di </a:t>
          </a:r>
          <a:r>
            <a:rPr lang="en-ID" sz="2000" b="1" kern="1200" dirty="0" err="1"/>
            <a:t>antara</a:t>
          </a:r>
          <a:r>
            <a:rPr lang="en-ID" sz="2000" b="1" kern="1200" dirty="0"/>
            <a:t> </a:t>
          </a:r>
          <a:r>
            <a:rPr lang="en-ID" sz="2000" b="1" kern="1200" dirty="0" err="1"/>
            <a:t>manusia</a:t>
          </a:r>
          <a:r>
            <a:rPr lang="en-ID" sz="2000" b="1" kern="1200" dirty="0"/>
            <a:t> (</a:t>
          </a:r>
          <a:r>
            <a:rPr lang="en-ID" sz="2000" b="1" kern="1200" dirty="0" err="1"/>
            <a:t>Kel</a:t>
          </a:r>
          <a:r>
            <a:rPr lang="en-ID" sz="2000" b="1" kern="1200" dirty="0"/>
            <a:t> 29:45; Yoh 14:16-17)</a:t>
          </a:r>
          <a:endParaRPr lang="es-ES" sz="2000" kern="1200" dirty="0"/>
        </a:p>
      </dsp:txBody>
      <dsp:txXfrm>
        <a:off x="4225909" y="428095"/>
        <a:ext cx="3405140" cy="1698353"/>
      </dsp:txXfrm>
    </dsp:sp>
    <dsp:sp modelId="{A6E77D58-24DC-441B-B8F3-E72D2F642819}">
      <dsp:nvSpPr>
        <dsp:cNvPr id="0" name=""/>
        <dsp:cNvSpPr/>
      </dsp:nvSpPr>
      <dsp:spPr>
        <a:xfrm>
          <a:off x="7799391" y="336218"/>
          <a:ext cx="3588894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</a:rPr>
            <a:t>MENUNTUN</a:t>
          </a:r>
          <a:r>
            <a:rPr lang="en-ID" sz="2000" b="1" kern="1200" dirty="0"/>
            <a:t>: Allah, pada </a:t>
          </a:r>
          <a:r>
            <a:rPr lang="en-ID" sz="2000" b="1" kern="1200" dirty="0" err="1"/>
            <a:t>waktu</a:t>
          </a:r>
          <a:r>
            <a:rPr lang="en-ID" sz="2000" b="1" kern="1200" dirty="0"/>
            <a:t>-Nya, </a:t>
          </a:r>
          <a:r>
            <a:rPr lang="en-ID" sz="2000" b="1" kern="1200" dirty="0" err="1"/>
            <a:t>bertindak</a:t>
          </a:r>
          <a:r>
            <a:rPr lang="en-ID" sz="2000" b="1" kern="1200" dirty="0"/>
            <a:t> </a:t>
          </a:r>
          <a:r>
            <a:rPr lang="en-ID" sz="2000" b="1" kern="1200" dirty="0" err="1"/>
            <a:t>untuk</a:t>
          </a:r>
          <a:r>
            <a:rPr lang="en-ID" sz="2000" b="1" kern="1200" dirty="0"/>
            <a:t> </a:t>
          </a:r>
          <a:r>
            <a:rPr lang="en-ID" sz="2000" b="1" kern="1200" dirty="0" err="1"/>
            <a:t>membebaskan</a:t>
          </a:r>
          <a:r>
            <a:rPr lang="en-ID" sz="2000" b="1" kern="1200" dirty="0"/>
            <a:t> </a:t>
          </a:r>
          <a:r>
            <a:rPr lang="en-ID" sz="2000" b="1" kern="1200" dirty="0" err="1"/>
            <a:t>kita</a:t>
          </a:r>
          <a:r>
            <a:rPr lang="en-ID" sz="2000" b="1" kern="1200" dirty="0"/>
            <a:t> </a:t>
          </a:r>
          <a:r>
            <a:rPr lang="en-ID" sz="2000" b="1" kern="1200" dirty="0" err="1"/>
            <a:t>dari</a:t>
          </a:r>
          <a:r>
            <a:rPr lang="en-ID" sz="2000" b="1" kern="1200" dirty="0"/>
            <a:t> </a:t>
          </a:r>
          <a:r>
            <a:rPr lang="en-ID" sz="2000" b="1" kern="1200" dirty="0" err="1"/>
            <a:t>penderitaan</a:t>
          </a:r>
          <a:r>
            <a:rPr lang="en-ID" sz="2000" b="1" kern="1200" dirty="0"/>
            <a:t> dan </a:t>
          </a:r>
          <a:r>
            <a:rPr lang="en-ID" sz="2000" b="1" kern="1200" dirty="0" err="1"/>
            <a:t>menggenapi</a:t>
          </a:r>
          <a:r>
            <a:rPr lang="en-ID" sz="2000" b="1" kern="1200" dirty="0"/>
            <a:t> </a:t>
          </a:r>
          <a:r>
            <a:rPr lang="en-ID" sz="2000" b="1" kern="1200" dirty="0" err="1"/>
            <a:t>janji</a:t>
          </a:r>
          <a:r>
            <a:rPr lang="en-ID" sz="2000" b="1" kern="1200" dirty="0"/>
            <a:t>-</a:t>
          </a:r>
          <a:r>
            <a:rPr lang="en-ID" sz="2000" b="1" kern="1200" dirty="0" err="1"/>
            <a:t>janji</a:t>
          </a:r>
          <a:r>
            <a:rPr lang="en-ID" sz="2000" b="1" kern="1200" dirty="0"/>
            <a:t>-Nya (</a:t>
          </a:r>
          <a:r>
            <a:rPr lang="en-ID" sz="2000" b="1" kern="1200" dirty="0" err="1"/>
            <a:t>Yer</a:t>
          </a:r>
          <a:r>
            <a:rPr lang="en-ID" sz="2000" b="1" kern="1200" dirty="0"/>
            <a:t> 29:11)</a:t>
          </a:r>
          <a:endParaRPr lang="es-ES" sz="2000" kern="1200" dirty="0"/>
        </a:p>
      </dsp:txBody>
      <dsp:txXfrm>
        <a:off x="7891268" y="428095"/>
        <a:ext cx="3405140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5025D-1307-452A-9650-967ADE9BB47A}" type="datetimeFigureOut">
              <a:rPr lang="en-ID" smtClean="0"/>
              <a:t>11/07/2025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83F9B-4987-4A44-A238-F76141DBF8CE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290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8. </a:t>
            </a:r>
            <a:r>
              <a:rPr lang="en-ID" b="1" dirty="0" err="1"/>
              <a:t>Angkatlah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.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"naik,"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Palestina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tempati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Mesir</a:t>
            </a:r>
            <a:r>
              <a:rPr lang="en-ID" dirty="0"/>
              <a:t>. Para </a:t>
            </a:r>
            <a:r>
              <a:rPr lang="en-ID" dirty="0" err="1"/>
              <a:t>penulis</a:t>
            </a:r>
            <a:r>
              <a:rPr lang="en-ID" dirty="0"/>
              <a:t> </a:t>
            </a:r>
            <a:r>
              <a:rPr lang="en-ID" dirty="0" err="1"/>
              <a:t>Alkitab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cermat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ketinggian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ungkapan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"naik" </a:t>
            </a:r>
            <a:r>
              <a:rPr lang="en-ID" dirty="0" err="1"/>
              <a:t>atau</a:t>
            </a:r>
            <a:r>
              <a:rPr lang="en-ID" dirty="0"/>
              <a:t> "</a:t>
            </a:r>
            <a:r>
              <a:rPr lang="en-ID" dirty="0" err="1"/>
              <a:t>turun</a:t>
            </a:r>
            <a:r>
              <a:rPr lang="en-ID" dirty="0"/>
              <a:t>"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Kej</a:t>
            </a:r>
            <a:r>
              <a:rPr lang="en-ID" dirty="0"/>
              <a:t>. 12:10; 13:1; 37:25; 39:1; 42:2; 46:3, 4; 50:25).</a:t>
            </a:r>
          </a:p>
          <a:p>
            <a:endParaRPr lang="en-ID" dirty="0"/>
          </a:p>
          <a:p>
            <a:r>
              <a:rPr lang="en-ID" b="1" dirty="0"/>
              <a:t>Tanah yang </a:t>
            </a:r>
            <a:r>
              <a:rPr lang="en-ID" b="1" dirty="0" err="1"/>
              <a:t>baik</a:t>
            </a:r>
            <a:r>
              <a:rPr lang="en-ID" b="1" dirty="0"/>
              <a:t>. </a:t>
            </a:r>
            <a:r>
              <a:rPr lang="en-ID" dirty="0"/>
              <a:t>Tanah </a:t>
            </a:r>
            <a:r>
              <a:rPr lang="en-ID" dirty="0" err="1"/>
              <a:t>tempat</a:t>
            </a:r>
            <a:r>
              <a:rPr lang="en-ID" dirty="0"/>
              <a:t> orang Israel </a:t>
            </a:r>
            <a:r>
              <a:rPr lang="en-ID" dirty="0" err="1"/>
              <a:t>akan</a:t>
            </a:r>
            <a:r>
              <a:rPr lang="en-ID" dirty="0"/>
              <a:t> "</a:t>
            </a:r>
            <a:r>
              <a:rPr lang="en-ID" dirty="0" err="1"/>
              <a:t>diangkat</a:t>
            </a:r>
            <a:r>
              <a:rPr lang="en-ID" dirty="0"/>
              <a:t>" </a:t>
            </a:r>
            <a:r>
              <a:rPr lang="en-ID" dirty="0" err="1"/>
              <a:t>disebut</a:t>
            </a:r>
            <a:r>
              <a:rPr lang="en-ID" dirty="0"/>
              <a:t> "</a:t>
            </a:r>
            <a:r>
              <a:rPr lang="en-ID" dirty="0" err="1"/>
              <a:t>tanah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"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kesuburannya</a:t>
            </a:r>
            <a:r>
              <a:rPr lang="en-ID" dirty="0"/>
              <a:t> yang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Ul. 8:7-9), dan "</a:t>
            </a:r>
            <a:r>
              <a:rPr lang="en-ID" dirty="0" err="1"/>
              <a:t>luas</a:t>
            </a:r>
            <a:r>
              <a:rPr lang="en-ID" dirty="0"/>
              <a:t>"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kontras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Gosyen</a:t>
            </a:r>
            <a:r>
              <a:rPr lang="en-ID" dirty="0"/>
              <a:t>.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kesuburan</a:t>
            </a:r>
            <a:r>
              <a:rPr lang="en-ID" dirty="0"/>
              <a:t> </a:t>
            </a:r>
            <a:r>
              <a:rPr lang="en-ID" dirty="0" err="1"/>
              <a:t>Palestina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setara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Mesir</a:t>
            </a:r>
            <a:r>
              <a:rPr lang="en-ID" dirty="0"/>
              <a:t>,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tetaplah</a:t>
            </a:r>
            <a:r>
              <a:rPr lang="en-ID" dirty="0"/>
              <a:t> </a:t>
            </a:r>
            <a:r>
              <a:rPr lang="en-ID" dirty="0" err="1"/>
              <a:t>subur</a:t>
            </a:r>
            <a:r>
              <a:rPr lang="en-ID" dirty="0"/>
              <a:t>. Tanah yang </a:t>
            </a:r>
            <a:r>
              <a:rPr lang="en-ID" dirty="0" err="1"/>
              <a:t>subur</a:t>
            </a:r>
            <a:r>
              <a:rPr lang="en-ID" dirty="0"/>
              <a:t> di </a:t>
            </a:r>
            <a:r>
              <a:rPr lang="en-ID" dirty="0" err="1"/>
              <a:t>sebelah</a:t>
            </a:r>
            <a:r>
              <a:rPr lang="en-ID" dirty="0"/>
              <a:t> </a:t>
            </a:r>
            <a:r>
              <a:rPr lang="en-ID" dirty="0" err="1"/>
              <a:t>timur</a:t>
            </a:r>
            <a:r>
              <a:rPr lang="en-ID" dirty="0"/>
              <a:t> Sungai </a:t>
            </a:r>
            <a:r>
              <a:rPr lang="en-ID" dirty="0" err="1"/>
              <a:t>Yordan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panen</a:t>
            </a:r>
            <a:r>
              <a:rPr lang="en-ID" dirty="0"/>
              <a:t> </a:t>
            </a:r>
            <a:r>
              <a:rPr lang="en-ID" dirty="0" err="1"/>
              <a:t>biji-bijian</a:t>
            </a:r>
            <a:r>
              <a:rPr lang="en-ID" dirty="0"/>
              <a:t> yang </a:t>
            </a:r>
            <a:r>
              <a:rPr lang="en-ID" dirty="0" err="1"/>
              <a:t>melimpah</a:t>
            </a:r>
            <a:r>
              <a:rPr lang="en-ID" dirty="0"/>
              <a:t> di </a:t>
            </a:r>
            <a:r>
              <a:rPr lang="en-ID" dirty="0" err="1"/>
              <a:t>musim</a:t>
            </a:r>
            <a:r>
              <a:rPr lang="en-ID" dirty="0"/>
              <a:t> semi dan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rumput</a:t>
            </a:r>
            <a:r>
              <a:rPr lang="en-ID" dirty="0"/>
              <a:t> </a:t>
            </a:r>
            <a:r>
              <a:rPr lang="en-ID" dirty="0" err="1"/>
              <a:t>sepanjang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. Wilayah barat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produktif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diolah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cermat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panen</a:t>
            </a:r>
            <a:r>
              <a:rPr lang="en-ID" dirty="0"/>
              <a:t> </a:t>
            </a:r>
            <a:r>
              <a:rPr lang="en-ID" dirty="0" err="1"/>
              <a:t>zaitun</a:t>
            </a:r>
            <a:r>
              <a:rPr lang="en-ID" dirty="0"/>
              <a:t>, </a:t>
            </a:r>
            <a:r>
              <a:rPr lang="en-ID" dirty="0" err="1"/>
              <a:t>ara</a:t>
            </a:r>
            <a:r>
              <a:rPr lang="en-ID" dirty="0"/>
              <a:t>, dan </a:t>
            </a:r>
            <a:r>
              <a:rPr lang="en-ID" dirty="0" err="1"/>
              <a:t>jelai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 Dari </a:t>
            </a:r>
            <a:r>
              <a:rPr lang="en-ID" dirty="0" err="1"/>
              <a:t>sudut</a:t>
            </a:r>
            <a:r>
              <a:rPr lang="en-ID" dirty="0"/>
              <a:t> </a:t>
            </a:r>
            <a:r>
              <a:rPr lang="en-ID" dirty="0" err="1"/>
              <a:t>pandang</a:t>
            </a:r>
            <a:r>
              <a:rPr lang="en-ID" dirty="0"/>
              <a:t> modern, Kanaan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negara </a:t>
            </a:r>
            <a:r>
              <a:rPr lang="en-ID" dirty="0" err="1"/>
              <a:t>kecil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Negara Bagian Vermont di Amerika </a:t>
            </a:r>
            <a:r>
              <a:rPr lang="en-ID" dirty="0" err="1"/>
              <a:t>Serikat</a:t>
            </a:r>
            <a:r>
              <a:rPr lang="en-ID" dirty="0"/>
              <a:t> dan </a:t>
            </a:r>
            <a:r>
              <a:rPr lang="en-ID" dirty="0" err="1"/>
              <a:t>agak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Belgia</a:t>
            </a:r>
            <a:r>
              <a:rPr lang="en-ID" dirty="0"/>
              <a:t> di </a:t>
            </a:r>
            <a:r>
              <a:rPr lang="en-ID" dirty="0" err="1"/>
              <a:t>Eropa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Israel pada zaman Musa, Kanaan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,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wilayah Delta </a:t>
            </a:r>
            <a:r>
              <a:rPr lang="en-ID" dirty="0" err="1"/>
              <a:t>Mesir</a:t>
            </a:r>
            <a:r>
              <a:rPr lang="en-ID" dirty="0"/>
              <a:t>, yang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yang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tempati</a:t>
            </a:r>
            <a:r>
              <a:rPr lang="en-ID" dirty="0"/>
              <a:t>. Tanah yang </a:t>
            </a:r>
            <a:r>
              <a:rPr lang="en-ID" dirty="0" err="1"/>
              <a:t>dijanjikan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Allah </a:t>
            </a:r>
            <a:r>
              <a:rPr lang="en-ID" dirty="0" err="1"/>
              <a:t>dengan</a:t>
            </a:r>
            <a:r>
              <a:rPr lang="en-ID" dirty="0"/>
              <a:t> Abraham (</a:t>
            </a:r>
            <a:r>
              <a:rPr lang="en-ID" dirty="0" err="1"/>
              <a:t>Kej</a:t>
            </a:r>
            <a:r>
              <a:rPr lang="en-ID" dirty="0"/>
              <a:t>. 15:18-21) dan yang </a:t>
            </a:r>
            <a:r>
              <a:rPr lang="en-ID" dirty="0" err="1"/>
              <a:t>sesungguhnya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 oleh Daud dan </a:t>
            </a:r>
            <a:r>
              <a:rPr lang="en-ID" dirty="0" err="1"/>
              <a:t>Salomo</a:t>
            </a:r>
            <a:r>
              <a:rPr lang="en-ID" dirty="0"/>
              <a:t> (1 Raj. 4:21)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Palestina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juga wilayah </a:t>
            </a:r>
            <a:r>
              <a:rPr lang="en-ID" dirty="0" err="1"/>
              <a:t>Suriah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Kekaisaran-Kekaisaran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Masa </a:t>
            </a:r>
            <a:r>
              <a:rPr lang="en-ID" dirty="0" err="1"/>
              <a:t>Tinggal</a:t>
            </a:r>
            <a:r>
              <a:rPr lang="en-ID" dirty="0"/>
              <a:t> di </a:t>
            </a:r>
            <a:r>
              <a:rPr lang="en-ID" dirty="0" err="1"/>
              <a:t>Mesir</a:t>
            </a:r>
            <a:r>
              <a:rPr lang="en-ID" dirty="0"/>
              <a:t>).</a:t>
            </a:r>
          </a:p>
          <a:p>
            <a:endParaRPr lang="en-ID" dirty="0"/>
          </a:p>
          <a:p>
            <a:r>
              <a:rPr lang="en-ID" b="1" dirty="0"/>
              <a:t>Tanah yang </a:t>
            </a:r>
            <a:r>
              <a:rPr lang="en-ID" b="1" dirty="0" err="1"/>
              <a:t>berlimpah</a:t>
            </a:r>
            <a:r>
              <a:rPr lang="en-ID" b="1" dirty="0"/>
              <a:t> susu dan </a:t>
            </a:r>
            <a:r>
              <a:rPr lang="en-ID" b="1" dirty="0" err="1"/>
              <a:t>madu</a:t>
            </a:r>
            <a:r>
              <a:rPr lang="en-ID" b="1" dirty="0"/>
              <a:t>. </a:t>
            </a:r>
            <a:r>
              <a:rPr lang="en-ID" dirty="0" err="1"/>
              <a:t>Digunakan</a:t>
            </a:r>
            <a:r>
              <a:rPr lang="en-ID" dirty="0"/>
              <a:t>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kalinya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kitab-kitab </a:t>
            </a:r>
            <a:r>
              <a:rPr lang="en-ID" dirty="0" err="1"/>
              <a:t>selanjutnya</a:t>
            </a:r>
            <a:r>
              <a:rPr lang="en-ID" dirty="0"/>
              <a:t> (</a:t>
            </a:r>
            <a:r>
              <a:rPr lang="en-ID" dirty="0" err="1"/>
              <a:t>Bil</a:t>
            </a:r>
            <a:r>
              <a:rPr lang="en-ID" dirty="0"/>
              <a:t>. 13:27; Ul. 26:15; 31:20; </a:t>
            </a:r>
            <a:r>
              <a:rPr lang="en-ID" dirty="0" err="1"/>
              <a:t>Yer</a:t>
            </a:r>
            <a:r>
              <a:rPr lang="en-ID" dirty="0"/>
              <a:t>. 11:5; 32:22; Yeh. 20:6; </a:t>
            </a:r>
            <a:r>
              <a:rPr lang="en-ID" dirty="0" err="1"/>
              <a:t>dst</a:t>
            </a:r>
            <a:r>
              <a:rPr lang="en-ID" dirty="0"/>
              <a:t>.),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ungkapan</a:t>
            </a:r>
            <a:r>
              <a:rPr lang="en-ID" dirty="0"/>
              <a:t> </a:t>
            </a:r>
            <a:r>
              <a:rPr lang="en-ID" dirty="0" err="1"/>
              <a:t>kiasan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yang </a:t>
            </a:r>
            <a:r>
              <a:rPr lang="en-ID" dirty="0" err="1"/>
              <a:t>berlimpah</a:t>
            </a:r>
            <a:r>
              <a:rPr lang="en-ID" dirty="0"/>
              <a:t>,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dipaksakan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harfiahnya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dimaksudkan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deskripsi</a:t>
            </a:r>
            <a:r>
              <a:rPr lang="en-ID" dirty="0"/>
              <a:t> </a:t>
            </a:r>
            <a:r>
              <a:rPr lang="en-ID" dirty="0" err="1"/>
              <a:t>kiasan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kesuburan</a:t>
            </a:r>
            <a:r>
              <a:rPr lang="en-ID" dirty="0"/>
              <a:t> dan </a:t>
            </a:r>
            <a:r>
              <a:rPr lang="en-ID" dirty="0" err="1"/>
              <a:t>keindahan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Kanaan yang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. Susu dan </a:t>
            </a:r>
            <a:r>
              <a:rPr lang="en-ID" dirty="0" err="1"/>
              <a:t>madu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bumi</a:t>
            </a:r>
            <a:r>
              <a:rPr lang="en-ID" dirty="0"/>
              <a:t> yang paling </a:t>
            </a:r>
            <a:r>
              <a:rPr lang="en-ID" dirty="0" err="1"/>
              <a:t>sederhana</a:t>
            </a:r>
            <a:r>
              <a:rPr lang="en-ID" dirty="0"/>
              <a:t> dan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yang </a:t>
            </a:r>
            <a:r>
              <a:rPr lang="en-ID" dirty="0" err="1"/>
              <a:t>berlimpah</a:t>
            </a:r>
            <a:r>
              <a:rPr lang="en-ID" dirty="0"/>
              <a:t> </a:t>
            </a:r>
            <a:r>
              <a:rPr lang="en-ID" dirty="0" err="1"/>
              <a:t>rerumputan</a:t>
            </a:r>
            <a:r>
              <a:rPr lang="en-ID" dirty="0"/>
              <a:t> dan </a:t>
            </a:r>
            <a:r>
              <a:rPr lang="en-ID" dirty="0" err="1"/>
              <a:t>bunga</a:t>
            </a:r>
            <a:r>
              <a:rPr lang="en-ID" dirty="0"/>
              <a:t>, dan </a:t>
            </a:r>
            <a:r>
              <a:rPr lang="en-ID" dirty="0" err="1"/>
              <a:t>ditemukan</a:t>
            </a:r>
            <a:r>
              <a:rPr lang="en-ID" dirty="0"/>
              <a:t> di </a:t>
            </a:r>
            <a:r>
              <a:rPr lang="en-ID" dirty="0" err="1"/>
              <a:t>Palestina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 err="1"/>
              <a:t>Tempat</a:t>
            </a:r>
            <a:r>
              <a:rPr lang="en-ID" b="1" dirty="0"/>
              <a:t> orang Kanaan.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asal-usul</a:t>
            </a:r>
            <a:r>
              <a:rPr lang="en-ID" dirty="0"/>
              <a:t> dan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yang </a:t>
            </a:r>
            <a:r>
              <a:rPr lang="en-ID" dirty="0" err="1"/>
              <a:t>disebutkan</a:t>
            </a:r>
            <a:r>
              <a:rPr lang="en-ID" dirty="0"/>
              <a:t>, 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Kej</a:t>
            </a:r>
            <a:r>
              <a:rPr lang="en-ID" dirty="0"/>
              <a:t>. 10:15-17. </a:t>
            </a:r>
            <a:r>
              <a:rPr lang="en-ID" dirty="0" err="1"/>
              <a:t>Penyebutan</a:t>
            </a:r>
            <a:r>
              <a:rPr lang="en-ID" dirty="0"/>
              <a:t> </a:t>
            </a:r>
            <a:r>
              <a:rPr lang="en-ID" dirty="0" err="1"/>
              <a:t>bangsa-bangsa</a:t>
            </a:r>
            <a:r>
              <a:rPr lang="en-ID" dirty="0"/>
              <a:t> </a:t>
            </a:r>
            <a:r>
              <a:rPr lang="en-ID" dirty="0" err="1"/>
              <a:t>Palestina</a:t>
            </a:r>
            <a:r>
              <a:rPr lang="en-ID" dirty="0"/>
              <a:t>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lengkap</a:t>
            </a:r>
            <a:r>
              <a:rPr lang="en-ID" dirty="0"/>
              <a:t>, </a:t>
            </a:r>
            <a:r>
              <a:rPr lang="en-ID" dirty="0" err="1"/>
              <a:t>hanya</a:t>
            </a:r>
            <a:r>
              <a:rPr lang="en-ID" dirty="0"/>
              <a:t> lima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sepuluh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yang </a:t>
            </a:r>
            <a:r>
              <a:rPr lang="en-ID" dirty="0" err="1"/>
              <a:t>tanahnya</a:t>
            </a:r>
            <a:r>
              <a:rPr lang="en-ID" dirty="0"/>
              <a:t> </a:t>
            </a:r>
            <a:r>
              <a:rPr lang="en-ID" dirty="0" err="1"/>
              <a:t>dijanjikan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Abraham (</a:t>
            </a:r>
            <a:r>
              <a:rPr lang="en-ID" dirty="0" err="1"/>
              <a:t>Kej</a:t>
            </a:r>
            <a:r>
              <a:rPr lang="en-ID" dirty="0"/>
              <a:t>. 15:19-21) yang </a:t>
            </a:r>
            <a:r>
              <a:rPr lang="en-ID" dirty="0" err="1"/>
              <a:t>disebutkan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eksplisit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orang </a:t>
            </a:r>
            <a:r>
              <a:rPr lang="en-ID" dirty="0" err="1"/>
              <a:t>Hewi</a:t>
            </a:r>
            <a:r>
              <a:rPr lang="en-ID" dirty="0"/>
              <a:t>, </a:t>
            </a:r>
            <a:r>
              <a:rPr lang="en-ID" dirty="0" err="1"/>
              <a:t>ditambahkan</a:t>
            </a:r>
            <a:r>
              <a:rPr lang="en-ID" dirty="0"/>
              <a:t>. Ada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menggantikan</a:t>
            </a:r>
            <a:r>
              <a:rPr lang="en-ID" dirty="0"/>
              <a:t> orang </a:t>
            </a:r>
            <a:r>
              <a:rPr lang="en-ID" dirty="0" err="1"/>
              <a:t>Kenas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orang </a:t>
            </a:r>
            <a:r>
              <a:rPr lang="en-ID" dirty="0" err="1"/>
              <a:t>Kadmon</a:t>
            </a:r>
            <a:r>
              <a:rPr lang="en-ID" dirty="0"/>
              <a:t> pada zaman Abraham.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3F9B-4987-4A44-A238-F76141DBF8CE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545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memanggilnya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hamba-Nya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memimpin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Tanah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Perjanjian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kewalahan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tugas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meminta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memilih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lain.</a:t>
            </a:r>
          </a:p>
          <a:p>
            <a:endParaRPr lang="en-ID" dirty="0"/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pelajaran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 dan 4,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garis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bawahi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fakta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Ketika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memanggil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tugas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ter-tentu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memperlengkapi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memampukan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melakukannya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Memanggil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memberdayakan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berjalan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seiring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karunia-karu-nia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rohani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keterampilan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dibutuhkan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Kita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khawatir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meskipun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pekerjaan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sangat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memegang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kendali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Kita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membiarkan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hidup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sepenuhnya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bersandar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 Kita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memercayai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tanggung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pimpinan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Struktur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pasal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berhubungan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campur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mendukung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Pertemuan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 1-4: 17),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pendahuluan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amanat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 1-10)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membahas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dialog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Musa: (1)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 11,12; (2)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 13-22; (3)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1-9; dan (4)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10-12,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sebuah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penutup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Permohonan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terakhir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kemarahan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pengutusan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membantu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13-17).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Kembalinya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putranya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jaminan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pertolongan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18-23);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24-26);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Pertemuan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Harun, para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tua-tua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akhirnya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bangsa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27-31).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Tindakan-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dahsyat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dinantikan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per-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menyembah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hidup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bekerja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penebusan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3F9B-4987-4A44-A238-F76141DBF8CE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249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2. </a:t>
            </a:r>
            <a:r>
              <a:rPr lang="en-ID" dirty="0" err="1"/>
              <a:t>Malaikat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. </a:t>
            </a:r>
            <a:r>
              <a:rPr lang="en-ID" dirty="0" err="1"/>
              <a:t>Konteksnya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4-6, 14) </a:t>
            </a:r>
            <a:r>
              <a:rPr lang="en-ID" dirty="0" err="1"/>
              <a:t>memperjelas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"</a:t>
            </a:r>
            <a:r>
              <a:rPr lang="en-ID" dirty="0" err="1"/>
              <a:t>malaikat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"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Keilahian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hlm</a:t>
            </a:r>
            <a:r>
              <a:rPr lang="en-ID" dirty="0"/>
              <a:t>. 252, 311, 366). </a:t>
            </a:r>
            <a:r>
              <a:rPr lang="en-ID" dirty="0" err="1"/>
              <a:t>Bahkan</a:t>
            </a:r>
            <a:r>
              <a:rPr lang="en-ID" dirty="0"/>
              <a:t> pada zaman Abraham,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-Nya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rupa</a:t>
            </a:r>
            <a:r>
              <a:rPr lang="en-ID" dirty="0"/>
              <a:t> dan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Kej</a:t>
            </a:r>
            <a:r>
              <a:rPr lang="en-ID" dirty="0"/>
              <a:t>. 22:11).</a:t>
            </a:r>
          </a:p>
          <a:p>
            <a:endParaRPr lang="en-ID" dirty="0"/>
          </a:p>
          <a:p>
            <a:r>
              <a:rPr lang="en-ID" dirty="0"/>
              <a:t>Nyala </a:t>
            </a:r>
            <a:r>
              <a:rPr lang="en-ID" dirty="0" err="1"/>
              <a:t>api</a:t>
            </a:r>
            <a:r>
              <a:rPr lang="en-ID" dirty="0"/>
              <a:t>. Teks </a:t>
            </a:r>
            <a:r>
              <a:rPr lang="en-ID" dirty="0" err="1"/>
              <a:t>Ibrani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harfiah</a:t>
            </a:r>
            <a:r>
              <a:rPr lang="en-ID" dirty="0"/>
              <a:t> </a:t>
            </a:r>
            <a:r>
              <a:rPr lang="en-ID" dirty="0" err="1"/>
              <a:t>berbunyi</a:t>
            </a:r>
            <a:r>
              <a:rPr lang="en-ID" dirty="0"/>
              <a:t> "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tengah-tengah</a:t>
            </a:r>
            <a:r>
              <a:rPr lang="en-ID" dirty="0"/>
              <a:t> </a:t>
            </a:r>
            <a:r>
              <a:rPr lang="en-ID" dirty="0" err="1"/>
              <a:t>semak</a:t>
            </a:r>
            <a:r>
              <a:rPr lang="en-ID" dirty="0"/>
              <a:t> </a:t>
            </a:r>
            <a:r>
              <a:rPr lang="en-ID" dirty="0" err="1"/>
              <a:t>duri</a:t>
            </a:r>
            <a:r>
              <a:rPr lang="en-ID" dirty="0"/>
              <a:t>,"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semak</a:t>
            </a:r>
            <a:r>
              <a:rPr lang="en-ID" dirty="0"/>
              <a:t> di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Gunung</a:t>
            </a:r>
            <a:r>
              <a:rPr lang="en-ID" dirty="0"/>
              <a:t> Horeb,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semak</a:t>
            </a:r>
            <a:r>
              <a:rPr lang="en-ID" dirty="0"/>
              <a:t> </a:t>
            </a:r>
            <a:r>
              <a:rPr lang="en-ID" dirty="0" err="1"/>
              <a:t>duri</a:t>
            </a:r>
            <a:r>
              <a:rPr lang="en-ID" dirty="0"/>
              <a:t> </a:t>
            </a:r>
            <a:r>
              <a:rPr lang="en-ID" dirty="0" err="1"/>
              <a:t>itulah</a:t>
            </a:r>
            <a:r>
              <a:rPr lang="en-ID" dirty="0"/>
              <a:t> </a:t>
            </a:r>
            <a:r>
              <a:rPr lang="en-ID" dirty="0" err="1"/>
              <a:t>satu-satunya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. </a:t>
            </a:r>
            <a:r>
              <a:rPr lang="en-ID" dirty="0" err="1"/>
              <a:t>Semak</a:t>
            </a:r>
            <a:r>
              <a:rPr lang="en-ID" dirty="0"/>
              <a:t> </a:t>
            </a:r>
            <a:r>
              <a:rPr lang="en-ID" dirty="0" err="1"/>
              <a:t>duri</a:t>
            </a:r>
            <a:r>
              <a:rPr lang="en-ID" dirty="0"/>
              <a:t> yang </a:t>
            </a:r>
            <a:r>
              <a:rPr lang="en-ID" dirty="0" err="1"/>
              <a:t>menyala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representasi</a:t>
            </a:r>
            <a:r>
              <a:rPr lang="en-ID" dirty="0"/>
              <a:t> visual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yang Allah </a:t>
            </a:r>
            <a:r>
              <a:rPr lang="en-ID" dirty="0" err="1"/>
              <a:t>sampaikan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Musa di </a:t>
            </a:r>
            <a:r>
              <a:rPr lang="en-ID" dirty="0" err="1"/>
              <a:t>sana</a:t>
            </a:r>
            <a:r>
              <a:rPr lang="en-ID" dirty="0"/>
              <a:t>.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pohon-pohon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mulia</a:t>
            </a:r>
            <a:r>
              <a:rPr lang="en-ID" dirty="0"/>
              <a:t> dan </a:t>
            </a:r>
            <a:r>
              <a:rPr lang="en-ID" dirty="0" err="1"/>
              <a:t>tinggi</a:t>
            </a:r>
            <a:r>
              <a:rPr lang="en-ID" dirty="0"/>
              <a:t> (Hakim-hakim 9:15), </a:t>
            </a:r>
            <a:r>
              <a:rPr lang="en-ID" dirty="0" err="1"/>
              <a:t>semak</a:t>
            </a:r>
            <a:r>
              <a:rPr lang="en-ID" dirty="0"/>
              <a:t> </a:t>
            </a:r>
            <a:r>
              <a:rPr lang="en-ID" dirty="0" err="1"/>
              <a:t>duri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kehinaan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, </a:t>
            </a:r>
            <a:r>
              <a:rPr lang="en-ID" dirty="0" err="1"/>
              <a:t>dibenci</a:t>
            </a:r>
            <a:r>
              <a:rPr lang="en-ID" dirty="0"/>
              <a:t> oleh dunia. </a:t>
            </a:r>
            <a:r>
              <a:rPr lang="en-ID" dirty="0" err="1"/>
              <a:t>Api</a:t>
            </a:r>
            <a:r>
              <a:rPr lang="en-ID" dirty="0"/>
              <a:t>, yang </a:t>
            </a:r>
            <a:r>
              <a:rPr lang="en-ID" dirty="0" err="1"/>
              <a:t>membakar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menghanguskan</a:t>
            </a:r>
            <a:r>
              <a:rPr lang="en-ID" dirty="0"/>
              <a:t> </a:t>
            </a:r>
            <a:r>
              <a:rPr lang="en-ID" dirty="0" err="1"/>
              <a:t>semak</a:t>
            </a:r>
            <a:r>
              <a:rPr lang="en-ID" dirty="0"/>
              <a:t> </a:t>
            </a:r>
            <a:r>
              <a:rPr lang="en-ID" dirty="0" err="1"/>
              <a:t>duri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mewakili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pemurnian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perbudakan</a:t>
            </a:r>
            <a:r>
              <a:rPr lang="en-ID" dirty="0"/>
              <a:t>.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semak</a:t>
            </a:r>
            <a:r>
              <a:rPr lang="en-ID" dirty="0"/>
              <a:t> </a:t>
            </a:r>
            <a:r>
              <a:rPr lang="en-ID" dirty="0" err="1"/>
              <a:t>duri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dimakan</a:t>
            </a:r>
            <a:r>
              <a:rPr lang="en-ID" dirty="0"/>
              <a:t> </a:t>
            </a:r>
            <a:r>
              <a:rPr lang="en-ID" dirty="0" err="1"/>
              <a:t>api</a:t>
            </a:r>
            <a:r>
              <a:rPr lang="en-ID" dirty="0"/>
              <a:t>, dan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api</a:t>
            </a:r>
            <a:r>
              <a:rPr lang="en-ID" dirty="0"/>
              <a:t> </a:t>
            </a:r>
            <a:r>
              <a:rPr lang="en-ID" dirty="0" err="1"/>
              <a:t>hukuman</a:t>
            </a:r>
            <a:r>
              <a:rPr lang="en-ID" dirty="0"/>
              <a:t>,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menyerahkan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maut</a:t>
            </a:r>
            <a:r>
              <a:rPr lang="en-ID" dirty="0"/>
              <a:t> (</a:t>
            </a:r>
            <a:r>
              <a:rPr lang="en-ID" dirty="0" err="1"/>
              <a:t>Mazmur</a:t>
            </a:r>
            <a:r>
              <a:rPr lang="en-ID" dirty="0"/>
              <a:t> 118:18).</a:t>
            </a:r>
          </a:p>
          <a:p>
            <a:endParaRPr lang="en-ID" dirty="0"/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Peristiwa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paling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transformatif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per-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jumpaan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pribadinya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pengalaman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terbakar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Peristiwa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dramatis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hidupnya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peristiwa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80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menjalani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memuaskan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stabil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seimbang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menikah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putra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Midian,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berguna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waktu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teduhnya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menggembalakan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domba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diilhami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menulis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kitab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Alkitab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Ayub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Jelas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sekali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keluarganya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berjalan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Kemudian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datanglah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gangguan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mengejutkan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rutinitasnya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damai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sehari-hari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melihat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terbakar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hangus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dilalap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membakarnya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menarik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perhatian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memberitahukan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betapa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prihatinnya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keadaan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bangsa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kesengsaraan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penindasan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perbudakan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jeritan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tolong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penderitaan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"Aku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melepaskan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 8),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demikianlah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firman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menyebut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bangsa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-Ku"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 10)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ingin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sebuah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Kita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menyebutnya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Tanah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Perjanjian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firman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Abraham, Ishak, dan Yakub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keturunan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mewarisi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Kanaan.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Waktunya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tiba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bertindak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melaluinya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menggenapi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dipanggil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kembali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negeri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ting-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galkan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menyelamatkan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hidupnya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40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sebelumnya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1490 SM).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sekarang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bertemu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Thutmose III (1504-1450 SM),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pribadi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dikenalnya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sejak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tumbuh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raja. Ibu ang-kat Musa, Hatshepsut,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meninggal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dunia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1482 SM. Ketika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meminta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kembali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bekerja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bangsa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Musa: "Jadi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sekarang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mengutus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engkau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-Ku, orang Israel,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 10). Dari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ayat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melihat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menggunakan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tegas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begitu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jelas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terjemahan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modern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tegas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(1)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!"; dan (2)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Bawalah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." Drama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pemanggilan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terbentang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3F9B-4987-4A44-A238-F76141DBF8CE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482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11. </a:t>
            </a:r>
            <a:r>
              <a:rPr lang="en-ID" dirty="0" err="1"/>
              <a:t>Siapakah</a:t>
            </a:r>
            <a:r>
              <a:rPr lang="en-ID" dirty="0"/>
              <a:t> </a:t>
            </a:r>
            <a:r>
              <a:rPr lang="en-ID" dirty="0" err="1"/>
              <a:t>aku</a:t>
            </a:r>
            <a:r>
              <a:rPr lang="en-ID" dirty="0"/>
              <a:t>?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pada Musa.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puluh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sukarelawan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pembebas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pergi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saudara-saudaranya</a:t>
            </a:r>
            <a:r>
              <a:rPr lang="en-ID" dirty="0"/>
              <a:t> dan </a:t>
            </a:r>
            <a:r>
              <a:rPr lang="en-ID" dirty="0" err="1"/>
              <a:t>membunuh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penindas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, </a:t>
            </a:r>
            <a:r>
              <a:rPr lang="en-ID" dirty="0" err="1"/>
              <a:t>berharap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mengerti</a:t>
            </a:r>
            <a:r>
              <a:rPr lang="en-ID" dirty="0"/>
              <a:t> "</a:t>
            </a:r>
            <a:r>
              <a:rPr lang="en-ID" dirty="0" err="1"/>
              <a:t>bahwa</a:t>
            </a:r>
            <a:r>
              <a:rPr lang="en-ID" dirty="0"/>
              <a:t> Allah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membebaskan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tangannya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" (</a:t>
            </a:r>
            <a:r>
              <a:rPr lang="en-ID" dirty="0" err="1"/>
              <a:t>Kis</a:t>
            </a:r>
            <a:r>
              <a:rPr lang="en-ID" dirty="0"/>
              <a:t>. 7:25). </a:t>
            </a:r>
            <a:r>
              <a:rPr lang="en-ID" dirty="0" err="1"/>
              <a:t>Namun</a:t>
            </a:r>
            <a:r>
              <a:rPr lang="en-ID" dirty="0"/>
              <a:t>,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syarat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yang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cita-citakan</a:t>
            </a:r>
            <a:r>
              <a:rPr lang="en-ID" dirty="0"/>
              <a:t>, dan </a:t>
            </a:r>
            <a:r>
              <a:rPr lang="en-ID" dirty="0" err="1"/>
              <a:t>bangsa</a:t>
            </a:r>
            <a:r>
              <a:rPr lang="en-ID" dirty="0"/>
              <a:t> Israel pun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pembebasan</a:t>
            </a:r>
            <a:r>
              <a:rPr lang="en-ID" dirty="0"/>
              <a:t>. 40 </a:t>
            </a:r>
            <a:r>
              <a:rPr lang="en-ID" dirty="0" err="1"/>
              <a:t>tahun</a:t>
            </a:r>
            <a:r>
              <a:rPr lang="en-ID" dirty="0"/>
              <a:t> di Midian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mengajarinya</a:t>
            </a:r>
            <a:r>
              <a:rPr lang="en-ID" dirty="0"/>
              <a:t> </a:t>
            </a:r>
            <a:r>
              <a:rPr lang="en-ID" dirty="0" err="1"/>
              <a:t>kerendahan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dan </a:t>
            </a:r>
            <a:r>
              <a:rPr lang="en-ID" dirty="0" err="1"/>
              <a:t>memenuhinya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ketidakpercayaan</a:t>
            </a:r>
            <a:r>
              <a:rPr lang="en-ID" dirty="0"/>
              <a:t> yang </a:t>
            </a:r>
            <a:r>
              <a:rPr lang="en-ID" dirty="0" err="1"/>
              <a:t>mendalam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Putra </a:t>
            </a:r>
            <a:r>
              <a:rPr lang="en-ID" dirty="0" err="1"/>
              <a:t>angkat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kerajaan</a:t>
            </a:r>
            <a:r>
              <a:rPr lang="en-ID" dirty="0"/>
              <a:t> </a:t>
            </a:r>
            <a:r>
              <a:rPr lang="en-ID" dirty="0" err="1"/>
              <a:t>Mesir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gembala</a:t>
            </a:r>
            <a:r>
              <a:rPr lang="en-ID" dirty="0"/>
              <a:t>,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pengejaran</a:t>
            </a:r>
            <a:r>
              <a:rPr lang="en-ID" dirty="0"/>
              <a:t> yang </a:t>
            </a:r>
            <a:r>
              <a:rPr lang="en-ID" dirty="0" err="1"/>
              <a:t>dibenci</a:t>
            </a:r>
            <a:r>
              <a:rPr lang="en-ID" dirty="0"/>
              <a:t> oleh orang </a:t>
            </a:r>
            <a:r>
              <a:rPr lang="en-ID" dirty="0" err="1"/>
              <a:t>Mesir</a:t>
            </a:r>
            <a:r>
              <a:rPr lang="en-ID" dirty="0"/>
              <a:t> (</a:t>
            </a:r>
            <a:r>
              <a:rPr lang="en-ID" dirty="0" err="1"/>
              <a:t>Kej</a:t>
            </a:r>
            <a:r>
              <a:rPr lang="en-ID" dirty="0"/>
              <a:t>. 46:34), dan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begitu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yakin</a:t>
            </a:r>
            <a:r>
              <a:rPr lang="en-ID" dirty="0"/>
              <a:t> pada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. </a:t>
            </a: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harapkan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gembala</a:t>
            </a:r>
            <a:r>
              <a:rPr lang="en-ID" dirty="0"/>
              <a:t> yang </a:t>
            </a:r>
            <a:r>
              <a:rPr lang="en-ID" dirty="0" err="1"/>
              <a:t>dibenci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gurun</a:t>
            </a:r>
            <a:r>
              <a:rPr lang="en-ID" dirty="0"/>
              <a:t> </a:t>
            </a:r>
            <a:r>
              <a:rPr lang="en-ID" dirty="0" err="1"/>
              <a:t>timur</a:t>
            </a:r>
            <a:r>
              <a:rPr lang="en-ID" dirty="0"/>
              <a:t>, </a:t>
            </a:r>
            <a:r>
              <a:rPr lang="en-ID" dirty="0" err="1"/>
              <a:t>terhadap</a:t>
            </a:r>
            <a:r>
              <a:rPr lang="en-ID" dirty="0"/>
              <a:t> raja yang </a:t>
            </a:r>
            <a:r>
              <a:rPr lang="en-ID" dirty="0" err="1"/>
              <a:t>perkasa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yang paling </a:t>
            </a:r>
            <a:r>
              <a:rPr lang="en-ID" dirty="0" err="1"/>
              <a:t>berkuasa</a:t>
            </a:r>
            <a:r>
              <a:rPr lang="en-ID" dirty="0"/>
              <a:t> di </a:t>
            </a:r>
            <a:r>
              <a:rPr lang="en-ID" dirty="0" err="1"/>
              <a:t>bumi</a:t>
            </a:r>
            <a:r>
              <a:rPr lang="en-ID" dirty="0"/>
              <a:t>?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, </a:t>
            </a: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miliki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bangsanya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?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menolaknya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yang </a:t>
            </a:r>
            <a:r>
              <a:rPr lang="en-ID" dirty="0" err="1"/>
              <a:t>perkasa</a:t>
            </a:r>
            <a:r>
              <a:rPr lang="en-ID" dirty="0"/>
              <a:t>; </a:t>
            </a:r>
            <a:r>
              <a:rPr lang="en-ID" dirty="0" err="1"/>
              <a:t>Akankah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kepemimpinannya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buronan</a:t>
            </a:r>
            <a:r>
              <a:rPr lang="en-ID" dirty="0"/>
              <a:t> yang </a:t>
            </a:r>
            <a:r>
              <a:rPr lang="en-ID" dirty="0" err="1"/>
              <a:t>kembali</a:t>
            </a:r>
            <a:r>
              <a:rPr lang="en-ID" dirty="0"/>
              <a:t>? </a:t>
            </a:r>
            <a:r>
              <a:rPr lang="en-ID" dirty="0" err="1"/>
              <a:t>Pikiran-pikiran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terlintas</a:t>
            </a:r>
            <a:r>
              <a:rPr lang="en-ID" dirty="0"/>
              <a:t> di </a:t>
            </a:r>
            <a:r>
              <a:rPr lang="en-ID" dirty="0" err="1"/>
              <a:t>benak</a:t>
            </a:r>
            <a:r>
              <a:rPr lang="en-ID" dirty="0"/>
              <a:t> Musa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Mesir</a:t>
            </a:r>
            <a:r>
              <a:rPr lang="en-ID" dirty="0"/>
              <a:t> dan </a:t>
            </a:r>
            <a:r>
              <a:rPr lang="en-ID" dirty="0" err="1"/>
              <a:t>membebaskan</a:t>
            </a:r>
            <a:r>
              <a:rPr lang="en-ID" dirty="0"/>
              <a:t> </a:t>
            </a:r>
            <a:r>
              <a:rPr lang="en-ID" dirty="0" err="1"/>
              <a:t>umatnya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kepadanya</a:t>
            </a:r>
            <a:r>
              <a:rPr lang="en-ID" dirty="0"/>
              <a:t>. </a:t>
            </a:r>
            <a:r>
              <a:rPr lang="en-ID" dirty="0" err="1"/>
              <a:t>Keengganannya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ketidakpercayaannya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dan </a:t>
            </a:r>
            <a:r>
              <a:rPr lang="en-ID" dirty="0" err="1"/>
              <a:t>umatnya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3F9B-4987-4A44-A238-F76141DBF8CE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762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14. Aku </a:t>
            </a:r>
            <a:r>
              <a:rPr lang="en-ID" dirty="0" err="1"/>
              <a:t>adalah</a:t>
            </a:r>
            <a:r>
              <a:rPr lang="en-ID" dirty="0"/>
              <a:t> Aku. Karena </a:t>
            </a:r>
            <a:r>
              <a:rPr lang="en-ID" dirty="0" err="1"/>
              <a:t>itu</a:t>
            </a:r>
            <a:r>
              <a:rPr lang="en-ID" dirty="0"/>
              <a:t>, Allah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Musa,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tepatnya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kepadanya</a:t>
            </a:r>
            <a:r>
              <a:rPr lang="en-ID" dirty="0"/>
              <a:t>, </a:t>
            </a:r>
            <a:r>
              <a:rPr lang="en-ID" dirty="0" err="1"/>
              <a:t>nama</a:t>
            </a:r>
            <a:r>
              <a:rPr lang="en-ID" dirty="0"/>
              <a:t> yang </a:t>
            </a:r>
            <a:r>
              <a:rPr lang="en-ID" dirty="0" err="1"/>
              <a:t>dengannya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-Nya </a:t>
            </a:r>
            <a:r>
              <a:rPr lang="en-ID" dirty="0" err="1"/>
              <a:t>kepada</a:t>
            </a:r>
            <a:r>
              <a:rPr lang="en-ID" dirty="0"/>
              <a:t> Abraham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(</a:t>
            </a:r>
            <a:r>
              <a:rPr lang="en-ID" dirty="0" err="1"/>
              <a:t>Kej</a:t>
            </a:r>
            <a:r>
              <a:rPr lang="en-ID" dirty="0"/>
              <a:t>. 15:7).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Inggris</a:t>
            </a:r>
            <a:r>
              <a:rPr lang="en-ID" dirty="0"/>
              <a:t>,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 </a:t>
            </a:r>
            <a:r>
              <a:rPr lang="en-ID" dirty="0" err="1"/>
              <a:t>kerja</a:t>
            </a:r>
            <a:r>
              <a:rPr lang="en-ID" dirty="0"/>
              <a:t> "to be" (</a:t>
            </a:r>
            <a:r>
              <a:rPr lang="en-ID" dirty="0" err="1"/>
              <a:t>menjadi</a:t>
            </a:r>
            <a:r>
              <a:rPr lang="en-ID" dirty="0"/>
              <a:t>), dan </a:t>
            </a:r>
            <a:r>
              <a:rPr lang="en-ID" dirty="0" err="1"/>
              <a:t>menyiratkan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pemiliknya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yang </a:t>
            </a:r>
            <a:r>
              <a:rPr lang="en-ID" dirty="0" err="1"/>
              <a:t>kekal</a:t>
            </a:r>
            <a:r>
              <a:rPr lang="en-ID" dirty="0"/>
              <a:t> dan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sendirinya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Yoh. 8:58; DA 469). </a:t>
            </a:r>
            <a:r>
              <a:rPr lang="en-ID" dirty="0" err="1"/>
              <a:t>Universalitasnya</a:t>
            </a:r>
            <a:r>
              <a:rPr lang="en-ID" dirty="0"/>
              <a:t> yang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semuanya</a:t>
            </a:r>
            <a:r>
              <a:rPr lang="en-ID" dirty="0"/>
              <a:t> </a:t>
            </a:r>
            <a:r>
              <a:rPr lang="en-ID" dirty="0" err="1"/>
              <a:t>menghalangi</a:t>
            </a:r>
            <a:r>
              <a:rPr lang="en-ID" dirty="0"/>
              <a:t> </a:t>
            </a:r>
            <a:r>
              <a:rPr lang="en-ID" dirty="0" err="1"/>
              <a:t>perbandingan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pun </a:t>
            </a:r>
            <a:r>
              <a:rPr lang="en-ID" dirty="0" err="1"/>
              <a:t>antara</a:t>
            </a:r>
            <a:r>
              <a:rPr lang="en-ID" dirty="0"/>
              <a:t> Allah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dewa-dewa</a:t>
            </a:r>
            <a:r>
              <a:rPr lang="en-ID" dirty="0"/>
              <a:t> </a:t>
            </a:r>
            <a:r>
              <a:rPr lang="en-ID" dirty="0" err="1"/>
              <a:t>Mesir</a:t>
            </a:r>
            <a:r>
              <a:rPr lang="en-ID" dirty="0"/>
              <a:t> dan </a:t>
            </a:r>
            <a:r>
              <a:rPr lang="en-ID" dirty="0" err="1"/>
              <a:t>bangsa-bangsa</a:t>
            </a:r>
            <a:r>
              <a:rPr lang="en-ID" dirty="0"/>
              <a:t> lain. Nama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Musa dan </a:t>
            </a:r>
            <a:r>
              <a:rPr lang="en-ID" dirty="0" err="1"/>
              <a:t>umatnya</a:t>
            </a:r>
            <a:r>
              <a:rPr lang="en-ID" dirty="0"/>
              <a:t> </a:t>
            </a:r>
            <a:r>
              <a:rPr lang="en-ID" dirty="0" err="1"/>
              <a:t>penghiburan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dan </a:t>
            </a:r>
            <a:r>
              <a:rPr lang="en-ID" dirty="0" err="1"/>
              <a:t>dukungan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mewujudkan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-Nya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membebaskan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Akulah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mengutus</a:t>
            </a:r>
            <a:r>
              <a:rPr lang="en-ID" dirty="0"/>
              <a:t> Aku. "</a:t>
            </a:r>
            <a:r>
              <a:rPr lang="en-ID" dirty="0" err="1"/>
              <a:t>Akulah</a:t>
            </a:r>
            <a:r>
              <a:rPr lang="en-ID" dirty="0"/>
              <a:t>"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singkatan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"</a:t>
            </a:r>
            <a:r>
              <a:rPr lang="en-ID" dirty="0" err="1"/>
              <a:t>Akulah</a:t>
            </a:r>
            <a:r>
              <a:rPr lang="en-ID" dirty="0"/>
              <a:t> yang </a:t>
            </a:r>
            <a:r>
              <a:rPr lang="en-ID" dirty="0" err="1"/>
              <a:t>Akulah</a:t>
            </a:r>
            <a:r>
              <a:rPr lang="en-ID" dirty="0"/>
              <a:t>," dan </a:t>
            </a:r>
            <a:r>
              <a:rPr lang="en-ID" dirty="0" err="1"/>
              <a:t>dimaksudkan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mengungkapkan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3F9B-4987-4A44-A238-F76141DBF8CE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281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13.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Kumohon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utuslah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diajukan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terbukti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valid, motif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tersembunyinya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mengajukan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alasan-alasan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jelas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awalnya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tampak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keraguan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kemampuannya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terungkap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ketidakpercayaan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ayat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19).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praktis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menolak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singkat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hampir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kasar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amanat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ilahi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tegas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Inggris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b="1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</a:t>
            </a:r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"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Siapakah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Aku?" versus "Aku Akan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Menyertai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Engkau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 11, 12).</a:t>
            </a:r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mendengar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!" dan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Bawalah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"),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awalnya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tunduk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patuh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terse-but.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menggunakan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strategi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beban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sangat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amanat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bersembunyi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balik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kerendahan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hatinya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mengajukan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sebuah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pertanyaan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Siapakah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mengetahui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kekurangan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ketidakmampuan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Kekuatan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kepemimpinan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kekuatan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diperlengkapi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rendah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melampaui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pengakuan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mencari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jalan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tuntutan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Ilahi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tanggapan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meyakinkan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menyertainya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digunakan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ayat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12 dan 14),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orang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menyembah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gunung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Gunung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Sinai,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mana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sekarang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bertemu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ber-sifat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menyeluruh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Segala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sesuatu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dibutuhkan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sudah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termasuk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kehadiran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 Motif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Imanuel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("Allah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menyertai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paling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"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Nama-Nya?" versus "AKU ADALAH AKU" (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3:13-22).</a:t>
            </a:r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mengajukan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menanyakan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arti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YHWH: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-Nya?" Kali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bersembunyi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balik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ketidaktahuan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menge-nal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pribadi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mungkin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mengetahui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pemimpin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ditunjuk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Allah?</a:t>
            </a: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sabar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menjelaskan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kekal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pribadi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Allah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sejati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sejarah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memimpin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nenek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moyang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Abraham, Ishak, dan Yakub, Allah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berko-munikasi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memelihara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kasih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belas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kasihan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"negeri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berlimpah-limpah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susu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madunya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3:17),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berkat-berkat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melimpah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meninggalkan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hampa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banyak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hadiah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berharga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ditahan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diperbudak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"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Jika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Percaya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Kepadaku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Mendengarkan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Perkataanku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?" versus Tanda-Tanda Ajaib Allah (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1-9)</a:t>
            </a:r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melanjutkan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keberatannya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menunjuk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-guan orang Israel: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Seandainya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mendengarkan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percaya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kepadaku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Lalu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berkata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memampukannya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mukjizat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bukti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nyata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mengutusnya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(1)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tongkatnya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kembali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tongkat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(2)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memasukkan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dadanya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mengeluarkan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kusta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lalu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mengembalikannya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disembuhkan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"Aku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Pandai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Bicara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," (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10) versus "Aku Akan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Menolong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Engkau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12, NIV).</a:t>
            </a:r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sangat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sederhana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"Saya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Saya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pandai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."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memohon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lambat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merumuskan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argumen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fasih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berbahasa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Maklum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menggunakan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dekade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tanggapan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meyakinkan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mengekspresikan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sesuatu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persuasif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artikulatif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Pencipta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memberdayakan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tugas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"Aku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menolong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engkau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[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harfiah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menyertai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mulutmu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mengajarkan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kaukatakan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12, NW).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mengingatkan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kisah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serupa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Yeremia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1: 5-8.)</a:t>
            </a: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4: 13-17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menjelaskan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terakhir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reaksi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ter-hadapnya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terpojok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dibantah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jelas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mendefinisikan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posisinya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menjawab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panggilan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mengejutkan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menolak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menerima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janji-janji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Utuslah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kiranya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patut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Kauutus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13).</a:t>
            </a: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Sekarang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dibalik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menolak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meskipun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melunakkannya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tolong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Tolong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kirimkanlah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lain." Orang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seharusnya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Sungguh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sebuah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kontradiksi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!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teks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Alkitab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bangkitlah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murka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TUHAN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ter-hadap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14).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solusi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solusi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Harun,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saudara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laki-laki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Musa, yang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berangkat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menjumpai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engkau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4: 14). Allah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mengetahui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negatif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sebelumnya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mengutus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mendorong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bekerja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memenuhi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amanat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Allah.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mulut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Musa,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juru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bicaranya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menyampaikan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firman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bangsanya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Betapa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kasih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kemurahan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!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solusi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melihat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kegelapan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keraguan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petunjuk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Kita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mem-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baca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solusi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Ilahi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menemukan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ayat-ayat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berikutnya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kepala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pertama-tama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Yitro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penunjukan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Ilahi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Yitro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mengutusnya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persetujuan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berkatnya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demi-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Musa pun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berangkat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Sejak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segala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sesuatunya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bergerak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maju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terduga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terantisipasi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3F9B-4987-4A44-A238-F76141DBF8CE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489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24. Di </a:t>
            </a:r>
            <a:r>
              <a:rPr lang="en-ID" b="1" dirty="0" err="1"/>
              <a:t>penginapan</a:t>
            </a:r>
            <a:r>
              <a:rPr lang="en-ID" dirty="0"/>
              <a:t>. </a:t>
            </a:r>
            <a:r>
              <a:rPr lang="en-ID" dirty="0" err="1"/>
              <a:t>Terjemahan</a:t>
            </a:r>
            <a:r>
              <a:rPr lang="en-ID" dirty="0"/>
              <a:t> "</a:t>
            </a:r>
            <a:r>
              <a:rPr lang="en-ID" dirty="0" err="1"/>
              <a:t>penginapan</a:t>
            </a:r>
            <a:r>
              <a:rPr lang="en-ID" dirty="0"/>
              <a:t>" </a:t>
            </a:r>
            <a:r>
              <a:rPr lang="en-ID" dirty="0" err="1"/>
              <a:t>menyesatkan</a:t>
            </a:r>
            <a:r>
              <a:rPr lang="en-ID" dirty="0"/>
              <a:t>.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penginapan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karavanserai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Midian dan </a:t>
            </a:r>
            <a:r>
              <a:rPr lang="en-ID" dirty="0" err="1"/>
              <a:t>Mesir</a:t>
            </a:r>
            <a:r>
              <a:rPr lang="en-ID" dirty="0"/>
              <a:t>. Kata </a:t>
            </a:r>
            <a:r>
              <a:rPr lang="en-ID" dirty="0" err="1"/>
              <a:t>Ibrani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arti "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bermalam</a:t>
            </a:r>
            <a:r>
              <a:rPr lang="en-ID" dirty="0"/>
              <a:t>" (</a:t>
            </a:r>
            <a:r>
              <a:rPr lang="en-ID" dirty="0" err="1"/>
              <a:t>bdk</a:t>
            </a:r>
            <a:r>
              <a:rPr lang="en-ID" dirty="0"/>
              <a:t>. </a:t>
            </a:r>
            <a:r>
              <a:rPr lang="en-ID" dirty="0" err="1"/>
              <a:t>Yos</a:t>
            </a:r>
            <a:r>
              <a:rPr lang="en-ID" dirty="0"/>
              <a:t>. 4:3, 8; Yes. 10:29). RSV </a:t>
            </a:r>
            <a:r>
              <a:rPr lang="en-ID" dirty="0" err="1"/>
              <a:t>berbunyi</a:t>
            </a:r>
            <a:r>
              <a:rPr lang="en-ID" dirty="0"/>
              <a:t>, "di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bermalam</a:t>
            </a:r>
            <a:r>
              <a:rPr lang="en-ID" dirty="0"/>
              <a:t> di </a:t>
            </a:r>
            <a:r>
              <a:rPr lang="en-ID" dirty="0" err="1"/>
              <a:t>jalan</a:t>
            </a:r>
            <a:r>
              <a:rPr lang="en-ID" dirty="0"/>
              <a:t>."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di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sumur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bermalam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 err="1"/>
              <a:t>Berusaha</a:t>
            </a:r>
            <a:r>
              <a:rPr lang="en-ID" b="1" dirty="0"/>
              <a:t> </a:t>
            </a:r>
            <a:r>
              <a:rPr lang="en-ID" b="1" dirty="0" err="1"/>
              <a:t>membunuhnya</a:t>
            </a:r>
            <a:r>
              <a:rPr lang="en-ID" dirty="0"/>
              <a:t>. </a:t>
            </a:r>
            <a:r>
              <a:rPr lang="en-ID" dirty="0" err="1"/>
              <a:t>Beberapa</a:t>
            </a:r>
            <a:r>
              <a:rPr lang="en-ID" dirty="0"/>
              <a:t> orang </a:t>
            </a:r>
            <a:r>
              <a:rPr lang="en-ID" dirty="0" err="1"/>
              <a:t>berpendapat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Musa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serupa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Yakub di Pniel (</a:t>
            </a:r>
            <a:r>
              <a:rPr lang="en-ID" dirty="0" err="1"/>
              <a:t>Kej</a:t>
            </a:r>
            <a:r>
              <a:rPr lang="en-ID" dirty="0"/>
              <a:t>. 32:24-32). Yang lain </a:t>
            </a:r>
            <a:r>
              <a:rPr lang="en-ID" dirty="0" err="1"/>
              <a:t>berpendapat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tiba-tiba</a:t>
            </a:r>
            <a:r>
              <a:rPr lang="en-ID" dirty="0"/>
              <a:t> </a:t>
            </a:r>
            <a:r>
              <a:rPr lang="en-ID" dirty="0" err="1"/>
              <a:t>terserang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parah</a:t>
            </a:r>
            <a:r>
              <a:rPr lang="en-ID" dirty="0"/>
              <a:t>, yang </a:t>
            </a:r>
            <a:r>
              <a:rPr lang="en-ID" dirty="0" err="1"/>
              <a:t>ia</a:t>
            </a:r>
            <a:r>
              <a:rPr lang="en-ID" dirty="0"/>
              <a:t> dan </a:t>
            </a:r>
            <a:r>
              <a:rPr lang="en-ID" dirty="0" err="1"/>
              <a:t>Zipora</a:t>
            </a:r>
            <a:r>
              <a:rPr lang="en-ID" dirty="0"/>
              <a:t> </a:t>
            </a:r>
            <a:r>
              <a:rPr lang="en-ID" dirty="0" err="1"/>
              <a:t>kenali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hukuman</a:t>
            </a:r>
            <a:r>
              <a:rPr lang="en-ID" dirty="0"/>
              <a:t> Allah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-Nya. </a:t>
            </a:r>
            <a:r>
              <a:rPr lang="en-ID" dirty="0" err="1"/>
              <a:t>Sebenarnya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malaikat</a:t>
            </a:r>
            <a:r>
              <a:rPr lang="en-ID" dirty="0"/>
              <a:t> </a:t>
            </a:r>
            <a:r>
              <a:rPr lang="en-ID" dirty="0" err="1"/>
              <a:t>menampakkan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Musa </a:t>
            </a:r>
            <a:r>
              <a:rPr lang="en-ID" dirty="0" err="1"/>
              <a:t>dengan</a:t>
            </a:r>
            <a:r>
              <a:rPr lang="en-ID" dirty="0"/>
              <a:t> nada </a:t>
            </a:r>
            <a:r>
              <a:rPr lang="en-ID" dirty="0" err="1"/>
              <a:t>mengancam</a:t>
            </a:r>
            <a:r>
              <a:rPr lang="en-ID" dirty="0"/>
              <a:t>, </a:t>
            </a:r>
            <a:r>
              <a:rPr lang="en-ID" dirty="0" err="1"/>
              <a:t>seolah-olah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bermaksud</a:t>
            </a:r>
            <a:r>
              <a:rPr lang="en-ID" dirty="0"/>
              <a:t> </a:t>
            </a:r>
            <a:r>
              <a:rPr lang="en-ID" dirty="0" err="1"/>
              <a:t>membunuhnya</a:t>
            </a:r>
            <a:r>
              <a:rPr lang="en-ID" dirty="0"/>
              <a:t> (PP 255).</a:t>
            </a:r>
          </a:p>
          <a:p>
            <a:endParaRPr lang="en-ID" dirty="0"/>
          </a:p>
          <a:p>
            <a:r>
              <a:rPr lang="en-ID" b="1" dirty="0"/>
              <a:t>25. </a:t>
            </a:r>
            <a:r>
              <a:rPr lang="en-ID" b="1" dirty="0" err="1"/>
              <a:t>Zipora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batu </a:t>
            </a:r>
            <a:r>
              <a:rPr lang="en-ID" b="1" dirty="0" err="1"/>
              <a:t>tajam</a:t>
            </a:r>
            <a:r>
              <a:rPr lang="en-ID" dirty="0"/>
              <a:t>. Ahli </a:t>
            </a:r>
            <a:r>
              <a:rPr lang="en-ID" dirty="0" err="1"/>
              <a:t>bedah</a:t>
            </a:r>
            <a:r>
              <a:rPr lang="en-ID" dirty="0"/>
              <a:t> </a:t>
            </a:r>
            <a:r>
              <a:rPr lang="en-ID" dirty="0" err="1"/>
              <a:t>Mesir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pisau</a:t>
            </a:r>
            <a:r>
              <a:rPr lang="en-ID" dirty="0"/>
              <a:t> batu.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5:2, batu-batu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yang </a:t>
            </a:r>
            <a:r>
              <a:rPr lang="en-ID" dirty="0" err="1"/>
              <a:t>lazim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ritual </a:t>
            </a:r>
            <a:r>
              <a:rPr lang="en-ID" dirty="0" err="1"/>
              <a:t>sunat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 err="1"/>
              <a:t>Memotong</a:t>
            </a:r>
            <a:r>
              <a:rPr lang="en-ID" b="1" dirty="0"/>
              <a:t> </a:t>
            </a:r>
            <a:r>
              <a:rPr lang="en-ID" b="1" dirty="0" err="1"/>
              <a:t>kulit</a:t>
            </a:r>
            <a:r>
              <a:rPr lang="en-ID" b="1" dirty="0"/>
              <a:t> </a:t>
            </a:r>
            <a:r>
              <a:rPr lang="en-ID" b="1" dirty="0" err="1"/>
              <a:t>khatan</a:t>
            </a:r>
            <a:r>
              <a:rPr lang="en-ID" b="1" dirty="0"/>
              <a:t>. </a:t>
            </a:r>
            <a:r>
              <a:rPr lang="en-ID" dirty="0"/>
              <a:t>Musa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Mesir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putranya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Kel</a:t>
            </a:r>
            <a:r>
              <a:rPr lang="en-ID" dirty="0"/>
              <a:t>. 4:20). </a:t>
            </a:r>
            <a:r>
              <a:rPr lang="en-ID" dirty="0" err="1"/>
              <a:t>Rupanya</a:t>
            </a:r>
            <a:r>
              <a:rPr lang="en-ID" dirty="0"/>
              <a:t> </a:t>
            </a:r>
            <a:r>
              <a:rPr lang="en-ID" dirty="0" err="1"/>
              <a:t>Gersom</a:t>
            </a:r>
            <a:r>
              <a:rPr lang="en-ID" dirty="0"/>
              <a:t>,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tua</a:t>
            </a:r>
            <a:r>
              <a:rPr lang="en-ID" dirty="0"/>
              <a:t>,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disunat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Allah </a:t>
            </a:r>
            <a:r>
              <a:rPr lang="en-ID" dirty="0" err="1"/>
              <a:t>kepada</a:t>
            </a:r>
            <a:r>
              <a:rPr lang="en-ID" dirty="0"/>
              <a:t> Abraham (</a:t>
            </a:r>
            <a:r>
              <a:rPr lang="en-ID" dirty="0" err="1"/>
              <a:t>Kej</a:t>
            </a:r>
            <a:r>
              <a:rPr lang="en-ID" dirty="0"/>
              <a:t>. 17:10-14).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Eliezer, </a:t>
            </a:r>
            <a:r>
              <a:rPr lang="en-ID" dirty="0" err="1"/>
              <a:t>putra</a:t>
            </a:r>
            <a:r>
              <a:rPr lang="en-ID" dirty="0"/>
              <a:t> </a:t>
            </a:r>
            <a:r>
              <a:rPr lang="en-ID" dirty="0" err="1"/>
              <a:t>bungsunya</a:t>
            </a:r>
            <a:r>
              <a:rPr lang="en-ID" dirty="0"/>
              <a:t>, ritual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diabaikan</a:t>
            </a:r>
            <a:r>
              <a:rPr lang="en-ID" dirty="0"/>
              <a:t> (</a:t>
            </a:r>
            <a:r>
              <a:rPr lang="en-ID" dirty="0" err="1"/>
              <a:t>hlm</a:t>
            </a:r>
            <a:r>
              <a:rPr lang="en-ID" dirty="0"/>
              <a:t>. 256). Karena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perlunya</a:t>
            </a:r>
            <a:r>
              <a:rPr lang="en-ID" dirty="0"/>
              <a:t> </a:t>
            </a:r>
            <a:r>
              <a:rPr lang="en-ID" dirty="0" err="1"/>
              <a:t>sunat</a:t>
            </a:r>
            <a:r>
              <a:rPr lang="en-ID" dirty="0"/>
              <a:t>, </a:t>
            </a:r>
            <a:r>
              <a:rPr lang="en-ID" dirty="0" err="1"/>
              <a:t>Zipora</a:t>
            </a:r>
            <a:r>
              <a:rPr lang="en-ID" dirty="0"/>
              <a:t>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niat</a:t>
            </a:r>
            <a:r>
              <a:rPr lang="en-ID" dirty="0"/>
              <a:t> </a:t>
            </a:r>
            <a:r>
              <a:rPr lang="en-ID" dirty="0" err="1"/>
              <a:t>suaminya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menyunat</a:t>
            </a:r>
            <a:r>
              <a:rPr lang="en-ID" dirty="0"/>
              <a:t> Eliezer pada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ditentukan</a:t>
            </a:r>
            <a:r>
              <a:rPr lang="en-ID" dirty="0"/>
              <a:t>. </a:t>
            </a:r>
            <a:r>
              <a:rPr lang="en-ID" dirty="0" err="1"/>
              <a:t>Penampakan</a:t>
            </a:r>
            <a:r>
              <a:rPr lang="en-ID" dirty="0"/>
              <a:t> </a:t>
            </a:r>
            <a:r>
              <a:rPr lang="en-ID" dirty="0" err="1"/>
              <a:t>malaikat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memperjelas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penolakannya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membebaskan</a:t>
            </a:r>
            <a:r>
              <a:rPr lang="en-ID" dirty="0"/>
              <a:t> Musa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ritual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Kini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nyawa</a:t>
            </a:r>
            <a:r>
              <a:rPr lang="en-ID" dirty="0"/>
              <a:t> </a:t>
            </a:r>
            <a:r>
              <a:rPr lang="en-ID" dirty="0" err="1"/>
              <a:t>suaminya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bahaya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 err="1"/>
              <a:t>Pengantin</a:t>
            </a:r>
            <a:r>
              <a:rPr lang="en-ID" b="1" dirty="0"/>
              <a:t> </a:t>
            </a:r>
            <a:r>
              <a:rPr lang="en-ID" b="1" dirty="0" err="1"/>
              <a:t>darah</a:t>
            </a:r>
            <a:r>
              <a:rPr lang="en-ID" b="1" dirty="0"/>
              <a:t>. </a:t>
            </a:r>
            <a:r>
              <a:rPr lang="en-ID" dirty="0"/>
              <a:t>Kata-kata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ungkapan</a:t>
            </a:r>
            <a:r>
              <a:rPr lang="en-ID" dirty="0"/>
              <a:t> </a:t>
            </a:r>
            <a:r>
              <a:rPr lang="en-ID" dirty="0" err="1"/>
              <a:t>celaan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Zipora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ritual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terpaksa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menaati</a:t>
            </a:r>
            <a:r>
              <a:rPr lang="en-ID" dirty="0"/>
              <a:t> Allah,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terpaksa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menyelamatkan</a:t>
            </a:r>
            <a:r>
              <a:rPr lang="en-ID" dirty="0"/>
              <a:t> </a:t>
            </a:r>
            <a:r>
              <a:rPr lang="en-ID" dirty="0" err="1"/>
              <a:t>nyawa</a:t>
            </a:r>
            <a:r>
              <a:rPr lang="en-ID" dirty="0"/>
              <a:t> </a:t>
            </a:r>
            <a:r>
              <a:rPr lang="en-ID" dirty="0" err="1"/>
              <a:t>suaminya</a:t>
            </a:r>
            <a:r>
              <a:rPr lang="en-ID" dirty="0"/>
              <a:t>. </a:t>
            </a:r>
            <a:r>
              <a:rPr lang="en-ID" dirty="0" err="1"/>
              <a:t>Maknanya</a:t>
            </a:r>
            <a:r>
              <a:rPr lang="en-ID" dirty="0"/>
              <a:t> </a:t>
            </a:r>
            <a:r>
              <a:rPr lang="en-ID" dirty="0" err="1"/>
              <a:t>tampaknya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Musa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suami</a:t>
            </a:r>
            <a:r>
              <a:rPr lang="en-ID" dirty="0"/>
              <a:t> yang </a:t>
            </a:r>
            <a:r>
              <a:rPr lang="en-ID" dirty="0" err="1"/>
              <a:t>buruk</a:t>
            </a:r>
            <a:r>
              <a:rPr lang="en-ID" dirty="0"/>
              <a:t>, yang demi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menumpahkan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putra-putranya</a:t>
            </a:r>
            <a:r>
              <a:rPr lang="en-ID" dirty="0"/>
              <a:t> demi </a:t>
            </a:r>
            <a:r>
              <a:rPr lang="en-ID" dirty="0" err="1"/>
              <a:t>mematuhi</a:t>
            </a:r>
            <a:r>
              <a:rPr lang="en-ID" dirty="0"/>
              <a:t> </a:t>
            </a:r>
            <a:r>
              <a:rPr lang="en-ID" dirty="0" err="1"/>
              <a:t>adat</a:t>
            </a:r>
            <a:r>
              <a:rPr lang="en-ID" dirty="0"/>
              <a:t> </a:t>
            </a:r>
            <a:r>
              <a:rPr lang="en-ID" dirty="0" err="1"/>
              <a:t>istiadat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 yang </a:t>
            </a:r>
            <a:r>
              <a:rPr lang="en-ID" dirty="0" err="1"/>
              <a:t>dianggapnya</a:t>
            </a:r>
            <a:r>
              <a:rPr lang="en-ID" dirty="0"/>
              <a:t> </a:t>
            </a:r>
            <a:r>
              <a:rPr lang="en-ID" dirty="0" err="1"/>
              <a:t>biadab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83F9B-4987-4A44-A238-F76141DBF8CE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524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38901" y="28367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SEMAK YANG TERBAKAR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July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KEMBALI KE MESIR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tengah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jalan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suatu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tempat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bermalam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TUHAN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bertemu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dan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berikhtiar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membunuhnya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(Keluaran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Langkah </a:t>
            </a:r>
            <a:r>
              <a:rPr lang="en-ID" sz="2000" b="1" dirty="0" err="1"/>
              <a:t>pertama</a:t>
            </a:r>
            <a:r>
              <a:rPr lang="en-ID" sz="2000" b="1" dirty="0"/>
              <a:t> yang </a:t>
            </a:r>
            <a:r>
              <a:rPr lang="en-ID" sz="2000" b="1" dirty="0" err="1"/>
              <a:t>diambil</a:t>
            </a:r>
            <a:r>
              <a:rPr lang="en-ID" sz="2000" b="1" dirty="0"/>
              <a:t> Musa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Mesir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izin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ayah </a:t>
            </a:r>
            <a:r>
              <a:rPr lang="en-ID" sz="2000" b="1" dirty="0" err="1"/>
              <a:t>mertuanya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4:18).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keluarganya</a:t>
            </a:r>
            <a:r>
              <a:rPr lang="en-ID" sz="2000" b="1" dirty="0"/>
              <a:t> dan </a:t>
            </a:r>
            <a:r>
              <a:rPr lang="en-ID" sz="2000" b="1" dirty="0" err="1"/>
              <a:t>memulai</a:t>
            </a:r>
            <a:r>
              <a:rPr lang="en-ID" sz="2000" b="1" dirty="0"/>
              <a:t> </a:t>
            </a:r>
            <a:r>
              <a:rPr lang="en-ID" sz="2000" b="1" dirty="0" err="1"/>
              <a:t>perjalanan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4:20).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mengejutkan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. Di </a:t>
            </a:r>
            <a:r>
              <a:rPr lang="en-ID" sz="2000" b="1" dirty="0" err="1"/>
              <a:t>tengah</a:t>
            </a:r>
            <a:r>
              <a:rPr lang="en-ID" sz="2000" b="1" dirty="0"/>
              <a:t> </a:t>
            </a:r>
            <a:r>
              <a:rPr lang="en-ID" sz="2000" b="1" dirty="0" err="1"/>
              <a:t>perjalanan</a:t>
            </a:r>
            <a:r>
              <a:rPr lang="en-ID" sz="2000" b="1" dirty="0"/>
              <a:t>, Allah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membunuhnya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4:24).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0863" y="4762265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Musa (</a:t>
            </a:r>
            <a:r>
              <a:rPr lang="en-ID" sz="2000" b="1" dirty="0" err="1"/>
              <a:t>dipengaruhi</a:t>
            </a:r>
            <a:r>
              <a:rPr lang="en-ID" sz="2000" b="1" dirty="0"/>
              <a:t> oleh </a:t>
            </a:r>
            <a:r>
              <a:rPr lang="en-ID" sz="2000" b="1" dirty="0" err="1"/>
              <a:t>istrinya</a:t>
            </a:r>
            <a:r>
              <a:rPr lang="en-ID" sz="2000" b="1" dirty="0"/>
              <a:t>)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menyunat</a:t>
            </a:r>
            <a:r>
              <a:rPr lang="en-ID" sz="2000" b="1" dirty="0"/>
              <a:t> </a:t>
            </a:r>
            <a:r>
              <a:rPr lang="en-ID" sz="2000" b="1" dirty="0" err="1"/>
              <a:t>putranya</a:t>
            </a:r>
            <a:r>
              <a:rPr lang="en-ID" sz="2000" b="1" dirty="0"/>
              <a:t>. Oleh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melanggar</a:t>
            </a:r>
            <a:r>
              <a:rPr lang="en-ID" sz="2000" b="1" dirty="0"/>
              <a:t> </a:t>
            </a:r>
            <a:r>
              <a:rPr lang="en-ID" sz="2000" b="1" dirty="0" err="1"/>
              <a:t>syarat-syarat</a:t>
            </a:r>
            <a:r>
              <a:rPr lang="en-ID" sz="2000" b="1" dirty="0"/>
              <a:t> </a:t>
            </a:r>
            <a:r>
              <a:rPr lang="en-ID" sz="2000" b="1" dirty="0" err="1"/>
              <a:t>perjanjian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Allah </a:t>
            </a:r>
            <a:r>
              <a:rPr lang="en-ID" sz="2000" b="1" dirty="0" err="1"/>
              <a:t>tetapkan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Abraham (</a:t>
            </a:r>
            <a:r>
              <a:rPr lang="en-ID" sz="2000" b="1" dirty="0" err="1"/>
              <a:t>Kej</a:t>
            </a:r>
            <a:r>
              <a:rPr lang="en-ID" sz="2000" b="1" dirty="0"/>
              <a:t> 17:10).</a:t>
            </a:r>
            <a:endParaRPr lang="en" sz="2000" b="1" dirty="0"/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750608" y="28180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3126515"/>
            <a:ext cx="39435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Zipora</a:t>
            </a:r>
            <a:r>
              <a:rPr lang="en-ID" sz="2000" b="1" dirty="0"/>
              <a:t> </a:t>
            </a:r>
            <a:r>
              <a:rPr lang="en-ID" sz="2000" b="1" dirty="0" err="1"/>
              <a:t>memahami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sedang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, dan </a:t>
            </a:r>
            <a:r>
              <a:rPr lang="en-ID" sz="2000" b="1" dirty="0" err="1"/>
              <a:t>mengambil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yang </a:t>
            </a:r>
            <a:r>
              <a:rPr lang="en-ID" sz="2000" b="1" dirty="0" err="1"/>
              <a:t>diperlukan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menghindari</a:t>
            </a:r>
            <a:r>
              <a:rPr lang="en-ID" sz="2000" b="1" dirty="0"/>
              <a:t> </a:t>
            </a:r>
            <a:r>
              <a:rPr lang="en-ID" sz="2000" b="1" dirty="0" err="1"/>
              <a:t>akibat</a:t>
            </a:r>
            <a:r>
              <a:rPr lang="en-ID" sz="2000" b="1" dirty="0"/>
              <a:t> yang fatal: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menyunat</a:t>
            </a:r>
            <a:r>
              <a:rPr lang="en-ID" sz="2000" b="1" dirty="0"/>
              <a:t> </a:t>
            </a:r>
            <a:r>
              <a:rPr lang="en-ID" sz="2000" b="1" dirty="0" err="1"/>
              <a:t>putranya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4:25).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0862" y="5782463"/>
            <a:ext cx="77742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Penolakan</a:t>
            </a:r>
            <a:r>
              <a:rPr lang="en-ID" sz="2000" b="1" dirty="0"/>
              <a:t> yang </a:t>
            </a:r>
            <a:r>
              <a:rPr lang="en-ID" sz="2000" b="1" dirty="0" err="1"/>
              <a:t>disengaja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menaati</a:t>
            </a:r>
            <a:r>
              <a:rPr lang="en-ID" sz="2000" b="1" dirty="0"/>
              <a:t> </a:t>
            </a:r>
            <a:r>
              <a:rPr lang="en-ID" sz="2000" b="1" dirty="0" err="1"/>
              <a:t>perintah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 yang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Musa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syarat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memimpin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. </a:t>
            </a:r>
            <a:r>
              <a:rPr lang="en-ID" sz="2000" b="1" dirty="0" err="1"/>
              <a:t>Situasi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diperbaiki</a:t>
            </a:r>
            <a:r>
              <a:rPr lang="en-ID" sz="2000" b="1" dirty="0"/>
              <a:t> </a:t>
            </a: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misinya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847738" y="589672"/>
            <a:ext cx="866786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300" b="1" dirty="0">
                <a:latin typeface="Constantia" panose="02030602050306030303" pitchFamily="18" charset="0"/>
              </a:rPr>
              <a:t>“</a:t>
            </a:r>
            <a:r>
              <a:rPr lang="en-ID" sz="2300" b="1" dirty="0" err="1">
                <a:latin typeface="Constantia" panose="02030602050306030303" pitchFamily="18" charset="0"/>
              </a:rPr>
              <a:t>Seseorang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memperoleh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kuasa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ketangkasan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saat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menerima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tanggung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jawab</a:t>
            </a:r>
            <a:r>
              <a:rPr lang="en-ID" sz="2300" b="1" dirty="0">
                <a:latin typeface="Constantia" panose="02030602050306030303" pitchFamily="18" charset="0"/>
              </a:rPr>
              <a:t> yang Allah </a:t>
            </a:r>
            <a:r>
              <a:rPr lang="en-ID" sz="2300" b="1" dirty="0" err="1">
                <a:latin typeface="Constantia" panose="02030602050306030303" pitchFamily="18" charset="0"/>
              </a:rPr>
              <a:t>berikan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kepadanya</a:t>
            </a:r>
            <a:r>
              <a:rPr lang="en-ID" sz="2300" b="1" dirty="0">
                <a:latin typeface="Constantia" panose="02030602050306030303" pitchFamily="18" charset="0"/>
              </a:rPr>
              <a:t>, dan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segenap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jiwanya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berusaha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mempersiapkan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diri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mengemban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tanggung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jawab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tersebut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benar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Betapapun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rendahnya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kedudukannya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atau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terbatasnya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kemampuannya</a:t>
            </a:r>
            <a:r>
              <a:rPr lang="en-ID" sz="2300" b="1" dirty="0">
                <a:latin typeface="Constantia" panose="02030602050306030303" pitchFamily="18" charset="0"/>
              </a:rPr>
              <a:t>, orang yang,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percaya</a:t>
            </a:r>
            <a:r>
              <a:rPr lang="en-ID" sz="2300" b="1" dirty="0">
                <a:latin typeface="Constantia" panose="02030602050306030303" pitchFamily="18" charset="0"/>
              </a:rPr>
              <a:t> pada </a:t>
            </a:r>
            <a:r>
              <a:rPr lang="en-ID" sz="2300" b="1" dirty="0" err="1">
                <a:latin typeface="Constantia" panose="02030602050306030303" pitchFamily="18" charset="0"/>
              </a:rPr>
              <a:t>kekuatan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ilahi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berusaha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melaksanakan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pekerjaannya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setia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mencapai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kebesaran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sejati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Seandainya</a:t>
            </a:r>
            <a:r>
              <a:rPr lang="en-ID" sz="2300" b="1" dirty="0">
                <a:latin typeface="Constantia" panose="02030602050306030303" pitchFamily="18" charset="0"/>
              </a:rPr>
              <a:t> Musa </a:t>
            </a:r>
            <a:r>
              <a:rPr lang="en-ID" sz="2300" b="1" dirty="0" err="1">
                <a:latin typeface="Constantia" panose="02030602050306030303" pitchFamily="18" charset="0"/>
              </a:rPr>
              <a:t>mengandalkan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kekuatan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kebijaksanaannya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sendiri</a:t>
            </a:r>
            <a:r>
              <a:rPr lang="en-ID" sz="2300" b="1" dirty="0">
                <a:latin typeface="Constantia" panose="02030602050306030303" pitchFamily="18" charset="0"/>
              </a:rPr>
              <a:t>, dan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penuh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semangat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menerima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tugas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besar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itu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menunjukkan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ketidaklayakannya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sepenuhnya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pekerjaan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semacam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itu</a:t>
            </a:r>
            <a:r>
              <a:rPr lang="en-ID" sz="2300" b="1" dirty="0">
                <a:latin typeface="Constantia" panose="02030602050306030303" pitchFamily="18" charset="0"/>
              </a:rPr>
              <a:t>. Fakta </a:t>
            </a:r>
            <a:r>
              <a:rPr lang="en-ID" sz="2300" b="1" dirty="0" err="1">
                <a:latin typeface="Constantia" panose="02030602050306030303" pitchFamily="18" charset="0"/>
              </a:rPr>
              <a:t>bahwa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seseorang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merasakan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kelemahannya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setidaknya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merupakan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bukti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bahwa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menyadari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besarnya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pekerjaan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dipercayakan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kepadanya</a:t>
            </a:r>
            <a:r>
              <a:rPr lang="en-ID" sz="2300" b="1" dirty="0">
                <a:latin typeface="Constantia" panose="02030602050306030303" pitchFamily="18" charset="0"/>
              </a:rPr>
              <a:t>, dan </a:t>
            </a:r>
            <a:r>
              <a:rPr lang="en-ID" sz="2300" b="1" dirty="0" err="1">
                <a:latin typeface="Constantia" panose="02030602050306030303" pitchFamily="18" charset="0"/>
              </a:rPr>
              <a:t>bahwa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menjadikan</a:t>
            </a:r>
            <a:r>
              <a:rPr lang="en-ID" sz="2300" b="1" dirty="0">
                <a:latin typeface="Constantia" panose="02030602050306030303" pitchFamily="18" charset="0"/>
              </a:rPr>
              <a:t> Allah </a:t>
            </a:r>
            <a:r>
              <a:rPr lang="en-ID" sz="2300" b="1" dirty="0" err="1">
                <a:latin typeface="Constantia" panose="02030602050306030303" pitchFamily="18" charset="0"/>
              </a:rPr>
              <a:t>sebagai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penasihat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kekuatannya</a:t>
            </a:r>
            <a:r>
              <a:rPr lang="en-ID" sz="2300" b="1" dirty="0">
                <a:latin typeface="Constantia" panose="02030602050306030303" pitchFamily="18" charset="0"/>
              </a:rPr>
              <a:t>.”</a:t>
            </a:r>
            <a:endParaRPr lang="en" sz="23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661774"/>
            <a:ext cx="12191999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 TUHAN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berfirman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"Aku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memperhatikan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sungguh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kesengsaraan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umat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-Ku di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tanah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Mesir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dan Aku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mendengar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seruan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disebabkan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oleh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pengerah-pengerah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Aku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mengetahui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penderitaan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Aku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turun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melepaskan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tangan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Mesir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menuntun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keluar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negeri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suatu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negeri yang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baik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luas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suatu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negeri yang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berlimpah-limpah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susu dan </a:t>
            </a:r>
            <a:r>
              <a:rPr kumimoji="0" lang="en-US" sz="2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madunya</a:t>
            </a:r>
            <a:r>
              <a:rPr kumimoji="0" lang="en-U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Keluaran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3:7, 8</a:t>
            </a: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5830176" y="3858628"/>
            <a:ext cx="64126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Panggilan</a:t>
            </a:r>
            <a:r>
              <a:rPr lang="en-ID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Keluaran</a:t>
            </a:r>
            <a:r>
              <a:rPr lang="en-ID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  <a:endParaRPr lang="en" sz="2000" b="1" dirty="0">
              <a:solidFill>
                <a:srgbClr val="FFD4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Semak Yang Terbakar (Keluaran 3:1-6)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Perintah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3:7-12)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 Allah (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3:13-22)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Menyelesaikan</a:t>
            </a:r>
            <a:r>
              <a:rPr lang="en-ID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</a:t>
            </a:r>
            <a:r>
              <a:rPr lang="en-ID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Keluaran</a:t>
            </a:r>
            <a:r>
              <a:rPr lang="en-ID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  <a:endParaRPr lang="en" sz="2000" b="1" dirty="0">
              <a:solidFill>
                <a:srgbClr val="43EC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Alasan dan Lebih Banyak Alasan (Keluaran 4:1-17)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Kembali ke Mesir (Keluaran 4:18-31)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838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Setelah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gagal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membebaskan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Israel, Musa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menghabiskan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Midian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seorang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gembala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Selama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meskipun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menjalin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meninggalkan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gagasannya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pembebas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5" r="7045"/>
          <a:stretch>
            <a:fillRect/>
          </a:stretch>
        </p:blipFill>
        <p:spPr>
          <a:xfrm>
            <a:off x="8191500" y="123926"/>
            <a:ext cx="3848100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0" r="7080"/>
          <a:stretch>
            <a:fillRect/>
          </a:stretch>
        </p:blipFill>
        <p:spPr>
          <a:xfrm>
            <a:off x="1834916" y="3722451"/>
            <a:ext cx="3270484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40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40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40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40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40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09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09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888320"/>
            <a:ext cx="7838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meninggalkan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gagasan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Musa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pembebas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pilihan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-Nya. Karena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juga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melupakan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penderitaan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umat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-Nya.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waktunya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memimpin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perbudakan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kejam</a:t>
            </a:r>
            <a:r>
              <a:rPr lang="en-ID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PANGGILAN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SEMAK YANG TERBAKAR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459834"/>
            <a:ext cx="9695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Lalu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Malaikat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menampakkan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kepadanya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nyala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api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keluar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semak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duri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Lalu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melihat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tampaklah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semak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duri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menyala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dimakan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api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(Keluaran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1818290" y="1459124"/>
            <a:ext cx="103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Selama</a:t>
            </a:r>
            <a:r>
              <a:rPr lang="en-ID" b="1" dirty="0"/>
              <a:t> 40 </a:t>
            </a:r>
            <a:r>
              <a:rPr lang="en-ID" b="1" dirty="0" err="1"/>
              <a:t>tahun</a:t>
            </a:r>
            <a:r>
              <a:rPr lang="en-ID" b="1" dirty="0"/>
              <a:t> Musa </a:t>
            </a:r>
            <a:r>
              <a:rPr lang="en-ID" b="1" dirty="0" err="1"/>
              <a:t>tinggal</a:t>
            </a:r>
            <a:r>
              <a:rPr lang="en-ID" b="1" dirty="0"/>
              <a:t> di Midian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diringkaskan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berikut</a:t>
            </a:r>
            <a:r>
              <a:rPr lang="en-ID" b="1" dirty="0"/>
              <a:t>: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menikah</a:t>
            </a:r>
            <a:r>
              <a:rPr lang="en-ID" b="1" dirty="0"/>
              <a:t>, </a:t>
            </a:r>
            <a:r>
              <a:rPr lang="en-ID" b="1" dirty="0" err="1"/>
              <a:t>memiliki</a:t>
            </a:r>
            <a:r>
              <a:rPr lang="en-ID" b="1" dirty="0"/>
              <a:t> </a:t>
            </a:r>
            <a:r>
              <a:rPr lang="en-ID" b="1" dirty="0" err="1"/>
              <a:t>dua</a:t>
            </a:r>
            <a:r>
              <a:rPr lang="en-ID" b="1" dirty="0"/>
              <a:t> </a:t>
            </a:r>
            <a:r>
              <a:rPr lang="en-ID" b="1" dirty="0" err="1"/>
              <a:t>putra</a:t>
            </a:r>
            <a:r>
              <a:rPr lang="en-ID" b="1" dirty="0"/>
              <a:t>, dan </a:t>
            </a:r>
            <a:r>
              <a:rPr lang="en-ID" b="1" dirty="0" err="1"/>
              <a:t>melayani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gembala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ayah </a:t>
            </a:r>
            <a:r>
              <a:rPr lang="en-ID" b="1" dirty="0" err="1"/>
              <a:t>mertuanya</a:t>
            </a:r>
            <a:r>
              <a:rPr lang="en-ID" b="1" dirty="0"/>
              <a:t>. </a:t>
            </a:r>
            <a:r>
              <a:rPr lang="en-ID" b="1" dirty="0" err="1"/>
              <a:t>Ia</a:t>
            </a:r>
            <a:r>
              <a:rPr lang="en-ID" b="1" dirty="0"/>
              <a:t> juga </a:t>
            </a:r>
            <a:r>
              <a:rPr lang="en-ID" b="1" dirty="0" err="1"/>
              <a:t>mendedikasikan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menulis</a:t>
            </a:r>
            <a:r>
              <a:rPr lang="en-ID" b="1" dirty="0"/>
              <a:t> </a:t>
            </a:r>
            <a:r>
              <a:rPr lang="en-ID" b="1" dirty="0" err="1"/>
              <a:t>dua</a:t>
            </a:r>
            <a:r>
              <a:rPr lang="en-ID" b="1" dirty="0"/>
              <a:t> kitab: </a:t>
            </a:r>
            <a:r>
              <a:rPr lang="en-ID" b="1" dirty="0" err="1"/>
              <a:t>Ayub</a:t>
            </a:r>
            <a:r>
              <a:rPr lang="en-ID" b="1" dirty="0"/>
              <a:t> dan </a:t>
            </a:r>
            <a:r>
              <a:rPr lang="en-ID" b="1" dirty="0" err="1"/>
              <a:t>Kejadian</a:t>
            </a:r>
            <a:r>
              <a:rPr lang="en-ID" b="1" dirty="0"/>
              <a:t>, yang </a:t>
            </a:r>
            <a:r>
              <a:rPr lang="en-ID" b="1" dirty="0" err="1"/>
              <a:t>penting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memahami</a:t>
            </a:r>
            <a:r>
              <a:rPr lang="en-ID" b="1" dirty="0"/>
              <a:t> </a:t>
            </a:r>
            <a:r>
              <a:rPr lang="en-ID" b="1" dirty="0" err="1"/>
              <a:t>tema-tema</a:t>
            </a:r>
            <a:r>
              <a:rPr lang="en-ID" b="1" dirty="0"/>
              <a:t> </a:t>
            </a:r>
            <a:r>
              <a:rPr lang="en-ID" b="1" dirty="0" err="1"/>
              <a:t>penting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keselamatan</a:t>
            </a:r>
            <a:r>
              <a:rPr lang="en-ID" b="1" dirty="0"/>
              <a:t>. </a:t>
            </a:r>
            <a:r>
              <a:rPr lang="en-ID" b="1" dirty="0" err="1"/>
              <a:t>Namun</a:t>
            </a:r>
            <a:r>
              <a:rPr lang="en-ID" b="1" dirty="0"/>
              <a:t>, </a:t>
            </a:r>
            <a:r>
              <a:rPr lang="en-ID" b="1" dirty="0" err="1"/>
              <a:t>segalanya</a:t>
            </a:r>
            <a:r>
              <a:rPr lang="en-ID" b="1" dirty="0"/>
              <a:t> </a:t>
            </a:r>
            <a:r>
              <a:rPr lang="en-ID" b="1" dirty="0" err="1"/>
              <a:t>berubah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sekejap</a:t>
            </a:r>
            <a:r>
              <a:rPr lang="en-ID" b="1" dirty="0"/>
              <a:t>.</a:t>
            </a:r>
            <a:endParaRPr lang="en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1599215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43043" y="4045502"/>
            <a:ext cx="38717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Ketika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Musa, Allah </a:t>
            </a:r>
            <a:r>
              <a:rPr lang="en-ID" b="1" dirty="0" err="1"/>
              <a:t>memperkenalkan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-Nya </a:t>
            </a:r>
            <a:r>
              <a:rPr lang="en-ID" b="1" dirty="0" err="1"/>
              <a:t>sebagai</a:t>
            </a:r>
            <a:r>
              <a:rPr lang="en-ID" b="1" dirty="0"/>
              <a:t> Allah Abraham, Ishak, dan Yakub. </a:t>
            </a:r>
            <a:r>
              <a:rPr lang="en-ID" b="1" dirty="0" err="1"/>
              <a:t>Idenya</a:t>
            </a:r>
            <a:r>
              <a:rPr lang="en-ID" b="1" dirty="0"/>
              <a:t> </a:t>
            </a:r>
            <a:r>
              <a:rPr lang="en-ID" b="1" dirty="0" err="1"/>
              <a:t>jelas</a:t>
            </a:r>
            <a:r>
              <a:rPr lang="en-ID" b="1" dirty="0"/>
              <a:t>: Allah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turun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memenuhi</a:t>
            </a:r>
            <a:r>
              <a:rPr lang="en-ID" b="1" dirty="0"/>
              <a:t> </a:t>
            </a:r>
            <a:r>
              <a:rPr lang="en-ID" b="1" dirty="0" err="1"/>
              <a:t>janji</a:t>
            </a:r>
            <a:r>
              <a:rPr lang="en-ID" b="1" dirty="0"/>
              <a:t> yang </a:t>
            </a:r>
            <a:r>
              <a:rPr lang="en-ID" b="1" dirty="0" err="1"/>
              <a:t>dibuat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para </a:t>
            </a:r>
            <a:r>
              <a:rPr lang="en-ID" b="1" dirty="0" err="1"/>
              <a:t>leluhur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dan </a:t>
            </a:r>
            <a:r>
              <a:rPr lang="en-ID" b="1" dirty="0" err="1"/>
              <a:t>memberikan</a:t>
            </a:r>
            <a:r>
              <a:rPr lang="en-ID" b="1" dirty="0"/>
              <a:t> Israel </a:t>
            </a:r>
            <a:r>
              <a:rPr lang="en-ID" b="1" dirty="0" err="1"/>
              <a:t>tanah</a:t>
            </a:r>
            <a:r>
              <a:rPr lang="en-ID" b="1" dirty="0"/>
              <a:t> Kanaan (</a:t>
            </a:r>
            <a:r>
              <a:rPr lang="en-ID" b="1" dirty="0" err="1"/>
              <a:t>Kej</a:t>
            </a:r>
            <a:r>
              <a:rPr lang="en-ID" b="1" dirty="0"/>
              <a:t> 12:7; 26:3; 48:3-4).</a:t>
            </a:r>
            <a:endParaRPr lang="en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1818290" y="2673813"/>
            <a:ext cx="10270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Di Horeb (</a:t>
            </a:r>
            <a:r>
              <a:rPr lang="en-ID" b="1" dirty="0" err="1"/>
              <a:t>Gunung</a:t>
            </a:r>
            <a:r>
              <a:rPr lang="en-ID" b="1" dirty="0"/>
              <a:t> Sinai), </a:t>
            </a:r>
            <a:r>
              <a:rPr lang="en-ID" b="1" dirty="0" err="1"/>
              <a:t>Malaikat</a:t>
            </a:r>
            <a:r>
              <a:rPr lang="en-ID" b="1" dirty="0"/>
              <a:t> Allah </a:t>
            </a:r>
            <a:r>
              <a:rPr lang="en-ID" b="1" dirty="0" err="1"/>
              <a:t>menampakkan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Musa di </a:t>
            </a:r>
            <a:r>
              <a:rPr lang="en-ID" b="1" dirty="0" err="1"/>
              <a:t>semak</a:t>
            </a:r>
            <a:r>
              <a:rPr lang="en-ID" b="1" dirty="0"/>
              <a:t> </a:t>
            </a:r>
            <a:r>
              <a:rPr lang="en-ID" b="1" dirty="0" err="1"/>
              <a:t>duri</a:t>
            </a:r>
            <a:r>
              <a:rPr lang="en-ID" b="1" dirty="0"/>
              <a:t> yang </a:t>
            </a:r>
            <a:r>
              <a:rPr lang="en-ID" b="1" dirty="0" err="1"/>
              <a:t>menyala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3:1-3). </a:t>
            </a:r>
            <a:r>
              <a:rPr lang="en-ID" b="1" dirty="0" err="1"/>
              <a:t>Siapakah</a:t>
            </a:r>
            <a:r>
              <a:rPr lang="en-ID" b="1" dirty="0"/>
              <a:t> </a:t>
            </a:r>
            <a:r>
              <a:rPr lang="en-ID" b="1" dirty="0" err="1"/>
              <a:t>Malaikat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? Allah </a:t>
            </a:r>
            <a:r>
              <a:rPr lang="en-ID" b="1" dirty="0" err="1"/>
              <a:t>sendiri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3:4).</a:t>
            </a:r>
            <a:r>
              <a:rPr lang="en" b="1" dirty="0"/>
              <a:t> </a:t>
            </a:r>
          </a:p>
          <a:p>
            <a:r>
              <a:rPr lang="en-ID" b="1" dirty="0" err="1"/>
              <a:t>Sebelum</a:t>
            </a:r>
            <a:r>
              <a:rPr lang="en-ID" b="1" dirty="0"/>
              <a:t> </a:t>
            </a:r>
            <a:r>
              <a:rPr lang="en-ID" b="1" dirty="0" err="1"/>
              <a:t>berinkarnasi</a:t>
            </a:r>
            <a:r>
              <a:rPr lang="en-ID" b="1" dirty="0"/>
              <a:t>,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menampakkan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 </a:t>
            </a:r>
            <a:r>
              <a:rPr lang="en-ID" b="1" dirty="0" err="1"/>
              <a:t>beberapa</a:t>
            </a:r>
            <a:r>
              <a:rPr lang="en-ID" b="1" dirty="0"/>
              <a:t> kali </a:t>
            </a:r>
            <a:r>
              <a:rPr lang="en-ID" b="1" dirty="0" err="1"/>
              <a:t>sebagai</a:t>
            </a:r>
            <a:r>
              <a:rPr lang="en-ID" b="1" dirty="0"/>
              <a:t> “</a:t>
            </a:r>
            <a:r>
              <a:rPr lang="en-ID" b="1" dirty="0" err="1"/>
              <a:t>Malaikat</a:t>
            </a:r>
            <a:r>
              <a:rPr lang="en-ID" b="1" dirty="0"/>
              <a:t> TUHAN” (</a:t>
            </a:r>
            <a:r>
              <a:rPr lang="en-ID" b="1" dirty="0" err="1"/>
              <a:t>Kej</a:t>
            </a:r>
            <a:r>
              <a:rPr lang="en-ID" b="1" dirty="0"/>
              <a:t> 22:11-17; Hakim-hakim </a:t>
            </a:r>
            <a:r>
              <a:rPr lang="en-ID" dirty="0"/>
              <a:t>6:11</a:t>
            </a:r>
            <a:r>
              <a:rPr lang="en-ID" b="1" dirty="0"/>
              <a:t>, 16; 13:17-22; Zak 3:1-2).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PERINTAH ALLAH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Jadi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pergilah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mengutus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Firaun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membawa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-Ku, orang Israel,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keluar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Mesir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(Keluaran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menampilkan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-Nya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yang </a:t>
            </a:r>
            <a:r>
              <a:rPr lang="en-ID" sz="2000" b="1" dirty="0" err="1"/>
              <a:t>dinamis</a:t>
            </a:r>
            <a:r>
              <a:rPr lang="en-ID" sz="2000" b="1" dirty="0"/>
              <a:t>, </a:t>
            </a:r>
            <a:r>
              <a:rPr lang="en-ID" sz="2000" b="1" dirty="0" err="1"/>
              <a:t>menggunakan</a:t>
            </a:r>
            <a:r>
              <a:rPr lang="en-ID" sz="2000" b="1" dirty="0"/>
              <a:t> kata </a:t>
            </a:r>
            <a:r>
              <a:rPr lang="en-ID" sz="2000" b="1" dirty="0" err="1"/>
              <a:t>kerja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: </a:t>
            </a:r>
            <a:r>
              <a:rPr lang="en-ID" sz="2000" b="1" dirty="0" err="1"/>
              <a:t>memperhatikan</a:t>
            </a:r>
            <a:r>
              <a:rPr lang="en-ID" sz="2000" b="1" dirty="0"/>
              <a:t>, </a:t>
            </a:r>
            <a:r>
              <a:rPr lang="en-ID" sz="2000" b="1" dirty="0" err="1"/>
              <a:t>turun</a:t>
            </a:r>
            <a:r>
              <a:rPr lang="en-ID" sz="2000" b="1" dirty="0"/>
              <a:t>, dan </a:t>
            </a:r>
            <a:r>
              <a:rPr lang="en-ID" sz="2000" b="1" dirty="0" err="1"/>
              <a:t>menuntun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3:7-8).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81879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0" y="4567622"/>
            <a:ext cx="7607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juga </a:t>
            </a:r>
            <a:r>
              <a:rPr lang="en-ID" sz="2000" b="1" dirty="0" err="1"/>
              <a:t>menuntut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yang </a:t>
            </a:r>
            <a:r>
              <a:rPr lang="en-ID" sz="2000" b="1" dirty="0" err="1"/>
              <a:t>pasti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Musa: </a:t>
            </a:r>
            <a:r>
              <a:rPr lang="en-ID" sz="2000" b="1" dirty="0" err="1"/>
              <a:t>Pergilah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Mesir</a:t>
            </a:r>
            <a:r>
              <a:rPr lang="en-ID" sz="2000" b="1" dirty="0"/>
              <a:t> dan </a:t>
            </a:r>
            <a:r>
              <a:rPr lang="en-ID" sz="2000" b="1" dirty="0" err="1"/>
              <a:t>bawalah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-Ku </a:t>
            </a:r>
            <a:r>
              <a:rPr lang="en-ID" sz="2000" b="1" dirty="0" err="1"/>
              <a:t>keluar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sana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3:10, 12). Musa </a:t>
            </a:r>
            <a:r>
              <a:rPr lang="en-ID" sz="2000" b="1" dirty="0" err="1"/>
              <a:t>benar-benar</a:t>
            </a:r>
            <a:r>
              <a:rPr lang="en-ID" sz="2000" b="1" dirty="0"/>
              <a:t> </a:t>
            </a:r>
            <a:r>
              <a:rPr lang="en-ID" sz="2000" b="1" dirty="0" err="1"/>
              <a:t>kewalahan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tugas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kekuatannya</a:t>
            </a:r>
            <a:r>
              <a:rPr lang="en-ID" sz="2000" b="1" dirty="0"/>
              <a:t>;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lagi</a:t>
            </a:r>
            <a:r>
              <a:rPr lang="en-ID" sz="2000" b="1" dirty="0"/>
              <a:t>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mampu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misinya</a:t>
            </a:r>
            <a:r>
              <a:rPr lang="en-ID" sz="2000" b="1" dirty="0"/>
              <a:t>;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bisa</a:t>
            </a:r>
            <a:r>
              <a:rPr lang="en-ID" sz="2000" b="1" dirty="0"/>
              <a:t> </a:t>
            </a:r>
            <a:r>
              <a:rPr lang="en-ID" sz="2000" b="1" dirty="0" err="1"/>
              <a:t>berseru</a:t>
            </a:r>
            <a:r>
              <a:rPr lang="en-ID" sz="2000" b="1" dirty="0"/>
              <a:t>, “</a:t>
            </a:r>
            <a:r>
              <a:rPr lang="en-ID" sz="2000" b="1" dirty="0" err="1"/>
              <a:t>Siapakah</a:t>
            </a:r>
            <a:r>
              <a:rPr lang="en-ID" sz="2000" b="1" dirty="0"/>
              <a:t> </a:t>
            </a:r>
            <a:r>
              <a:rPr lang="en-ID" sz="2000" b="1" dirty="0" err="1"/>
              <a:t>aku</a:t>
            </a:r>
            <a:r>
              <a:rPr lang="en-ID" sz="2000" b="1" dirty="0"/>
              <a:t>?” (</a:t>
            </a:r>
            <a:r>
              <a:rPr lang="en-ID" sz="2000" b="1" dirty="0" err="1"/>
              <a:t>Kel</a:t>
            </a:r>
            <a:r>
              <a:rPr lang="en-ID" sz="2000" b="1" dirty="0"/>
              <a:t> 3:11). </a:t>
            </a:r>
            <a:r>
              <a:rPr lang="en-ID" sz="2000" b="1" dirty="0" err="1"/>
              <a:t>Kesombongannya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berubah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kerendahan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. </a:t>
            </a:r>
            <a:r>
              <a:rPr lang="en-ID" sz="2000" b="1" dirty="0" err="1"/>
              <a:t>Faktanya</a:t>
            </a:r>
            <a:r>
              <a:rPr lang="en-ID" sz="2000" b="1" dirty="0"/>
              <a:t>, pada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inilah</a:t>
            </a:r>
            <a:r>
              <a:rPr lang="en-ID" sz="2000" b="1" dirty="0"/>
              <a:t>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siap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misinya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5400" b="1" dirty="0">
                <a:solidFill>
                  <a:srgbClr val="F2DB51"/>
                </a:solidFill>
              </a:rPr>
              <a:t>NAMA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571374"/>
            <a:ext cx="897920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Firman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Musa: "AKU ADALAH AKU."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Lagi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firman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-Nya: "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Beginilah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kaukatakan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orang Israel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AKULAH AKU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mengutus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(Keluaran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dewa</a:t>
            </a:r>
            <a:r>
              <a:rPr lang="en-ID" sz="2000" b="1" dirty="0"/>
              <a:t> </a:t>
            </a:r>
            <a:r>
              <a:rPr lang="en-ID" sz="2000" b="1" dirty="0" err="1"/>
              <a:t>Mesir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nama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Israel </a:t>
            </a:r>
            <a:r>
              <a:rPr lang="en-ID" sz="2000" b="1" dirty="0" err="1"/>
              <a:t>menyembah</a:t>
            </a:r>
            <a:r>
              <a:rPr lang="en-ID" sz="2000" b="1" dirty="0"/>
              <a:t> “Allah Yang </a:t>
            </a:r>
            <a:r>
              <a:rPr lang="en-ID" sz="2000" b="1" dirty="0" err="1"/>
              <a:t>Mahakuasa</a:t>
            </a:r>
            <a:r>
              <a:rPr lang="en-ID" sz="2000" b="1" dirty="0"/>
              <a:t>” (</a:t>
            </a:r>
            <a:r>
              <a:rPr lang="en-ID" sz="2000" b="1" dirty="0" err="1"/>
              <a:t>Kel</a:t>
            </a:r>
            <a:r>
              <a:rPr lang="en-ID" sz="2000" b="1" dirty="0"/>
              <a:t> 6:3). Setelah </a:t>
            </a:r>
            <a:r>
              <a:rPr lang="en-ID" sz="2000" b="1" dirty="0" err="1"/>
              <a:t>berabad-abad</a:t>
            </a:r>
            <a:r>
              <a:rPr lang="en-ID" sz="2000" b="1" dirty="0"/>
              <a:t> </a:t>
            </a:r>
            <a:r>
              <a:rPr lang="en-ID" sz="2000" b="1" dirty="0" err="1"/>
              <a:t>tercemar</a:t>
            </a:r>
            <a:r>
              <a:rPr lang="en-ID" sz="2000" b="1" dirty="0"/>
              <a:t> oleh </a:t>
            </a:r>
            <a:r>
              <a:rPr lang="en-ID" sz="2000" b="1" dirty="0" err="1"/>
              <a:t>Mesir</a:t>
            </a:r>
            <a:r>
              <a:rPr lang="en-ID" sz="2000" b="1" dirty="0"/>
              <a:t>, </a:t>
            </a:r>
            <a:r>
              <a:rPr lang="en-ID" sz="2000" b="1" dirty="0" err="1"/>
              <a:t>bangsa</a:t>
            </a:r>
            <a:r>
              <a:rPr lang="en-ID" sz="2000" b="1" dirty="0"/>
              <a:t> Israel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nama</a:t>
            </a:r>
            <a:r>
              <a:rPr lang="en-ID" sz="2000" b="1" dirty="0"/>
              <a:t> </a:t>
            </a:r>
            <a:r>
              <a:rPr lang="en-ID" sz="2000" b="1" dirty="0" err="1"/>
              <a:t>Juruselamat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3:13).</a:t>
            </a:r>
            <a:endParaRPr lang="en" sz="2000" b="1" dirty="0"/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650124"/>
            <a:ext cx="4810864" cy="298496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03305"/>
            <a:ext cx="6862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Yang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Allah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dekat</a:t>
            </a:r>
            <a:r>
              <a:rPr lang="en-ID" sz="2000" b="1" dirty="0"/>
              <a:t>, </a:t>
            </a:r>
            <a:r>
              <a:rPr lang="en-ID" sz="2000" b="1" dirty="0" err="1"/>
              <a:t>mudah</a:t>
            </a:r>
            <a:r>
              <a:rPr lang="en-ID" sz="2000" b="1" dirty="0"/>
              <a:t> </a:t>
            </a:r>
            <a:r>
              <a:rPr lang="en-ID" sz="2000" b="1" dirty="0" err="1"/>
              <a:t>dijangkau</a:t>
            </a:r>
            <a:r>
              <a:rPr lang="en-ID" sz="2000" b="1" dirty="0"/>
              <a:t>, </a:t>
            </a:r>
            <a:r>
              <a:rPr lang="en-ID" sz="2000" b="1" dirty="0" err="1"/>
              <a:t>dibutuhkan</a:t>
            </a:r>
            <a:r>
              <a:rPr lang="en-ID" sz="2000" b="1" dirty="0"/>
              <a:t>, dan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sahabat</a:t>
            </a:r>
            <a:r>
              <a:rPr lang="en-ID" sz="2000" b="1" dirty="0"/>
              <a:t> </a:t>
            </a:r>
            <a:r>
              <a:rPr lang="en-ID" sz="2000" b="1" dirty="0" err="1"/>
              <a:t>karib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7" y="4404551"/>
            <a:ext cx="68309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Seiring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, </a:t>
            </a:r>
            <a:r>
              <a:rPr lang="en-ID" sz="2000" b="1" dirty="0" err="1"/>
              <a:t>pengucapan</a:t>
            </a:r>
            <a:r>
              <a:rPr lang="en-ID" sz="2000" b="1" dirty="0"/>
              <a:t> </a:t>
            </a:r>
            <a:r>
              <a:rPr lang="en-ID" sz="2000" b="1" dirty="0" err="1"/>
              <a:t>nama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hilang</a:t>
            </a:r>
            <a:r>
              <a:rPr lang="en-ID" sz="2000" b="1" dirty="0"/>
              <a:t>. Allah </a:t>
            </a:r>
            <a:r>
              <a:rPr lang="en-ID" sz="2000" b="1" dirty="0" err="1"/>
              <a:t>mengizinkan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yang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nama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karakternya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menyesuaikan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kebutuhan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Kita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memanggil</a:t>
            </a:r>
            <a:r>
              <a:rPr lang="en-ID" sz="2000" b="1" dirty="0"/>
              <a:t>-Nya “</a:t>
            </a:r>
            <a:r>
              <a:rPr lang="en-ID" sz="2000" b="1" dirty="0" err="1"/>
              <a:t>Gembala</a:t>
            </a:r>
            <a:r>
              <a:rPr lang="en-ID" sz="2000" b="1" dirty="0"/>
              <a:t>,” “</a:t>
            </a:r>
            <a:r>
              <a:rPr lang="en-ID" sz="2000" b="1" dirty="0" err="1"/>
              <a:t>Penyembuh</a:t>
            </a:r>
            <a:r>
              <a:rPr lang="en-ID" sz="2000" b="1" dirty="0"/>
              <a:t>,” “</a:t>
            </a:r>
            <a:r>
              <a:rPr lang="en-ID" sz="2000" b="1" dirty="0" err="1"/>
              <a:t>Pemberi</a:t>
            </a:r>
            <a:r>
              <a:rPr lang="en-ID" sz="2000" b="1" dirty="0"/>
              <a:t>,” “</a:t>
            </a:r>
            <a:r>
              <a:rPr lang="en-ID" sz="2000" b="1" dirty="0" err="1"/>
              <a:t>Bapa</a:t>
            </a:r>
            <a:r>
              <a:rPr lang="en-ID" sz="2000" b="1" dirty="0"/>
              <a:t>,” ..., “Kasih.”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2805796"/>
            <a:ext cx="6862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pada masa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nama</a:t>
            </a:r>
            <a:r>
              <a:rPr lang="en-ID" sz="2000" b="1" dirty="0"/>
              <a:t> </a:t>
            </a:r>
            <a:r>
              <a:rPr lang="en-ID" sz="2000" b="1" dirty="0" err="1"/>
              <a:t>dikaitkan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karakter</a:t>
            </a:r>
            <a:r>
              <a:rPr lang="en-ID" sz="2000" b="1" dirty="0"/>
              <a:t> </a:t>
            </a:r>
            <a:r>
              <a:rPr lang="en-ID" sz="2000" b="1" dirty="0" err="1"/>
              <a:t>seseorang</a:t>
            </a:r>
            <a:r>
              <a:rPr lang="en-ID" sz="2000" b="1" dirty="0"/>
              <a:t>, Allah </a:t>
            </a:r>
            <a:r>
              <a:rPr lang="en-ID" sz="2000" b="1" dirty="0" err="1"/>
              <a:t>memperkenalkan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-Nya </a:t>
            </a:r>
            <a:r>
              <a:rPr lang="en-ID" sz="2000" b="1" dirty="0" err="1"/>
              <a:t>dengan</a:t>
            </a:r>
            <a:r>
              <a:rPr lang="en-ID" sz="2000" b="1" dirty="0"/>
              <a:t> salah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sifat</a:t>
            </a:r>
            <a:r>
              <a:rPr lang="en-ID" sz="2000" b="1" dirty="0"/>
              <a:t> </a:t>
            </a:r>
            <a:r>
              <a:rPr lang="en-ID" sz="2000" b="1" dirty="0" err="1"/>
              <a:t>utama</a:t>
            </a:r>
            <a:r>
              <a:rPr lang="en-ID" sz="2000" b="1" dirty="0"/>
              <a:t>-Nya: </a:t>
            </a:r>
            <a:r>
              <a:rPr lang="en-ID" sz="2000" b="1" i="1" dirty="0"/>
              <a:t>'</a:t>
            </a:r>
            <a:r>
              <a:rPr lang="en-ID" sz="2000" b="1" i="1" dirty="0" err="1"/>
              <a:t>ehyeh</a:t>
            </a:r>
            <a:r>
              <a:rPr lang="en-ID" sz="2000" b="1" dirty="0"/>
              <a:t> (</a:t>
            </a:r>
            <a:r>
              <a:rPr lang="en-ID" sz="2000" b="1" dirty="0" err="1"/>
              <a:t>menjadi</a:t>
            </a:r>
            <a:r>
              <a:rPr lang="en-ID" sz="2000" b="1" dirty="0"/>
              <a:t>). Allah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kekal</a:t>
            </a:r>
            <a:r>
              <a:rPr lang="en-ID" sz="2000" b="1" dirty="0"/>
              <a:t>,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, </a:t>
            </a:r>
            <a:r>
              <a:rPr lang="en-ID" sz="2000" b="1" dirty="0" err="1"/>
              <a:t>ada</a:t>
            </a:r>
            <a:r>
              <a:rPr lang="en-ID" sz="2000" b="1" dirty="0"/>
              <a:t>, dan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. </a:t>
            </a:r>
            <a:r>
              <a:rPr lang="en-ID" sz="2000" b="1" dirty="0" err="1"/>
              <a:t>Dia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“AKU ADALAH” (</a:t>
            </a:r>
            <a:r>
              <a:rPr lang="en-ID" sz="2000" b="1" dirty="0" err="1"/>
              <a:t>Kel</a:t>
            </a:r>
            <a:r>
              <a:rPr lang="en-ID" sz="2000" b="1" dirty="0"/>
              <a:t> 3:14).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MENYELESAIKAN MISI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“Siapakah aku ini?”                          (Kel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600" b="1" spc="300" dirty="0">
                <a:ln/>
                <a:solidFill>
                  <a:schemeClr val="accent3"/>
                </a:solidFill>
              </a:rPr>
              <a:t>ALASAN DAN LEBIH BANYAK ALASAN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531316"/>
            <a:ext cx="999102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"Ah,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Tuhan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utuslah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kiranya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siapa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saja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patut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Kauutus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(Keluaran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143714" y="1012635"/>
            <a:ext cx="7166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terbuka</a:t>
            </a:r>
            <a:r>
              <a:rPr lang="en-ID" sz="2000" b="1" dirty="0"/>
              <a:t> </a:t>
            </a:r>
            <a:r>
              <a:rPr lang="en-ID" sz="2000" b="1" dirty="0" err="1"/>
              <a:t>mengakui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misi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dipercayakan</a:t>
            </a:r>
            <a:r>
              <a:rPr lang="en-ID" sz="2000" b="1" dirty="0"/>
              <a:t> Allah </a:t>
            </a:r>
            <a:r>
              <a:rPr lang="en-ID" sz="2000" b="1" dirty="0" err="1"/>
              <a:t>kepadanya</a:t>
            </a:r>
            <a:r>
              <a:rPr lang="en-ID" sz="2000" b="1" dirty="0"/>
              <a:t>, Musa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empat</a:t>
            </a:r>
            <a:r>
              <a:rPr lang="en-ID" sz="2000" b="1" dirty="0"/>
              <a:t> </a:t>
            </a:r>
            <a:r>
              <a:rPr lang="en-ID" sz="2000" b="1" dirty="0" err="1"/>
              <a:t>alasan</a:t>
            </a:r>
            <a:r>
              <a:rPr lang="en-ID" sz="2000" b="1" dirty="0"/>
              <a:t> yang “</a:t>
            </a:r>
            <a:r>
              <a:rPr lang="en-ID" sz="2000" b="1" dirty="0" err="1"/>
              <a:t>sempurna</a:t>
            </a:r>
            <a:r>
              <a:rPr lang="en-ID" sz="2000" b="1" dirty="0"/>
              <a:t>”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menolaknya</a:t>
            </a:r>
            <a:r>
              <a:rPr lang="en-ID" sz="2000" b="1" dirty="0"/>
              <a:t>.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alasan</a:t>
            </a:r>
            <a:r>
              <a:rPr lang="en-ID" sz="2000" b="1" dirty="0"/>
              <a:t>, Allah </a:t>
            </a:r>
            <a:r>
              <a:rPr lang="en-ID" sz="2000" b="1" dirty="0" err="1"/>
              <a:t>menjawab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janji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3070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Akhirnya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Allah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berkata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Musa, “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Cukuplah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alasan-alasanmu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engkau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melakukannya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engkau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melakukannya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ID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</a:t>
            </a:r>
            <a:r>
              <a:rPr lang="en-ID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4:14-17).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10648" y="173254"/>
            <a:ext cx="17149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fi-FI" b="1" dirty="0">
                <a:solidFill>
                  <a:schemeClr val="tx1"/>
                </a:solidFill>
              </a:rPr>
              <a:t>Bukankah Aku akan menyertai engkau</a:t>
            </a:r>
            <a:r>
              <a:rPr lang="en" b="1" dirty="0">
                <a:solidFill>
                  <a:schemeClr val="tx1"/>
                </a:solidFill>
              </a:rPr>
              <a:t>”       (Kel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dirty="0">
                <a:solidFill>
                  <a:schemeClr val="tx1"/>
                </a:solidFill>
              </a:rPr>
              <a:t>Kuasa </a:t>
            </a:r>
            <a:r>
              <a:rPr lang="en-ID" b="1" dirty="0" err="1">
                <a:solidFill>
                  <a:schemeClr val="tx1"/>
                </a:solidFill>
              </a:rPr>
              <a:t>untuk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memenuhi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amanat</a:t>
            </a:r>
            <a:r>
              <a:rPr lang="en-ID" b="1" dirty="0">
                <a:solidFill>
                  <a:schemeClr val="tx1"/>
                </a:solidFill>
              </a:rPr>
              <a:t> Allah </a:t>
            </a:r>
            <a:r>
              <a:rPr lang="en-ID" b="1" dirty="0" err="1">
                <a:solidFill>
                  <a:schemeClr val="tx1"/>
                </a:solidFill>
              </a:rPr>
              <a:t>tidak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terletak</a:t>
            </a:r>
            <a:r>
              <a:rPr lang="en-ID" b="1" dirty="0">
                <a:solidFill>
                  <a:schemeClr val="tx1"/>
                </a:solidFill>
              </a:rPr>
              <a:t> pada </a:t>
            </a:r>
            <a:r>
              <a:rPr lang="en-ID" b="1" dirty="0" err="1">
                <a:solidFill>
                  <a:schemeClr val="tx1"/>
                </a:solidFill>
              </a:rPr>
              <a:t>kita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tetapi</a:t>
            </a:r>
            <a:r>
              <a:rPr lang="en-ID" b="1" dirty="0">
                <a:solidFill>
                  <a:schemeClr val="tx1"/>
                </a:solidFill>
              </a:rPr>
              <a:t> pada </a:t>
            </a:r>
            <a:r>
              <a:rPr lang="en-ID" b="1" dirty="0" err="1">
                <a:solidFill>
                  <a:schemeClr val="tx1"/>
                </a:solidFill>
              </a:rPr>
              <a:t>kenyataan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bahwa</a:t>
            </a:r>
            <a:r>
              <a:rPr lang="en-ID" b="1" dirty="0">
                <a:solidFill>
                  <a:schemeClr val="tx1"/>
                </a:solidFill>
              </a:rPr>
              <a:t> Allah </a:t>
            </a:r>
            <a:r>
              <a:rPr lang="en-ID" b="1" dirty="0" err="1">
                <a:solidFill>
                  <a:schemeClr val="tx1"/>
                </a:solidFill>
              </a:rPr>
              <a:t>memberi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kita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kuasa</a:t>
            </a:r>
            <a:r>
              <a:rPr lang="en-ID" b="1" dirty="0">
                <a:solidFill>
                  <a:schemeClr val="tx1"/>
                </a:solidFill>
              </a:rPr>
              <a:t>. </a:t>
            </a:r>
            <a:r>
              <a:rPr lang="en-ID" b="1" dirty="0" err="1">
                <a:solidFill>
                  <a:schemeClr val="tx1"/>
                </a:solidFill>
              </a:rPr>
              <a:t>Dia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menyertai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kita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sebagaimana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Dia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menyertai</a:t>
            </a:r>
            <a:r>
              <a:rPr lang="en-ID" b="1" dirty="0">
                <a:solidFill>
                  <a:schemeClr val="tx1"/>
                </a:solidFill>
              </a:rPr>
              <a:t> Musa.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“B</a:t>
            </a:r>
            <a:r>
              <a:rPr lang="en-ID" b="1" dirty="0" err="1">
                <a:solidFill>
                  <a:schemeClr val="tx1"/>
                </a:solidFill>
              </a:rPr>
              <a:t>agaimana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tentang</a:t>
            </a:r>
            <a:r>
              <a:rPr lang="en-ID" b="1" dirty="0">
                <a:solidFill>
                  <a:schemeClr val="tx1"/>
                </a:solidFill>
              </a:rPr>
              <a:t> nama-Nya?</a:t>
            </a:r>
            <a:r>
              <a:rPr lang="en" b="1" dirty="0">
                <a:solidFill>
                  <a:schemeClr val="tx1"/>
                </a:solidFill>
              </a:rPr>
              <a:t>”</a:t>
            </a:r>
            <a:br>
              <a:rPr lang="en" b="1" dirty="0">
                <a:solidFill>
                  <a:schemeClr val="tx1"/>
                </a:solidFill>
              </a:rPr>
            </a:br>
            <a:r>
              <a:rPr lang="en" b="1" dirty="0">
                <a:solidFill>
                  <a:schemeClr val="tx1"/>
                </a:solidFill>
              </a:rPr>
              <a:t>(Kel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“AKU ADALAH AKU”               (Kel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Allah itu benar, kekal, dan pribadi; Dia berjanji dan selalu menepati janji-Nya; kekal; selalu dapat diandalkan.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-ID" b="1" dirty="0" err="1">
                <a:solidFill>
                  <a:schemeClr val="tx1"/>
                </a:solidFill>
              </a:rPr>
              <a:t>Bagaimana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jika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mereka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tidak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percaya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kepadaku</a:t>
            </a:r>
            <a:r>
              <a:rPr lang="en" b="1" dirty="0">
                <a:solidFill>
                  <a:schemeClr val="tx1"/>
                </a:solidFill>
              </a:rPr>
              <a:t>” (Kel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“M</a:t>
            </a:r>
            <a:r>
              <a:rPr lang="en-ID" sz="1600" b="1" dirty="0" err="1">
                <a:solidFill>
                  <a:schemeClr val="tx1"/>
                </a:solidFill>
              </a:rPr>
              <a:t>ereka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akan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percaya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kepada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tanda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mujizat</a:t>
            </a:r>
            <a:r>
              <a:rPr lang="en-ID" sz="1600" b="1" dirty="0">
                <a:solidFill>
                  <a:schemeClr val="tx1"/>
                </a:solidFill>
              </a:rPr>
              <a:t> yang </a:t>
            </a:r>
            <a:r>
              <a:rPr lang="en-ID" sz="1600" b="1" dirty="0" err="1">
                <a:solidFill>
                  <a:schemeClr val="tx1"/>
                </a:solidFill>
              </a:rPr>
              <a:t>kedua</a:t>
            </a:r>
            <a:r>
              <a:rPr lang="en" sz="1600" b="1" dirty="0">
                <a:solidFill>
                  <a:schemeClr val="tx1"/>
                </a:solidFill>
              </a:rPr>
              <a:t>” (Kel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b="1" dirty="0">
                <a:solidFill>
                  <a:schemeClr val="tx1"/>
                </a:solidFill>
              </a:rPr>
              <a:t>Allah </a:t>
            </a:r>
            <a:r>
              <a:rPr lang="en-ID" sz="1600" b="1" dirty="0" err="1">
                <a:solidFill>
                  <a:schemeClr val="tx1"/>
                </a:solidFill>
              </a:rPr>
              <a:t>memberi</a:t>
            </a:r>
            <a:r>
              <a:rPr lang="en-ID" sz="1600" b="1" dirty="0">
                <a:solidFill>
                  <a:schemeClr val="tx1"/>
                </a:solidFill>
              </a:rPr>
              <a:t> Musa </a:t>
            </a:r>
            <a:r>
              <a:rPr lang="en-ID" sz="1600" b="1" dirty="0" err="1">
                <a:solidFill>
                  <a:schemeClr val="tx1"/>
                </a:solidFill>
              </a:rPr>
              <a:t>kuasa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untuk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melakukan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mukjizat</a:t>
            </a:r>
            <a:r>
              <a:rPr lang="en-ID" sz="1600" b="1" dirty="0">
                <a:solidFill>
                  <a:schemeClr val="tx1"/>
                </a:solidFill>
              </a:rPr>
              <a:t>, dan </a:t>
            </a:r>
            <a:r>
              <a:rPr lang="en-ID" sz="1600" b="1" dirty="0" err="1">
                <a:solidFill>
                  <a:schemeClr val="tx1"/>
                </a:solidFill>
              </a:rPr>
              <a:t>Dia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bekerja</a:t>
            </a:r>
            <a:r>
              <a:rPr lang="en-ID" sz="1600" b="1" dirty="0">
                <a:solidFill>
                  <a:schemeClr val="tx1"/>
                </a:solidFill>
              </a:rPr>
              <a:t> di </a:t>
            </a:r>
            <a:r>
              <a:rPr lang="en-ID" sz="1600" b="1" dirty="0" err="1">
                <a:solidFill>
                  <a:schemeClr val="tx1"/>
                </a:solidFill>
              </a:rPr>
              <a:t>dalam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hati</a:t>
            </a:r>
            <a:r>
              <a:rPr lang="en-ID" sz="1600" b="1" dirty="0">
                <a:solidFill>
                  <a:schemeClr val="tx1"/>
                </a:solidFill>
              </a:rPr>
              <a:t> orang-orang </a:t>
            </a:r>
            <a:r>
              <a:rPr lang="en-ID" sz="1600" b="1" dirty="0" err="1">
                <a:solidFill>
                  <a:schemeClr val="tx1"/>
                </a:solidFill>
              </a:rPr>
              <a:t>untuk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mempercayai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mukjizat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tersebut</a:t>
            </a:r>
            <a:r>
              <a:rPr lang="en-ID" sz="1600" b="1" dirty="0">
                <a:solidFill>
                  <a:schemeClr val="tx1"/>
                </a:solidFill>
              </a:rPr>
              <a:t>. </a:t>
            </a:r>
            <a:r>
              <a:rPr lang="en-ID" sz="1600" b="1" dirty="0" err="1">
                <a:solidFill>
                  <a:schemeClr val="tx1"/>
                </a:solidFill>
              </a:rPr>
              <a:t>Yesus</a:t>
            </a:r>
            <a:r>
              <a:rPr lang="en-ID" sz="1600" b="1" dirty="0">
                <a:solidFill>
                  <a:schemeClr val="tx1"/>
                </a:solidFill>
              </a:rPr>
              <a:t> juga </a:t>
            </a:r>
            <a:r>
              <a:rPr lang="en-ID" sz="1600" b="1" dirty="0" err="1">
                <a:solidFill>
                  <a:schemeClr val="tx1"/>
                </a:solidFill>
              </a:rPr>
              <a:t>berjanji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untuk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melakukan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hal</a:t>
            </a:r>
            <a:r>
              <a:rPr lang="en-ID" sz="1600" b="1" dirty="0">
                <a:solidFill>
                  <a:schemeClr val="tx1"/>
                </a:solidFill>
              </a:rPr>
              <a:t> yang </a:t>
            </a:r>
            <a:r>
              <a:rPr lang="en-ID" sz="1600" b="1" dirty="0" err="1">
                <a:solidFill>
                  <a:schemeClr val="tx1"/>
                </a:solidFill>
              </a:rPr>
              <a:t>sama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bagi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kita</a:t>
            </a:r>
            <a:r>
              <a:rPr lang="en-ID" sz="1600" b="1" dirty="0">
                <a:solidFill>
                  <a:schemeClr val="tx1"/>
                </a:solidFill>
              </a:rPr>
              <a:t> (Markus 16:17-18).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“A</a:t>
            </a:r>
            <a:r>
              <a:rPr lang="it-IT" b="1" dirty="0">
                <a:solidFill>
                  <a:schemeClr val="tx1"/>
                </a:solidFill>
              </a:rPr>
              <a:t>ku ini tidak pandai bicara</a:t>
            </a:r>
            <a:r>
              <a:rPr lang="en" b="1" dirty="0">
                <a:solidFill>
                  <a:schemeClr val="tx1"/>
                </a:solidFill>
              </a:rPr>
              <a:t>” (Kel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</a:t>
            </a:r>
            <a:r>
              <a:rPr lang="en-ID" sz="1600" b="1" dirty="0">
                <a:solidFill>
                  <a:schemeClr val="tx1"/>
                </a:solidFill>
              </a:rPr>
              <a:t>Aku </a:t>
            </a:r>
            <a:r>
              <a:rPr lang="en-ID" sz="1600" b="1" dirty="0" err="1">
                <a:solidFill>
                  <a:schemeClr val="tx1"/>
                </a:solidFill>
              </a:rPr>
              <a:t>akan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mengajar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engkau</a:t>
            </a:r>
            <a:r>
              <a:rPr lang="en-ID" sz="1600" b="1" dirty="0">
                <a:solidFill>
                  <a:schemeClr val="tx1"/>
                </a:solidFill>
              </a:rPr>
              <a:t>, </a:t>
            </a:r>
            <a:r>
              <a:rPr lang="en-ID" sz="1600" b="1" dirty="0" err="1">
                <a:solidFill>
                  <a:schemeClr val="tx1"/>
                </a:solidFill>
              </a:rPr>
              <a:t>apa</a:t>
            </a:r>
            <a:r>
              <a:rPr lang="en-ID" sz="1600" b="1" dirty="0">
                <a:solidFill>
                  <a:schemeClr val="tx1"/>
                </a:solidFill>
              </a:rPr>
              <a:t> yang </a:t>
            </a:r>
            <a:r>
              <a:rPr lang="en-ID" sz="1600" b="1" dirty="0" err="1">
                <a:solidFill>
                  <a:schemeClr val="tx1"/>
                </a:solidFill>
              </a:rPr>
              <a:t>harus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kaukatakan</a:t>
            </a:r>
            <a:r>
              <a:rPr lang="en-ID" sz="1600" b="1" dirty="0">
                <a:solidFill>
                  <a:schemeClr val="tx1"/>
                </a:solidFill>
              </a:rPr>
              <a:t>.</a:t>
            </a:r>
            <a:r>
              <a:rPr lang="en" sz="1600" b="1" dirty="0">
                <a:solidFill>
                  <a:schemeClr val="tx1"/>
                </a:solidFill>
              </a:rPr>
              <a:t>” (Kel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dirty="0" err="1">
                <a:solidFill>
                  <a:schemeClr val="tx1"/>
                </a:solidFill>
              </a:rPr>
              <a:t>Dia</a:t>
            </a:r>
            <a:r>
              <a:rPr lang="en-ID" b="1" dirty="0">
                <a:solidFill>
                  <a:schemeClr val="tx1"/>
                </a:solidFill>
              </a:rPr>
              <a:t> yang </a:t>
            </a:r>
            <a:r>
              <a:rPr lang="en-ID" b="1" dirty="0" err="1">
                <a:solidFill>
                  <a:schemeClr val="tx1"/>
                </a:solidFill>
              </a:rPr>
              <a:t>menciptakan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lidah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akan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memberi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kita</a:t>
            </a:r>
            <a:r>
              <a:rPr lang="en-ID" b="1" dirty="0">
                <a:solidFill>
                  <a:schemeClr val="tx1"/>
                </a:solidFill>
              </a:rPr>
              <a:t> kata-kata yang </a:t>
            </a:r>
            <a:r>
              <a:rPr lang="en-ID" b="1" dirty="0" err="1">
                <a:solidFill>
                  <a:schemeClr val="tx1"/>
                </a:solidFill>
              </a:rPr>
              <a:t>diperlukan</a:t>
            </a:r>
            <a:r>
              <a:rPr lang="en-ID" b="1" dirty="0">
                <a:solidFill>
                  <a:schemeClr val="tx1"/>
                </a:solidFill>
              </a:rPr>
              <a:t> pada </a:t>
            </a:r>
            <a:r>
              <a:rPr lang="en-ID" b="1" dirty="0" err="1">
                <a:solidFill>
                  <a:schemeClr val="tx1"/>
                </a:solidFill>
              </a:rPr>
              <a:t>waktu</a:t>
            </a:r>
            <a:r>
              <a:rPr lang="en-ID" b="1" dirty="0">
                <a:solidFill>
                  <a:schemeClr val="tx1"/>
                </a:solidFill>
              </a:rPr>
              <a:t> yang </a:t>
            </a:r>
            <a:r>
              <a:rPr lang="en-ID" b="1" dirty="0" err="1">
                <a:solidFill>
                  <a:schemeClr val="tx1"/>
                </a:solidFill>
              </a:rPr>
              <a:t>tepat</a:t>
            </a:r>
            <a:r>
              <a:rPr lang="en-ID" b="1" dirty="0">
                <a:solidFill>
                  <a:schemeClr val="tx1"/>
                </a:solidFill>
              </a:rPr>
              <a:t> (</a:t>
            </a:r>
            <a:r>
              <a:rPr lang="en-ID" b="1" dirty="0" err="1">
                <a:solidFill>
                  <a:schemeClr val="tx1"/>
                </a:solidFill>
              </a:rPr>
              <a:t>Kel</a:t>
            </a:r>
            <a:r>
              <a:rPr lang="en-ID" b="1" dirty="0">
                <a:solidFill>
                  <a:schemeClr val="tx1"/>
                </a:solidFill>
              </a:rPr>
              <a:t> 4:11; Lukas 12:11-12).</a:t>
            </a:r>
            <a:endParaRPr lang="e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4649</Words>
  <Application>Microsoft Office PowerPoint</Application>
  <PresentationFormat>Panorámica</PresentationFormat>
  <Paragraphs>118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Open Sans</vt:lpstr>
      <vt:lpstr>Arial</vt:lpstr>
      <vt:lpstr>Aptos Display</vt:lpstr>
      <vt:lpstr>Calibri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2025-06-21T06:58:03Z</dcterms:created>
  <dcterms:modified xsi:type="dcterms:W3CDTF">2025-07-11T13:33:10Z</dcterms:modified>
</cp:coreProperties>
</file>