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75" autoAdjust="0"/>
  </p:normalViewPr>
  <p:slideViewPr>
    <p:cSldViewPr snapToGrid="0">
      <p:cViewPr varScale="1">
        <p:scale>
          <a:sx n="84" d="100"/>
          <a:sy n="84" d="100"/>
        </p:scale>
        <p:origin x="1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-ID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Kulakukan</a:t>
          </a:r>
          <a:endParaRPr lang="en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-ID" sz="2000" b="1" dirty="0"/>
            <a:t>Aku </a:t>
          </a:r>
          <a:r>
            <a:rPr lang="en-ID" sz="2000" b="1" dirty="0" err="1"/>
            <a:t>menampakkan</a:t>
          </a:r>
          <a:r>
            <a:rPr lang="en-ID" sz="2000" b="1" dirty="0"/>
            <a:t> </a:t>
          </a:r>
          <a:r>
            <a:rPr lang="en-ID" sz="2000" b="1" dirty="0" err="1"/>
            <a:t>diri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para </a:t>
          </a:r>
          <a:r>
            <a:rPr lang="en-ID" sz="2000" b="1" dirty="0" err="1"/>
            <a:t>nabi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Kulakukan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-ID" sz="1700" b="1" dirty="0"/>
            <a:t>Aku </a:t>
          </a:r>
          <a:r>
            <a:rPr lang="en-ID" sz="1700" b="1" dirty="0" err="1"/>
            <a:t>akan</a:t>
          </a:r>
          <a:r>
            <a:rPr lang="en-ID" sz="1700" b="1" dirty="0"/>
            <a:t> </a:t>
          </a:r>
          <a:r>
            <a:rPr lang="en-ID" sz="1700" b="1" dirty="0" err="1"/>
            <a:t>menyingkirkan</a:t>
          </a:r>
          <a:r>
            <a:rPr lang="en-ID" sz="1700" b="1" dirty="0"/>
            <a:t> </a:t>
          </a:r>
          <a:r>
            <a:rPr lang="en-ID" sz="1700" b="1" dirty="0" err="1"/>
            <a:t>penindasan</a:t>
          </a:r>
          <a:r>
            <a:rPr lang="en-ID" sz="1700" b="1" dirty="0"/>
            <a:t> orang </a:t>
          </a:r>
          <a:r>
            <a:rPr lang="en-ID" sz="1700" b="1" dirty="0" err="1"/>
            <a:t>Mesir</a:t>
          </a:r>
          <a:r>
            <a:rPr lang="en-ID" sz="1700" b="1" dirty="0"/>
            <a:t> </a:t>
          </a:r>
          <a:r>
            <a:rPr lang="en-ID" sz="1700" b="1" dirty="0" err="1"/>
            <a:t>dari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endParaRPr lang="en" sz="17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ID" sz="2000" b="1" dirty="0"/>
            <a:t>Aku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membebaskan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-ID" sz="2000" b="1" dirty="0"/>
            <a:t> </a:t>
          </a:r>
          <a:r>
            <a:rPr lang="en-ID" sz="2000" b="1" dirty="0" err="1"/>
            <a:t>dari</a:t>
          </a:r>
          <a:r>
            <a:rPr lang="en-ID" sz="2000" b="1" dirty="0"/>
            <a:t> </a:t>
          </a:r>
          <a:r>
            <a:rPr lang="en-ID" sz="2000" b="1" dirty="0" err="1"/>
            <a:t>perbudakan</a:t>
          </a:r>
          <a:endParaRPr lang="en" sz="20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ID" sz="1600" b="1" dirty="0"/>
            <a:t>Aku </a:t>
          </a:r>
          <a:r>
            <a:rPr lang="en-ID" sz="1600" b="1" dirty="0" err="1"/>
            <a:t>telah</a:t>
          </a:r>
          <a:r>
            <a:rPr lang="en-ID" sz="1600" b="1" dirty="0"/>
            <a:t> </a:t>
          </a:r>
          <a:r>
            <a:rPr lang="en-ID" sz="1600" b="1" dirty="0" err="1"/>
            <a:t>menetapkan</a:t>
          </a:r>
          <a:r>
            <a:rPr lang="en-ID" sz="1600" b="1" dirty="0"/>
            <a:t> </a:t>
          </a:r>
          <a:r>
            <a:rPr lang="en-ID" sz="1600" b="1" dirty="0" err="1"/>
            <a:t>perjanjian</a:t>
          </a:r>
          <a:r>
            <a:rPr lang="en-ID" sz="1600" b="1" dirty="0"/>
            <a:t>-Ku </a:t>
          </a:r>
          <a:r>
            <a:rPr lang="en-ID" sz="1600" b="1" dirty="0" err="1"/>
            <a:t>dengan</a:t>
          </a:r>
          <a:r>
            <a:rPr lang="en-ID" sz="1600" b="1" dirty="0"/>
            <a:t> </a:t>
          </a:r>
          <a:r>
            <a:rPr lang="en-ID" sz="1600" b="1" dirty="0" err="1"/>
            <a:t>mereka</a:t>
          </a:r>
          <a:endParaRPr lang="en" sz="16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fi-FI" sz="1700" b="1" dirty="0"/>
            <a:t>Aku berjanji untuk memberikan mereka tanah Kanaan</a:t>
          </a:r>
          <a:endParaRPr lang="en" sz="17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sv-SE" sz="2000" b="1" dirty="0"/>
            <a:t>Aku telah mendengar rintihan bangsa itu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-ID" sz="2000" b="1" dirty="0"/>
            <a:t>Aku </a:t>
          </a:r>
          <a:r>
            <a:rPr lang="en-ID" sz="2000" b="1" dirty="0" err="1"/>
            <a:t>telah</a:t>
          </a:r>
          <a:r>
            <a:rPr lang="en-ID" sz="2000" b="1" dirty="0"/>
            <a:t> </a:t>
          </a:r>
          <a:r>
            <a:rPr lang="en-ID" sz="2000" b="1" dirty="0" err="1"/>
            <a:t>mengingat</a:t>
          </a:r>
          <a:r>
            <a:rPr lang="en-ID" sz="2000" b="1" dirty="0"/>
            <a:t> </a:t>
          </a:r>
          <a:r>
            <a:rPr lang="en-ID" sz="2000" b="1" dirty="0" err="1"/>
            <a:t>janji</a:t>
          </a:r>
          <a:r>
            <a:rPr lang="en-ID" sz="2000" b="1" dirty="0"/>
            <a:t>-Ku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-ID" sz="2000" b="1" dirty="0"/>
            <a:t>Aku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mengerahkan</a:t>
          </a:r>
          <a:r>
            <a:rPr lang="en-ID" sz="2000" b="1" dirty="0"/>
            <a:t> </a:t>
          </a:r>
          <a:r>
            <a:rPr lang="en-ID" sz="2000" b="1" dirty="0" err="1"/>
            <a:t>kekuatan</a:t>
          </a:r>
          <a:r>
            <a:rPr lang="en-ID" sz="2000" b="1" dirty="0"/>
            <a:t>-Ku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-ID" sz="2000" b="1" dirty="0"/>
            <a:t>Aku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menjadikan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-ID" sz="2000" b="1" dirty="0"/>
            <a:t> </a:t>
          </a:r>
          <a:r>
            <a:rPr lang="en-ID" sz="2000" b="1" dirty="0" err="1"/>
            <a:t>umat</a:t>
          </a:r>
          <a:r>
            <a:rPr lang="en-ID" sz="2000" b="1" dirty="0"/>
            <a:t>-Ku</a:t>
          </a:r>
          <a:endParaRPr lang="en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sv-SE" sz="2000" b="1" dirty="0"/>
            <a:t>Aku akan menjadi Allah mereka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fi-FI" sz="2000" b="1" dirty="0"/>
            <a:t>Aku akan memberikan mereka tanah Kanaan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Kulakukan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Aku </a:t>
          </a:r>
          <a:r>
            <a:rPr lang="en-ID" sz="2000" b="1" kern="1200" dirty="0" err="1"/>
            <a:t>menampakkan</a:t>
          </a:r>
          <a:r>
            <a:rPr lang="en-ID" sz="2000" b="1" kern="1200" dirty="0"/>
            <a:t> </a:t>
          </a:r>
          <a:r>
            <a:rPr lang="en-ID" sz="2000" b="1" kern="1200" dirty="0" err="1"/>
            <a:t>diri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para </a:t>
          </a:r>
          <a:r>
            <a:rPr lang="en-ID" sz="2000" b="1" kern="1200" dirty="0" err="1"/>
            <a:t>nabi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/>
            <a:t>Aku </a:t>
          </a:r>
          <a:r>
            <a:rPr lang="en-ID" sz="1600" b="1" kern="1200" dirty="0" err="1"/>
            <a:t>telah</a:t>
          </a:r>
          <a:r>
            <a:rPr lang="en-ID" sz="1600" b="1" kern="1200" dirty="0"/>
            <a:t> </a:t>
          </a:r>
          <a:r>
            <a:rPr lang="en-ID" sz="1600" b="1" kern="1200" dirty="0" err="1"/>
            <a:t>menetapkan</a:t>
          </a:r>
          <a:r>
            <a:rPr lang="en-ID" sz="1600" b="1" kern="1200" dirty="0"/>
            <a:t> </a:t>
          </a:r>
          <a:r>
            <a:rPr lang="en-ID" sz="1600" b="1" kern="1200" dirty="0" err="1"/>
            <a:t>perjanjian</a:t>
          </a:r>
          <a:r>
            <a:rPr lang="en-ID" sz="1600" b="1" kern="1200" dirty="0"/>
            <a:t>-Ku </a:t>
          </a:r>
          <a:r>
            <a:rPr lang="en-ID" sz="1600" b="1" kern="1200" dirty="0" err="1"/>
            <a:t>dengan</a:t>
          </a:r>
          <a:r>
            <a:rPr lang="en-ID" sz="1600" b="1" kern="1200" dirty="0"/>
            <a:t> </a:t>
          </a:r>
          <a:r>
            <a:rPr lang="en-ID" sz="1600" b="1" kern="1200" dirty="0" err="1"/>
            <a:t>mereka</a:t>
          </a:r>
          <a:endParaRPr lang="en" sz="16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Aku berjanji untuk memberikan mereka tanah Kanaan</a:t>
          </a:r>
          <a:endParaRPr lang="en" sz="17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Aku telah mendengar rintihan bangsa itu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Aku </a:t>
          </a:r>
          <a:r>
            <a:rPr lang="en-ID" sz="2000" b="1" kern="1200" dirty="0" err="1"/>
            <a:t>telah</a:t>
          </a:r>
          <a:r>
            <a:rPr lang="en-ID" sz="2000" b="1" kern="1200" dirty="0"/>
            <a:t> </a:t>
          </a:r>
          <a:r>
            <a:rPr lang="en-ID" sz="2000" b="1" kern="1200" dirty="0" err="1"/>
            <a:t>mengingat</a:t>
          </a:r>
          <a:r>
            <a:rPr lang="en-ID" sz="2000" b="1" kern="1200" dirty="0"/>
            <a:t> </a:t>
          </a:r>
          <a:r>
            <a:rPr lang="en-ID" sz="2000" b="1" kern="1200" dirty="0" err="1"/>
            <a:t>janji</a:t>
          </a:r>
          <a:r>
            <a:rPr lang="en-ID" sz="2000" b="1" kern="1200" dirty="0"/>
            <a:t>-Ku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Kulakukan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/>
            <a:t>Aku </a:t>
          </a:r>
          <a:r>
            <a:rPr lang="en-ID" sz="1700" b="1" kern="1200" dirty="0" err="1"/>
            <a:t>akan</a:t>
          </a:r>
          <a:r>
            <a:rPr lang="en-ID" sz="1700" b="1" kern="1200" dirty="0"/>
            <a:t> </a:t>
          </a:r>
          <a:r>
            <a:rPr lang="en-ID" sz="1700" b="1" kern="1200" dirty="0" err="1"/>
            <a:t>menyingkirkan</a:t>
          </a:r>
          <a:r>
            <a:rPr lang="en-ID" sz="1700" b="1" kern="1200" dirty="0"/>
            <a:t> </a:t>
          </a:r>
          <a:r>
            <a:rPr lang="en-ID" sz="1700" b="1" kern="1200" dirty="0" err="1"/>
            <a:t>penindasan</a:t>
          </a:r>
          <a:r>
            <a:rPr lang="en-ID" sz="1700" b="1" kern="1200" dirty="0"/>
            <a:t> orang </a:t>
          </a:r>
          <a:r>
            <a:rPr lang="en-ID" sz="1700" b="1" kern="1200" dirty="0" err="1"/>
            <a:t>Mesir</a:t>
          </a:r>
          <a:r>
            <a:rPr lang="en-ID" sz="1700" b="1" kern="1200" dirty="0"/>
            <a:t> </a:t>
          </a:r>
          <a:r>
            <a:rPr lang="en-ID" sz="1700" b="1" kern="1200" dirty="0" err="1"/>
            <a:t>dari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endParaRPr lang="en" sz="17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Aku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membebaskan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-ID" sz="2000" b="1" kern="1200" dirty="0"/>
            <a:t> </a:t>
          </a:r>
          <a:r>
            <a:rPr lang="en-ID" sz="2000" b="1" kern="1200" dirty="0" err="1"/>
            <a:t>dari</a:t>
          </a:r>
          <a:r>
            <a:rPr lang="en-ID" sz="2000" b="1" kern="1200" dirty="0"/>
            <a:t> </a:t>
          </a:r>
          <a:r>
            <a:rPr lang="en-ID" sz="2000" b="1" kern="1200" dirty="0" err="1"/>
            <a:t>perbudakan</a:t>
          </a:r>
          <a:endParaRPr lang="en" sz="20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Aku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mengerahkan</a:t>
          </a:r>
          <a:r>
            <a:rPr lang="en-ID" sz="2000" b="1" kern="1200" dirty="0"/>
            <a:t> </a:t>
          </a:r>
          <a:r>
            <a:rPr lang="en-ID" sz="2000" b="1" kern="1200" dirty="0" err="1"/>
            <a:t>kekuatan</a:t>
          </a:r>
          <a:r>
            <a:rPr lang="en-ID" sz="2000" b="1" kern="1200" dirty="0"/>
            <a:t>-Ku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Aku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menjadikan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-ID" sz="2000" b="1" kern="1200" dirty="0"/>
            <a:t> </a:t>
          </a:r>
          <a:r>
            <a:rPr lang="en-ID" sz="2000" b="1" kern="1200" dirty="0" err="1"/>
            <a:t>umat</a:t>
          </a:r>
          <a:r>
            <a:rPr lang="en-ID" sz="2000" b="1" kern="1200" dirty="0"/>
            <a:t>-Ku</a:t>
          </a:r>
          <a:endParaRPr lang="en" sz="20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Aku akan menjadi Allah mereka</a:t>
          </a:r>
          <a:endParaRPr lang="en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Aku akan memberikan mereka tanah Kanaan</a:t>
          </a:r>
          <a:endParaRPr lang="en" sz="2000" b="1" kern="120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E7512-A64B-4DB5-BA67-51E56CD5EF3C}" type="datetimeFigureOut">
              <a:rPr lang="en-ID" smtClean="0"/>
              <a:t>18/07/2025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F783-F4CF-458A-BEDE-A1E29CADF94B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68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1. Masuk dan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tahu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dirty="0"/>
              <a:t>. Setelah Musa dan Harun </a:t>
            </a:r>
            <a:r>
              <a:rPr lang="en-ID" dirty="0" err="1"/>
              <a:t>diterima</a:t>
            </a:r>
            <a:r>
              <a:rPr lang="en-ID" dirty="0"/>
              <a:t> oleh para </a:t>
            </a:r>
            <a:r>
              <a:rPr lang="en-ID" dirty="0" err="1"/>
              <a:t>tua-tua</a:t>
            </a:r>
            <a:r>
              <a:rPr lang="en-ID" dirty="0"/>
              <a:t> Israel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ditunjuk</a:t>
            </a:r>
            <a:r>
              <a:rPr lang="en-ID" dirty="0"/>
              <a:t> Allah, </a:t>
            </a:r>
            <a:r>
              <a:rPr lang="en-ID" dirty="0" err="1"/>
              <a:t>kedua</a:t>
            </a:r>
            <a:r>
              <a:rPr lang="en-ID" dirty="0"/>
              <a:t> orang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menghadap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dan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izin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</a:t>
            </a:r>
            <a:r>
              <a:rPr lang="en-ID" dirty="0"/>
              <a:t> raja.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kuno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rakyat</a:t>
            </a:r>
            <a:r>
              <a:rPr lang="en-ID" dirty="0"/>
              <a:t> </a:t>
            </a:r>
            <a:r>
              <a:rPr lang="en-ID" dirty="0" err="1"/>
              <a:t>jelata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audiensi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raja. </a:t>
            </a:r>
            <a:r>
              <a:rPr lang="en-ID" dirty="0" err="1"/>
              <a:t>Pengalaman</a:t>
            </a:r>
            <a:r>
              <a:rPr lang="en-ID" dirty="0"/>
              <a:t> Musa </a:t>
            </a:r>
            <a:r>
              <a:rPr lang="en-ID" dirty="0" err="1"/>
              <a:t>sebelumnya</a:t>
            </a:r>
            <a:r>
              <a:rPr lang="en-ID" dirty="0"/>
              <a:t> di </a:t>
            </a:r>
            <a:r>
              <a:rPr lang="en-ID" dirty="0" err="1"/>
              <a:t>istana</a:t>
            </a:r>
            <a:r>
              <a:rPr lang="en-ID" dirty="0"/>
              <a:t>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membantunya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raja.</a:t>
            </a:r>
          </a:p>
          <a:p>
            <a:endParaRPr lang="en-ID" dirty="0"/>
          </a:p>
          <a:p>
            <a:r>
              <a:rPr lang="en-ID" b="1" dirty="0" err="1"/>
              <a:t>Perjamuan</a:t>
            </a:r>
            <a:r>
              <a:rPr lang="en-ID" b="1" dirty="0"/>
              <a:t>. </a:t>
            </a:r>
            <a:r>
              <a:rPr lang="en-ID" dirty="0" err="1"/>
              <a:t>Permintaan</a:t>
            </a:r>
            <a:r>
              <a:rPr lang="en-ID" dirty="0"/>
              <a:t> yang </a:t>
            </a:r>
            <a:r>
              <a:rPr lang="en-ID" dirty="0" err="1"/>
              <a:t>diajukan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akal</a:t>
            </a:r>
            <a:r>
              <a:rPr lang="en-ID" dirty="0"/>
              <a:t>.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mempersembahkan</a:t>
            </a:r>
            <a:r>
              <a:rPr lang="en-ID" dirty="0"/>
              <a:t> </a:t>
            </a:r>
            <a:r>
              <a:rPr lang="en-ID" dirty="0" err="1"/>
              <a:t>hewan</a:t>
            </a:r>
            <a:r>
              <a:rPr lang="en-ID" dirty="0"/>
              <a:t> </a:t>
            </a:r>
            <a:r>
              <a:rPr lang="en-ID" dirty="0" err="1"/>
              <a:t>kurban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di </a:t>
            </a:r>
            <a:r>
              <a:rPr lang="en-ID" dirty="0" err="1"/>
              <a:t>hadapan</a:t>
            </a:r>
            <a:r>
              <a:rPr lang="en-ID" dirty="0"/>
              <a:t> orang </a:t>
            </a:r>
            <a:r>
              <a:rPr lang="en-ID" dirty="0" err="1"/>
              <a:t>Mesir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ledakan</a:t>
            </a:r>
            <a:r>
              <a:rPr lang="en-ID" dirty="0"/>
              <a:t> </a:t>
            </a:r>
            <a:r>
              <a:rPr lang="en-ID" dirty="0" err="1"/>
              <a:t>permusuhan</a:t>
            </a:r>
            <a:r>
              <a:rPr lang="en-ID" dirty="0"/>
              <a:t> agama, </a:t>
            </a:r>
            <a:r>
              <a:rPr lang="en-ID" dirty="0" err="1"/>
              <a:t>karena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hewan-hewan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disembelih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yang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suci</a:t>
            </a:r>
            <a:r>
              <a:rPr lang="en-ID" dirty="0"/>
              <a:t> oleh orang </a:t>
            </a:r>
            <a:r>
              <a:rPr lang="en-ID" dirty="0" err="1"/>
              <a:t>Mesir</a:t>
            </a:r>
            <a:r>
              <a:rPr lang="en-ID" dirty="0"/>
              <a:t>, dan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dibunuh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pun.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perayaan</a:t>
            </a:r>
            <a:r>
              <a:rPr lang="en-ID" dirty="0"/>
              <a:t> orang Israel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diadakan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Mesir</a:t>
            </a:r>
            <a:r>
              <a:rPr lang="en-ID" dirty="0"/>
              <a:t>, di </a:t>
            </a:r>
            <a:r>
              <a:rPr lang="en-ID" dirty="0" err="1"/>
              <a:t>padang</a:t>
            </a:r>
            <a:r>
              <a:rPr lang="en-ID" dirty="0"/>
              <a:t> </a:t>
            </a:r>
            <a:r>
              <a:rPr lang="en-ID" dirty="0" err="1"/>
              <a:t>gurun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Siapakah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?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entah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Allah orang Israel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berpura-pura</a:t>
            </a:r>
            <a:r>
              <a:rPr lang="en-ID" dirty="0"/>
              <a:t> </a:t>
            </a:r>
            <a:r>
              <a:rPr lang="en-ID" dirty="0" err="1"/>
              <a:t>mengetahuinya</a:t>
            </a:r>
            <a:r>
              <a:rPr lang="en-ID" dirty="0"/>
              <a:t>. </a:t>
            </a:r>
            <a:r>
              <a:rPr lang="en-ID" dirty="0" err="1"/>
              <a:t>Bagaimanapun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unggul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mana pun. </a:t>
            </a:r>
            <a:r>
              <a:rPr lang="en-ID" dirty="0" err="1"/>
              <a:t>Bukankah</a:t>
            </a:r>
            <a:r>
              <a:rPr lang="en-ID" dirty="0"/>
              <a:t> ayah dan </a:t>
            </a:r>
            <a:r>
              <a:rPr lang="en-ID" dirty="0" err="1"/>
              <a:t>kakeknya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menindas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campur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?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repot-repot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yang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peduli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urusan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</a:t>
            </a:r>
            <a:r>
              <a:rPr lang="en-ID" dirty="0" err="1"/>
              <a:t>sendiri</a:t>
            </a:r>
            <a:r>
              <a:rPr lang="en-ID" dirty="0"/>
              <a:t>, dan </a:t>
            </a:r>
            <a:r>
              <a:rPr lang="en-ID" dirty="0" err="1"/>
              <a:t>tampaknya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243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Pendahuluan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Situasi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terduga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memimpin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sebaliknya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melihat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segera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memburuk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tuntutan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membiarkan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Keadaan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begitu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buruk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Musa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keputusasaan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6:9, NIV).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meminta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keberatan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“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6:12, 30, NIV)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memperhatikan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Dan “ 'Saya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kikuk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6:12, NLT).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 dialog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berbeda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kitab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5:1–7:7).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Pertemuan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dialog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kelompok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berbeda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mempersiapkan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panggung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tampilan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kemuliaan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perkasa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5:1-5).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tuan-tuan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pengawas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5:6-9).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Para tuan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pengawas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orang-orang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5:10–14).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Pengawas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5:15-18).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Pengawas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5:19-21).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6.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5:22–6:8).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7.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orang-orang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6:9).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8.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6:10-12).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Dialog-dialog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diikuti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6:13, 26, 27).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pernyataan-pernyataan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terjepit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catatan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6:14–25).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dialog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dicatat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awal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6:28–7:5).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penutup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ketaatan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ditekankan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positif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sesuatu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diperintahkan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7:6).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Seiring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persetujuan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disebutkan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Harun, 83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7:7).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menyimpulkan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pensiun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membutuhkan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memajukan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-Nya: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laki-laki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perempuan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anak-anak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bebas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kaya dan miskin,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berpendidikan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berpendidikan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orang-orang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tempat-tempat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posisi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berpengaruh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bersama-sama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memenuhi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b="1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Tema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Pelajaran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Terlepas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permintaan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melepaskan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-Ku,' 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menyiapkan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jalan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orang-orang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kehilangan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kepercayaan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berdebat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keadaan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buruk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“'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. . 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orang-orang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mengirim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5:22, NIV).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pertanyaan-pertanyaan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sulit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terletak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pertemuan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segalanya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rumit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memburuk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maupun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mengharapkan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dilema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mengantisipasi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pembebasan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perbudakan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Pencipta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perkasa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hal-hal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lain.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Sungguh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kekecewaan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menghancurkan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!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menyiapkan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pembebasan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menyiapkan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konfrontasi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raja.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95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1" dirty="0"/>
              <a:t>2. </a:t>
            </a:r>
            <a:r>
              <a:rPr lang="en-ID" b="1" dirty="0" err="1"/>
              <a:t>Siapakah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?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entah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Allah orang Israel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berpura-pura</a:t>
            </a:r>
            <a:r>
              <a:rPr lang="en-ID" dirty="0"/>
              <a:t> </a:t>
            </a:r>
            <a:r>
              <a:rPr lang="en-ID" dirty="0" err="1"/>
              <a:t>mengetahuinya</a:t>
            </a:r>
            <a:r>
              <a:rPr lang="en-ID" dirty="0"/>
              <a:t>. </a:t>
            </a:r>
            <a:r>
              <a:rPr lang="en-ID" dirty="0" err="1"/>
              <a:t>Bagaimanapun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unggul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mana pun. </a:t>
            </a:r>
            <a:r>
              <a:rPr lang="en-ID" dirty="0" err="1"/>
              <a:t>Bukankah</a:t>
            </a:r>
            <a:r>
              <a:rPr lang="en-ID" dirty="0"/>
              <a:t> ayah dan </a:t>
            </a:r>
            <a:r>
              <a:rPr lang="en-ID" dirty="0" err="1"/>
              <a:t>kakeknya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menindas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campur</a:t>
            </a:r>
            <a:r>
              <a:rPr lang="en-ID" dirty="0"/>
              <a:t>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? </a:t>
            </a:r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repot-repot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yang </a:t>
            </a:r>
            <a:r>
              <a:rPr lang="en-ID" dirty="0" err="1"/>
              <a:t>begitu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peduli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urusan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 </a:t>
            </a:r>
            <a:r>
              <a:rPr lang="en-ID" dirty="0" err="1"/>
              <a:t>sendiri</a:t>
            </a:r>
            <a:r>
              <a:rPr lang="en-ID" dirty="0"/>
              <a:t>, dan </a:t>
            </a:r>
            <a:r>
              <a:rPr lang="en-ID" dirty="0" err="1"/>
              <a:t>tampaknya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menolong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?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Masuklah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Musa, yang,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40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absen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memasuki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istana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1450 SM).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mengunjungi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Thutmose III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menghadapinya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“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agar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Aku'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7:16, NIV).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menolak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mengakui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keberadaan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otoritas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menganggap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sejumlah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menerima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permintaan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arogan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mendefinisikan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kekuatan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budaya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pagan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materialistis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menyembah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dewa-dewanya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berhala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menyangkal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kedaulatan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keberadaan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-Nya: “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Siapakah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mematuhi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membiarkan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mengenal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membiarkan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 ”; “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mengambil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harfiah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 orang-orang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 . . . dan . . 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beristirahat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shabat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5:2, 4, 5, NKJV)? Kata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mitsrayim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pegangan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ganda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mengacu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perbudakan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cengkeraman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otoritas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memerintah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lain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39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21. </a:t>
            </a:r>
            <a:r>
              <a:rPr lang="en-US" b="1" dirty="0" err="1"/>
              <a:t>Dibenci</a:t>
            </a:r>
            <a:r>
              <a:rPr lang="en-US" b="1" dirty="0"/>
              <a:t>. </a:t>
            </a:r>
            <a:r>
              <a:rPr lang="en-US" dirty="0"/>
              <a:t>Kata-kata yang </a:t>
            </a:r>
            <a:r>
              <a:rPr lang="en-US" dirty="0" err="1"/>
              <a:t>diucapkan</a:t>
            </a:r>
            <a:r>
              <a:rPr lang="en-US" dirty="0"/>
              <a:t> para </a:t>
            </a:r>
            <a:r>
              <a:rPr lang="en-US" dirty="0" err="1"/>
              <a:t>mandor</a:t>
            </a:r>
            <a:r>
              <a:rPr lang="en-US" dirty="0"/>
              <a:t> </a:t>
            </a:r>
            <a:r>
              <a:rPr lang="en-US" dirty="0" err="1"/>
              <a:t>Ibrani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utusan</a:t>
            </a:r>
            <a:r>
              <a:rPr lang="en-US" dirty="0"/>
              <a:t> Allah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Kata-kata yang </a:t>
            </a:r>
            <a:r>
              <a:rPr lang="en-US" dirty="0" err="1"/>
              <a:t>dilontarkan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metafora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aduk</a:t>
            </a:r>
            <a:r>
              <a:rPr lang="en-US" dirty="0"/>
              <a:t>, yang </a:t>
            </a: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efek</a:t>
            </a:r>
            <a:r>
              <a:rPr lang="en-US" dirty="0"/>
              <a:t> "</a:t>
            </a:r>
            <a:r>
              <a:rPr lang="en-US" dirty="0" err="1"/>
              <a:t>bau</a:t>
            </a:r>
            <a:r>
              <a:rPr lang="en-US" dirty="0"/>
              <a:t>" </a:t>
            </a:r>
            <a:r>
              <a:rPr lang="en-US" dirty="0" err="1"/>
              <a:t>jahat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"</a:t>
            </a:r>
            <a:r>
              <a:rPr lang="en-US" dirty="0" err="1"/>
              <a:t>mata</a:t>
            </a:r>
            <a:r>
              <a:rPr lang="en-US" dirty="0"/>
              <a:t>" </a:t>
            </a:r>
            <a:r>
              <a:rPr lang="en-US" dirty="0" err="1"/>
              <a:t>Firaun</a:t>
            </a:r>
            <a:r>
              <a:rPr lang="en-US" dirty="0"/>
              <a:t>, </a:t>
            </a:r>
            <a:r>
              <a:rPr lang="en-US" dirty="0" err="1"/>
              <a:t>alih-alih</a:t>
            </a:r>
            <a:r>
              <a:rPr lang="en-US" dirty="0"/>
              <a:t> </a:t>
            </a:r>
            <a:r>
              <a:rPr lang="en-US" dirty="0" err="1"/>
              <a:t>hidungnya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melangkah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kiasan</a:t>
            </a:r>
            <a:r>
              <a:rPr lang="en-US" dirty="0"/>
              <a:t> </a:t>
            </a:r>
            <a:r>
              <a:rPr lang="en-US" dirty="0" err="1"/>
              <a:t>menuduh</a:t>
            </a:r>
            <a:r>
              <a:rPr lang="en-US" dirty="0"/>
              <a:t> Musa dan Harun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pedang</a:t>
            </a:r>
            <a:r>
              <a:rPr lang="en-US" dirty="0"/>
              <a:t> di </a:t>
            </a:r>
            <a:r>
              <a:rPr lang="en-US" dirty="0" err="1"/>
              <a:t>tangan</a:t>
            </a:r>
            <a:r>
              <a:rPr lang="en-US" dirty="0"/>
              <a:t> orang </a:t>
            </a:r>
            <a:r>
              <a:rPr lang="en-US" dirty="0" err="1"/>
              <a:t>Mesir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membunuh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menduga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Musa dan Harun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raja dan para </a:t>
            </a:r>
            <a:r>
              <a:rPr lang="en-US" dirty="0" err="1"/>
              <a:t>penasihatnya</a:t>
            </a:r>
            <a:r>
              <a:rPr lang="en-US" dirty="0"/>
              <a:t> </a:t>
            </a:r>
            <a:r>
              <a:rPr lang="en-US" dirty="0" err="1"/>
              <a:t>mencurigai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bermalas-malasan</a:t>
            </a:r>
            <a:r>
              <a:rPr lang="en-US" dirty="0"/>
              <a:t>. Yang </a:t>
            </a:r>
            <a:r>
              <a:rPr lang="en-US" dirty="0" err="1"/>
              <a:t>pasti</a:t>
            </a:r>
            <a:r>
              <a:rPr lang="en-US" dirty="0"/>
              <a:t>, para </a:t>
            </a:r>
            <a:r>
              <a:rPr lang="en-US" dirty="0" err="1"/>
              <a:t>mandor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pukulan</a:t>
            </a:r>
            <a:r>
              <a:rPr lang="en-US" dirty="0"/>
              <a:t> </a:t>
            </a:r>
            <a:r>
              <a:rPr lang="en-US" dirty="0" err="1"/>
              <a:t>hebat</a:t>
            </a:r>
            <a:r>
              <a:rPr lang="en-US" dirty="0"/>
              <a:t> (</a:t>
            </a:r>
            <a:r>
              <a:rPr lang="en-US" dirty="0" err="1"/>
              <a:t>ayat</a:t>
            </a:r>
            <a:r>
              <a:rPr lang="en-US" dirty="0"/>
              <a:t> 14),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bastinado,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di </a:t>
            </a:r>
            <a:r>
              <a:rPr lang="en-US" dirty="0" err="1"/>
              <a:t>Mesir</a:t>
            </a:r>
            <a:r>
              <a:rPr lang="en-US" dirty="0"/>
              <a:t>. </a:t>
            </a:r>
            <a:r>
              <a:rPr lang="en-US" dirty="0" err="1"/>
              <a:t>Pukulan</a:t>
            </a:r>
            <a:r>
              <a:rPr lang="en-US" dirty="0"/>
              <a:t> pada </a:t>
            </a:r>
            <a:r>
              <a:rPr lang="en-US" dirty="0" err="1"/>
              <a:t>telapak</a:t>
            </a:r>
            <a:r>
              <a:rPr lang="en-US" dirty="0"/>
              <a:t> kaki yang </a:t>
            </a:r>
            <a:r>
              <a:rPr lang="en-US" dirty="0" err="1"/>
              <a:t>telanjang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menyakitkan</a:t>
            </a:r>
            <a:r>
              <a:rPr lang="en-US" dirty="0"/>
              <a:t>, dan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diakibatkan</a:t>
            </a:r>
            <a:r>
              <a:rPr lang="en-US" dirty="0"/>
              <a:t> oleh </a:t>
            </a:r>
            <a:r>
              <a:rPr lang="en-US" dirty="0" err="1"/>
              <a:t>pengulangannya</a:t>
            </a:r>
            <a:r>
              <a:rPr lang="en-US" dirty="0"/>
              <a:t>.</a:t>
            </a:r>
          </a:p>
          <a:p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tanggapannya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permintaan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menyebutkan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menghentikan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beristirahat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Kata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shabat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mengacu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istirahat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Sabat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penafsir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Yahudi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Kristen.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Ungkapan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istirahat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ditemukan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lain,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2:2, 3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diulang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kali).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Menariknya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setuju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permintaan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dan Harun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para',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melepaskan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melepaskan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") orang-orang.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Menariknya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kata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para'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Ibrani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konsonan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kata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tanggapan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raja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permainan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kata-kata: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Mengapa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bertindak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orang-orang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bebas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pekerjaan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?"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02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Raja Thutmose III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ditempatkan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pendeta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takhta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kematian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ayahnya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Thutmose II,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1504 SM.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Kenaikan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Thutmose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takhta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kemungkinan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diresmikan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mencegah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raja.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putra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Firaun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Hatshepsut,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26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Thutmose III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bupati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bersama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tirinya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Hatshepsut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1482 SM,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meninggal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kematiannya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Midian. Thutmose III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24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ketika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memulai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pemerintahan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solonya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menghancurkan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hampir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monumen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gambar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Hatshepsut dan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dikenal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kampanye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militernya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sukses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dianggap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penguasa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militer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terbesar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kuno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pembangun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1450 SM, pada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Eksodus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berusia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56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998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11. </a:t>
            </a:r>
            <a:r>
              <a:rPr lang="en-ID" b="1" dirty="0" err="1"/>
              <a:t>Keluarlah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negerinya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amanat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yang </a:t>
            </a:r>
            <a:r>
              <a:rPr lang="en-ID" dirty="0" err="1"/>
              <a:t>diterima</a:t>
            </a:r>
            <a:r>
              <a:rPr lang="en-ID" dirty="0"/>
              <a:t> Musa,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3:18; 5:3).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meninggalkan</a:t>
            </a:r>
            <a:r>
              <a:rPr lang="en-ID" dirty="0"/>
              <a:t> negeri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. Musa </a:t>
            </a:r>
            <a:r>
              <a:rPr lang="en-ID" dirty="0" err="1"/>
              <a:t>diperintahkan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menghadap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dan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ragu-ragu</a:t>
            </a:r>
            <a:r>
              <a:rPr lang="en-ID" dirty="0"/>
              <a:t> agar </a:t>
            </a:r>
            <a:r>
              <a:rPr lang="en-ID" dirty="0" err="1"/>
              <a:t>bangsa</a:t>
            </a:r>
            <a:r>
              <a:rPr lang="en-ID" dirty="0"/>
              <a:t> Israel </a:t>
            </a:r>
            <a:r>
              <a:rPr lang="en-ID" dirty="0" err="1"/>
              <a:t>dibebaskan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perbudakan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234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1. Dewa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dirty="0"/>
              <a:t>. </a:t>
            </a:r>
            <a:r>
              <a:rPr lang="en-ID" dirty="0" err="1"/>
              <a:t>Keberatan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Musa (</a:t>
            </a:r>
            <a:r>
              <a:rPr lang="en-ID" dirty="0" err="1"/>
              <a:t>pasal</a:t>
            </a:r>
            <a:r>
              <a:rPr lang="en-ID" dirty="0"/>
              <a:t> 6:12, </a:t>
            </a:r>
            <a:r>
              <a:rPr lang="en-ID" dirty="0" err="1"/>
              <a:t>diulangi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30)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disingkirkan</a:t>
            </a:r>
            <a:r>
              <a:rPr lang="en-ID" dirty="0"/>
              <a:t> oleh Allah. Musa </a:t>
            </a:r>
            <a:r>
              <a:rPr lang="en-ID" dirty="0" err="1"/>
              <a:t>enggan</a:t>
            </a:r>
            <a:r>
              <a:rPr lang="en-ID" dirty="0"/>
              <a:t> </a:t>
            </a:r>
            <a:r>
              <a:rPr lang="en-ID" dirty="0" err="1"/>
              <a:t>menghadap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kalinya</a:t>
            </a:r>
            <a:r>
              <a:rPr lang="en-ID" dirty="0"/>
              <a:t>, yang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kedudukannya</a:t>
            </a:r>
            <a:r>
              <a:rPr lang="en-ID" dirty="0"/>
              <a:t> di dunia, </a:t>
            </a:r>
            <a:r>
              <a:rPr lang="en-ID" dirty="0" err="1"/>
              <a:t>tetapi</a:t>
            </a:r>
            <a:r>
              <a:rPr lang="en-ID" dirty="0"/>
              <a:t> Allah </a:t>
            </a:r>
            <a:r>
              <a:rPr lang="en-ID" dirty="0" err="1"/>
              <a:t>mengingatkannya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wakil Allah </a:t>
            </a:r>
            <a:r>
              <a:rPr lang="en-ID" dirty="0" err="1"/>
              <a:t>langit</a:t>
            </a:r>
            <a:r>
              <a:rPr lang="en-ID" dirty="0"/>
              <a:t> dan </a:t>
            </a:r>
            <a:r>
              <a:rPr lang="en-ID" dirty="0" err="1"/>
              <a:t>bumi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kedudukannya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.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; </a:t>
            </a:r>
            <a:r>
              <a:rPr lang="en-ID" dirty="0" err="1"/>
              <a:t>kekuasaannya</a:t>
            </a:r>
            <a:r>
              <a:rPr lang="en-ID" dirty="0"/>
              <a:t> </a:t>
            </a:r>
            <a:r>
              <a:rPr lang="en-ID" dirty="0" err="1"/>
              <a:t>ilahi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"</a:t>
            </a:r>
            <a:r>
              <a:rPr lang="en-ID" dirty="0" err="1"/>
              <a:t>dewa</a:t>
            </a:r>
            <a:r>
              <a:rPr lang="en-ID" dirty="0"/>
              <a:t>"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dan </a:t>
            </a:r>
            <a:r>
              <a:rPr lang="en-ID" dirty="0" err="1"/>
              <a:t>kuasa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memerintahkan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b="1" dirty="0"/>
              <a:t>Nabi-Mu. </a:t>
            </a:r>
            <a:r>
              <a:rPr lang="en-ID" dirty="0" err="1"/>
              <a:t>Sebagaimana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nabi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juru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 Allah, </a:t>
            </a:r>
            <a:r>
              <a:rPr lang="en-ID" dirty="0" err="1"/>
              <a:t>demikian</a:t>
            </a:r>
            <a:r>
              <a:rPr lang="en-ID" dirty="0"/>
              <a:t> pula Harun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Musa,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perintah-perintahnya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Firaun</a:t>
            </a:r>
            <a:r>
              <a:rPr lang="en-ID" dirty="0"/>
              <a:t> dan orang Israel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4:16).</a:t>
            </a:r>
          </a:p>
          <a:p>
            <a:endParaRPr lang="en-ID" dirty="0"/>
          </a:p>
          <a:p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Sebelum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meyakinkan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memenuhi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buat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Abraham, Ishak, dan Yakub.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nenek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moyang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Kanaan'"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6:4, NKJV),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disebutkan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12:7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17:8.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mengingat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kepenuhan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waktu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tiba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hal-hal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bergerak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maju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campur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mendorong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tegas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pasti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Kata-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katanya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digenapi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Jaminan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dicatat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penting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6:6–8.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memulai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pernyataan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serius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identifikasi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“'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.' ”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pengakuan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diulang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15 kali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terutama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berurusan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wabah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6:2, 6, 7, 8, 29;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7:5, 17;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10:2;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12:12;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14:4, 18;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15:26;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16:12;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29:46;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31:13),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kedekatan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intim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sayang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Kedekatan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kepedulian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diakui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orang Israel dan juga oleh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dijanjikan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perbudakan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menekankan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penebusan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berbeda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resmi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menjanjikan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hal-hal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 "Aku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hiphil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yatsa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penyebab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"]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bawah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."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"Aku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membebaskan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hiphil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natsal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menyelamatkan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merebut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menyelamatkan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menyelamatkan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"] Anda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."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“Aku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menebusmu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terulur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penghakiman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.”</a:t>
            </a:r>
            <a:b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“Aku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mengambil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laqakh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[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hayah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.”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Janji-janji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memuncak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formula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perjanjian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menggarisbawahi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hubungan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intim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persatuan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penuh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kasih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Hubungan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pemenuhan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Abraham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17:7, 8).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liturgi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Seder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Paskah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Yahudi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alkitabiah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memainkan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kunci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dilambangkan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cangkir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diminum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merayakan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penebusan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perbudakan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.)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Kemudian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pertama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kalinya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kitab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,"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 '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Allahmu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' "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6:7, NKJV).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Sebelumnya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penindasan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penderitaan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penderitaan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sekarang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-Nya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mengetahui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menambahkan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janji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lagi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(1) “ 'Aku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membawamu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Kujanjikan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terangkat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Abraham,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Ishak dan Yakub'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6:8, NIV); dan (2) “ 'Aku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memberikannya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kepadamu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milik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 ”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6:8, NIV).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Pengulangan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staccato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"Aku"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ilahi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jaminan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jelas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Firman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6:2–8,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pengakuan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" '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Akulah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'"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muncul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Ungkapan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muncul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awal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akhir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inclusio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struktur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payung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6:2, 8),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tambahan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Keluaran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6:6, 7.</a:t>
            </a:r>
          </a:p>
          <a:p>
            <a:endParaRPr lang="en-ID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Reaksi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ayat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9,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menyedihkan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Musa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berbicara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orang Israel,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sangat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berkecil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hati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mendengarkan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kata-kata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meyakinkan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Namun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penebusan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Tuhan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segera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terungkap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realitas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mulia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9F783-F4CF-458A-BEDE-A1E29CADF94B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577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1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1.xml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AWAL YANG KASAR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491201"/>
                </a:solidFill>
              </a:rPr>
              <a:t>Lesson 3 for July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Berfirmanlah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kepada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Musa: "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Lihat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, Aku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mengangkat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engkau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sebagai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Allah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bagi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Firaun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, dan Harun,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abangmu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menjadi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nabimu</a:t>
            </a:r>
            <a:r>
              <a:rPr lang="en-ID" b="1" dirty="0">
                <a:solidFill>
                  <a:srgbClr val="952B38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(Keluaran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Tampaknya</a:t>
            </a:r>
            <a:r>
              <a:rPr lang="en-ID" b="1" dirty="0"/>
              <a:t> “Aku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tahu</a:t>
            </a:r>
            <a:r>
              <a:rPr lang="en-ID" b="1" dirty="0"/>
              <a:t>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”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favorit</a:t>
            </a:r>
            <a:r>
              <a:rPr lang="en-ID" b="1" dirty="0"/>
              <a:t> Musa.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membuat</a:t>
            </a:r>
            <a:r>
              <a:rPr lang="en-ID" b="1" dirty="0"/>
              <a:t> Allah </a:t>
            </a:r>
            <a:r>
              <a:rPr lang="en-ID" b="1" dirty="0" err="1"/>
              <a:t>murka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! </a:t>
            </a: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Tuhan</a:t>
            </a:r>
            <a:r>
              <a:rPr lang="en-ID" b="1" dirty="0"/>
              <a:t> punya </a:t>
            </a:r>
            <a:r>
              <a:rPr lang="en-ID" b="1" dirty="0" err="1"/>
              <a:t>solusi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segalanya</a:t>
            </a:r>
            <a:r>
              <a:rPr lang="en-ID" b="1" dirty="0"/>
              <a:t>: Harun, </a:t>
            </a:r>
            <a:r>
              <a:rPr lang="en-ID" b="1" dirty="0" err="1"/>
              <a:t>saudaranya</a:t>
            </a:r>
            <a:r>
              <a:rPr lang="en-ID" b="1" dirty="0"/>
              <a:t> yang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dirty="0" err="1"/>
              <a:t>bicara</a:t>
            </a:r>
            <a:r>
              <a:rPr lang="en-ID" b="1" dirty="0"/>
              <a:t>,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“</a:t>
            </a:r>
            <a:r>
              <a:rPr lang="en-ID" b="1" dirty="0" err="1"/>
              <a:t>mulut</a:t>
            </a:r>
            <a:r>
              <a:rPr lang="en-ID" b="1" dirty="0"/>
              <a:t>” Musa. Musa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saudaranya</a:t>
            </a:r>
            <a:r>
              <a:rPr lang="en-ID" b="1" dirty="0"/>
              <a:t>, dan </a:t>
            </a:r>
            <a:r>
              <a:rPr lang="en-ID" b="1" dirty="0" err="1"/>
              <a:t>ia</a:t>
            </a:r>
            <a:r>
              <a:rPr lang="en-ID" b="1" dirty="0"/>
              <a:t> pun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yang lain (</a:t>
            </a:r>
            <a:r>
              <a:rPr lang="en-ID" b="1" dirty="0" err="1"/>
              <a:t>Kel</a:t>
            </a:r>
            <a:r>
              <a:rPr lang="en-ID" b="1" dirty="0"/>
              <a:t> 4:10-16).</a:t>
            </a:r>
            <a:endParaRPr lang="en" b="1" dirty="0"/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0129" y="2271537"/>
            <a:ext cx="3247197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71958"/>
            <a:ext cx="84738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Pada </a:t>
            </a:r>
            <a:r>
              <a:rPr lang="en-ID" b="1" dirty="0" err="1"/>
              <a:t>kesempatan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perbandingan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peran</a:t>
            </a:r>
            <a:r>
              <a:rPr lang="en-ID" b="1" dirty="0"/>
              <a:t> para </a:t>
            </a:r>
            <a:r>
              <a:rPr lang="en-ID" b="1" dirty="0" err="1"/>
              <a:t>nabi</a:t>
            </a:r>
            <a:r>
              <a:rPr lang="en-ID" b="1" dirty="0"/>
              <a:t>.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pekabaran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Allah dan </a:t>
            </a:r>
            <a:r>
              <a:rPr lang="en-ID" b="1" dirty="0" err="1"/>
              <a:t>menyampaikannya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Musa </a:t>
            </a:r>
            <a:r>
              <a:rPr lang="en-ID" b="1" dirty="0" err="1"/>
              <a:t>berperan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Allah, dan Harun </a:t>
            </a:r>
            <a:r>
              <a:rPr lang="en-ID" b="1" dirty="0" err="1"/>
              <a:t>berperan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nabi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5" y="2310166"/>
            <a:ext cx="4769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Setelah </a:t>
            </a:r>
            <a:r>
              <a:rPr lang="en-ID" b="1" dirty="0" err="1"/>
              <a:t>kegagalan</a:t>
            </a:r>
            <a:r>
              <a:rPr lang="en-ID" b="1" dirty="0"/>
              <a:t> </a:t>
            </a:r>
            <a:r>
              <a:rPr lang="en-ID" b="1" dirty="0" err="1"/>
              <a:t>awal</a:t>
            </a:r>
            <a:r>
              <a:rPr lang="en-ID" b="1" dirty="0"/>
              <a:t> di </a:t>
            </a:r>
            <a:r>
              <a:rPr lang="en-ID" b="1" dirty="0" err="1"/>
              <a:t>Mesir</a:t>
            </a:r>
            <a:r>
              <a:rPr lang="en-ID" b="1" dirty="0"/>
              <a:t>, Allah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mengingatkan</a:t>
            </a:r>
            <a:r>
              <a:rPr lang="en-ID" b="1" dirty="0"/>
              <a:t> Musa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peran</a:t>
            </a:r>
            <a:r>
              <a:rPr lang="en-ID" b="1" dirty="0"/>
              <a:t> Harun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penolong</a:t>
            </a:r>
            <a:r>
              <a:rPr lang="en-ID" b="1" dirty="0"/>
              <a:t> dan </a:t>
            </a:r>
            <a:r>
              <a:rPr lang="en-ID" b="1" dirty="0" err="1"/>
              <a:t>juru</a:t>
            </a:r>
            <a:r>
              <a:rPr lang="en-ID" b="1" dirty="0"/>
              <a:t> </a:t>
            </a:r>
            <a:r>
              <a:rPr lang="en-ID" b="1" dirty="0" err="1"/>
              <a:t>bicaranya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7:1-2).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2" y="5556364"/>
            <a:ext cx="8372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Seperti</a:t>
            </a:r>
            <a:r>
              <a:rPr lang="en-ID" b="1" dirty="0"/>
              <a:t> para </a:t>
            </a:r>
            <a:r>
              <a:rPr lang="en-ID" b="1" dirty="0" err="1"/>
              <a:t>nabi</a:t>
            </a:r>
            <a:r>
              <a:rPr lang="en-ID" b="1" dirty="0"/>
              <a:t> </a:t>
            </a:r>
            <a:r>
              <a:rPr lang="en-ID" b="1" dirty="0" err="1"/>
              <a:t>setelahnya</a:t>
            </a:r>
            <a:r>
              <a:rPr lang="en-ID" b="1" dirty="0"/>
              <a:t>, Musa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dan </a:t>
            </a:r>
            <a:r>
              <a:rPr lang="en-ID" b="1" dirty="0" err="1"/>
              <a:t>Firaun</a:t>
            </a:r>
            <a:r>
              <a:rPr lang="en-ID" b="1" dirty="0"/>
              <a:t>, “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mau</a:t>
            </a:r>
            <a:r>
              <a:rPr lang="en-ID" b="1" dirty="0"/>
              <a:t> </a:t>
            </a: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, </a:t>
            </a:r>
            <a:r>
              <a:rPr lang="en-ID" b="1" dirty="0" err="1"/>
              <a:t>sebab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pemberontak</a:t>
            </a:r>
            <a:r>
              <a:rPr lang="en-ID" b="1" dirty="0"/>
              <a:t>.” (Yeh 2:7). Hal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berlaku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,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suara</a:t>
            </a:r>
            <a:r>
              <a:rPr lang="en-ID" b="1" dirty="0"/>
              <a:t> Allah yang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didengar</a:t>
            </a:r>
            <a:r>
              <a:rPr lang="en-ID" b="1" dirty="0"/>
              <a:t> di </a:t>
            </a:r>
            <a:r>
              <a:rPr lang="en-ID" b="1" dirty="0" err="1"/>
              <a:t>bumi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66601"/>
            <a:ext cx="8372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Seperti</a:t>
            </a:r>
            <a:r>
              <a:rPr lang="en-ID" b="1" dirty="0"/>
              <a:t> yang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terjadi</a:t>
            </a:r>
            <a:r>
              <a:rPr lang="en-ID" b="1" dirty="0"/>
              <a:t> pada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dirty="0" err="1"/>
              <a:t>nabi</a:t>
            </a:r>
            <a:r>
              <a:rPr lang="en-ID" b="1" dirty="0"/>
              <a:t>, Allah </a:t>
            </a:r>
            <a:r>
              <a:rPr lang="en-ID" b="1" dirty="0" err="1"/>
              <a:t>memperingatkan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pekabarannya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didengar</a:t>
            </a:r>
            <a:r>
              <a:rPr lang="en-ID" b="1" dirty="0"/>
              <a:t>, dan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bertindak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kuasa</a:t>
            </a:r>
            <a:r>
              <a:rPr lang="en-ID" b="1" dirty="0"/>
              <a:t> yang </a:t>
            </a:r>
            <a:r>
              <a:rPr lang="en-ID" b="1" dirty="0" err="1"/>
              <a:t>besar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7:3).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306552" y="367625"/>
            <a:ext cx="931599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ID" sz="2300" b="1" dirty="0" err="1">
                <a:latin typeface="Constantia" panose="02030602050306030303" pitchFamily="18" charset="0"/>
              </a:rPr>
              <a:t>Bangsa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Ibrani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berharap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memperoleh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kebebasan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tanpa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ujian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iman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khusus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tanpa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kesulitan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atau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penderitaan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nyata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Namun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belum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siap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pembebasan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kurang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beriman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Allah dan </a:t>
            </a:r>
            <a:r>
              <a:rPr lang="en-ID" sz="2300" b="1" dirty="0" err="1">
                <a:latin typeface="Constantia" panose="02030602050306030303" pitchFamily="18" charset="0"/>
              </a:rPr>
              <a:t>enggan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menanggung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penderitaan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sabar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sampai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berkenan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bertindak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bagi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. Banyak yang </a:t>
            </a:r>
            <a:r>
              <a:rPr lang="en-ID" sz="2300" b="1" dirty="0" err="1">
                <a:latin typeface="Constantia" panose="02030602050306030303" pitchFamily="18" charset="0"/>
              </a:rPr>
              <a:t>lebih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memilih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tetap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menjadi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budak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daripada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menghadapi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kesulitan</a:t>
            </a:r>
            <a:r>
              <a:rPr lang="en-ID" sz="2300" b="1" dirty="0">
                <a:latin typeface="Constantia" panose="02030602050306030303" pitchFamily="18" charset="0"/>
              </a:rPr>
              <a:t> yang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menyertai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pemindahan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</a:t>
            </a:r>
            <a:r>
              <a:rPr lang="en-ID" sz="2300" b="1" dirty="0">
                <a:latin typeface="Constantia" panose="02030602050306030303" pitchFamily="18" charset="0"/>
              </a:rPr>
              <a:t> negeri </a:t>
            </a:r>
            <a:r>
              <a:rPr lang="en-ID" sz="2300" b="1" dirty="0" err="1">
                <a:latin typeface="Constantia" panose="02030602050306030303" pitchFamily="18" charset="0"/>
              </a:rPr>
              <a:t>asing</a:t>
            </a:r>
            <a:r>
              <a:rPr lang="en-ID" sz="2300" b="1" dirty="0">
                <a:latin typeface="Constantia" panose="02030602050306030303" pitchFamily="18" charset="0"/>
              </a:rPr>
              <a:t>; dan </a:t>
            </a:r>
            <a:r>
              <a:rPr lang="en-ID" sz="2300" b="1" dirty="0" err="1">
                <a:latin typeface="Constantia" panose="02030602050306030303" pitchFamily="18" charset="0"/>
              </a:rPr>
              <a:t>kebiasaan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beberapa</a:t>
            </a:r>
            <a:r>
              <a:rPr lang="en-ID" sz="2300" b="1" dirty="0">
                <a:latin typeface="Constantia" panose="02030602050306030303" pitchFamily="18" charset="0"/>
              </a:rPr>
              <a:t> orang </a:t>
            </a:r>
            <a:r>
              <a:rPr lang="en-ID" sz="2300" b="1" dirty="0" err="1">
                <a:latin typeface="Constantia" panose="02030602050306030303" pitchFamily="18" charset="0"/>
              </a:rPr>
              <a:t>telah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menjadi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begitu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mirip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dengan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kebiasaan</a:t>
            </a:r>
            <a:r>
              <a:rPr lang="en-ID" sz="2300" b="1" dirty="0">
                <a:latin typeface="Constantia" panose="02030602050306030303" pitchFamily="18" charset="0"/>
              </a:rPr>
              <a:t> orang </a:t>
            </a:r>
            <a:r>
              <a:rPr lang="en-ID" sz="2300" b="1" dirty="0" err="1">
                <a:latin typeface="Constantia" panose="02030602050306030303" pitchFamily="18" charset="0"/>
              </a:rPr>
              <a:t>Mesir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sehingga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lebih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suka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tinggal</a:t>
            </a:r>
            <a:r>
              <a:rPr lang="en-ID" sz="2300" b="1" dirty="0">
                <a:latin typeface="Constantia" panose="02030602050306030303" pitchFamily="18" charset="0"/>
              </a:rPr>
              <a:t> di </a:t>
            </a:r>
            <a:r>
              <a:rPr lang="en-ID" sz="2300" b="1" dirty="0" err="1">
                <a:latin typeface="Constantia" panose="02030602050306030303" pitchFamily="18" charset="0"/>
              </a:rPr>
              <a:t>Mesir</a:t>
            </a:r>
            <a:r>
              <a:rPr lang="en-ID" sz="2300" b="1" dirty="0">
                <a:latin typeface="Constantia" panose="02030602050306030303" pitchFamily="18" charset="0"/>
              </a:rPr>
              <a:t>. Oleh </a:t>
            </a:r>
            <a:r>
              <a:rPr lang="en-ID" sz="2300" b="1" dirty="0" err="1">
                <a:latin typeface="Constantia" panose="02030602050306030303" pitchFamily="18" charset="0"/>
              </a:rPr>
              <a:t>karena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itu</a:t>
            </a:r>
            <a:r>
              <a:rPr lang="en-ID" sz="2300" b="1" dirty="0">
                <a:latin typeface="Constantia" panose="02030602050306030303" pitchFamily="18" charset="0"/>
              </a:rPr>
              <a:t>, </a:t>
            </a:r>
            <a:r>
              <a:rPr lang="en-ID" sz="2300" b="1" dirty="0" err="1">
                <a:latin typeface="Constantia" panose="02030602050306030303" pitchFamily="18" charset="0"/>
              </a:rPr>
              <a:t>Tuhan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tidak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membebaskan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melalui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manifestasi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pertama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kuasa</a:t>
            </a:r>
            <a:r>
              <a:rPr lang="en-ID" sz="2300" b="1" dirty="0">
                <a:latin typeface="Constantia" panose="02030602050306030303" pitchFamily="18" charset="0"/>
              </a:rPr>
              <a:t>-Nya di </a:t>
            </a:r>
            <a:r>
              <a:rPr lang="en-ID" sz="2300" b="1" dirty="0" err="1">
                <a:latin typeface="Constantia" panose="02030602050306030303" pitchFamily="18" charset="0"/>
              </a:rPr>
              <a:t>hadapan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Firaun</a:t>
            </a:r>
            <a:r>
              <a:rPr lang="en-ID" sz="2300" b="1" dirty="0">
                <a:latin typeface="Constantia" panose="02030602050306030303" pitchFamily="18" charset="0"/>
              </a:rPr>
              <a:t>. </a:t>
            </a:r>
            <a:r>
              <a:rPr lang="en-ID" sz="2300" b="1" dirty="0" err="1">
                <a:latin typeface="Constantia" panose="02030602050306030303" pitchFamily="18" charset="0"/>
              </a:rPr>
              <a:t>Dia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mengatur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berbagai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peristiwa</a:t>
            </a:r>
            <a:r>
              <a:rPr lang="en-ID" sz="2300" b="1" dirty="0">
                <a:latin typeface="Constantia" panose="02030602050306030303" pitchFamily="18" charset="0"/>
              </a:rPr>
              <a:t> agar </a:t>
            </a:r>
            <a:r>
              <a:rPr lang="en-ID" sz="2300" b="1" dirty="0" err="1">
                <a:latin typeface="Constantia" panose="02030602050306030303" pitchFamily="18" charset="0"/>
              </a:rPr>
              <a:t>roh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tirani</a:t>
            </a:r>
            <a:r>
              <a:rPr lang="en-ID" sz="2300" b="1" dirty="0">
                <a:latin typeface="Constantia" panose="02030602050306030303" pitchFamily="18" charset="0"/>
              </a:rPr>
              <a:t> raja </a:t>
            </a:r>
            <a:r>
              <a:rPr lang="en-ID" sz="2300" b="1" dirty="0" err="1">
                <a:latin typeface="Constantia" panose="02030602050306030303" pitchFamily="18" charset="0"/>
              </a:rPr>
              <a:t>Mesir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dapat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berkembang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lebih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penuh</a:t>
            </a:r>
            <a:r>
              <a:rPr lang="en-ID" sz="2300" b="1" dirty="0">
                <a:latin typeface="Constantia" panose="02030602050306030303" pitchFamily="18" charset="0"/>
              </a:rPr>
              <a:t> dan agar </a:t>
            </a:r>
            <a:r>
              <a:rPr lang="en-ID" sz="2300" b="1" dirty="0" err="1">
                <a:latin typeface="Constantia" panose="02030602050306030303" pitchFamily="18" charset="0"/>
              </a:rPr>
              <a:t>Dia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dapat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menyatakan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diri</a:t>
            </a:r>
            <a:r>
              <a:rPr lang="en-ID" sz="2300" b="1" dirty="0">
                <a:latin typeface="Constantia" panose="02030602050306030303" pitchFamily="18" charset="0"/>
              </a:rPr>
              <a:t>-Nya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umat</a:t>
            </a:r>
            <a:r>
              <a:rPr lang="en-ID" sz="2300" b="1" dirty="0">
                <a:latin typeface="Constantia" panose="02030602050306030303" pitchFamily="18" charset="0"/>
              </a:rPr>
              <a:t>-Nya. Ketika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melihat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keadilan</a:t>
            </a:r>
            <a:r>
              <a:rPr lang="en-ID" sz="2300" b="1" dirty="0">
                <a:latin typeface="Constantia" panose="02030602050306030303" pitchFamily="18" charset="0"/>
              </a:rPr>
              <a:t>-Nya, </a:t>
            </a:r>
            <a:r>
              <a:rPr lang="en-ID" sz="2300" b="1" dirty="0" err="1">
                <a:latin typeface="Constantia" panose="02030602050306030303" pitchFamily="18" charset="0"/>
              </a:rPr>
              <a:t>kuasa</a:t>
            </a:r>
            <a:r>
              <a:rPr lang="en-ID" sz="2300" b="1" dirty="0">
                <a:latin typeface="Constantia" panose="02030602050306030303" pitchFamily="18" charset="0"/>
              </a:rPr>
              <a:t>-Nya, dan </a:t>
            </a:r>
            <a:r>
              <a:rPr lang="en-ID" sz="2300" b="1" dirty="0" err="1">
                <a:latin typeface="Constantia" panose="02030602050306030303" pitchFamily="18" charset="0"/>
              </a:rPr>
              <a:t>kasih</a:t>
            </a:r>
            <a:r>
              <a:rPr lang="en-ID" sz="2300" b="1" dirty="0">
                <a:latin typeface="Constantia" panose="02030602050306030303" pitchFamily="18" charset="0"/>
              </a:rPr>
              <a:t>-Nya, </a:t>
            </a:r>
            <a:r>
              <a:rPr lang="en-ID" sz="2300" b="1" dirty="0" err="1">
                <a:latin typeface="Constantia" panose="02030602050306030303" pitchFamily="18" charset="0"/>
              </a:rPr>
              <a:t>mereka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akan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memilih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untuk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meninggalkan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Mesir</a:t>
            </a:r>
            <a:r>
              <a:rPr lang="en-ID" sz="2300" b="1" dirty="0">
                <a:latin typeface="Constantia" panose="02030602050306030303" pitchFamily="18" charset="0"/>
              </a:rPr>
              <a:t> dan </a:t>
            </a:r>
            <a:r>
              <a:rPr lang="en-ID" sz="2300" b="1" dirty="0" err="1">
                <a:latin typeface="Constantia" panose="02030602050306030303" pitchFamily="18" charset="0"/>
              </a:rPr>
              <a:t>mengabdi</a:t>
            </a:r>
            <a:r>
              <a:rPr lang="en-ID" sz="2300" b="1" dirty="0">
                <a:latin typeface="Constantia" panose="02030602050306030303" pitchFamily="18" charset="0"/>
              </a:rPr>
              <a:t> </a:t>
            </a:r>
            <a:r>
              <a:rPr lang="en-ID" sz="2300" b="1" dirty="0" err="1">
                <a:latin typeface="Constantia" panose="02030602050306030303" pitchFamily="18" charset="0"/>
              </a:rPr>
              <a:t>kepada</a:t>
            </a:r>
            <a:r>
              <a:rPr lang="en-ID" sz="2300" b="1" dirty="0">
                <a:latin typeface="Constantia" panose="02030602050306030303" pitchFamily="18" charset="0"/>
              </a:rPr>
              <a:t>-Nya.</a:t>
            </a:r>
            <a:r>
              <a:rPr lang="en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252339"/>
            <a:ext cx="12112171" cy="16773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Kemudian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Musa dan Harun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pergi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menghadap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Firaun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berkata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kepadanya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Beginilah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TUHAN, Allah Israel: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Biarkanlah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umat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pergi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mengadakan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perayaan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bagi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-Ku di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padang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gurun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.“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Firaun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berkata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"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Siapakah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harus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kudengarkan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-Nya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membiarkan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Israel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pergi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kenal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juga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membiarkan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orang Israel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pergi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Keluaran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rgbClr val="7A21A4"/>
                </a:solidFill>
              </a:rPr>
              <a:t>Permohonan</a:t>
            </a:r>
            <a:r>
              <a:rPr lang="en-ID" sz="2000" b="1" dirty="0">
                <a:solidFill>
                  <a:srgbClr val="7A21A4"/>
                </a:solidFill>
              </a:rPr>
              <a:t>: "</a:t>
            </a:r>
            <a:r>
              <a:rPr lang="en-ID" sz="2000" b="1" dirty="0" err="1">
                <a:solidFill>
                  <a:srgbClr val="7A21A4"/>
                </a:solidFill>
              </a:rPr>
              <a:t>Biarkanlah</a:t>
            </a:r>
            <a:r>
              <a:rPr lang="en-ID" sz="2000" b="1" dirty="0">
                <a:solidFill>
                  <a:srgbClr val="7A21A4"/>
                </a:solidFill>
              </a:rPr>
              <a:t> </a:t>
            </a:r>
            <a:r>
              <a:rPr lang="en-ID" sz="2000" b="1" dirty="0" err="1">
                <a:solidFill>
                  <a:srgbClr val="7A21A4"/>
                </a:solidFill>
              </a:rPr>
              <a:t>umat</a:t>
            </a:r>
            <a:r>
              <a:rPr lang="en-ID" sz="2000" b="1" dirty="0">
                <a:solidFill>
                  <a:srgbClr val="7A21A4"/>
                </a:solidFill>
              </a:rPr>
              <a:t>-Ku </a:t>
            </a:r>
            <a:r>
              <a:rPr lang="en-ID" sz="2000" b="1" dirty="0" err="1">
                <a:solidFill>
                  <a:srgbClr val="7A21A4"/>
                </a:solidFill>
              </a:rPr>
              <a:t>pergi</a:t>
            </a:r>
            <a:r>
              <a:rPr lang="en-ID" sz="2000" b="1" dirty="0">
                <a:solidFill>
                  <a:srgbClr val="7A21A4"/>
                </a:solidFill>
              </a:rPr>
              <a:t>.</a:t>
            </a:r>
            <a:r>
              <a:rPr lang="en" sz="2000" b="1" dirty="0">
                <a:solidFill>
                  <a:srgbClr val="7A21A4"/>
                </a:solidFill>
              </a:rPr>
              <a:t>”</a:t>
            </a: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Respon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 (</a:t>
            </a:r>
            <a:r>
              <a:rPr lang="en-ID" sz="2000" b="1" dirty="0" err="1"/>
              <a:t>Keluaran</a:t>
            </a:r>
            <a:r>
              <a:rPr lang="en-ID" sz="2000" b="1" dirty="0"/>
              <a:t> 5:1-2)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Respon bangsa itu (Keluaran 5:3-21)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Respon</a:t>
            </a:r>
            <a:r>
              <a:rPr lang="en-ID" sz="2000" b="1" dirty="0"/>
              <a:t> Allah (</a:t>
            </a:r>
            <a:r>
              <a:rPr lang="en-ID" sz="2000" b="1" dirty="0" err="1"/>
              <a:t>Keluaran</a:t>
            </a:r>
            <a:r>
              <a:rPr lang="en-ID" sz="2000" b="1" dirty="0"/>
              <a:t> 5:22-6:8)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Respon</a:t>
            </a:r>
            <a:r>
              <a:rPr lang="en-ID" sz="2000" b="1" dirty="0"/>
              <a:t> Musa (</a:t>
            </a:r>
            <a:r>
              <a:rPr lang="en-ID" sz="2000" b="1" dirty="0" err="1"/>
              <a:t>Keluaran</a:t>
            </a:r>
            <a:r>
              <a:rPr lang="en-ID" sz="2000" b="1" dirty="0"/>
              <a:t> 6:9-13)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A01965"/>
                </a:solidFill>
              </a:rPr>
              <a:t>Peran Musa dan Harun (Keluaran 6:28-7:7)</a:t>
            </a:r>
            <a:endParaRPr lang="en" sz="2000" b="1" dirty="0">
              <a:solidFill>
                <a:srgbClr val="A0196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10573" y="280983"/>
            <a:ext cx="635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Sebagaimana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Musa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mudah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Firaun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mengizinkan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meninggalkan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Mesir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10574" y="3055883"/>
            <a:ext cx="6156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diajukan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ditolak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pembalasan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Musa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mukjizat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pun; …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mengecewakan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10574" y="2028324"/>
            <a:ext cx="6156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Jadi,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harapan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terletak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mukjizat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memaksa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Firaun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menanggapi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permintaan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tegas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10574" y="1000765"/>
            <a:ext cx="6156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akal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membiarkan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begitu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berguna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pergi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merdeka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diinginkan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ID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Mesir</a:t>
            </a:r>
            <a:r>
              <a:rPr lang="en-ID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305425" y="1666979"/>
            <a:ext cx="6886573" cy="45397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PERMOHONAN:</a:t>
            </a:r>
          </a:p>
          <a:p>
            <a:pPr algn="ctr">
              <a:spcBef>
                <a:spcPts val="3000"/>
              </a:spcBef>
            </a:pPr>
            <a:r>
              <a:rPr lang="en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“BIARKANLAH UMAT-KU PERGI”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 FIRAUN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0" y="49190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Firaun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Siapakah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harus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kudengarkan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firman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membiarkan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Israel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kenal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juga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membiarkan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Israel </a:t>
            </a:r>
            <a:r>
              <a:rPr lang="en-ID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pergi</a:t>
            </a:r>
            <a:r>
              <a:rPr lang="en-ID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536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Thutmose III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kanak-kanak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diangkat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raja di </a:t>
            </a:r>
            <a:r>
              <a:rPr lang="en-ID" sz="2000" b="1" dirty="0" err="1"/>
              <a:t>bawah</a:t>
            </a:r>
            <a:r>
              <a:rPr lang="en-ID" sz="2000" b="1" dirty="0"/>
              <a:t> </a:t>
            </a:r>
            <a:r>
              <a:rPr lang="en-ID" sz="2000" b="1" dirty="0" err="1"/>
              <a:t>perwalian</a:t>
            </a:r>
            <a:r>
              <a:rPr lang="en-ID" sz="2000" b="1" dirty="0"/>
              <a:t> Hatshepsut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mencegah</a:t>
            </a:r>
            <a:r>
              <a:rPr lang="en-ID" sz="2000" b="1" dirty="0"/>
              <a:t> Musa </a:t>
            </a:r>
            <a:r>
              <a:rPr lang="en-ID" sz="2000" b="1" dirty="0" err="1"/>
              <a:t>dinyatakan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. Musa </a:t>
            </a:r>
            <a:r>
              <a:rPr lang="en-ID" sz="2000" b="1" dirty="0" err="1"/>
              <a:t>melarikan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Mesir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Thutmose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remaja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Sikapnya</a:t>
            </a:r>
            <a:r>
              <a:rPr lang="en-ID" sz="2000" b="1" dirty="0"/>
              <a:t> </a:t>
            </a:r>
            <a:r>
              <a:rPr lang="en-ID" sz="2000" b="1" dirty="0" err="1"/>
              <a:t>digunakan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Kitab Wahyu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simbol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mewakili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</a:t>
            </a:r>
            <a:r>
              <a:rPr lang="en-ID" sz="2000" b="1" dirty="0" err="1"/>
              <a:t>Prancis</a:t>
            </a:r>
            <a:r>
              <a:rPr lang="en-ID" sz="2000" b="1" dirty="0"/>
              <a:t> </a:t>
            </a:r>
            <a:r>
              <a:rPr lang="en-ID" sz="2000" b="1" dirty="0" err="1"/>
              <a:t>selama</a:t>
            </a:r>
            <a:r>
              <a:rPr lang="en-ID" sz="2000" b="1" dirty="0"/>
              <a:t> </a:t>
            </a:r>
            <a:r>
              <a:rPr lang="en-ID" sz="2000" b="1" dirty="0" err="1"/>
              <a:t>revolusi</a:t>
            </a:r>
            <a:r>
              <a:rPr lang="en-ID" sz="2000" b="1" dirty="0"/>
              <a:t> </a:t>
            </a:r>
            <a:r>
              <a:rPr lang="en-ID" sz="2000" b="1" dirty="0" err="1"/>
              <a:t>abad</a:t>
            </a:r>
            <a:r>
              <a:rPr lang="en-ID" sz="2000" b="1" dirty="0"/>
              <a:t> ke-18 (Wahyu 11:8).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Firaun</a:t>
            </a:r>
            <a:r>
              <a:rPr lang="en-ID" sz="2000" b="1" dirty="0"/>
              <a:t>, </a:t>
            </a:r>
            <a:r>
              <a:rPr lang="en-ID" sz="2000" b="1" dirty="0" err="1"/>
              <a:t>Republik</a:t>
            </a:r>
            <a:r>
              <a:rPr lang="en-ID" sz="2000" b="1" dirty="0"/>
              <a:t> </a:t>
            </a:r>
            <a:r>
              <a:rPr lang="en-ID" sz="2000" b="1" dirty="0" err="1"/>
              <a:t>Prancis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 agama </a:t>
            </a:r>
            <a:r>
              <a:rPr lang="en-ID" sz="2000" b="1" dirty="0" err="1"/>
              <a:t>dihapuskan</a:t>
            </a:r>
            <a:r>
              <a:rPr lang="en-ID" sz="2000" b="1" dirty="0"/>
              <a:t> dan </a:t>
            </a:r>
            <a:r>
              <a:rPr lang="en-ID" sz="2000" b="1" dirty="0" err="1"/>
              <a:t>menyatakan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</a:t>
            </a:r>
            <a:r>
              <a:rPr lang="en-ID" sz="2000" b="1" dirty="0" err="1"/>
              <a:t>ateis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229490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Tanggapan</a:t>
            </a:r>
            <a:r>
              <a:rPr lang="en-ID" sz="2000" b="1" dirty="0"/>
              <a:t> Thutmose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tantangan</a:t>
            </a:r>
            <a:r>
              <a:rPr lang="en-ID" sz="2000" b="1" dirty="0"/>
              <a:t>,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Musa,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Allah </a:t>
            </a:r>
            <a:r>
              <a:rPr lang="en-ID" sz="2000" b="1" dirty="0" err="1"/>
              <a:t>sendiri</a:t>
            </a:r>
            <a:r>
              <a:rPr lang="en-ID" sz="2000" b="1" dirty="0"/>
              <a:t>. </a:t>
            </a:r>
            <a:r>
              <a:rPr lang="en-ID" sz="2000" b="1" dirty="0" err="1"/>
              <a:t>Singkatnya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menantang</a:t>
            </a:r>
            <a:r>
              <a:rPr lang="en-ID" sz="2000" b="1" dirty="0"/>
              <a:t> </a:t>
            </a:r>
            <a:r>
              <a:rPr lang="en-ID" sz="2000" b="1" dirty="0" err="1"/>
              <a:t>keberadaan</a:t>
            </a:r>
            <a:r>
              <a:rPr lang="en-ID" sz="2000" b="1" dirty="0"/>
              <a:t> Allah </a:t>
            </a:r>
            <a:r>
              <a:rPr lang="en-ID" sz="2000" b="1" dirty="0" err="1"/>
              <a:t>sendiri</a:t>
            </a:r>
            <a:r>
              <a:rPr lang="en-ID" sz="2000" b="1" dirty="0"/>
              <a:t> (</a:t>
            </a:r>
            <a:r>
              <a:rPr lang="en-ID" sz="2000" b="1" dirty="0" err="1"/>
              <a:t>Kel</a:t>
            </a:r>
            <a:r>
              <a:rPr lang="en-ID" sz="2000" b="1" dirty="0"/>
              <a:t> 5:2).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916310"/>
            <a:ext cx="6358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Empat</a:t>
            </a:r>
            <a:r>
              <a:rPr lang="en-ID" sz="2000" b="1" dirty="0"/>
              <a:t> </a:t>
            </a:r>
            <a:r>
              <a:rPr lang="en-ID" sz="2000" b="1" dirty="0" err="1"/>
              <a:t>puluh</a:t>
            </a:r>
            <a:r>
              <a:rPr lang="en-ID" sz="2000" b="1" dirty="0"/>
              <a:t>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kemudian</a:t>
            </a:r>
            <a:r>
              <a:rPr lang="en-ID" sz="2000" b="1" dirty="0"/>
              <a:t>, Musa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istana</a:t>
            </a:r>
            <a:r>
              <a:rPr lang="en-ID" sz="2000" b="1" dirty="0"/>
              <a:t>. </a:t>
            </a:r>
            <a:r>
              <a:rPr lang="en-ID" sz="2000" b="1" dirty="0" err="1"/>
              <a:t>Apakah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datang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menuntut</a:t>
            </a:r>
            <a:r>
              <a:rPr lang="en-ID" sz="2000" b="1" dirty="0"/>
              <a:t> </a:t>
            </a:r>
            <a:r>
              <a:rPr lang="en-ID" sz="2000" b="1" dirty="0" err="1"/>
              <a:t>haknya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takhta</a:t>
            </a:r>
            <a:r>
              <a:rPr lang="en-ID" sz="2000" b="1" dirty="0"/>
              <a:t>? Sama </a:t>
            </a:r>
            <a:r>
              <a:rPr lang="en-ID" sz="2000" b="1" dirty="0" err="1"/>
              <a:t>sekali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. </a:t>
            </a:r>
            <a:r>
              <a:rPr lang="en-ID" sz="2000" b="1" dirty="0" err="1"/>
              <a:t>Permintaannya</a:t>
            </a:r>
            <a:r>
              <a:rPr lang="en-ID" sz="2000" b="1" dirty="0"/>
              <a:t> </a:t>
            </a:r>
            <a:r>
              <a:rPr lang="en-ID" sz="2000" b="1" dirty="0" err="1"/>
              <a:t>sederhana</a:t>
            </a:r>
            <a:r>
              <a:rPr lang="en-ID" sz="2000" b="1" dirty="0"/>
              <a:t>: “</a:t>
            </a:r>
            <a:r>
              <a:rPr lang="en-ID" sz="2000" b="1" dirty="0" err="1"/>
              <a:t>Biarkanlah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-Ku </a:t>
            </a:r>
            <a:r>
              <a:rPr lang="en-ID" sz="2000" b="1" dirty="0" err="1"/>
              <a:t>pergi</a:t>
            </a:r>
            <a:r>
              <a:rPr lang="en-ID" sz="2000" b="1" dirty="0"/>
              <a:t>” (</a:t>
            </a:r>
            <a:r>
              <a:rPr lang="en-ID" sz="2000" b="1" dirty="0" err="1"/>
              <a:t>Kel</a:t>
            </a:r>
            <a:r>
              <a:rPr lang="en-ID" sz="2000" b="1" dirty="0"/>
              <a:t> 5:1).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 BANGSA ITU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517713"/>
            <a:ext cx="80327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keduanya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Kiranya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memperhatikan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perbuatanmu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menghukumkan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membusukkan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Firaun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hamba-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hambanya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demikian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memberikan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pisau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membunuh</a:t>
            </a:r>
            <a:r>
              <a:rPr lang="en-ID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kami."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Ketika Musa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tanda-tanda</a:t>
            </a:r>
            <a:r>
              <a:rPr lang="en-ID" b="1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Allah </a:t>
            </a:r>
            <a:r>
              <a:rPr lang="en-ID" b="1" dirty="0" err="1"/>
              <a:t>berikan</a:t>
            </a:r>
            <a:r>
              <a:rPr lang="en-ID" b="1" dirty="0"/>
              <a:t> </a:t>
            </a:r>
            <a:r>
              <a:rPr lang="en-ID" b="1" dirty="0" err="1"/>
              <a:t>kepadanya</a:t>
            </a:r>
            <a:r>
              <a:rPr lang="en-ID" b="1" dirty="0"/>
              <a:t> di </a:t>
            </a:r>
            <a:r>
              <a:rPr lang="en-ID" b="1" dirty="0" err="1"/>
              <a:t>hadapan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percaya</a:t>
            </a:r>
            <a:r>
              <a:rPr lang="en-ID" b="1" dirty="0"/>
              <a:t> dan </a:t>
            </a:r>
            <a:r>
              <a:rPr lang="en-ID" b="1" dirty="0" err="1"/>
              <a:t>beribadah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4:29-31). Kita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membayangkan</a:t>
            </a:r>
            <a:r>
              <a:rPr lang="en-ID" b="1" dirty="0"/>
              <a:t> </a:t>
            </a:r>
            <a:r>
              <a:rPr lang="en-ID" b="1" dirty="0" err="1"/>
              <a:t>betapa</a:t>
            </a:r>
            <a:r>
              <a:rPr lang="en-ID" b="1" dirty="0"/>
              <a:t> </a:t>
            </a:r>
            <a:r>
              <a:rPr lang="en-ID" b="1" dirty="0" err="1"/>
              <a:t>bersemangatnya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menunggu</a:t>
            </a:r>
            <a:r>
              <a:rPr lang="en-ID" b="1" dirty="0"/>
              <a:t> </a:t>
            </a:r>
            <a:r>
              <a:rPr lang="en-ID" b="1" dirty="0" err="1"/>
              <a:t>jawaban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permintaan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.</a:t>
            </a:r>
            <a:endParaRPr lang="en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725103" y="2610683"/>
            <a:ext cx="4358932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862923"/>
            <a:ext cx="74747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Jawabannya</a:t>
            </a:r>
            <a:r>
              <a:rPr lang="en-ID" b="1" dirty="0"/>
              <a:t> </a:t>
            </a:r>
            <a:r>
              <a:rPr lang="en-ID" b="1" dirty="0" err="1"/>
              <a:t>sungguh</a:t>
            </a:r>
            <a:r>
              <a:rPr lang="en-ID" b="1" dirty="0"/>
              <a:t> </a:t>
            </a:r>
            <a:r>
              <a:rPr lang="en-ID" b="1" dirty="0" err="1"/>
              <a:t>tak</a:t>
            </a:r>
            <a:r>
              <a:rPr lang="en-ID" b="1" dirty="0"/>
              <a:t> </a:t>
            </a:r>
            <a:r>
              <a:rPr lang="en-ID" b="1" dirty="0" err="1"/>
              <a:t>terduga</a:t>
            </a:r>
            <a:r>
              <a:rPr lang="en-ID" b="1" dirty="0"/>
              <a:t>. </a:t>
            </a: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menolak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juga </a:t>
            </a:r>
            <a:r>
              <a:rPr lang="en-ID" b="1" dirty="0" err="1"/>
              <a:t>memaksa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memberi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bahan-bahan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menuntut</a:t>
            </a:r>
            <a:r>
              <a:rPr lang="en-ID" b="1" dirty="0"/>
              <a:t> </a:t>
            </a:r>
            <a:r>
              <a:rPr lang="en-ID" b="1" dirty="0" err="1"/>
              <a:t>hasil</a:t>
            </a:r>
            <a:r>
              <a:rPr lang="en-ID" b="1" dirty="0"/>
              <a:t> yang </a:t>
            </a:r>
            <a:r>
              <a:rPr lang="en-ID" b="1" dirty="0" err="1"/>
              <a:t>sama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5:6-8). </a:t>
            </a:r>
            <a:r>
              <a:rPr lang="en-ID" b="1" dirty="0" err="1"/>
              <a:t>Apa</a:t>
            </a:r>
            <a:r>
              <a:rPr lang="en-ID" b="1" dirty="0"/>
              <a:t>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memaksakan</a:t>
            </a:r>
            <a:r>
              <a:rPr lang="en-ID" b="1" dirty="0"/>
              <a:t> </a:t>
            </a:r>
            <a:r>
              <a:rPr lang="en-ID" b="1" dirty="0" err="1"/>
              <a:t>perintah</a:t>
            </a:r>
            <a:r>
              <a:rPr lang="en-ID" b="1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rasional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?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644539"/>
            <a:ext cx="7528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Ketika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dianiaya</a:t>
            </a:r>
            <a:r>
              <a:rPr lang="en-ID" b="1" dirty="0"/>
              <a:t>, para </a:t>
            </a:r>
            <a:r>
              <a:rPr lang="en-ID" b="1" dirty="0" err="1"/>
              <a:t>mandor</a:t>
            </a:r>
            <a:r>
              <a:rPr lang="en-ID" b="1" dirty="0"/>
              <a:t> </a:t>
            </a:r>
            <a:r>
              <a:rPr lang="en-ID" b="1" dirty="0" err="1"/>
              <a:t>mengeluh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diabaikan</a:t>
            </a:r>
            <a:r>
              <a:rPr lang="en-ID" b="1" dirty="0"/>
              <a:t>.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berbalik</a:t>
            </a:r>
            <a:r>
              <a:rPr lang="en-ID" b="1" dirty="0"/>
              <a:t> </a:t>
            </a:r>
            <a:r>
              <a:rPr lang="en-ID" b="1" dirty="0" err="1"/>
              <a:t>melawan</a:t>
            </a:r>
            <a:r>
              <a:rPr lang="en-ID" b="1" dirty="0"/>
              <a:t> Musa dan Harun, </a:t>
            </a:r>
            <a:r>
              <a:rPr lang="en-ID" b="1" dirty="0" err="1"/>
              <a:t>menuduh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memperburuk</a:t>
            </a:r>
            <a:r>
              <a:rPr lang="en-ID" b="1" dirty="0"/>
              <a:t> </a:t>
            </a:r>
            <a:r>
              <a:rPr lang="en-ID" b="1" dirty="0" err="1"/>
              <a:t>situasi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5:20-21).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8" y="4378529"/>
            <a:ext cx="7474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Musa dan Harun—</a:t>
            </a:r>
            <a:r>
              <a:rPr lang="en-ID" b="1" dirty="0" err="1"/>
              <a:t>menurut</a:t>
            </a:r>
            <a:r>
              <a:rPr lang="en-ID" b="1" dirty="0"/>
              <a:t> Thutmose—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“</a:t>
            </a:r>
            <a:r>
              <a:rPr lang="en-ID" b="1" dirty="0" err="1"/>
              <a:t>beristirahat</a:t>
            </a:r>
            <a:r>
              <a:rPr lang="en-ID" b="1" dirty="0"/>
              <a:t> [</a:t>
            </a:r>
            <a:r>
              <a:rPr lang="en-ID" b="1" i="1" dirty="0"/>
              <a:t>shabbat</a:t>
            </a:r>
            <a:r>
              <a:rPr lang="en-ID" b="1" dirty="0"/>
              <a:t>]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</a:t>
            </a:r>
            <a:r>
              <a:rPr lang="en-ID" b="1" dirty="0" err="1"/>
              <a:t>paksa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” (</a:t>
            </a:r>
            <a:r>
              <a:rPr lang="en-ID" b="1" dirty="0" err="1"/>
              <a:t>Kel</a:t>
            </a:r>
            <a:r>
              <a:rPr lang="en-ID" b="1" dirty="0"/>
              <a:t> 5:5). Jika </a:t>
            </a:r>
            <a:r>
              <a:rPr lang="en-ID" b="1" dirty="0" err="1"/>
              <a:t>mereka</a:t>
            </a:r>
            <a:r>
              <a:rPr lang="en-ID" b="1" dirty="0"/>
              <a:t> punya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agama dan </a:t>
            </a:r>
            <a:r>
              <a:rPr lang="en-ID" b="1" dirty="0" err="1"/>
              <a:t>kebebasan</a:t>
            </a:r>
            <a:r>
              <a:rPr lang="en-ID" b="1" dirty="0"/>
              <a:t>, </a:t>
            </a:r>
            <a:r>
              <a:rPr lang="en-ID" b="1" dirty="0" err="1"/>
              <a:t>mereka</a:t>
            </a:r>
            <a:r>
              <a:rPr lang="en-ID" b="1" dirty="0"/>
              <a:t> juga punya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mencari</a:t>
            </a:r>
            <a:r>
              <a:rPr lang="en-ID" b="1" dirty="0"/>
              <a:t> </a:t>
            </a:r>
            <a:r>
              <a:rPr lang="en-ID" b="1" dirty="0" err="1"/>
              <a:t>jerami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5:9, 17).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-11430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RESPON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412751"/>
            <a:ext cx="120015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berfirman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Musa: "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engkau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melihat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Kulakukan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Firaun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dipaksa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tangan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kuat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membiarkan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pergi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dipaksa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oleh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tangan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kuat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mengusir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sz="17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negerinya</a:t>
            </a:r>
            <a:r>
              <a:rPr lang="en-ID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’”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(Keluaran 5:24)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26610" y="1412947"/>
            <a:ext cx="953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marah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Musa. Bang </a:t>
            </a:r>
            <a:r>
              <a:rPr lang="en-ID" b="1" dirty="0" err="1"/>
              <a:t>itu</a:t>
            </a:r>
            <a:r>
              <a:rPr lang="en-ID" b="1" dirty="0"/>
              <a:t> pun </a:t>
            </a:r>
            <a:r>
              <a:rPr lang="en-ID" b="1" dirty="0" err="1"/>
              <a:t>marah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Musa. Musa…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marah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cemas</a:t>
            </a:r>
            <a:r>
              <a:rPr lang="en-ID" b="1" dirty="0"/>
              <a:t>, dan 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berbalik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keraguannya</a:t>
            </a:r>
            <a:r>
              <a:rPr lang="en-ID" b="1" dirty="0"/>
              <a:t>: “</a:t>
            </a:r>
            <a:r>
              <a:rPr lang="en-ID" b="1" dirty="0" err="1"/>
              <a:t>Tuhan</a:t>
            </a:r>
            <a:r>
              <a:rPr lang="en-ID" b="1" dirty="0"/>
              <a:t>, </a:t>
            </a:r>
            <a:r>
              <a:rPr lang="en-ID" b="1" dirty="0" err="1"/>
              <a:t>mengapakah</a:t>
            </a:r>
            <a:r>
              <a:rPr lang="en-ID" b="1" dirty="0"/>
              <a:t> </a:t>
            </a:r>
            <a:r>
              <a:rPr lang="en-ID" b="1" dirty="0" err="1"/>
              <a:t>Kauperlakukan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begitu</a:t>
            </a:r>
            <a:r>
              <a:rPr lang="en-ID" b="1" dirty="0"/>
              <a:t> </a:t>
            </a:r>
            <a:r>
              <a:rPr lang="en-ID" b="1" dirty="0" err="1"/>
              <a:t>bengis</a:t>
            </a:r>
            <a:r>
              <a:rPr lang="en-ID" b="1" dirty="0"/>
              <a:t>? </a:t>
            </a:r>
            <a:r>
              <a:rPr lang="en-ID" b="1" dirty="0" err="1"/>
              <a:t>Mengapa</a:t>
            </a:r>
            <a:r>
              <a:rPr lang="en-ID" b="1" dirty="0"/>
              <a:t> pula </a:t>
            </a:r>
            <a:r>
              <a:rPr lang="en-ID" b="1" dirty="0" err="1"/>
              <a:t>aku</a:t>
            </a:r>
            <a:r>
              <a:rPr lang="en-ID" b="1" dirty="0"/>
              <a:t> yang </a:t>
            </a:r>
            <a:r>
              <a:rPr lang="en-ID" b="1" dirty="0" err="1"/>
              <a:t>Kauutus</a:t>
            </a:r>
            <a:r>
              <a:rPr lang="en-ID" b="1" dirty="0"/>
              <a:t>?” (</a:t>
            </a:r>
            <a:r>
              <a:rPr lang="en-ID" b="1" dirty="0" err="1"/>
              <a:t>Kel</a:t>
            </a:r>
            <a:r>
              <a:rPr lang="en-ID" b="1" dirty="0"/>
              <a:t> 5:22).</a:t>
            </a:r>
            <a:endParaRPr lang="en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80839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1369815"/>
            <a:ext cx="2211790" cy="1386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Mari kita perhatikan respon Allah (Kel 6:1-8):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RESPON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0" y="68733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Musa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hadapan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TUHAN: "Orang Israel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mendengarkan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bagaimanakah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mungkin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Firaun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mendengarkan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seorang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petah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lidahnya</a:t>
            </a:r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(Keluaran 6:11)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6" y="1426963"/>
            <a:ext cx="876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Setelah </a:t>
            </a:r>
            <a:r>
              <a:rPr lang="en-ID" b="1" dirty="0" err="1"/>
              <a:t>firman</a:t>
            </a:r>
            <a:r>
              <a:rPr lang="en-ID" b="1" dirty="0"/>
              <a:t> Allah yang </a:t>
            </a:r>
            <a:r>
              <a:rPr lang="en-ID" b="1" dirty="0" err="1"/>
              <a:t>menguatkan</a:t>
            </a:r>
            <a:r>
              <a:rPr lang="en-ID" b="1" dirty="0"/>
              <a:t>, Musa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lagi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mendengarkan</a:t>
            </a:r>
            <a:r>
              <a:rPr lang="en-ID" b="1" dirty="0"/>
              <a:t> (</a:t>
            </a:r>
            <a:r>
              <a:rPr lang="en-ID" b="1" dirty="0" err="1"/>
              <a:t>Kel</a:t>
            </a:r>
            <a:r>
              <a:rPr lang="en-ID" b="1" dirty="0"/>
              <a:t> 6:9). Allah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memintanya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lagi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meminta</a:t>
            </a:r>
            <a:r>
              <a:rPr lang="en-ID" b="1" dirty="0"/>
              <a:t> </a:t>
            </a:r>
            <a:r>
              <a:rPr lang="en-ID" b="1" dirty="0" err="1"/>
              <a:t>kebebasan</a:t>
            </a:r>
            <a:r>
              <a:rPr lang="en-ID" b="1" dirty="0"/>
              <a:t> Israel (</a:t>
            </a:r>
            <a:r>
              <a:rPr lang="en-ID" b="1" dirty="0" err="1"/>
              <a:t>Kel</a:t>
            </a:r>
            <a:r>
              <a:rPr lang="en-ID" b="1" dirty="0"/>
              <a:t> 6:10-11).</a:t>
            </a:r>
            <a:endParaRPr lang="en" b="1" dirty="0"/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078014" y="4592025"/>
            <a:ext cx="81139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Ketika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mengalami</a:t>
            </a:r>
            <a:r>
              <a:rPr lang="en-ID" b="1" dirty="0"/>
              <a:t> </a:t>
            </a:r>
            <a:r>
              <a:rPr lang="en-ID" b="1" dirty="0" err="1"/>
              <a:t>keputusasaan</a:t>
            </a:r>
            <a:r>
              <a:rPr lang="en-ID" b="1" dirty="0"/>
              <a:t>, </a:t>
            </a:r>
            <a:r>
              <a:rPr lang="en-ID" b="1" dirty="0" err="1"/>
              <a:t>marilah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menjadikan</a:t>
            </a:r>
            <a:r>
              <a:rPr lang="en-ID" b="1" dirty="0"/>
              <a:t> kata-kata Asaf </a:t>
            </a:r>
            <a:r>
              <a:rPr lang="en-ID" b="1" dirty="0" err="1"/>
              <a:t>sebagai</a:t>
            </a:r>
            <a:r>
              <a:rPr lang="en-ID" b="1" dirty="0"/>
              <a:t> kata-kata </a:t>
            </a:r>
            <a:r>
              <a:rPr lang="en-ID" b="1" dirty="0" err="1"/>
              <a:t>kita</a:t>
            </a:r>
            <a:r>
              <a:rPr lang="en-ID" b="1" dirty="0"/>
              <a:t>: “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di </a:t>
            </a:r>
            <a:r>
              <a:rPr lang="en-ID" b="1" dirty="0" err="1"/>
              <a:t>dekat</a:t>
            </a:r>
            <a:r>
              <a:rPr lang="en-ID" b="1" dirty="0"/>
              <a:t>-Mu; </a:t>
            </a:r>
            <a:r>
              <a:rPr lang="en-ID" b="1" dirty="0" err="1"/>
              <a:t>Engkau</a:t>
            </a:r>
            <a:r>
              <a:rPr lang="en-ID" b="1" dirty="0"/>
              <a:t> </a:t>
            </a:r>
            <a:r>
              <a:rPr lang="en-ID" b="1" dirty="0" err="1"/>
              <a:t>memegang</a:t>
            </a:r>
            <a:r>
              <a:rPr lang="en-ID" b="1" dirty="0"/>
              <a:t> </a:t>
            </a:r>
            <a:r>
              <a:rPr lang="en-ID" b="1" dirty="0" err="1"/>
              <a:t>tangan</a:t>
            </a:r>
            <a:r>
              <a:rPr lang="en-ID" b="1" dirty="0"/>
              <a:t> </a:t>
            </a:r>
            <a:r>
              <a:rPr lang="en-ID" b="1" dirty="0" err="1"/>
              <a:t>kananku</a:t>
            </a:r>
            <a:r>
              <a:rPr lang="en-ID" b="1" dirty="0"/>
              <a:t>.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nasihat</a:t>
            </a:r>
            <a:r>
              <a:rPr lang="en-ID" b="1" dirty="0"/>
              <a:t>-Mu </a:t>
            </a:r>
            <a:r>
              <a:rPr lang="en-ID" b="1" dirty="0" err="1"/>
              <a:t>Engkau</a:t>
            </a:r>
            <a:r>
              <a:rPr lang="en-ID" b="1" dirty="0"/>
              <a:t> </a:t>
            </a:r>
            <a:r>
              <a:rPr lang="en-ID" b="1" dirty="0" err="1"/>
              <a:t>menuntun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, dan </a:t>
            </a:r>
            <a:r>
              <a:rPr lang="en-ID" b="1" dirty="0" err="1"/>
              <a:t>kemudian</a:t>
            </a:r>
            <a:r>
              <a:rPr lang="en-ID" b="1" dirty="0"/>
              <a:t> </a:t>
            </a:r>
            <a:r>
              <a:rPr lang="en-ID" b="1" dirty="0" err="1"/>
              <a:t>Engkau</a:t>
            </a:r>
            <a:r>
              <a:rPr lang="en-ID" b="1" dirty="0"/>
              <a:t> </a:t>
            </a:r>
            <a:r>
              <a:rPr lang="en-ID" b="1" dirty="0" err="1"/>
              <a:t>mengangkat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. </a:t>
            </a:r>
            <a:r>
              <a:rPr lang="en-ID" b="1" dirty="0" err="1"/>
              <a:t>Siapa</a:t>
            </a:r>
            <a:r>
              <a:rPr lang="en-ID" b="1" dirty="0"/>
              <a:t> </a:t>
            </a:r>
            <a:r>
              <a:rPr lang="en-ID" b="1" dirty="0" err="1"/>
              <a:t>gerangan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</a:t>
            </a:r>
            <a:r>
              <a:rPr lang="en-ID" b="1" dirty="0" err="1"/>
              <a:t>padaku</a:t>
            </a:r>
            <a:r>
              <a:rPr lang="en-ID" b="1" dirty="0"/>
              <a:t> di </a:t>
            </a:r>
            <a:r>
              <a:rPr lang="en-ID" b="1" dirty="0" err="1"/>
              <a:t>sorga</a:t>
            </a:r>
            <a:r>
              <a:rPr lang="en-ID" b="1" dirty="0"/>
              <a:t> </a:t>
            </a:r>
            <a:r>
              <a:rPr lang="en-ID" b="1" dirty="0" err="1"/>
              <a:t>selain</a:t>
            </a:r>
            <a:r>
              <a:rPr lang="en-ID" b="1" dirty="0"/>
              <a:t> </a:t>
            </a:r>
            <a:r>
              <a:rPr lang="en-ID" b="1" dirty="0" err="1"/>
              <a:t>Engkau</a:t>
            </a:r>
            <a:r>
              <a:rPr lang="en-ID" b="1" dirty="0"/>
              <a:t>? </a:t>
            </a:r>
            <a:r>
              <a:rPr lang="en-ID" b="1" dirty="0" err="1"/>
              <a:t>Selain</a:t>
            </a:r>
            <a:r>
              <a:rPr lang="en-ID" b="1" dirty="0"/>
              <a:t> </a:t>
            </a:r>
            <a:r>
              <a:rPr lang="en-ID" b="1" dirty="0" err="1"/>
              <a:t>Engkau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yang </a:t>
            </a:r>
            <a:r>
              <a:rPr lang="en-ID" b="1" dirty="0" err="1"/>
              <a:t>kuingini</a:t>
            </a:r>
            <a:r>
              <a:rPr lang="en-ID" b="1" dirty="0"/>
              <a:t> di </a:t>
            </a:r>
            <a:r>
              <a:rPr lang="en-ID" b="1" dirty="0" err="1"/>
              <a:t>bumi</a:t>
            </a:r>
            <a:r>
              <a:rPr lang="en-ID" b="1" dirty="0"/>
              <a:t>. </a:t>
            </a:r>
            <a:r>
              <a:rPr lang="en-ID" b="1" dirty="0" err="1"/>
              <a:t>Sekalipun</a:t>
            </a:r>
            <a:r>
              <a:rPr lang="en-ID" b="1" dirty="0"/>
              <a:t> </a:t>
            </a:r>
            <a:r>
              <a:rPr lang="en-ID" b="1" dirty="0" err="1"/>
              <a:t>dagingku</a:t>
            </a:r>
            <a:r>
              <a:rPr lang="en-ID" b="1" dirty="0"/>
              <a:t> dan </a:t>
            </a:r>
            <a:r>
              <a:rPr lang="en-ID" b="1" dirty="0" err="1"/>
              <a:t>hatiku</a:t>
            </a:r>
            <a:r>
              <a:rPr lang="en-ID" b="1" dirty="0"/>
              <a:t> </a:t>
            </a:r>
            <a:r>
              <a:rPr lang="en-ID" b="1" dirty="0" err="1"/>
              <a:t>habis</a:t>
            </a:r>
            <a:r>
              <a:rPr lang="en-ID" b="1" dirty="0"/>
              <a:t> </a:t>
            </a:r>
            <a:r>
              <a:rPr lang="en-ID" b="1" dirty="0" err="1"/>
              <a:t>lenyap</a:t>
            </a:r>
            <a:r>
              <a:rPr lang="en-ID" b="1" dirty="0"/>
              <a:t>, </a:t>
            </a:r>
            <a:r>
              <a:rPr lang="en-ID" b="1" dirty="0" err="1"/>
              <a:t>gunung</a:t>
            </a:r>
            <a:r>
              <a:rPr lang="en-ID" b="1" dirty="0"/>
              <a:t> </a:t>
            </a:r>
            <a:r>
              <a:rPr lang="en-ID" b="1" dirty="0" err="1"/>
              <a:t>batuku</a:t>
            </a:r>
            <a:r>
              <a:rPr lang="en-ID" b="1" dirty="0"/>
              <a:t> dan </a:t>
            </a:r>
            <a:r>
              <a:rPr lang="en-ID" b="1" dirty="0" err="1"/>
              <a:t>bagianku</a:t>
            </a:r>
            <a:r>
              <a:rPr lang="en-ID" b="1" dirty="0"/>
              <a:t> </a:t>
            </a:r>
            <a:r>
              <a:rPr lang="en-ID" b="1" dirty="0" err="1"/>
              <a:t>tetaplah</a:t>
            </a:r>
            <a:r>
              <a:rPr lang="en-ID" b="1" dirty="0"/>
              <a:t> Allah </a:t>
            </a:r>
            <a:r>
              <a:rPr lang="en-ID" b="1" dirty="0" err="1"/>
              <a:t>selama-lamanya</a:t>
            </a:r>
            <a:r>
              <a:rPr lang="en-ID" b="1" dirty="0"/>
              <a:t>.” (</a:t>
            </a:r>
            <a:r>
              <a:rPr lang="en-ID" b="1" dirty="0" err="1"/>
              <a:t>Mzm</a:t>
            </a:r>
            <a:r>
              <a:rPr lang="en-ID" b="1" dirty="0"/>
              <a:t> 73:23-26).</a:t>
            </a:r>
            <a:endParaRPr lang="en" b="1" dirty="0"/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3657064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Musa </a:t>
            </a:r>
            <a:r>
              <a:rPr lang="en-ID" b="1" dirty="0" err="1"/>
              <a:t>merasa</a:t>
            </a:r>
            <a:r>
              <a:rPr lang="en-ID" b="1" dirty="0"/>
              <a:t> </a:t>
            </a:r>
            <a:r>
              <a:rPr lang="en-ID" b="1" dirty="0" err="1"/>
              <a:t>terpuruk</a:t>
            </a:r>
            <a:r>
              <a:rPr lang="en-ID" b="1" dirty="0"/>
              <a:t>, </a:t>
            </a:r>
            <a:r>
              <a:rPr lang="en-ID" b="1" dirty="0" err="1"/>
              <a:t>tertekan</a:t>
            </a:r>
            <a:r>
              <a:rPr lang="en-ID" b="1" dirty="0"/>
              <a:t>, dan </a:t>
            </a:r>
            <a:r>
              <a:rPr lang="en-ID" b="1" dirty="0" err="1"/>
              <a:t>kecewa</a:t>
            </a:r>
            <a:r>
              <a:rPr lang="en-ID" b="1" dirty="0"/>
              <a:t>. </a:t>
            </a:r>
            <a:r>
              <a:rPr lang="en-ID" b="1" dirty="0" err="1"/>
              <a:t>Namun</a:t>
            </a:r>
            <a:r>
              <a:rPr lang="en-ID" b="1" dirty="0"/>
              <a:t>,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tokoh-tokoh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</a:t>
            </a:r>
            <a:r>
              <a:rPr lang="en-ID" b="1" dirty="0" err="1"/>
              <a:t>lainnya</a:t>
            </a:r>
            <a:r>
              <a:rPr lang="en-ID" b="1" dirty="0"/>
              <a:t> yang </a:t>
            </a:r>
            <a:r>
              <a:rPr lang="en-ID" b="1" dirty="0" err="1"/>
              <a:t>merasakan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 yang </a:t>
            </a:r>
            <a:r>
              <a:rPr lang="en-ID" b="1" dirty="0" err="1"/>
              <a:t>sama</a:t>
            </a:r>
            <a:r>
              <a:rPr lang="en-ID" b="1" dirty="0"/>
              <a:t>—</a:t>
            </a:r>
            <a:r>
              <a:rPr lang="en-ID" b="1" dirty="0" err="1"/>
              <a:t>seperti</a:t>
            </a:r>
            <a:r>
              <a:rPr lang="en-ID" b="1" dirty="0"/>
              <a:t> Asaf dan </a:t>
            </a:r>
            <a:r>
              <a:rPr lang="en-ID" b="1" dirty="0" err="1"/>
              <a:t>Ayub</a:t>
            </a:r>
            <a:r>
              <a:rPr lang="en-ID" b="1" dirty="0"/>
              <a:t>—</a:t>
            </a:r>
            <a:r>
              <a:rPr lang="en-ID" b="1" dirty="0" err="1"/>
              <a:t>ia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menyerah</a:t>
            </a:r>
            <a:r>
              <a:rPr lang="en-ID" b="1" dirty="0"/>
              <a:t> pada </a:t>
            </a:r>
            <a:r>
              <a:rPr lang="en-ID" b="1" dirty="0" err="1"/>
              <a:t>keputusasaan</a:t>
            </a:r>
            <a:r>
              <a:rPr lang="en-ID" b="1" dirty="0"/>
              <a:t>. </a:t>
            </a:r>
            <a:r>
              <a:rPr lang="en-ID" b="1" dirty="0" err="1"/>
              <a:t>Kepercayaannya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kuat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perasaannya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Musa </a:t>
            </a:r>
            <a:r>
              <a:rPr lang="en-ID" b="1" dirty="0" err="1"/>
              <a:t>menolak</a:t>
            </a:r>
            <a:r>
              <a:rPr lang="en-ID" b="1" dirty="0"/>
              <a:t>, dan </a:t>
            </a:r>
            <a:r>
              <a:rPr lang="en-ID" b="1" dirty="0" err="1"/>
              <a:t>kembali</a:t>
            </a:r>
            <a:r>
              <a:rPr lang="en-ID" b="1" dirty="0"/>
              <a:t> </a:t>
            </a:r>
            <a:r>
              <a:rPr lang="en-ID" b="1" dirty="0" err="1"/>
              <a:t>mengemukakan</a:t>
            </a:r>
            <a:r>
              <a:rPr lang="en-ID" b="1" dirty="0"/>
              <a:t> </a:t>
            </a:r>
            <a:r>
              <a:rPr lang="en-ID" b="1" dirty="0" err="1"/>
              <a:t>alasannya</a:t>
            </a:r>
            <a:r>
              <a:rPr lang="en-ID" b="1" dirty="0"/>
              <a:t>: Jika </a:t>
            </a:r>
            <a:r>
              <a:rPr lang="en-ID" b="1" dirty="0" err="1"/>
              <a:t>bangsaku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mau</a:t>
            </a:r>
            <a:r>
              <a:rPr lang="en-ID" b="1" dirty="0"/>
              <a:t> </a:t>
            </a: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, </a:t>
            </a:r>
            <a:r>
              <a:rPr lang="en-ID" b="1" dirty="0" err="1"/>
              <a:t>bagaimanakah</a:t>
            </a:r>
            <a:r>
              <a:rPr lang="en-ID" b="1" dirty="0"/>
              <a:t> </a:t>
            </a:r>
            <a:r>
              <a:rPr lang="en-ID" b="1" dirty="0" err="1"/>
              <a:t>Firaun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mendengarkan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, </a:t>
            </a:r>
            <a:r>
              <a:rPr lang="en-ID" b="1" dirty="0" err="1"/>
              <a:t>sedangkan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pandai</a:t>
            </a:r>
            <a:r>
              <a:rPr lang="en-ID" b="1" dirty="0"/>
              <a:t> </a:t>
            </a:r>
            <a:r>
              <a:rPr lang="en-ID" b="1" dirty="0" err="1"/>
              <a:t>berbicara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? (</a:t>
            </a:r>
            <a:r>
              <a:rPr lang="en-ID" b="1" dirty="0" err="1"/>
              <a:t>Kel</a:t>
            </a:r>
            <a:r>
              <a:rPr lang="en-ID" b="1" dirty="0"/>
              <a:t> 6:11).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PERAN MUSA DAN HARUN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3769</Words>
  <Application>Microsoft Office PowerPoint</Application>
  <PresentationFormat>Panorámica</PresentationFormat>
  <Paragraphs>109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Aptos Display</vt:lpstr>
      <vt:lpstr>Calibri</vt:lpstr>
      <vt:lpstr>Aptos</vt:lpstr>
      <vt:lpstr>Open Sans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2025-06-22T14:18:26Z</dcterms:created>
  <dcterms:modified xsi:type="dcterms:W3CDTF">2025-07-18T13:54:09Z</dcterms:modified>
</cp:coreProperties>
</file>