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1"/>
  </p:notesMasterIdLst>
  <p:sldIdLst>
    <p:sldId id="295" r:id="rId3"/>
    <p:sldId id="317" r:id="rId4"/>
    <p:sldId id="257" r:id="rId5"/>
    <p:sldId id="298" r:id="rId6"/>
    <p:sldId id="259" r:id="rId7"/>
    <p:sldId id="260" r:id="rId8"/>
    <p:sldId id="292" r:id="rId9"/>
    <p:sldId id="297" r:id="rId10"/>
    <p:sldId id="300" r:id="rId11"/>
    <p:sldId id="311" r:id="rId12"/>
    <p:sldId id="312" r:id="rId13"/>
    <p:sldId id="304" r:id="rId14"/>
    <p:sldId id="313" r:id="rId15"/>
    <p:sldId id="314" r:id="rId16"/>
    <p:sldId id="315" r:id="rId17"/>
    <p:sldId id="308" r:id="rId18"/>
    <p:sldId id="316" r:id="rId19"/>
    <p:sldId id="291" r:id="rId20"/>
  </p:sldIdLst>
  <p:sldSz cx="12192000" cy="6858000"/>
  <p:notesSz cx="6858000" cy="9144000"/>
  <p:embeddedFontLs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Constantia" panose="02030602050306030303" pitchFamily="18" charset="0"/>
      <p:regular r:id="rId26"/>
      <p:bold r:id="rId27"/>
      <p:italic r:id="rId28"/>
      <p:boldItalic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6A6D"/>
    <a:srgbClr val="AE4522"/>
    <a:srgbClr val="F6F3FF"/>
    <a:srgbClr val="2254AE"/>
    <a:srgbClr val="EABDB4"/>
    <a:srgbClr val="C74F36"/>
    <a:srgbClr val="8443EC"/>
    <a:srgbClr val="E400EA"/>
    <a:srgbClr val="FEB3FF"/>
    <a:srgbClr val="D7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0919" autoAdjust="0"/>
  </p:normalViewPr>
  <p:slideViewPr>
    <p:cSldViewPr snapToGrid="0">
      <p:cViewPr varScale="1">
        <p:scale>
          <a:sx n="31" d="100"/>
          <a:sy n="31" d="100"/>
        </p:scale>
        <p:origin x="144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5A7ED7"/>
        </a:solidFill>
      </dgm:spPr>
      <dgm:t>
        <a:bodyPr/>
        <a:lstStyle/>
        <a:p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Hapi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dewa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Sungai Nil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5A7ED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626A6D"/>
        </a:solidFill>
        <a:ln>
          <a:solidFill>
            <a:srgbClr val="626A6D"/>
          </a:solidFill>
        </a:ln>
      </dgm:spPr>
      <dgm:t>
        <a:bodyPr/>
        <a:lstStyle/>
        <a:p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Ra,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dewa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matahari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626A6D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 custScaleY="79763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6064" custLinFactY="-100000" custLinFactNeighborX="100000" custLinFactNeighborY="-150423"/>
      <dgm:spPr>
        <a:prstGeom prst="plaque">
          <a:avLst/>
        </a:prstGeom>
        <a:ln>
          <a:solidFill>
            <a:srgbClr val="626A6D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48133" custLinFactY="-77844" custLinFactNeighborX="100000" custLinFactNeighborY="-100000"/>
      <dgm:spPr>
        <a:prstGeom prst="plaque">
          <a:avLst/>
        </a:prstGeom>
        <a:ln>
          <a:solidFill>
            <a:srgbClr val="626A6D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438E67"/>
        </a:solidFill>
      </dgm:spPr>
      <dgm:t>
        <a:bodyPr/>
        <a:lstStyle/>
        <a:p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Heket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dewa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katak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438E6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8E7144"/>
        </a:solidFill>
      </dgm:spPr>
      <dgm:t>
        <a:bodyPr/>
        <a:lstStyle/>
        <a:p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Geb,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dewa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bumi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8E7144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F88B47"/>
        </a:solidFill>
        <a:ln>
          <a:solidFill>
            <a:srgbClr val="F88B47"/>
          </a:solidFill>
        </a:ln>
      </dgm:spPr>
      <dgm:t>
        <a:bodyPr/>
        <a:lstStyle/>
        <a:p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Uatchit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dewi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rawa-rawa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F88B4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F66912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F66912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12AA6C"/>
        </a:solidFill>
        <a:ln>
          <a:solidFill>
            <a:srgbClr val="12AA6C"/>
          </a:solidFill>
        </a:ln>
      </dgm:spPr>
      <dgm:t>
        <a:bodyPr/>
        <a:lstStyle/>
        <a:p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Khnum,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dewa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pencipta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12AA6C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12AA6C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12AA6C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8443EC"/>
        </a:solidFill>
        <a:ln>
          <a:solidFill>
            <a:srgbClr val="8443EC"/>
          </a:solidFill>
        </a:ln>
      </dgm:spPr>
      <dgm:t>
        <a:bodyPr/>
        <a:lstStyle/>
        <a:p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Sekhmet,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dewi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penyembuhan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8443EC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8443EC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8443EC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2254AE"/>
        </a:solidFill>
        <a:ln>
          <a:solidFill>
            <a:srgbClr val="2254AE"/>
          </a:solidFill>
        </a:ln>
      </dgm:spPr>
      <dgm:t>
        <a:bodyPr/>
        <a:lstStyle/>
        <a:p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Nut,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dewi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langit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2254AE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2254AE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NeighborX="4750" custLinFactNeighborY="-33538"/>
      <dgm:spPr>
        <a:prstGeom prst="plaque">
          <a:avLst/>
        </a:prstGeom>
        <a:ln>
          <a:solidFill>
            <a:srgbClr val="2254AE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2254AE"/>
        </a:solidFill>
        <a:ln>
          <a:solidFill>
            <a:srgbClr val="2254AE"/>
          </a:solidFill>
        </a:ln>
      </dgm:spPr>
      <dgm:t>
        <a:bodyPr/>
        <a:lstStyle/>
        <a:p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Seth,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dewa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badai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2254AE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2254AE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47613" custLinFactY="-100000" custLinFactNeighborX="100000" custLinFactNeighborY="-126439"/>
      <dgm:spPr>
        <a:prstGeom prst="plaque">
          <a:avLst/>
        </a:prstGeom>
        <a:ln>
          <a:solidFill>
            <a:srgbClr val="2254AE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AE4522"/>
        </a:solidFill>
        <a:ln>
          <a:solidFill>
            <a:srgbClr val="AE4522"/>
          </a:solidFill>
        </a:ln>
      </dgm:spPr>
      <dgm:t>
        <a:bodyPr/>
        <a:lstStyle/>
        <a:p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Neper,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dewa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gandum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AE4522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AE4522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NeighborX="4750" custLinFactNeighborY="-33538"/>
      <dgm:spPr>
        <a:prstGeom prst="plaque">
          <a:avLst/>
        </a:prstGeom>
        <a:ln>
          <a:solidFill>
            <a:srgbClr val="AE4522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338274" y="848714"/>
          <a:ext cx="1619238" cy="1394429"/>
        </a:xfrm>
        <a:prstGeom prst="hexagon">
          <a:avLst>
            <a:gd name="adj" fmla="val 25000"/>
            <a:gd name="vf" fmla="val 115470"/>
          </a:avLst>
        </a:prstGeom>
        <a:solidFill>
          <a:srgbClr val="5A7ED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Hapi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dewa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Sungai Nil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9413" y="1064986"/>
        <a:ext cx="1116960" cy="961885"/>
      </dsp:txXfrm>
    </dsp:sp>
    <dsp:sp modelId="{4003989A-EAE1-47D4-B0F1-272D4DE7EFDC}">
      <dsp:nvSpPr>
        <dsp:cNvPr id="0" name=""/>
        <dsp:cNvSpPr/>
      </dsp:nvSpPr>
      <dsp:spPr>
        <a:xfrm>
          <a:off x="1375835" y="1464481"/>
          <a:ext cx="188985" cy="163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0" y="110988"/>
          <a:ext cx="1617168" cy="139400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5A7ED7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094871" y="1312031"/>
          <a:ext cx="188985" cy="163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1048207"/>
          <a:ext cx="1787816" cy="1228033"/>
        </a:xfrm>
        <a:prstGeom prst="plaque">
          <a:avLst/>
        </a:prstGeom>
        <a:solidFill>
          <a:srgbClr val="626A6D"/>
        </a:solidFill>
        <a:ln>
          <a:solidFill>
            <a:srgbClr val="626A6D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Ra,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dewa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matahari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73717" y="1192936"/>
        <a:ext cx="1498358" cy="938575"/>
      </dsp:txXfrm>
    </dsp:sp>
    <dsp:sp modelId="{4003989A-EAE1-47D4-B0F1-272D4DE7EFDC}">
      <dsp:nvSpPr>
        <dsp:cNvPr id="0" name=""/>
        <dsp:cNvSpPr/>
      </dsp:nvSpPr>
      <dsp:spPr>
        <a:xfrm>
          <a:off x="1916968" y="112130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77892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569339" y="108369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59299" y="1029459"/>
          <a:ext cx="2128655" cy="1833121"/>
        </a:xfrm>
        <a:prstGeom prst="hexagon">
          <a:avLst>
            <a:gd name="adj" fmla="val 25000"/>
            <a:gd name="vf" fmla="val 115470"/>
          </a:avLst>
        </a:prstGeom>
        <a:solidFill>
          <a:srgbClr val="438E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Heket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dewa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katak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9447" y="1313771"/>
        <a:ext cx="1468359" cy="1264497"/>
      </dsp:txXfrm>
    </dsp:sp>
    <dsp:sp modelId="{4003989A-EAE1-47D4-B0F1-272D4DE7EFDC}">
      <dsp:nvSpPr>
        <dsp:cNvPr id="0" name=""/>
        <dsp:cNvSpPr/>
      </dsp:nvSpPr>
      <dsp:spPr>
        <a:xfrm>
          <a:off x="1808676" y="1838948"/>
          <a:ext cx="248440" cy="214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0" y="59643"/>
          <a:ext cx="2125933" cy="18325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438E67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39320" y="1638537"/>
          <a:ext cx="248440" cy="214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hexagon">
          <a:avLst>
            <a:gd name="adj" fmla="val 25000"/>
            <a:gd name="vf" fmla="val 115470"/>
          </a:avLst>
        </a:prstGeom>
        <a:solidFill>
          <a:srgbClr val="8E7144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Geb,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dewa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bumi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30795" y="1204879"/>
        <a:ext cx="1410698" cy="1214841"/>
      </dsp:txXfrm>
    </dsp:sp>
    <dsp:sp modelId="{4003989A-EAE1-47D4-B0F1-272D4DE7EFDC}">
      <dsp:nvSpPr>
        <dsp:cNvPr id="0" name=""/>
        <dsp:cNvSpPr/>
      </dsp:nvSpPr>
      <dsp:spPr>
        <a:xfrm>
          <a:off x="1761050" y="1709432"/>
          <a:ext cx="238684" cy="2060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E7144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06199" y="1516892"/>
          <a:ext cx="238684" cy="2060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F88B47"/>
        </a:solidFill>
        <a:ln w="12700" cap="flat" cmpd="sng" algn="ctr">
          <a:solidFill>
            <a:srgbClr val="F88B47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Uatchit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dewi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rawa-rawa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691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88B47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691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12AA6C"/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Khnum,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dewa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pencipta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8443EC"/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Sekhmet,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dewi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penyembuhan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2254AE"/>
        </a:solidFill>
        <a:ln>
          <a:solidFill>
            <a:srgbClr val="2254AE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Nut,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dewi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langit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270156" y="126568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2254AE"/>
        </a:solidFill>
        <a:ln>
          <a:solidFill>
            <a:srgbClr val="2254AE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Seth,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dewa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badai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568254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AE4522"/>
        </a:solidFill>
        <a:ln>
          <a:solidFill>
            <a:srgbClr val="AE4522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Neper,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dewa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gandum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270156" y="126568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FE80B-0763-4392-AFEC-354438841FD7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B3F07-6A77-47EE-9E29-7A3E18A48F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536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Pendahuluan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 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pelajaran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pekan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berjumpa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Allah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melakukan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mukjizat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tanda-tanda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ajaib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lakukan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Selain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menin-jau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sembilan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sepuluh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timpakan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hukuman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Ilahi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Bawakan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elemen-elemen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Anda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konteks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per-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tentangan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besar-peperangan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rohani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antara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kekuatan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kebaikan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kejahatan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kegelapan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Kristus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Iblis, Allah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hidup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berhala-berhala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rohani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dimulai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bumi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Taman Eden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ketika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Adam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jatuh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Allah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menjanjikan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kemenangan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agar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selamanya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mangsa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kejahatan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Kej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3: 15).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Sejak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awal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pertentangan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berlangsung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antara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menyembah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Pencipta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menyembah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ciptaan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bentuknya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Penyembahan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Pencipta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membebaskan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manusia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memerdekakan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perbudakan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Penyembahan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ciptaan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menyebabkan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kerusakan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moral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manusia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diciptakan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gambar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Allah, dan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akhirnya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berakhir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perbudakan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7: 8-10: 29,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konfrontasi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antara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Allah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hidup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Firaun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semakin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meningkat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Firaun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ingin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menunjukkan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seperti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diyakini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ole oleh 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Karena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berusaha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memainkan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-gai raja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berkuasa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mengendalikan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menentukan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benar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salah.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Sebaliknya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Allah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ingin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melepaskan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perbudakan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namun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ingin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mengajarkan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sebenarnya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membebaskan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perbudakan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dewa-dewa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Satu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dijelaskan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sangat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jelas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Allah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sedang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melawan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mengasihi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sebagaimana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mengasihi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kasih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kekal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egois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Namun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Mahakuasa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berdiri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menentang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dewa-dewa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ingin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menunjukkan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dewa-dewa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hanyalah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manusia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menjerumuskan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orang-orang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ketakutan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perbudakan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Selain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tujuan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memutus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ketergantungan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dewa-dewa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palsu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agar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-bah Allah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hidup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Pencipta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Penebus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Namun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jika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orang-orang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bersekutu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mengidentifikasi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dewa-dewa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palsu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penghakiman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jatuh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dewa-dewa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tetapi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juga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Penyembahan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berhala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terus-menerus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berujung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penghukuman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akhirnya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kehancuran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Allah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jelas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menyatakan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"dan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kujatuhkan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hukuman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12: 12);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penghakiman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Allah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terhadap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dewa-dewa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dicatat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fakta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sejarah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Bilangan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33: 4.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Setiap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penghakiman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biasanya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ditujukan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melawan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menawan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imajinasi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pikiran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perasaan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orang-orang;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memengaruhi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perilaku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kehidupan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sosial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serta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menyebabkan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terjeru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secara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menyeluruh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Seluruh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pribadi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pun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tertawan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Setelah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jiwa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hidup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terhadap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gaya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hidup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penyembahan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berhala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Gaya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hidup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dikendalikan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oleh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sihir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bertentangan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kebebasan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beribadah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berasal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Allah Sang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Pencipta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hidup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kasih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0852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dirty="0"/>
              <a:t>8. </a:t>
            </a:r>
            <a:r>
              <a:rPr lang="en-ID" b="1" dirty="0" err="1"/>
              <a:t>Ambillah</a:t>
            </a:r>
            <a:r>
              <a:rPr lang="en-ID" dirty="0"/>
              <a:t>.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keenam</a:t>
            </a:r>
            <a:r>
              <a:rPr lang="en-ID" dirty="0"/>
              <a:t>, </a:t>
            </a:r>
            <a:r>
              <a:rPr lang="en-ID" dirty="0" err="1"/>
              <a:t>seperti</a:t>
            </a:r>
            <a:r>
              <a:rPr lang="en-ID" dirty="0"/>
              <a:t> yang </a:t>
            </a:r>
            <a:r>
              <a:rPr lang="en-ID" dirty="0" err="1"/>
              <a:t>ketiga</a:t>
            </a:r>
            <a:r>
              <a:rPr lang="en-ID" dirty="0"/>
              <a:t>, </a:t>
            </a:r>
            <a:r>
              <a:rPr lang="en-ID" dirty="0" err="1"/>
              <a:t>datang</a:t>
            </a:r>
            <a:r>
              <a:rPr lang="en-ID" dirty="0"/>
              <a:t> </a:t>
            </a:r>
            <a:r>
              <a:rPr lang="en-ID" dirty="0" err="1"/>
              <a:t>tanpa</a:t>
            </a:r>
            <a:r>
              <a:rPr lang="en-ID" dirty="0"/>
              <a:t> </a:t>
            </a:r>
            <a:r>
              <a:rPr lang="en-ID" dirty="0" err="1"/>
              <a:t>pemberitahuan</a:t>
            </a:r>
            <a:r>
              <a:rPr lang="en-ID" dirty="0"/>
              <a:t>, </a:t>
            </a:r>
            <a:r>
              <a:rPr lang="en-ID" dirty="0" err="1"/>
              <a:t>meskipun</a:t>
            </a:r>
            <a:r>
              <a:rPr lang="en-ID" dirty="0"/>
              <a:t> </a:t>
            </a:r>
            <a:r>
              <a:rPr lang="en-ID" dirty="0" err="1"/>
              <a:t>mukjizat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dilakukan</a:t>
            </a:r>
            <a:r>
              <a:rPr lang="en-ID" dirty="0"/>
              <a:t> di </a:t>
            </a:r>
            <a:r>
              <a:rPr lang="en-ID" dirty="0" err="1"/>
              <a:t>hadapan</a:t>
            </a:r>
            <a:r>
              <a:rPr lang="en-ID" dirty="0"/>
              <a:t> raja. </a:t>
            </a:r>
            <a:r>
              <a:rPr lang="en-ID" dirty="0" err="1"/>
              <a:t>Mungkin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terjadi</a:t>
            </a:r>
            <a:r>
              <a:rPr lang="en-ID" dirty="0"/>
              <a:t> </a:t>
            </a:r>
            <a:r>
              <a:rPr lang="en-ID" dirty="0" err="1"/>
              <a:t>saat</a:t>
            </a:r>
            <a:r>
              <a:rPr lang="en-ID" dirty="0"/>
              <a:t>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sedang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perjalanan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sungai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melakukan</a:t>
            </a:r>
            <a:r>
              <a:rPr lang="en-ID" dirty="0"/>
              <a:t> ritual </a:t>
            </a:r>
            <a:r>
              <a:rPr lang="en-ID" dirty="0" err="1"/>
              <a:t>harian</a:t>
            </a:r>
            <a:r>
              <a:rPr lang="en-ID" dirty="0"/>
              <a:t> yang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lakukan</a:t>
            </a:r>
            <a:r>
              <a:rPr lang="en-ID" dirty="0"/>
              <a:t> di </a:t>
            </a:r>
            <a:r>
              <a:rPr lang="en-ID" dirty="0" err="1"/>
              <a:t>sana</a:t>
            </a:r>
            <a:r>
              <a:rPr lang="en-ID" dirty="0"/>
              <a:t> (</a:t>
            </a:r>
            <a:r>
              <a:rPr lang="en-ID" dirty="0" err="1"/>
              <a:t>lihat</a:t>
            </a:r>
            <a:r>
              <a:rPr lang="en-ID" dirty="0"/>
              <a:t> </a:t>
            </a:r>
            <a:r>
              <a:rPr lang="en-ID" dirty="0" err="1"/>
              <a:t>pasal</a:t>
            </a:r>
            <a:r>
              <a:rPr lang="en-ID" dirty="0"/>
              <a:t> 7:15; 8:20).</a:t>
            </a:r>
          </a:p>
          <a:p>
            <a:endParaRPr lang="en-ID" dirty="0"/>
          </a:p>
          <a:p>
            <a:r>
              <a:rPr lang="en-ID" b="1" dirty="0"/>
              <a:t>Abu </a:t>
            </a:r>
            <a:r>
              <a:rPr lang="en-ID" b="1" dirty="0" err="1"/>
              <a:t>dari</a:t>
            </a:r>
            <a:r>
              <a:rPr lang="en-ID" b="1" dirty="0"/>
              <a:t> </a:t>
            </a:r>
            <a:r>
              <a:rPr lang="en-ID" b="1" dirty="0" err="1"/>
              <a:t>tungku</a:t>
            </a:r>
            <a:r>
              <a:rPr lang="en-ID" b="1" dirty="0"/>
              <a:t> </a:t>
            </a:r>
            <a:r>
              <a:rPr lang="en-ID" b="1" dirty="0" err="1"/>
              <a:t>perapian</a:t>
            </a:r>
            <a:r>
              <a:rPr lang="en-ID" dirty="0"/>
              <a:t>. Para </a:t>
            </a:r>
            <a:r>
              <a:rPr lang="en-ID" dirty="0" err="1"/>
              <a:t>ahli</a:t>
            </a:r>
            <a:r>
              <a:rPr lang="en-ID" dirty="0"/>
              <a:t> </a:t>
            </a:r>
            <a:r>
              <a:rPr lang="en-ID" dirty="0" err="1"/>
              <a:t>berbeda</a:t>
            </a:r>
            <a:r>
              <a:rPr lang="en-ID" dirty="0"/>
              <a:t> </a:t>
            </a:r>
            <a:r>
              <a:rPr lang="en-ID" dirty="0" err="1"/>
              <a:t>pendapat</a:t>
            </a:r>
            <a:r>
              <a:rPr lang="en-ID" dirty="0"/>
              <a:t> </a:t>
            </a:r>
            <a:r>
              <a:rPr lang="en-ID" dirty="0" err="1"/>
              <a:t>mengenai</a:t>
            </a:r>
            <a:r>
              <a:rPr lang="en-ID" dirty="0"/>
              <a:t> arti kata </a:t>
            </a:r>
            <a:r>
              <a:rPr lang="en-ID" dirty="0" err="1"/>
              <a:t>Ibrani</a:t>
            </a:r>
            <a:r>
              <a:rPr lang="en-ID" dirty="0"/>
              <a:t> yang </a:t>
            </a:r>
            <a:r>
              <a:rPr lang="en-ID" dirty="0" err="1"/>
              <a:t>diterjemahkan</a:t>
            </a:r>
            <a:r>
              <a:rPr lang="en-ID" dirty="0"/>
              <a:t> "</a:t>
            </a:r>
            <a:r>
              <a:rPr lang="en-ID" dirty="0" err="1"/>
              <a:t>abu</a:t>
            </a:r>
            <a:r>
              <a:rPr lang="en-ID" dirty="0"/>
              <a:t>". </a:t>
            </a:r>
            <a:r>
              <a:rPr lang="en-ID" dirty="0" err="1"/>
              <a:t>Beberapa</a:t>
            </a:r>
            <a:r>
              <a:rPr lang="en-ID" dirty="0"/>
              <a:t> orang </a:t>
            </a:r>
            <a:r>
              <a:rPr lang="en-ID" dirty="0" err="1"/>
              <a:t>berpendapat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kata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seharusnya</a:t>
            </a:r>
            <a:r>
              <a:rPr lang="en-ID" dirty="0"/>
              <a:t> </a:t>
            </a:r>
            <a:r>
              <a:rPr lang="en-ID" dirty="0" err="1"/>
              <a:t>diterjemahkan</a:t>
            </a:r>
            <a:r>
              <a:rPr lang="en-ID" dirty="0"/>
              <a:t> "</a:t>
            </a:r>
            <a:r>
              <a:rPr lang="en-ID" dirty="0" err="1"/>
              <a:t>jelaga</a:t>
            </a:r>
            <a:r>
              <a:rPr lang="en-ID" dirty="0"/>
              <a:t>". </a:t>
            </a:r>
            <a:r>
              <a:rPr lang="en-ID" dirty="0" err="1"/>
              <a:t>Tungku</a:t>
            </a:r>
            <a:r>
              <a:rPr lang="en-ID" dirty="0"/>
              <a:t> </a:t>
            </a:r>
            <a:r>
              <a:rPr lang="en-ID" dirty="0" err="1"/>
              <a:t>perapian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tempat</a:t>
            </a:r>
            <a:r>
              <a:rPr lang="en-ID" dirty="0"/>
              <a:t> </a:t>
            </a:r>
            <a:r>
              <a:rPr lang="en-ID" dirty="0" err="1"/>
              <a:t>peleburan</a:t>
            </a:r>
            <a:r>
              <a:rPr lang="en-ID" dirty="0"/>
              <a:t>.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khususnya</a:t>
            </a:r>
            <a:r>
              <a:rPr lang="en-ID" dirty="0"/>
              <a:t> </a:t>
            </a:r>
            <a:r>
              <a:rPr lang="en-ID" dirty="0" err="1"/>
              <a:t>tampaknya</a:t>
            </a:r>
            <a:r>
              <a:rPr lang="en-ID" dirty="0"/>
              <a:t> </a:t>
            </a:r>
            <a:r>
              <a:rPr lang="en-ID" dirty="0" err="1"/>
              <a:t>merupakan</a:t>
            </a:r>
            <a:r>
              <a:rPr lang="en-ID" dirty="0"/>
              <a:t> </a:t>
            </a:r>
            <a:r>
              <a:rPr lang="en-ID" dirty="0" err="1"/>
              <a:t>penggenapan</a:t>
            </a:r>
            <a:r>
              <a:rPr lang="en-ID" dirty="0"/>
              <a:t> </a:t>
            </a:r>
            <a:r>
              <a:rPr lang="en-ID" dirty="0" err="1"/>
              <a:t>janji</a:t>
            </a:r>
            <a:r>
              <a:rPr lang="en-ID" dirty="0"/>
              <a:t> yang </a:t>
            </a:r>
            <a:r>
              <a:rPr lang="en-ID" dirty="0" err="1"/>
              <a:t>dibuat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Abraham </a:t>
            </a:r>
            <a:r>
              <a:rPr lang="en-ID" dirty="0" err="1"/>
              <a:t>empat</a:t>
            </a:r>
            <a:r>
              <a:rPr lang="en-ID" dirty="0"/>
              <a:t> </a:t>
            </a:r>
            <a:r>
              <a:rPr lang="en-ID" dirty="0" err="1"/>
              <a:t>abad</a:t>
            </a:r>
            <a:r>
              <a:rPr lang="en-ID" dirty="0"/>
              <a:t> </a:t>
            </a:r>
            <a:r>
              <a:rPr lang="en-ID" dirty="0" err="1"/>
              <a:t>sebelumnya</a:t>
            </a:r>
            <a:r>
              <a:rPr lang="en-ID" dirty="0"/>
              <a:t> (</a:t>
            </a:r>
            <a:r>
              <a:rPr lang="en-ID" dirty="0" err="1"/>
              <a:t>hlm</a:t>
            </a:r>
            <a:r>
              <a:rPr lang="en-ID" dirty="0"/>
              <a:t>. 267).</a:t>
            </a:r>
          </a:p>
          <a:p>
            <a:endParaRPr lang="en-ID" dirty="0"/>
          </a:p>
          <a:p>
            <a:r>
              <a:rPr lang="en-ID" b="1" dirty="0"/>
              <a:t>9. </a:t>
            </a:r>
            <a:r>
              <a:rPr lang="en-ID" b="1" dirty="0" err="1"/>
              <a:t>Bisul</a:t>
            </a:r>
            <a:r>
              <a:rPr lang="en-ID" dirty="0"/>
              <a:t>. </a:t>
            </a:r>
            <a:r>
              <a:rPr lang="en-ID" dirty="0" err="1"/>
              <a:t>Mungkin</a:t>
            </a:r>
            <a:r>
              <a:rPr lang="en-ID" dirty="0"/>
              <a:t> "</a:t>
            </a:r>
            <a:r>
              <a:rPr lang="en-ID" dirty="0" err="1"/>
              <a:t>abses</a:t>
            </a:r>
            <a:r>
              <a:rPr lang="en-ID" dirty="0"/>
              <a:t>", </a:t>
            </a:r>
            <a:r>
              <a:rPr lang="en-ID" dirty="0" err="1"/>
              <a:t>atau</a:t>
            </a:r>
            <a:r>
              <a:rPr lang="en-ID" dirty="0"/>
              <a:t> "</a:t>
            </a:r>
            <a:r>
              <a:rPr lang="en-ID" dirty="0" err="1"/>
              <a:t>bisul</a:t>
            </a:r>
            <a:r>
              <a:rPr lang="en-ID" dirty="0"/>
              <a:t> yang </a:t>
            </a:r>
            <a:r>
              <a:rPr lang="en-ID" dirty="0" err="1"/>
              <a:t>pecah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lepuhan</a:t>
            </a:r>
            <a:r>
              <a:rPr lang="en-ID" dirty="0"/>
              <a:t>". Sifat </a:t>
            </a:r>
            <a:r>
              <a:rPr lang="en-ID" dirty="0" err="1"/>
              <a:t>pasti</a:t>
            </a:r>
            <a:r>
              <a:rPr lang="en-ID" dirty="0"/>
              <a:t> </a:t>
            </a:r>
            <a:r>
              <a:rPr lang="en-ID" dirty="0" err="1"/>
              <a:t>penyakit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jelas</a:t>
            </a:r>
            <a:r>
              <a:rPr lang="en-ID" dirty="0"/>
              <a:t>. </a:t>
            </a:r>
            <a:r>
              <a:rPr lang="en-ID" dirty="0" err="1"/>
              <a:t>Beberapa</a:t>
            </a:r>
            <a:r>
              <a:rPr lang="en-ID" dirty="0"/>
              <a:t> orang </a:t>
            </a:r>
            <a:r>
              <a:rPr lang="en-ID" dirty="0" err="1"/>
              <a:t>berpendapat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yang </a:t>
            </a:r>
            <a:r>
              <a:rPr lang="en-ID" dirty="0" err="1"/>
              <a:t>dimaksud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bisul</a:t>
            </a:r>
            <a:r>
              <a:rPr lang="en-ID" dirty="0"/>
              <a:t> Nil, yang </a:t>
            </a:r>
            <a:r>
              <a:rPr lang="en-ID" dirty="0" err="1"/>
              <a:t>sangat</a:t>
            </a:r>
            <a:r>
              <a:rPr lang="en-ID" dirty="0"/>
              <a:t> </a:t>
            </a:r>
            <a:r>
              <a:rPr lang="en-ID" dirty="0" err="1"/>
              <a:t>diderita</a:t>
            </a:r>
            <a:r>
              <a:rPr lang="en-ID" dirty="0"/>
              <a:t> </a:t>
            </a:r>
            <a:r>
              <a:rPr lang="en-ID" dirty="0" err="1"/>
              <a:t>rakyat</a:t>
            </a:r>
            <a:r>
              <a:rPr lang="en-ID" dirty="0"/>
              <a:t> </a:t>
            </a:r>
            <a:r>
              <a:rPr lang="en-ID" dirty="0" err="1"/>
              <a:t>Mesir</a:t>
            </a:r>
            <a:r>
              <a:rPr lang="en-ID" dirty="0"/>
              <a:t> </a:t>
            </a:r>
            <a:r>
              <a:rPr lang="en-ID" dirty="0" err="1"/>
              <a:t>menjelang</a:t>
            </a:r>
            <a:r>
              <a:rPr lang="en-ID" dirty="0"/>
              <a:t> </a:t>
            </a:r>
            <a:r>
              <a:rPr lang="en-ID" dirty="0" err="1"/>
              <a:t>akhir</a:t>
            </a:r>
            <a:r>
              <a:rPr lang="en-ID" dirty="0"/>
              <a:t> </a:t>
            </a:r>
            <a:r>
              <a:rPr lang="en-ID" dirty="0" err="1"/>
              <a:t>banjir</a:t>
            </a:r>
            <a:r>
              <a:rPr lang="en-ID" dirty="0"/>
              <a:t> </a:t>
            </a:r>
            <a:r>
              <a:rPr lang="en-ID" dirty="0" err="1"/>
              <a:t>tahunan</a:t>
            </a:r>
            <a:r>
              <a:rPr lang="en-ID" dirty="0"/>
              <a:t> dan </a:t>
            </a:r>
            <a:r>
              <a:rPr lang="en-ID" dirty="0" err="1"/>
              <a:t>menyebabkan</a:t>
            </a:r>
            <a:r>
              <a:rPr lang="en-ID" dirty="0"/>
              <a:t> rasa </a:t>
            </a:r>
            <a:r>
              <a:rPr lang="en-ID" dirty="0" err="1"/>
              <a:t>gatal</a:t>
            </a:r>
            <a:r>
              <a:rPr lang="en-ID" dirty="0"/>
              <a:t> yang </a:t>
            </a:r>
            <a:r>
              <a:rPr lang="en-ID" dirty="0" err="1"/>
              <a:t>hampir</a:t>
            </a:r>
            <a:r>
              <a:rPr lang="en-ID" dirty="0"/>
              <a:t> </a:t>
            </a:r>
            <a:r>
              <a:rPr lang="en-ID" dirty="0" err="1"/>
              <a:t>tak</a:t>
            </a:r>
            <a:r>
              <a:rPr lang="en-ID" dirty="0"/>
              <a:t> </a:t>
            </a:r>
            <a:r>
              <a:rPr lang="en-ID" dirty="0" err="1"/>
              <a:t>tertahankan</a:t>
            </a:r>
            <a:r>
              <a:rPr lang="en-ID" dirty="0"/>
              <a:t>. Karena </a:t>
            </a:r>
            <a:r>
              <a:rPr lang="en-ID" dirty="0" err="1"/>
              <a:t>penyakit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umum</a:t>
            </a:r>
            <a:r>
              <a:rPr lang="en-ID" dirty="0"/>
              <a:t> di </a:t>
            </a:r>
            <a:r>
              <a:rPr lang="en-ID" dirty="0" err="1"/>
              <a:t>Mesir</a:t>
            </a:r>
            <a:r>
              <a:rPr lang="en-ID" dirty="0"/>
              <a:t>, </a:t>
            </a:r>
            <a:r>
              <a:rPr lang="en-ID" dirty="0" err="1"/>
              <a:t>penyakit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hampir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dianggap</a:t>
            </a:r>
            <a:r>
              <a:rPr lang="en-ID" dirty="0"/>
              <a:t> supranatural </a:t>
            </a:r>
            <a:r>
              <a:rPr lang="en-ID" dirty="0" err="1"/>
              <a:t>kecuali</a:t>
            </a:r>
            <a:r>
              <a:rPr lang="en-ID" dirty="0"/>
              <a:t> </a:t>
            </a:r>
            <a:r>
              <a:rPr lang="en-ID" dirty="0" err="1"/>
              <a:t>jika</a:t>
            </a:r>
            <a:r>
              <a:rPr lang="en-ID" dirty="0"/>
              <a:t> </a:t>
            </a:r>
            <a:r>
              <a:rPr lang="en-ID" dirty="0" err="1"/>
              <a:t>datang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tingkat</a:t>
            </a:r>
            <a:r>
              <a:rPr lang="en-ID" dirty="0"/>
              <a:t> </a:t>
            </a:r>
            <a:r>
              <a:rPr lang="en-ID" dirty="0" err="1"/>
              <a:t>keparahan</a:t>
            </a:r>
            <a:r>
              <a:rPr lang="en-ID" dirty="0"/>
              <a:t> yang </a:t>
            </a:r>
            <a:r>
              <a:rPr lang="en-ID" dirty="0" err="1"/>
              <a:t>belum</a:t>
            </a:r>
            <a:r>
              <a:rPr lang="en-ID" dirty="0"/>
              <a:t> </a:t>
            </a:r>
            <a:r>
              <a:rPr lang="en-ID" dirty="0" err="1"/>
              <a:t>pernah</a:t>
            </a:r>
            <a:r>
              <a:rPr lang="en-ID" dirty="0"/>
              <a:t> </a:t>
            </a:r>
            <a:r>
              <a:rPr lang="en-ID" dirty="0" err="1"/>
              <a:t>terjadi</a:t>
            </a:r>
            <a:r>
              <a:rPr lang="en-ID" dirty="0"/>
              <a:t> </a:t>
            </a:r>
            <a:r>
              <a:rPr lang="en-ID" dirty="0" err="1"/>
              <a:t>sebelumnya</a:t>
            </a:r>
            <a:r>
              <a:rPr lang="en-ID" dirty="0"/>
              <a:t>. </a:t>
            </a:r>
            <a:r>
              <a:rPr lang="en-ID" dirty="0" err="1"/>
              <a:t>Beberapa</a:t>
            </a:r>
            <a:r>
              <a:rPr lang="en-ID" dirty="0"/>
              <a:t> orang </a:t>
            </a:r>
            <a:r>
              <a:rPr lang="en-ID" dirty="0" err="1"/>
              <a:t>mengira</a:t>
            </a:r>
            <a:r>
              <a:rPr lang="en-ID" dirty="0"/>
              <a:t> </a:t>
            </a:r>
            <a:r>
              <a:rPr lang="en-ID" dirty="0" err="1"/>
              <a:t>wabah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cacar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penyakit</a:t>
            </a:r>
            <a:r>
              <a:rPr lang="en-ID" dirty="0"/>
              <a:t> </a:t>
            </a:r>
            <a:r>
              <a:rPr lang="en-ID" dirty="0" err="1"/>
              <a:t>kulit</a:t>
            </a:r>
            <a:r>
              <a:rPr lang="en-ID" dirty="0"/>
              <a:t> yang </a:t>
            </a:r>
            <a:r>
              <a:rPr lang="en-ID" dirty="0" err="1"/>
              <a:t>mirip</a:t>
            </a:r>
            <a:r>
              <a:rPr lang="en-ID" dirty="0"/>
              <a:t> </a:t>
            </a:r>
            <a:r>
              <a:rPr lang="en-ID" dirty="0" err="1"/>
              <a:t>kusta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b="1" dirty="0"/>
              <a:t>11. Para </a:t>
            </a:r>
            <a:r>
              <a:rPr lang="en-ID" b="1" dirty="0" err="1"/>
              <a:t>ahli</a:t>
            </a:r>
            <a:r>
              <a:rPr lang="en-ID" b="1" dirty="0"/>
              <a:t> </a:t>
            </a:r>
            <a:r>
              <a:rPr lang="en-ID" b="1" dirty="0" err="1"/>
              <a:t>sihir</a:t>
            </a:r>
            <a:r>
              <a:rPr lang="en-ID" b="1" dirty="0"/>
              <a:t> </a:t>
            </a:r>
            <a:r>
              <a:rPr lang="en-ID" b="1" dirty="0" err="1"/>
              <a:t>tidak</a:t>
            </a:r>
            <a:r>
              <a:rPr lang="en-ID" b="1" dirty="0"/>
              <a:t> </a:t>
            </a:r>
            <a:r>
              <a:rPr lang="en-ID" b="1" dirty="0" err="1"/>
              <a:t>dapat</a:t>
            </a:r>
            <a:r>
              <a:rPr lang="en-ID" b="1" dirty="0"/>
              <a:t> </a:t>
            </a:r>
            <a:r>
              <a:rPr lang="en-ID" b="1" dirty="0" err="1"/>
              <a:t>berdiri</a:t>
            </a:r>
            <a:r>
              <a:rPr lang="en-ID" dirty="0"/>
              <a:t>. </a:t>
            </a:r>
            <a:r>
              <a:rPr lang="en-ID" dirty="0" err="1"/>
              <a:t>Tampaknya</a:t>
            </a:r>
            <a:r>
              <a:rPr lang="en-ID" dirty="0"/>
              <a:t> para </a:t>
            </a:r>
            <a:r>
              <a:rPr lang="en-ID" dirty="0" err="1"/>
              <a:t>ahli</a:t>
            </a:r>
            <a:r>
              <a:rPr lang="en-ID" dirty="0"/>
              <a:t> </a:t>
            </a:r>
            <a:r>
              <a:rPr lang="en-ID" dirty="0" err="1"/>
              <a:t>sihir</a:t>
            </a:r>
            <a:r>
              <a:rPr lang="en-ID" dirty="0"/>
              <a:t>, </a:t>
            </a:r>
            <a:r>
              <a:rPr lang="en-ID" dirty="0" err="1"/>
              <a:t>hingga</a:t>
            </a:r>
            <a:r>
              <a:rPr lang="en-ID" dirty="0"/>
              <a:t> </a:t>
            </a:r>
            <a:r>
              <a:rPr lang="en-ID" dirty="0" err="1"/>
              <a:t>saat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, </a:t>
            </a:r>
            <a:r>
              <a:rPr lang="en-ID" dirty="0" err="1"/>
              <a:t>selalu</a:t>
            </a:r>
            <a:r>
              <a:rPr lang="en-ID" dirty="0"/>
              <a:t> </a:t>
            </a:r>
            <a:r>
              <a:rPr lang="en-ID" dirty="0" err="1"/>
              <a:t>hadir</a:t>
            </a:r>
            <a:r>
              <a:rPr lang="en-ID" dirty="0"/>
              <a:t> </a:t>
            </a:r>
            <a:r>
              <a:rPr lang="en-ID" dirty="0" err="1"/>
              <a:t>ketika</a:t>
            </a:r>
            <a:r>
              <a:rPr lang="en-ID" dirty="0"/>
              <a:t> </a:t>
            </a:r>
            <a:r>
              <a:rPr lang="en-ID" dirty="0" err="1"/>
              <a:t>mukjizat-mukjizat</a:t>
            </a:r>
            <a:r>
              <a:rPr lang="en-ID" dirty="0"/>
              <a:t> </a:t>
            </a:r>
            <a:r>
              <a:rPr lang="en-ID" dirty="0" err="1"/>
              <a:t>dilakukan</a:t>
            </a:r>
            <a:r>
              <a:rPr lang="en-ID" dirty="0"/>
              <a:t>, </a:t>
            </a:r>
            <a:r>
              <a:rPr lang="en-ID" dirty="0" err="1"/>
              <a:t>meskipun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beberapa</a:t>
            </a:r>
            <a:r>
              <a:rPr lang="en-ID" dirty="0"/>
              <a:t> </a:t>
            </a:r>
            <a:r>
              <a:rPr lang="en-ID" dirty="0" err="1"/>
              <a:t>waktu</a:t>
            </a:r>
            <a:r>
              <a:rPr lang="en-ID" dirty="0"/>
              <a:t> </a:t>
            </a:r>
            <a:r>
              <a:rPr lang="en-ID" dirty="0" err="1"/>
              <a:t>gagal</a:t>
            </a:r>
            <a:r>
              <a:rPr lang="en-ID" dirty="0"/>
              <a:t> </a:t>
            </a:r>
            <a:r>
              <a:rPr lang="en-ID" dirty="0" err="1"/>
              <a:t>menghasilkan</a:t>
            </a:r>
            <a:r>
              <a:rPr lang="en-ID" dirty="0"/>
              <a:t> </a:t>
            </a:r>
            <a:r>
              <a:rPr lang="en-ID" dirty="0" err="1"/>
              <a:t>mukjizat</a:t>
            </a:r>
            <a:r>
              <a:rPr lang="en-ID" dirty="0"/>
              <a:t> </a:t>
            </a:r>
            <a:r>
              <a:rPr lang="en-ID" dirty="0" err="1"/>
              <a:t>palsu</a:t>
            </a:r>
            <a:r>
              <a:rPr lang="en-ID" dirty="0"/>
              <a:t>. Pada </a:t>
            </a:r>
            <a:r>
              <a:rPr lang="en-ID" dirty="0" err="1"/>
              <a:t>saat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, </a:t>
            </a:r>
            <a:r>
              <a:rPr lang="en-ID" dirty="0" err="1"/>
              <a:t>wabah</a:t>
            </a:r>
            <a:r>
              <a:rPr lang="en-ID" dirty="0"/>
              <a:t> </a:t>
            </a:r>
            <a:r>
              <a:rPr lang="en-ID" dirty="0" err="1"/>
              <a:t>menimpa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tingkat</a:t>
            </a:r>
            <a:r>
              <a:rPr lang="en-ID" dirty="0"/>
              <a:t> </a:t>
            </a:r>
            <a:r>
              <a:rPr lang="en-ID" dirty="0" err="1"/>
              <a:t>keparahan</a:t>
            </a:r>
            <a:r>
              <a:rPr lang="en-ID" dirty="0"/>
              <a:t> yang </a:t>
            </a:r>
            <a:r>
              <a:rPr lang="en-ID" dirty="0" err="1"/>
              <a:t>sedemikian</a:t>
            </a:r>
            <a:r>
              <a:rPr lang="en-ID" dirty="0"/>
              <a:t> </a:t>
            </a:r>
            <a:r>
              <a:rPr lang="en-ID" dirty="0" err="1"/>
              <a:t>rupa</a:t>
            </a:r>
            <a:r>
              <a:rPr lang="en-ID" dirty="0"/>
              <a:t> </a:t>
            </a:r>
            <a:r>
              <a:rPr lang="en-ID" dirty="0" err="1"/>
              <a:t>sehingga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menemui</a:t>
            </a:r>
            <a:r>
              <a:rPr lang="en-ID" dirty="0"/>
              <a:t> raja, </a:t>
            </a:r>
            <a:r>
              <a:rPr lang="en-ID" dirty="0" err="1"/>
              <a:t>tetapi</a:t>
            </a:r>
            <a:r>
              <a:rPr lang="en-ID" dirty="0"/>
              <a:t> </a:t>
            </a:r>
            <a:r>
              <a:rPr lang="en-ID" dirty="0" err="1"/>
              <a:t>melarikan</a:t>
            </a:r>
            <a:r>
              <a:rPr lang="en-ID" dirty="0"/>
              <a:t> </a:t>
            </a:r>
            <a:r>
              <a:rPr lang="en-ID" dirty="0" err="1"/>
              <a:t>diri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rumah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mencari</a:t>
            </a:r>
            <a:r>
              <a:rPr lang="en-ID" dirty="0"/>
              <a:t> </a:t>
            </a:r>
            <a:r>
              <a:rPr lang="en-ID" dirty="0" err="1"/>
              <a:t>perlindungan</a:t>
            </a:r>
            <a:r>
              <a:rPr lang="en-ID" dirty="0"/>
              <a:t> dan </a:t>
            </a:r>
            <a:r>
              <a:rPr lang="en-ID" dirty="0" err="1"/>
              <a:t>pengobatan</a:t>
            </a:r>
            <a:r>
              <a:rPr lang="en-ID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4478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dirty="0"/>
              <a:t>18. </a:t>
            </a:r>
            <a:r>
              <a:rPr lang="en-ID" b="1" dirty="0" err="1"/>
              <a:t>Besok</a:t>
            </a:r>
            <a:r>
              <a:rPr lang="en-ID" b="1" dirty="0"/>
              <a:t> </a:t>
            </a:r>
            <a:r>
              <a:rPr lang="en-ID" b="1" dirty="0" err="1"/>
              <a:t>sekitar</a:t>
            </a:r>
            <a:r>
              <a:rPr lang="en-ID" b="1" dirty="0"/>
              <a:t> </a:t>
            </a:r>
            <a:r>
              <a:rPr lang="en-ID" b="1" dirty="0" err="1"/>
              <a:t>waktu</a:t>
            </a:r>
            <a:r>
              <a:rPr lang="en-ID" b="1" dirty="0"/>
              <a:t> </a:t>
            </a:r>
            <a:r>
              <a:rPr lang="en-ID" b="1" dirty="0" err="1"/>
              <a:t>ini</a:t>
            </a:r>
            <a:r>
              <a:rPr lang="en-ID" dirty="0"/>
              <a:t>.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waktu</a:t>
            </a:r>
            <a:r>
              <a:rPr lang="en-ID" dirty="0"/>
              <a:t> yang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ditetapkan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dimulainya</a:t>
            </a:r>
            <a:r>
              <a:rPr lang="en-ID" dirty="0"/>
              <a:t>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kesaksian</a:t>
            </a:r>
            <a:r>
              <a:rPr lang="en-ID" dirty="0"/>
              <a:t> </a:t>
            </a:r>
            <a:r>
              <a:rPr lang="en-ID" dirty="0" err="1"/>
              <a:t>bagi</a:t>
            </a:r>
            <a:r>
              <a:rPr lang="en-ID" dirty="0"/>
              <a:t> raja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Yehuwa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Tuhan</a:t>
            </a:r>
            <a:r>
              <a:rPr lang="en-ID" dirty="0"/>
              <a:t> </a:t>
            </a:r>
            <a:r>
              <a:rPr lang="en-ID" dirty="0" err="1"/>
              <a:t>atas</a:t>
            </a:r>
            <a:r>
              <a:rPr lang="en-ID" dirty="0"/>
              <a:t> </a:t>
            </a:r>
            <a:r>
              <a:rPr lang="en-ID" dirty="0" err="1"/>
              <a:t>langit</a:t>
            </a:r>
            <a:r>
              <a:rPr lang="en-ID" dirty="0"/>
              <a:t> dan </a:t>
            </a:r>
            <a:r>
              <a:rPr lang="en-ID" dirty="0" err="1"/>
              <a:t>bumi</a:t>
            </a:r>
            <a:r>
              <a:rPr lang="en-ID" dirty="0"/>
              <a:t>, dan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kekuatan</a:t>
            </a:r>
            <a:r>
              <a:rPr lang="en-ID" dirty="0"/>
              <a:t> </a:t>
            </a:r>
            <a:r>
              <a:rPr lang="en-ID" dirty="0" err="1"/>
              <a:t>alam</a:t>
            </a:r>
            <a:r>
              <a:rPr lang="en-ID" dirty="0"/>
              <a:t>, </a:t>
            </a:r>
            <a:r>
              <a:rPr lang="en-ID" dirty="0" err="1"/>
              <a:t>semua</a:t>
            </a:r>
            <a:r>
              <a:rPr lang="en-ID" dirty="0"/>
              <a:t> </a:t>
            </a:r>
            <a:r>
              <a:rPr lang="en-ID" dirty="0" err="1"/>
              <a:t>objek</a:t>
            </a:r>
            <a:r>
              <a:rPr lang="en-ID" dirty="0"/>
              <a:t> </a:t>
            </a:r>
            <a:r>
              <a:rPr lang="en-ID" dirty="0" err="1"/>
              <a:t>penyembahan</a:t>
            </a:r>
            <a:r>
              <a:rPr lang="en-ID" dirty="0"/>
              <a:t> </a:t>
            </a:r>
            <a:r>
              <a:rPr lang="en-ID" dirty="0" err="1"/>
              <a:t>berhala</a:t>
            </a:r>
            <a:r>
              <a:rPr lang="en-ID" dirty="0"/>
              <a:t> </a:t>
            </a:r>
            <a:r>
              <a:rPr lang="en-ID" dirty="0" err="1"/>
              <a:t>Mesir</a:t>
            </a:r>
            <a:r>
              <a:rPr lang="en-ID" dirty="0"/>
              <a:t>,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ciptaan</a:t>
            </a:r>
            <a:r>
              <a:rPr lang="en-ID" dirty="0"/>
              <a:t>-Nya yang </a:t>
            </a:r>
            <a:r>
              <a:rPr lang="en-ID" dirty="0" err="1"/>
              <a:t>berkuasa</a:t>
            </a:r>
            <a:r>
              <a:rPr lang="en-ID" dirty="0"/>
              <a:t> dan </a:t>
            </a:r>
            <a:r>
              <a:rPr lang="en-ID" dirty="0" err="1"/>
              <a:t>tunduk</a:t>
            </a:r>
            <a:r>
              <a:rPr lang="en-ID" dirty="0"/>
              <a:t> pada </a:t>
            </a:r>
            <a:r>
              <a:rPr lang="en-ID" dirty="0" err="1"/>
              <a:t>kehendak</a:t>
            </a:r>
            <a:r>
              <a:rPr lang="en-ID" dirty="0"/>
              <a:t>-Nya. </a:t>
            </a:r>
            <a:r>
              <a:rPr lang="en-ID" dirty="0" err="1"/>
              <a:t>Alih-alih</a:t>
            </a:r>
            <a:r>
              <a:rPr lang="en-ID" dirty="0"/>
              <a:t> </a:t>
            </a:r>
            <a:r>
              <a:rPr lang="en-ID" dirty="0" err="1"/>
              <a:t>mampu</a:t>
            </a:r>
            <a:r>
              <a:rPr lang="en-ID" dirty="0"/>
              <a:t> </a:t>
            </a:r>
            <a:r>
              <a:rPr lang="en-ID" dirty="0" err="1"/>
              <a:t>menolong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, </a:t>
            </a:r>
            <a:r>
              <a:rPr lang="en-ID" dirty="0" err="1"/>
              <a:t>unsur-unsur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, yang </a:t>
            </a:r>
            <a:r>
              <a:rPr lang="en-ID" dirty="0" err="1"/>
              <a:t>dianggap</a:t>
            </a:r>
            <a:r>
              <a:rPr lang="en-ID" dirty="0"/>
              <a:t> oleh orang </a:t>
            </a:r>
            <a:r>
              <a:rPr lang="en-ID" dirty="0" err="1"/>
              <a:t>Mesir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allah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, </a:t>
            </a:r>
            <a:r>
              <a:rPr lang="en-ID" dirty="0" err="1"/>
              <a:t>berada</a:t>
            </a:r>
            <a:r>
              <a:rPr lang="en-ID" dirty="0"/>
              <a:t> di </a:t>
            </a:r>
            <a:r>
              <a:rPr lang="en-ID" dirty="0" err="1"/>
              <a:t>bawah</a:t>
            </a:r>
            <a:r>
              <a:rPr lang="en-ID" dirty="0"/>
              <a:t> </a:t>
            </a:r>
            <a:r>
              <a:rPr lang="en-ID" dirty="0" err="1"/>
              <a:t>kendali</a:t>
            </a:r>
            <a:r>
              <a:rPr lang="en-ID" dirty="0"/>
              <a:t> Allah </a:t>
            </a:r>
            <a:r>
              <a:rPr lang="en-ID" dirty="0" err="1"/>
              <a:t>musuh-musuh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, dan </a:t>
            </a:r>
            <a:r>
              <a:rPr lang="en-ID" dirty="0" err="1"/>
              <a:t>Dia</a:t>
            </a:r>
            <a:r>
              <a:rPr lang="en-ID" dirty="0"/>
              <a:t> </a:t>
            </a:r>
            <a:r>
              <a:rPr lang="en-ID" dirty="0" err="1"/>
              <a:t>sekarang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menggunakan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alat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menghukum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yang </a:t>
            </a:r>
            <a:r>
              <a:rPr lang="en-ID" dirty="0" err="1"/>
              <a:t>menyembah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. </a:t>
            </a:r>
            <a:r>
              <a:rPr lang="en-ID" dirty="0" err="1"/>
              <a:t>Betapa</a:t>
            </a:r>
            <a:r>
              <a:rPr lang="en-ID" dirty="0"/>
              <a:t> Allah </a:t>
            </a:r>
            <a:r>
              <a:rPr lang="en-ID" dirty="0" err="1"/>
              <a:t>sangat</a:t>
            </a:r>
            <a:r>
              <a:rPr lang="en-ID" dirty="0"/>
              <a:t> </a:t>
            </a:r>
            <a:r>
              <a:rPr lang="en-ID" dirty="0" err="1"/>
              <a:t>membenci</a:t>
            </a:r>
            <a:r>
              <a:rPr lang="en-ID" dirty="0"/>
              <a:t> </a:t>
            </a:r>
            <a:r>
              <a:rPr lang="en-ID" dirty="0" err="1"/>
              <a:t>penyembahan</a:t>
            </a:r>
            <a:r>
              <a:rPr lang="en-ID" dirty="0"/>
              <a:t> </a:t>
            </a:r>
            <a:r>
              <a:rPr lang="en-ID" dirty="0" err="1"/>
              <a:t>berhala</a:t>
            </a:r>
            <a:r>
              <a:rPr lang="en-ID" dirty="0"/>
              <a:t>!</a:t>
            </a:r>
          </a:p>
          <a:p>
            <a:endParaRPr lang="en-ID" dirty="0"/>
          </a:p>
          <a:p>
            <a:r>
              <a:rPr lang="en-ID" b="1" dirty="0" err="1"/>
              <a:t>Hujan</a:t>
            </a:r>
            <a:r>
              <a:rPr lang="en-ID" b="1" dirty="0"/>
              <a:t> es yang </a:t>
            </a:r>
            <a:r>
              <a:rPr lang="en-ID" b="1" dirty="0" err="1"/>
              <a:t>sangat</a:t>
            </a:r>
            <a:r>
              <a:rPr lang="en-ID" b="1" dirty="0"/>
              <a:t> </a:t>
            </a:r>
            <a:r>
              <a:rPr lang="en-ID" b="1" dirty="0" err="1"/>
              <a:t>dahsyat</a:t>
            </a:r>
            <a:r>
              <a:rPr lang="en-ID" dirty="0"/>
              <a:t>. </a:t>
            </a:r>
            <a:r>
              <a:rPr lang="en-ID" dirty="0" err="1"/>
              <a:t>Hujan</a:t>
            </a:r>
            <a:r>
              <a:rPr lang="en-ID" dirty="0"/>
              <a:t> dan,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khususnya</a:t>
            </a:r>
            <a:r>
              <a:rPr lang="en-ID" dirty="0"/>
              <a:t>, </a:t>
            </a:r>
            <a:r>
              <a:rPr lang="en-ID" dirty="0" err="1"/>
              <a:t>hujan</a:t>
            </a:r>
            <a:r>
              <a:rPr lang="en-ID" dirty="0"/>
              <a:t> es </a:t>
            </a:r>
            <a:r>
              <a:rPr lang="en-ID" dirty="0" err="1"/>
              <a:t>relatif</a:t>
            </a:r>
            <a:r>
              <a:rPr lang="en-ID" dirty="0"/>
              <a:t> </a:t>
            </a:r>
            <a:r>
              <a:rPr lang="en-ID" dirty="0" err="1"/>
              <a:t>jarang</a:t>
            </a:r>
            <a:r>
              <a:rPr lang="en-ID" dirty="0"/>
              <a:t> </a:t>
            </a:r>
            <a:r>
              <a:rPr lang="en-ID" dirty="0" err="1"/>
              <a:t>terjadi</a:t>
            </a:r>
            <a:r>
              <a:rPr lang="en-ID" dirty="0"/>
              <a:t> di </a:t>
            </a:r>
            <a:r>
              <a:rPr lang="en-ID" dirty="0" err="1"/>
              <a:t>Mesir</a:t>
            </a:r>
            <a:r>
              <a:rPr lang="en-ID" dirty="0"/>
              <a:t>. Wilayah Kairo </a:t>
            </a:r>
            <a:r>
              <a:rPr lang="en-ID" dirty="0" err="1"/>
              <a:t>hanya</a:t>
            </a:r>
            <a:r>
              <a:rPr lang="en-ID" dirty="0"/>
              <a:t>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curah</a:t>
            </a:r>
            <a:r>
              <a:rPr lang="en-ID" dirty="0"/>
              <a:t> </a:t>
            </a:r>
            <a:r>
              <a:rPr lang="en-ID" dirty="0" err="1"/>
              <a:t>hujan</a:t>
            </a:r>
            <a:r>
              <a:rPr lang="en-ID" dirty="0"/>
              <a:t> 5 cm per </a:t>
            </a:r>
            <a:r>
              <a:rPr lang="en-ID" dirty="0" err="1"/>
              <a:t>tahun</a:t>
            </a:r>
            <a:r>
              <a:rPr lang="en-ID" dirty="0"/>
              <a:t>, dan di </a:t>
            </a:r>
            <a:r>
              <a:rPr lang="en-ID" dirty="0" err="1"/>
              <a:t>selatan</a:t>
            </a:r>
            <a:r>
              <a:rPr lang="en-ID" dirty="0"/>
              <a:t> Kairo, </a:t>
            </a:r>
            <a:r>
              <a:rPr lang="en-ID" dirty="0" err="1"/>
              <a:t>hujan</a:t>
            </a:r>
            <a:r>
              <a:rPr lang="en-ID" dirty="0"/>
              <a:t> </a:t>
            </a:r>
            <a:r>
              <a:rPr lang="en-ID" dirty="0" err="1"/>
              <a:t>merupakan</a:t>
            </a:r>
            <a:r>
              <a:rPr lang="en-ID" dirty="0"/>
              <a:t> </a:t>
            </a:r>
            <a:r>
              <a:rPr lang="en-ID" dirty="0" err="1"/>
              <a:t>kejadian</a:t>
            </a:r>
            <a:r>
              <a:rPr lang="en-ID" dirty="0"/>
              <a:t> </a:t>
            </a:r>
            <a:r>
              <a:rPr lang="en-ID" dirty="0" err="1"/>
              <a:t>langka</a:t>
            </a:r>
            <a:r>
              <a:rPr lang="en-ID" dirty="0"/>
              <a:t>. </a:t>
            </a:r>
            <a:r>
              <a:rPr lang="en-ID" dirty="0" err="1"/>
              <a:t>Terkadang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setetes</a:t>
            </a:r>
            <a:r>
              <a:rPr lang="en-ID" dirty="0"/>
              <a:t> </a:t>
            </a:r>
            <a:r>
              <a:rPr lang="en-ID" dirty="0" err="1"/>
              <a:t>hujan</a:t>
            </a:r>
            <a:r>
              <a:rPr lang="en-ID" dirty="0"/>
              <a:t> pun </a:t>
            </a:r>
            <a:r>
              <a:rPr lang="en-ID" dirty="0" err="1"/>
              <a:t>turun</a:t>
            </a:r>
            <a:r>
              <a:rPr lang="en-ID" dirty="0"/>
              <a:t> </a:t>
            </a:r>
            <a:r>
              <a:rPr lang="en-ID" dirty="0" err="1"/>
              <a:t>selama</a:t>
            </a:r>
            <a:r>
              <a:rPr lang="en-ID" dirty="0"/>
              <a:t> </a:t>
            </a:r>
            <a:r>
              <a:rPr lang="en-ID" dirty="0" err="1"/>
              <a:t>bertahun-tahun</a:t>
            </a:r>
            <a:r>
              <a:rPr lang="en-ID" dirty="0"/>
              <a:t>. Oleh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,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dimengerti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hujan</a:t>
            </a:r>
            <a:r>
              <a:rPr lang="en-ID" dirty="0"/>
              <a:t> es </a:t>
            </a:r>
            <a:r>
              <a:rPr lang="en-ID" dirty="0" err="1"/>
              <a:t>seperti</a:t>
            </a:r>
            <a:r>
              <a:rPr lang="en-ID" dirty="0"/>
              <a:t> yang </a:t>
            </a:r>
            <a:r>
              <a:rPr lang="en-ID" dirty="0" err="1"/>
              <a:t>digambarkan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ayat</a:t>
            </a:r>
            <a:r>
              <a:rPr lang="en-ID" dirty="0"/>
              <a:t> 23 dan 24 </a:t>
            </a:r>
            <a:r>
              <a:rPr lang="en-ID" dirty="0" err="1"/>
              <a:t>merupakan</a:t>
            </a:r>
            <a:r>
              <a:rPr lang="en-ID" dirty="0"/>
              <a:t> </a:t>
            </a:r>
            <a:r>
              <a:rPr lang="en-ID" dirty="0" err="1"/>
              <a:t>pengalaman</a:t>
            </a:r>
            <a:r>
              <a:rPr lang="en-ID" dirty="0"/>
              <a:t> yang </a:t>
            </a:r>
            <a:r>
              <a:rPr lang="en-ID" dirty="0" err="1"/>
              <a:t>begitu</a:t>
            </a:r>
            <a:r>
              <a:rPr lang="en-ID" dirty="0"/>
              <a:t> </a:t>
            </a:r>
            <a:r>
              <a:rPr lang="en-ID" dirty="0" err="1"/>
              <a:t>luar</a:t>
            </a:r>
            <a:r>
              <a:rPr lang="en-ID" dirty="0"/>
              <a:t> </a:t>
            </a:r>
            <a:r>
              <a:rPr lang="en-ID" dirty="0" err="1"/>
              <a:t>biasa</a:t>
            </a:r>
            <a:r>
              <a:rPr lang="en-ID" dirty="0"/>
              <a:t> </a:t>
            </a:r>
            <a:r>
              <a:rPr lang="en-ID" dirty="0" err="1"/>
              <a:t>sehingga</a:t>
            </a:r>
            <a:r>
              <a:rPr lang="en-ID" dirty="0"/>
              <a:t> </a:t>
            </a:r>
            <a:r>
              <a:rPr lang="en-ID" dirty="0" err="1"/>
              <a:t>dianggap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tindakan</a:t>
            </a:r>
            <a:r>
              <a:rPr lang="en-ID" dirty="0"/>
              <a:t> </a:t>
            </a:r>
            <a:r>
              <a:rPr lang="en-ID" dirty="0" err="1"/>
              <a:t>hukuman</a:t>
            </a:r>
            <a:r>
              <a:rPr lang="en-ID" dirty="0"/>
              <a:t> </a:t>
            </a:r>
            <a:r>
              <a:rPr lang="en-ID" dirty="0" err="1"/>
              <a:t>ilahi</a:t>
            </a:r>
            <a:r>
              <a:rPr lang="en-ID" dirty="0"/>
              <a:t> (</a:t>
            </a:r>
            <a:r>
              <a:rPr lang="en-ID" dirty="0" err="1"/>
              <a:t>lihat</a:t>
            </a:r>
            <a:r>
              <a:rPr lang="en-ID" dirty="0"/>
              <a:t> </a:t>
            </a:r>
            <a:r>
              <a:rPr lang="en-ID" dirty="0" err="1"/>
              <a:t>ayat</a:t>
            </a:r>
            <a:r>
              <a:rPr lang="en-ID" dirty="0"/>
              <a:t> 27).</a:t>
            </a:r>
          </a:p>
          <a:p>
            <a:endParaRPr lang="en-ID" dirty="0"/>
          </a:p>
          <a:p>
            <a:r>
              <a:rPr lang="en-ID" b="1" dirty="0" err="1"/>
              <a:t>Sejak</a:t>
            </a:r>
            <a:r>
              <a:rPr lang="en-ID" b="1" dirty="0"/>
              <a:t> </a:t>
            </a:r>
            <a:r>
              <a:rPr lang="en-ID" b="1" dirty="0" err="1"/>
              <a:t>fondasi</a:t>
            </a:r>
            <a:r>
              <a:rPr lang="en-ID" dirty="0"/>
              <a:t>.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berasal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ungkapan</a:t>
            </a:r>
            <a:r>
              <a:rPr lang="en-ID" dirty="0"/>
              <a:t> </a:t>
            </a:r>
            <a:r>
              <a:rPr lang="en-ID" dirty="0" err="1"/>
              <a:t>khas</a:t>
            </a:r>
            <a:r>
              <a:rPr lang="en-ID" dirty="0"/>
              <a:t> </a:t>
            </a:r>
            <a:r>
              <a:rPr lang="en-ID" dirty="0" err="1"/>
              <a:t>Mesir</a:t>
            </a:r>
            <a:r>
              <a:rPr lang="en-ID" dirty="0"/>
              <a:t> </a:t>
            </a:r>
            <a:r>
              <a:rPr lang="en-ID" dirty="0" err="1"/>
              <a:t>lainnya</a:t>
            </a:r>
            <a:r>
              <a:rPr lang="en-ID" dirty="0"/>
              <a:t> yang </a:t>
            </a:r>
            <a:r>
              <a:rPr lang="en-ID" dirty="0" err="1"/>
              <a:t>diterjemahkan</a:t>
            </a:r>
            <a:r>
              <a:rPr lang="en-ID" dirty="0"/>
              <a:t> oleh Musa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bahasa</a:t>
            </a:r>
            <a:r>
              <a:rPr lang="en-ID" dirty="0"/>
              <a:t> </a:t>
            </a:r>
            <a:r>
              <a:rPr lang="en-ID" dirty="0" err="1"/>
              <a:t>Ibrani</a:t>
            </a:r>
            <a:r>
              <a:rPr lang="en-ID" dirty="0"/>
              <a:t>, yang, </a:t>
            </a:r>
            <a:r>
              <a:rPr lang="en-ID" dirty="0" err="1"/>
              <a:t>bersama</a:t>
            </a:r>
            <a:r>
              <a:rPr lang="en-ID" dirty="0"/>
              <a:t> </a:t>
            </a:r>
            <a:r>
              <a:rPr lang="en-ID" dirty="0" err="1"/>
              <a:t>banyak</a:t>
            </a:r>
            <a:r>
              <a:rPr lang="en-ID" dirty="0"/>
              <a:t> </a:t>
            </a:r>
            <a:r>
              <a:rPr lang="en-ID" dirty="0" err="1"/>
              <a:t>ungkapan</a:t>
            </a:r>
            <a:r>
              <a:rPr lang="en-ID" dirty="0"/>
              <a:t> </a:t>
            </a:r>
            <a:r>
              <a:rPr lang="en-ID" dirty="0" err="1"/>
              <a:t>lainnya</a:t>
            </a:r>
            <a:r>
              <a:rPr lang="en-ID" dirty="0"/>
              <a:t>, </a:t>
            </a:r>
            <a:r>
              <a:rPr lang="en-ID" dirty="0" err="1"/>
              <a:t>menunjukkan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penulisnya</a:t>
            </a:r>
            <a:r>
              <a:rPr lang="en-ID" dirty="0"/>
              <a:t> </a:t>
            </a:r>
            <a:r>
              <a:rPr lang="en-ID" dirty="0" err="1"/>
              <a:t>sangat</a:t>
            </a:r>
            <a:r>
              <a:rPr lang="en-ID" dirty="0"/>
              <a:t> </a:t>
            </a:r>
            <a:r>
              <a:rPr lang="en-ID" dirty="0" err="1"/>
              <a:t>menguasai</a:t>
            </a:r>
            <a:r>
              <a:rPr lang="en-ID" dirty="0"/>
              <a:t> </a:t>
            </a:r>
            <a:r>
              <a:rPr lang="en-ID" dirty="0" err="1"/>
              <a:t>bahasa</a:t>
            </a:r>
            <a:r>
              <a:rPr lang="en-ID" dirty="0"/>
              <a:t> </a:t>
            </a:r>
            <a:r>
              <a:rPr lang="en-ID" dirty="0" err="1"/>
              <a:t>Mesir</a:t>
            </a:r>
            <a:r>
              <a:rPr lang="en-ID" dirty="0"/>
              <a:t>.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ayat</a:t>
            </a:r>
            <a:r>
              <a:rPr lang="en-ID" dirty="0"/>
              <a:t> 24, </a:t>
            </a:r>
            <a:r>
              <a:rPr lang="en-ID" dirty="0" err="1"/>
              <a:t>gagasan</a:t>
            </a:r>
            <a:r>
              <a:rPr lang="en-ID" dirty="0"/>
              <a:t> yang </a:t>
            </a:r>
            <a:r>
              <a:rPr lang="en-ID" dirty="0" err="1"/>
              <a:t>sama</a:t>
            </a:r>
            <a:r>
              <a:rPr lang="en-ID" dirty="0"/>
              <a:t> </a:t>
            </a:r>
            <a:r>
              <a:rPr lang="en-ID" dirty="0" err="1"/>
              <a:t>diungkapkan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kata-kata "</a:t>
            </a:r>
            <a:r>
              <a:rPr lang="en-ID" dirty="0" err="1"/>
              <a:t>sejak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suatu</a:t>
            </a:r>
            <a:r>
              <a:rPr lang="en-ID" dirty="0"/>
              <a:t> </a:t>
            </a:r>
            <a:r>
              <a:rPr lang="en-ID" dirty="0" err="1"/>
              <a:t>bangsa</a:t>
            </a:r>
            <a:r>
              <a:rPr lang="en-ID" dirty="0"/>
              <a:t>." Banyak </a:t>
            </a:r>
            <a:r>
              <a:rPr lang="en-ID" dirty="0" err="1"/>
              <a:t>prasasti</a:t>
            </a:r>
            <a:r>
              <a:rPr lang="en-ID" dirty="0"/>
              <a:t> </a:t>
            </a:r>
            <a:r>
              <a:rPr lang="en-ID" dirty="0" err="1"/>
              <a:t>Mesir</a:t>
            </a:r>
            <a:r>
              <a:rPr lang="en-ID" dirty="0"/>
              <a:t> </a:t>
            </a:r>
            <a:r>
              <a:rPr lang="en-ID" dirty="0" err="1"/>
              <a:t>merujuk</a:t>
            </a:r>
            <a:r>
              <a:rPr lang="en-ID" dirty="0"/>
              <a:t> pada masa </a:t>
            </a:r>
            <a:r>
              <a:rPr lang="en-ID" dirty="0" err="1"/>
              <a:t>lampau</a:t>
            </a:r>
            <a:r>
              <a:rPr lang="en-ID" dirty="0"/>
              <a:t> </a:t>
            </a:r>
            <a:r>
              <a:rPr lang="en-ID" dirty="0" err="1"/>
              <a:t>ketika</a:t>
            </a:r>
            <a:r>
              <a:rPr lang="en-ID" dirty="0"/>
              <a:t> raja </a:t>
            </a:r>
            <a:r>
              <a:rPr lang="en-ID" dirty="0" err="1"/>
              <a:t>pertama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menyatukan</a:t>
            </a:r>
            <a:r>
              <a:rPr lang="en-ID" dirty="0"/>
              <a:t> </a:t>
            </a:r>
            <a:r>
              <a:rPr lang="en-ID" dirty="0" err="1"/>
              <a:t>beberapa</a:t>
            </a:r>
            <a:r>
              <a:rPr lang="en-ID" dirty="0"/>
              <a:t> </a:t>
            </a:r>
            <a:r>
              <a:rPr lang="en-ID" dirty="0" err="1"/>
              <a:t>suku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satu</a:t>
            </a:r>
            <a:r>
              <a:rPr lang="en-ID" dirty="0"/>
              <a:t> </a:t>
            </a:r>
            <a:r>
              <a:rPr lang="en-ID" dirty="0" err="1"/>
              <a:t>bangsa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b="1" dirty="0"/>
              <a:t>19. </a:t>
            </a:r>
            <a:r>
              <a:rPr lang="en-ID" b="1" dirty="0" err="1"/>
              <a:t>Kumpulkanlah</a:t>
            </a:r>
            <a:r>
              <a:rPr lang="en-ID" b="1" dirty="0"/>
              <a:t> </a:t>
            </a:r>
            <a:r>
              <a:rPr lang="en-ID" b="1" dirty="0" err="1"/>
              <a:t>ternakmu</a:t>
            </a:r>
            <a:r>
              <a:rPr lang="en-ID" dirty="0"/>
              <a:t>. </a:t>
            </a:r>
            <a:r>
              <a:rPr lang="en-ID" dirty="0" err="1"/>
              <a:t>Bahkan</a:t>
            </a:r>
            <a:r>
              <a:rPr lang="en-ID" dirty="0"/>
              <a:t> di </a:t>
            </a:r>
            <a:r>
              <a:rPr lang="en-ID" dirty="0" err="1"/>
              <a:t>tengah</a:t>
            </a:r>
            <a:r>
              <a:rPr lang="en-ID" dirty="0"/>
              <a:t> </a:t>
            </a:r>
            <a:r>
              <a:rPr lang="en-ID" dirty="0" err="1"/>
              <a:t>penghakiman</a:t>
            </a:r>
            <a:r>
              <a:rPr lang="en-ID" dirty="0"/>
              <a:t>, Allah </a:t>
            </a:r>
            <a:r>
              <a:rPr lang="en-ID" dirty="0" err="1"/>
              <a:t>tetap</a:t>
            </a:r>
            <a:r>
              <a:rPr lang="en-ID" dirty="0"/>
              <a:t> </a:t>
            </a:r>
            <a:r>
              <a:rPr lang="en-ID" dirty="0" err="1"/>
              <a:t>menunjukkan</a:t>
            </a:r>
            <a:r>
              <a:rPr lang="en-ID" dirty="0"/>
              <a:t> </a:t>
            </a:r>
            <a:r>
              <a:rPr lang="en-ID" dirty="0" err="1"/>
              <a:t>belas</a:t>
            </a:r>
            <a:r>
              <a:rPr lang="en-ID" dirty="0"/>
              <a:t> </a:t>
            </a:r>
            <a:r>
              <a:rPr lang="en-ID" dirty="0" err="1"/>
              <a:t>kasihan</a:t>
            </a:r>
            <a:r>
              <a:rPr lang="en-ID" dirty="0"/>
              <a:t>, </a:t>
            </a:r>
            <a:r>
              <a:rPr lang="en-ID" dirty="0" err="1"/>
              <a:t>memperingatkan</a:t>
            </a:r>
            <a:r>
              <a:rPr lang="en-ID" dirty="0"/>
              <a:t> orang </a:t>
            </a:r>
            <a:r>
              <a:rPr lang="en-ID" dirty="0" err="1"/>
              <a:t>Mesir</a:t>
            </a:r>
            <a:r>
              <a:rPr lang="en-ID" dirty="0"/>
              <a:t> </a:t>
            </a:r>
            <a:r>
              <a:rPr lang="en-ID" dirty="0" err="1"/>
              <a:t>tentang</a:t>
            </a:r>
            <a:r>
              <a:rPr lang="en-ID" dirty="0"/>
              <a:t> </a:t>
            </a:r>
            <a:r>
              <a:rPr lang="en-ID" dirty="0" err="1"/>
              <a:t>malapetaka</a:t>
            </a:r>
            <a:r>
              <a:rPr lang="en-ID" dirty="0"/>
              <a:t> yang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menimpa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dan </a:t>
            </a:r>
            <a:r>
              <a:rPr lang="en-ID" dirty="0" err="1"/>
              <a:t>menasihati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menjaga</a:t>
            </a:r>
            <a:r>
              <a:rPr lang="en-ID" dirty="0"/>
              <a:t> </a:t>
            </a:r>
            <a:r>
              <a:rPr lang="en-ID" dirty="0" err="1"/>
              <a:t>diri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sendiri</a:t>
            </a:r>
            <a:r>
              <a:rPr lang="en-ID" dirty="0"/>
              <a:t> dan </a:t>
            </a:r>
            <a:r>
              <a:rPr lang="en-ID" dirty="0" err="1"/>
              <a:t>harta</a:t>
            </a:r>
            <a:r>
              <a:rPr lang="en-ID" dirty="0"/>
              <a:t> </a:t>
            </a:r>
            <a:r>
              <a:rPr lang="en-ID" dirty="0" err="1"/>
              <a:t>benda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. </a:t>
            </a:r>
            <a:r>
              <a:rPr lang="en-ID" dirty="0" err="1"/>
              <a:t>Seandainya</a:t>
            </a:r>
            <a:r>
              <a:rPr lang="en-ID" dirty="0"/>
              <a:t> </a:t>
            </a:r>
            <a:r>
              <a:rPr lang="en-ID" dirty="0" err="1"/>
              <a:t>Firaun</a:t>
            </a:r>
            <a:r>
              <a:rPr lang="en-ID" dirty="0"/>
              <a:t> dan para </a:t>
            </a:r>
            <a:r>
              <a:rPr lang="en-ID" dirty="0" err="1"/>
              <a:t>hambanya</a:t>
            </a:r>
            <a:r>
              <a:rPr lang="en-ID" dirty="0"/>
              <a:t> </a:t>
            </a:r>
            <a:r>
              <a:rPr lang="en-ID" dirty="0" err="1"/>
              <a:t>menerima</a:t>
            </a:r>
            <a:r>
              <a:rPr lang="en-ID" dirty="0"/>
              <a:t> </a:t>
            </a:r>
            <a:r>
              <a:rPr lang="en-ID" dirty="0" err="1"/>
              <a:t>peringatan</a:t>
            </a:r>
            <a:r>
              <a:rPr lang="en-ID" dirty="0"/>
              <a:t> yang </a:t>
            </a:r>
            <a:r>
              <a:rPr lang="en-ID" dirty="0" err="1"/>
              <a:t>diberikan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penuh</a:t>
            </a:r>
            <a:r>
              <a:rPr lang="en-ID" dirty="0"/>
              <a:t> </a:t>
            </a:r>
            <a:r>
              <a:rPr lang="en-ID" dirty="0" err="1"/>
              <a:t>belas</a:t>
            </a:r>
            <a:r>
              <a:rPr lang="en-ID" dirty="0"/>
              <a:t> </a:t>
            </a:r>
            <a:r>
              <a:rPr lang="en-ID" dirty="0" err="1"/>
              <a:t>kasihan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, </a:t>
            </a:r>
            <a:r>
              <a:rPr lang="en-ID" dirty="0" err="1"/>
              <a:t>nyawa</a:t>
            </a:r>
            <a:r>
              <a:rPr lang="en-ID" dirty="0"/>
              <a:t> </a:t>
            </a:r>
            <a:r>
              <a:rPr lang="en-ID" dirty="0" err="1"/>
              <a:t>manusia</a:t>
            </a:r>
            <a:r>
              <a:rPr lang="en-ID" dirty="0"/>
              <a:t> dan </a:t>
            </a:r>
            <a:r>
              <a:rPr lang="en-ID" dirty="0" err="1"/>
              <a:t>binatang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terselamatkan</a:t>
            </a:r>
            <a:r>
              <a:rPr lang="en-ID" dirty="0"/>
              <a:t>. </a:t>
            </a:r>
            <a:r>
              <a:rPr lang="en-ID" dirty="0" err="1"/>
              <a:t>Sebaliknya</a:t>
            </a:r>
            <a:r>
              <a:rPr lang="en-ID" dirty="0"/>
              <a:t>, </a:t>
            </a:r>
            <a:r>
              <a:rPr lang="en-ID" dirty="0" err="1"/>
              <a:t>peringatan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diindahkan</a:t>
            </a:r>
            <a:r>
              <a:rPr lang="en-ID" dirty="0"/>
              <a:t>, dan </a:t>
            </a:r>
            <a:r>
              <a:rPr lang="en-ID" dirty="0" err="1"/>
              <a:t>terjadilah</a:t>
            </a:r>
            <a:r>
              <a:rPr lang="en-ID" dirty="0"/>
              <a:t> </a:t>
            </a:r>
            <a:r>
              <a:rPr lang="en-ID" dirty="0" err="1"/>
              <a:t>banyak</a:t>
            </a:r>
            <a:r>
              <a:rPr lang="en-ID" dirty="0"/>
              <a:t> korban </a:t>
            </a:r>
            <a:r>
              <a:rPr lang="en-ID" dirty="0" err="1"/>
              <a:t>jiwa</a:t>
            </a:r>
            <a:r>
              <a:rPr lang="en-ID" dirty="0"/>
              <a:t> (</a:t>
            </a:r>
            <a:r>
              <a:rPr lang="en-ID" dirty="0" err="1"/>
              <a:t>ayat</a:t>
            </a:r>
            <a:r>
              <a:rPr lang="en-ID" dirty="0"/>
              <a:t> 25).</a:t>
            </a:r>
          </a:p>
          <a:p>
            <a:endParaRPr lang="en-ID" dirty="0"/>
          </a:p>
          <a:p>
            <a:r>
              <a:rPr lang="en-ID" b="1" dirty="0"/>
              <a:t>20. Orang yang </a:t>
            </a:r>
            <a:r>
              <a:rPr lang="en-ID" b="1" dirty="0" err="1"/>
              <a:t>takut</a:t>
            </a:r>
            <a:r>
              <a:rPr lang="en-ID" dirty="0"/>
              <a:t>.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pertama</a:t>
            </a:r>
            <a:r>
              <a:rPr lang="en-ID" dirty="0"/>
              <a:t> </a:t>
            </a:r>
            <a:r>
              <a:rPr lang="en-ID" dirty="0" err="1"/>
              <a:t>kalinya</a:t>
            </a:r>
            <a:r>
              <a:rPr lang="en-ID" dirty="0"/>
              <a:t>, </a:t>
            </a:r>
            <a:r>
              <a:rPr lang="en-ID" dirty="0" err="1"/>
              <a:t>sebuah</a:t>
            </a:r>
            <a:r>
              <a:rPr lang="en-ID" dirty="0"/>
              <a:t> </a:t>
            </a:r>
            <a:r>
              <a:rPr lang="en-ID" dirty="0" err="1"/>
              <a:t>isyarat</a:t>
            </a:r>
            <a:r>
              <a:rPr lang="en-ID" dirty="0"/>
              <a:t> </a:t>
            </a:r>
            <a:r>
              <a:rPr lang="en-ID" dirty="0" err="1"/>
              <a:t>diberikan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orang </a:t>
            </a:r>
            <a:r>
              <a:rPr lang="en-ID" dirty="0" err="1"/>
              <a:t>Mesir</a:t>
            </a:r>
            <a:r>
              <a:rPr lang="en-ID" dirty="0"/>
              <a:t> yang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belajar</a:t>
            </a:r>
            <a:r>
              <a:rPr lang="en-ID" dirty="0"/>
              <a:t> </a:t>
            </a:r>
            <a:r>
              <a:rPr lang="en-ID" dirty="0" err="1"/>
              <a:t>takut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Tuhan</a:t>
            </a:r>
            <a:r>
              <a:rPr lang="en-ID" dirty="0"/>
              <a:t>. </a:t>
            </a:r>
            <a:r>
              <a:rPr lang="en-ID" dirty="0" err="1"/>
              <a:t>Tampaknya</a:t>
            </a:r>
            <a:r>
              <a:rPr lang="en-ID" dirty="0"/>
              <a:t>, </a:t>
            </a:r>
            <a:r>
              <a:rPr lang="en-ID" dirty="0" err="1"/>
              <a:t>dampak</a:t>
            </a:r>
            <a:r>
              <a:rPr lang="en-ID" dirty="0"/>
              <a:t> </a:t>
            </a:r>
            <a:r>
              <a:rPr lang="en-ID" dirty="0" err="1"/>
              <a:t>tulah-tulah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bertahap</a:t>
            </a:r>
            <a:r>
              <a:rPr lang="en-ID" dirty="0"/>
              <a:t> </a:t>
            </a:r>
            <a:r>
              <a:rPr lang="en-ID" dirty="0" err="1"/>
              <a:t>meyakinkan</a:t>
            </a:r>
            <a:r>
              <a:rPr lang="en-ID" dirty="0"/>
              <a:t> </a:t>
            </a:r>
            <a:r>
              <a:rPr lang="en-ID" dirty="0" err="1"/>
              <a:t>banyak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Allah orang </a:t>
            </a:r>
            <a:r>
              <a:rPr lang="en-ID" dirty="0" err="1"/>
              <a:t>Ibrani</a:t>
            </a:r>
            <a:r>
              <a:rPr lang="en-ID" dirty="0"/>
              <a:t> </a:t>
            </a:r>
            <a:r>
              <a:rPr lang="en-ID" dirty="0" err="1"/>
              <a:t>memang</a:t>
            </a:r>
            <a:r>
              <a:rPr lang="en-ID" dirty="0"/>
              <a:t> Allah yang </a:t>
            </a:r>
            <a:r>
              <a:rPr lang="en-ID" dirty="0" err="1"/>
              <a:t>berkuasa</a:t>
            </a:r>
            <a:r>
              <a:rPr lang="en-ID" dirty="0"/>
              <a:t>.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mungkin</a:t>
            </a:r>
            <a:r>
              <a:rPr lang="en-ID" dirty="0"/>
              <a:t> </a:t>
            </a:r>
            <a:r>
              <a:rPr lang="en-ID" dirty="0" err="1"/>
              <a:t>belum</a:t>
            </a:r>
            <a:r>
              <a:rPr lang="en-ID" dirty="0"/>
              <a:t> </a:t>
            </a:r>
            <a:r>
              <a:rPr lang="en-ID" dirty="0" err="1"/>
              <a:t>mengenal</a:t>
            </a:r>
            <a:r>
              <a:rPr lang="en-ID" dirty="0"/>
              <a:t>-Nya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satu-satunya</a:t>
            </a:r>
            <a:r>
              <a:rPr lang="en-ID" dirty="0"/>
              <a:t> Allah yang </a:t>
            </a:r>
            <a:r>
              <a:rPr lang="en-ID" dirty="0" err="1"/>
              <a:t>benar</a:t>
            </a:r>
            <a:r>
              <a:rPr lang="en-ID" dirty="0"/>
              <a:t>, </a:t>
            </a:r>
            <a:r>
              <a:rPr lang="en-ID" dirty="0" err="1"/>
              <a:t>tetapi</a:t>
            </a:r>
            <a:r>
              <a:rPr lang="en-ID" dirty="0"/>
              <a:t> </a:t>
            </a:r>
            <a:r>
              <a:rPr lang="en-ID" dirty="0" err="1"/>
              <a:t>hanya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Dia</a:t>
            </a:r>
            <a:r>
              <a:rPr lang="en-ID" dirty="0"/>
              <a:t> yang </a:t>
            </a:r>
            <a:r>
              <a:rPr lang="en-ID" dirty="0" err="1"/>
              <a:t>patut</a:t>
            </a:r>
            <a:r>
              <a:rPr lang="en-ID" dirty="0"/>
              <a:t> </a:t>
            </a:r>
            <a:r>
              <a:rPr lang="en-ID" dirty="0" err="1"/>
              <a:t>dihormati</a:t>
            </a:r>
            <a:r>
              <a:rPr lang="en-ID" dirty="0"/>
              <a:t> dan </a:t>
            </a:r>
            <a:r>
              <a:rPr lang="en-ID" dirty="0" err="1"/>
              <a:t>didamaikan</a:t>
            </a:r>
            <a:r>
              <a:rPr lang="en-ID" dirty="0"/>
              <a:t>. Pada </a:t>
            </a:r>
            <a:r>
              <a:rPr lang="en-ID" dirty="0" err="1"/>
              <a:t>saat</a:t>
            </a:r>
            <a:r>
              <a:rPr lang="en-ID" dirty="0"/>
              <a:t> </a:t>
            </a:r>
            <a:r>
              <a:rPr lang="en-ID" dirty="0" err="1"/>
              <a:t>Keluaran</a:t>
            </a:r>
            <a:r>
              <a:rPr lang="en-ID" dirty="0"/>
              <a:t>, </a:t>
            </a:r>
            <a:r>
              <a:rPr lang="en-ID" dirty="0" err="1"/>
              <a:t>suatu</a:t>
            </a:r>
            <a:r>
              <a:rPr lang="en-ID" dirty="0"/>
              <a:t> "</a:t>
            </a:r>
            <a:r>
              <a:rPr lang="en-ID" dirty="0" err="1"/>
              <a:t>kumpulan</a:t>
            </a:r>
            <a:r>
              <a:rPr lang="en-ID" dirty="0"/>
              <a:t> orang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berbagai</a:t>
            </a:r>
            <a:r>
              <a:rPr lang="en-ID" dirty="0"/>
              <a:t> </a:t>
            </a:r>
            <a:r>
              <a:rPr lang="en-ID" dirty="0" err="1"/>
              <a:t>bangsa</a:t>
            </a:r>
            <a:r>
              <a:rPr lang="en-ID" dirty="0"/>
              <a:t>," </a:t>
            </a:r>
            <a:r>
              <a:rPr lang="en-ID" dirty="0" err="1"/>
              <a:t>tampaknya</a:t>
            </a:r>
            <a:r>
              <a:rPr lang="en-ID" dirty="0"/>
              <a:t> </a:t>
            </a:r>
            <a:r>
              <a:rPr lang="en-ID" dirty="0" err="1"/>
              <a:t>bukan</a:t>
            </a:r>
            <a:r>
              <a:rPr lang="en-ID" dirty="0"/>
              <a:t> orang </a:t>
            </a:r>
            <a:r>
              <a:rPr lang="en-ID" dirty="0" err="1"/>
              <a:t>Ibrani</a:t>
            </a:r>
            <a:r>
              <a:rPr lang="en-ID" dirty="0"/>
              <a:t> </a:t>
            </a:r>
            <a:r>
              <a:rPr lang="en-ID" dirty="0" err="1"/>
              <a:t>sendiri</a:t>
            </a:r>
            <a:r>
              <a:rPr lang="en-ID" dirty="0"/>
              <a:t> (</a:t>
            </a:r>
            <a:r>
              <a:rPr lang="en-ID" dirty="0" err="1"/>
              <a:t>lih</a:t>
            </a:r>
            <a:r>
              <a:rPr lang="en-ID" dirty="0"/>
              <a:t>. </a:t>
            </a:r>
            <a:r>
              <a:rPr lang="en-ID" dirty="0" err="1"/>
              <a:t>Bilangan</a:t>
            </a:r>
            <a:r>
              <a:rPr lang="en-ID" dirty="0"/>
              <a:t> 11:4), </a:t>
            </a:r>
            <a:r>
              <a:rPr lang="en-ID" dirty="0" err="1"/>
              <a:t>meninggalkan</a:t>
            </a:r>
            <a:r>
              <a:rPr lang="en-ID" dirty="0"/>
              <a:t> </a:t>
            </a:r>
            <a:r>
              <a:rPr lang="en-ID" dirty="0" err="1"/>
              <a:t>Mesir</a:t>
            </a:r>
            <a:r>
              <a:rPr lang="en-ID" dirty="0"/>
              <a:t> </a:t>
            </a:r>
            <a:r>
              <a:rPr lang="en-ID" dirty="0" err="1"/>
              <a:t>bersama</a:t>
            </a:r>
            <a:r>
              <a:rPr lang="en-ID" dirty="0"/>
              <a:t> para </a:t>
            </a:r>
            <a:r>
              <a:rPr lang="en-ID" dirty="0" err="1"/>
              <a:t>budak</a:t>
            </a:r>
            <a:r>
              <a:rPr lang="en-ID" dirty="0"/>
              <a:t> yang </a:t>
            </a:r>
            <a:r>
              <a:rPr lang="en-ID" dirty="0" err="1"/>
              <a:t>pergi</a:t>
            </a:r>
            <a:r>
              <a:rPr lang="en-ID" dirty="0"/>
              <a:t> (</a:t>
            </a:r>
            <a:r>
              <a:rPr lang="en-ID" dirty="0" err="1"/>
              <a:t>Kel</a:t>
            </a:r>
            <a:r>
              <a:rPr lang="en-ID" dirty="0"/>
              <a:t>. 12:38). </a:t>
            </a:r>
            <a:r>
              <a:rPr lang="en-ID" dirty="0" err="1"/>
              <a:t>Akibat</a:t>
            </a:r>
            <a:r>
              <a:rPr lang="en-ID" dirty="0"/>
              <a:t> </a:t>
            </a:r>
            <a:r>
              <a:rPr lang="en-ID" dirty="0" err="1"/>
              <a:t>tulah-tulah</a:t>
            </a:r>
            <a:r>
              <a:rPr lang="en-ID" dirty="0"/>
              <a:t> </a:t>
            </a:r>
            <a:r>
              <a:rPr lang="en-ID" dirty="0" err="1"/>
              <a:t>tersebut</a:t>
            </a:r>
            <a:r>
              <a:rPr lang="en-ID" dirty="0"/>
              <a:t>, </a:t>
            </a:r>
            <a:r>
              <a:rPr lang="en-ID" dirty="0" err="1"/>
              <a:t>banyak</a:t>
            </a:r>
            <a:r>
              <a:rPr lang="en-ID" dirty="0"/>
              <a:t> orang </a:t>
            </a:r>
            <a:r>
              <a:rPr lang="en-ID" dirty="0" err="1"/>
              <a:t>Mesir</a:t>
            </a:r>
            <a:r>
              <a:rPr lang="en-ID" dirty="0"/>
              <a:t> </a:t>
            </a:r>
            <a:r>
              <a:rPr lang="en-ID" dirty="0" err="1"/>
              <a:t>pasti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sampai</a:t>
            </a:r>
            <a:r>
              <a:rPr lang="en-ID" dirty="0"/>
              <a:t> pada </a:t>
            </a:r>
            <a:r>
              <a:rPr lang="en-ID" dirty="0" err="1"/>
              <a:t>kesimpulan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menguntungkan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bergabung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orang </a:t>
            </a:r>
            <a:r>
              <a:rPr lang="en-ID" dirty="0" err="1"/>
              <a:t>Ibrani</a:t>
            </a:r>
            <a:r>
              <a:rPr lang="en-ID" dirty="0"/>
              <a:t> yang </a:t>
            </a:r>
            <a:r>
              <a:rPr lang="en-ID" dirty="0" err="1"/>
              <a:t>dibenci</a:t>
            </a:r>
            <a:r>
              <a:rPr lang="en-ID" dirty="0"/>
              <a:t> dan </a:t>
            </a:r>
            <a:r>
              <a:rPr lang="en-ID" dirty="0" err="1"/>
              <a:t>mendapatkan</a:t>
            </a:r>
            <a:r>
              <a:rPr lang="en-ID" dirty="0"/>
              <a:t> </a:t>
            </a:r>
            <a:r>
              <a:rPr lang="en-ID" dirty="0" err="1"/>
              <a:t>keuntungan</a:t>
            </a:r>
            <a:r>
              <a:rPr lang="en-ID" dirty="0"/>
              <a:t>, </a:t>
            </a:r>
            <a:r>
              <a:rPr lang="en-ID" dirty="0" err="1"/>
              <a:t>setidaknya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kesetiaan</a:t>
            </a:r>
            <a:r>
              <a:rPr lang="en-ID" dirty="0"/>
              <a:t> nominal </a:t>
            </a:r>
            <a:r>
              <a:rPr lang="en-ID" dirty="0" err="1"/>
              <a:t>kepada</a:t>
            </a:r>
            <a:r>
              <a:rPr lang="en-ID" dirty="0"/>
              <a:t> Allah </a:t>
            </a:r>
            <a:r>
              <a:rPr lang="en-ID" dirty="0" err="1"/>
              <a:t>mereka</a:t>
            </a:r>
            <a:r>
              <a:rPr lang="en-ID" dirty="0"/>
              <a:t>. Di </a:t>
            </a:r>
            <a:r>
              <a:rPr lang="en-ID" dirty="0" err="1"/>
              <a:t>sinilah</a:t>
            </a:r>
            <a:r>
              <a:rPr lang="en-ID" dirty="0"/>
              <a:t>, pada </a:t>
            </a:r>
            <a:r>
              <a:rPr lang="en-ID" dirty="0" err="1"/>
              <a:t>saat</a:t>
            </a:r>
            <a:r>
              <a:rPr lang="en-ID" dirty="0"/>
              <a:t>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ketujuh</a:t>
            </a:r>
            <a:r>
              <a:rPr lang="en-ID" dirty="0"/>
              <a:t>, </a:t>
            </a:r>
            <a:r>
              <a:rPr lang="en-ID" dirty="0" err="1"/>
              <a:t>merupakan</a:t>
            </a:r>
            <a:r>
              <a:rPr lang="en-ID" dirty="0"/>
              <a:t> </a:t>
            </a:r>
            <a:r>
              <a:rPr lang="en-ID" dirty="0" err="1"/>
              <a:t>indikasi</a:t>
            </a:r>
            <a:r>
              <a:rPr lang="en-ID" dirty="0"/>
              <a:t> </a:t>
            </a:r>
            <a:r>
              <a:rPr lang="en-ID" dirty="0" err="1"/>
              <a:t>pertama</a:t>
            </a:r>
            <a:r>
              <a:rPr lang="en-ID" dirty="0"/>
              <a:t> </a:t>
            </a:r>
            <a:r>
              <a:rPr lang="en-ID" dirty="0" err="1"/>
              <a:t>perpecahan</a:t>
            </a:r>
            <a:r>
              <a:rPr lang="en-ID" dirty="0"/>
              <a:t> di </a:t>
            </a:r>
            <a:r>
              <a:rPr lang="en-ID" dirty="0" err="1"/>
              <a:t>antara</a:t>
            </a:r>
            <a:r>
              <a:rPr lang="en-ID" dirty="0"/>
              <a:t> orang </a:t>
            </a:r>
            <a:r>
              <a:rPr lang="en-ID" dirty="0" err="1"/>
              <a:t>Mesir</a:t>
            </a:r>
            <a:r>
              <a:rPr lang="en-ID" dirty="0"/>
              <a:t>, yang </a:t>
            </a:r>
            <a:r>
              <a:rPr lang="en-ID" dirty="0" err="1"/>
              <a:t>sejauh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tampaknya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bersatu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menentang</a:t>
            </a:r>
            <a:r>
              <a:rPr lang="en-ID" dirty="0"/>
              <a:t> orang Israel. </a:t>
            </a:r>
            <a:r>
              <a:rPr lang="en-ID" dirty="0" err="1"/>
              <a:t>Beberapa</a:t>
            </a:r>
            <a:r>
              <a:rPr lang="en-ID" dirty="0"/>
              <a:t> "hamba [</a:t>
            </a:r>
            <a:r>
              <a:rPr lang="en-ID" dirty="0" err="1"/>
              <a:t>pejabat</a:t>
            </a:r>
            <a:r>
              <a:rPr lang="en-ID" dirty="0"/>
              <a:t>] </a:t>
            </a:r>
            <a:r>
              <a:rPr lang="en-ID" dirty="0" err="1"/>
              <a:t>Firaun</a:t>
            </a:r>
            <a:r>
              <a:rPr lang="en-ID" dirty="0"/>
              <a:t>" </a:t>
            </a:r>
            <a:r>
              <a:rPr lang="en-ID" dirty="0" err="1"/>
              <a:t>memanfaatkan</a:t>
            </a:r>
            <a:r>
              <a:rPr lang="en-ID" dirty="0"/>
              <a:t> </a:t>
            </a:r>
            <a:r>
              <a:rPr lang="en-ID" dirty="0" err="1"/>
              <a:t>peringatan</a:t>
            </a:r>
            <a:r>
              <a:rPr lang="en-ID" dirty="0"/>
              <a:t> yang </a:t>
            </a:r>
            <a:r>
              <a:rPr lang="en-ID" dirty="0" err="1"/>
              <a:t>diberikan</a:t>
            </a:r>
            <a:r>
              <a:rPr lang="en-ID" dirty="0"/>
              <a:t> oleh Musa (</a:t>
            </a:r>
            <a:r>
              <a:rPr lang="en-ID" dirty="0" err="1"/>
              <a:t>pasal</a:t>
            </a:r>
            <a:r>
              <a:rPr lang="en-ID" dirty="0"/>
              <a:t> 9:19) dan </a:t>
            </a:r>
            <a:r>
              <a:rPr lang="en-ID" dirty="0" err="1"/>
              <a:t>memelihara</a:t>
            </a:r>
            <a:r>
              <a:rPr lang="en-ID" dirty="0"/>
              <a:t> </a:t>
            </a:r>
            <a:r>
              <a:rPr lang="en-ID" dirty="0" err="1"/>
              <a:t>ternak</a:t>
            </a:r>
            <a:r>
              <a:rPr lang="en-ID" dirty="0"/>
              <a:t> </a:t>
            </a:r>
            <a:r>
              <a:rPr lang="en-ID" dirty="0" err="1"/>
              <a:t>serta</a:t>
            </a:r>
            <a:r>
              <a:rPr lang="en-ID" dirty="0"/>
              <a:t> </a:t>
            </a:r>
            <a:r>
              <a:rPr lang="en-ID" dirty="0" err="1"/>
              <a:t>gembala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mengantisipasi</a:t>
            </a:r>
            <a:r>
              <a:rPr lang="en-ID" dirty="0"/>
              <a:t> </a:t>
            </a:r>
            <a:r>
              <a:rPr lang="en-ID" dirty="0" err="1"/>
              <a:t>badai</a:t>
            </a:r>
            <a:r>
              <a:rPr lang="en-ID" dirty="0"/>
              <a:t> yang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datang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b="1" dirty="0"/>
              <a:t>21. </a:t>
            </a:r>
            <a:r>
              <a:rPr lang="en-ID" b="1" dirty="0" err="1"/>
              <a:t>Dia</a:t>
            </a:r>
            <a:r>
              <a:rPr lang="en-ID" b="1" dirty="0"/>
              <a:t> yang </a:t>
            </a:r>
            <a:r>
              <a:rPr lang="en-ID" b="1" dirty="0" err="1"/>
              <a:t>tidak</a:t>
            </a:r>
            <a:r>
              <a:rPr lang="en-ID" b="1" dirty="0"/>
              <a:t> </a:t>
            </a:r>
            <a:r>
              <a:rPr lang="en-ID" b="1" dirty="0" err="1"/>
              <a:t>menghiraukan</a:t>
            </a:r>
            <a:r>
              <a:rPr lang="en-ID" dirty="0"/>
              <a:t>. </a:t>
            </a:r>
            <a:r>
              <a:rPr lang="en-ID" dirty="0" err="1"/>
              <a:t>Hujan</a:t>
            </a:r>
            <a:r>
              <a:rPr lang="en-ID" dirty="0"/>
              <a:t> es yang </a:t>
            </a:r>
            <a:r>
              <a:rPr lang="en-ID" dirty="0" err="1"/>
              <a:t>begitu</a:t>
            </a:r>
            <a:r>
              <a:rPr lang="en-ID" dirty="0"/>
              <a:t> </a:t>
            </a:r>
            <a:r>
              <a:rPr lang="en-ID" dirty="0" err="1"/>
              <a:t>dahsyat</a:t>
            </a:r>
            <a:r>
              <a:rPr lang="en-ID" dirty="0"/>
              <a:t> </a:t>
            </a:r>
            <a:r>
              <a:rPr lang="en-ID" dirty="0" err="1"/>
              <a:t>hingga</a:t>
            </a:r>
            <a:r>
              <a:rPr lang="en-ID" dirty="0"/>
              <a:t> </a:t>
            </a:r>
            <a:r>
              <a:rPr lang="en-ID" dirty="0" err="1"/>
              <a:t>membahayakan</a:t>
            </a:r>
            <a:r>
              <a:rPr lang="en-ID" dirty="0"/>
              <a:t> </a:t>
            </a:r>
            <a:r>
              <a:rPr lang="en-ID" dirty="0" err="1"/>
              <a:t>nyawa</a:t>
            </a:r>
            <a:r>
              <a:rPr lang="en-ID" dirty="0"/>
              <a:t> </a:t>
            </a:r>
            <a:r>
              <a:rPr lang="en-ID" dirty="0" err="1"/>
              <a:t>manusia</a:t>
            </a:r>
            <a:r>
              <a:rPr lang="en-ID" dirty="0"/>
              <a:t> dan </a:t>
            </a:r>
            <a:r>
              <a:rPr lang="en-ID" dirty="0" err="1"/>
              <a:t>binatang</a:t>
            </a:r>
            <a:r>
              <a:rPr lang="en-ID" dirty="0"/>
              <a:t> </a:t>
            </a:r>
            <a:r>
              <a:rPr lang="en-ID" dirty="0" err="1"/>
              <a:t>berada</a:t>
            </a:r>
            <a:r>
              <a:rPr lang="en-ID" dirty="0"/>
              <a:t> di </a:t>
            </a:r>
            <a:r>
              <a:rPr lang="en-ID" dirty="0" err="1"/>
              <a:t>luar</a:t>
            </a:r>
            <a:r>
              <a:rPr lang="en-ID" dirty="0"/>
              <a:t> </a:t>
            </a:r>
            <a:r>
              <a:rPr lang="en-ID" dirty="0" err="1"/>
              <a:t>semua</a:t>
            </a:r>
            <a:r>
              <a:rPr lang="en-ID" dirty="0"/>
              <a:t> </a:t>
            </a:r>
            <a:r>
              <a:rPr lang="en-ID" dirty="0" err="1"/>
              <a:t>pengalaman</a:t>
            </a:r>
            <a:r>
              <a:rPr lang="en-ID" dirty="0"/>
              <a:t> orang </a:t>
            </a:r>
            <a:r>
              <a:rPr lang="en-ID" dirty="0" err="1"/>
              <a:t>Mesir</a:t>
            </a:r>
            <a:r>
              <a:rPr lang="en-ID" dirty="0"/>
              <a:t> dan </a:t>
            </a:r>
            <a:r>
              <a:rPr lang="en-ID" dirty="0" err="1"/>
              <a:t>tampaknya</a:t>
            </a:r>
            <a:r>
              <a:rPr lang="en-ID" dirty="0"/>
              <a:t> </a:t>
            </a:r>
            <a:r>
              <a:rPr lang="en-ID" dirty="0" err="1"/>
              <a:t>mustahil</a:t>
            </a:r>
            <a:r>
              <a:rPr lang="en-ID" dirty="0"/>
              <a:t> </a:t>
            </a:r>
            <a:r>
              <a:rPr lang="en-ID" dirty="0" err="1"/>
              <a:t>sama</a:t>
            </a:r>
            <a:r>
              <a:rPr lang="en-ID" dirty="0"/>
              <a:t> </a:t>
            </a:r>
            <a:r>
              <a:rPr lang="en-ID" dirty="0" err="1"/>
              <a:t>sekali</a:t>
            </a:r>
            <a:r>
              <a:rPr lang="en-ID" dirty="0"/>
              <a:t>. Oleh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, Musa dan Harun </a:t>
            </a:r>
            <a:r>
              <a:rPr lang="en-ID" dirty="0" err="1"/>
              <a:t>pastilah</a:t>
            </a:r>
            <a:r>
              <a:rPr lang="en-ID" dirty="0"/>
              <a:t> </a:t>
            </a:r>
            <a:r>
              <a:rPr lang="en-ID" dirty="0" err="1"/>
              <a:t>tampak</a:t>
            </a:r>
            <a:r>
              <a:rPr lang="en-ID" dirty="0"/>
              <a:t> di </a:t>
            </a:r>
            <a:r>
              <a:rPr lang="en-ID" dirty="0" err="1"/>
              <a:t>hadapan</a:t>
            </a:r>
            <a:r>
              <a:rPr lang="en-ID" dirty="0"/>
              <a:t> </a:t>
            </a:r>
            <a:r>
              <a:rPr lang="en-ID" dirty="0" err="1"/>
              <a:t>sebagian</a:t>
            </a:r>
            <a:r>
              <a:rPr lang="en-ID" dirty="0"/>
              <a:t> </a:t>
            </a:r>
            <a:r>
              <a:rPr lang="en-ID" dirty="0" err="1"/>
              <a:t>besar</a:t>
            </a:r>
            <a:r>
              <a:rPr lang="en-ID" dirty="0"/>
              <a:t> orang </a:t>
            </a:r>
            <a:r>
              <a:rPr lang="en-ID" dirty="0" err="1"/>
              <a:t>Mesir</a:t>
            </a:r>
            <a:r>
              <a:rPr lang="en-ID" dirty="0"/>
              <a:t> </a:t>
            </a:r>
            <a:r>
              <a:rPr lang="en-ID" dirty="0" err="1"/>
              <a:t>seperti</a:t>
            </a:r>
            <a:r>
              <a:rPr lang="en-ID" dirty="0"/>
              <a:t> yang </a:t>
            </a:r>
            <a:r>
              <a:rPr lang="en-ID" dirty="0" err="1"/>
              <a:t>dilakukan</a:t>
            </a:r>
            <a:r>
              <a:rPr lang="en-ID" dirty="0"/>
              <a:t> Lot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menantu-menantunya</a:t>
            </a:r>
            <a:r>
              <a:rPr lang="en-ID" dirty="0"/>
              <a:t>—"</a:t>
            </a:r>
            <a:r>
              <a:rPr lang="en-ID" dirty="0" err="1"/>
              <a:t>seperti</a:t>
            </a:r>
            <a:r>
              <a:rPr lang="en-ID" dirty="0"/>
              <a:t> orang yang </a:t>
            </a:r>
            <a:r>
              <a:rPr lang="en-ID" dirty="0" err="1"/>
              <a:t>mengejek</a:t>
            </a:r>
            <a:r>
              <a:rPr lang="en-ID" dirty="0"/>
              <a:t>" (</a:t>
            </a:r>
            <a:r>
              <a:rPr lang="en-ID" dirty="0" err="1"/>
              <a:t>Kej</a:t>
            </a:r>
            <a:r>
              <a:rPr lang="en-ID" dirty="0"/>
              <a:t>. 19:14).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6549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dirty="0"/>
              <a:t>4. </a:t>
            </a:r>
            <a:r>
              <a:rPr lang="en-ID" b="1" dirty="0" err="1"/>
              <a:t>Belalang</a:t>
            </a:r>
            <a:r>
              <a:rPr lang="en-ID" b="1" dirty="0"/>
              <a:t>.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hukuman</a:t>
            </a:r>
            <a:r>
              <a:rPr lang="en-ID" dirty="0"/>
              <a:t>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lanjut</a:t>
            </a:r>
            <a:r>
              <a:rPr lang="en-ID" dirty="0"/>
              <a:t> </a:t>
            </a:r>
            <a:r>
              <a:rPr lang="en-ID" dirty="0" err="1"/>
              <a:t>atas</a:t>
            </a:r>
            <a:r>
              <a:rPr lang="en-ID" dirty="0"/>
              <a:t> raja yang </a:t>
            </a:r>
            <a:r>
              <a:rPr lang="en-ID" dirty="0" err="1"/>
              <a:t>keras</a:t>
            </a:r>
            <a:r>
              <a:rPr lang="en-ID" dirty="0"/>
              <a:t> </a:t>
            </a:r>
            <a:r>
              <a:rPr lang="en-ID" dirty="0" err="1"/>
              <a:t>kepala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, Allah </a:t>
            </a:r>
            <a:r>
              <a:rPr lang="en-ID" dirty="0" err="1"/>
              <a:t>mengumumkan</a:t>
            </a:r>
            <a:r>
              <a:rPr lang="en-ID" dirty="0"/>
              <a:t>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belalang</a:t>
            </a:r>
            <a:r>
              <a:rPr lang="en-ID" dirty="0"/>
              <a:t> yang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dahsyat</a:t>
            </a:r>
            <a:r>
              <a:rPr lang="en-ID" dirty="0"/>
              <a:t> </a:t>
            </a:r>
            <a:r>
              <a:rPr lang="en-ID" dirty="0" err="1"/>
              <a:t>daripada</a:t>
            </a:r>
            <a:r>
              <a:rPr lang="en-ID" dirty="0"/>
              <a:t> yang </a:t>
            </a:r>
            <a:r>
              <a:rPr lang="en-ID" dirty="0" err="1"/>
              <a:t>pernah</a:t>
            </a:r>
            <a:r>
              <a:rPr lang="en-ID" dirty="0"/>
              <a:t> </a:t>
            </a:r>
            <a:r>
              <a:rPr lang="en-ID" dirty="0" err="1"/>
              <a:t>dialami</a:t>
            </a:r>
            <a:r>
              <a:rPr lang="en-ID" dirty="0"/>
              <a:t> </a:t>
            </a:r>
            <a:r>
              <a:rPr lang="en-ID" dirty="0" err="1"/>
              <a:t>Mesir</a:t>
            </a:r>
            <a:r>
              <a:rPr lang="en-ID" dirty="0"/>
              <a:t> </a:t>
            </a:r>
            <a:r>
              <a:rPr lang="en-ID" dirty="0" err="1"/>
              <a:t>sebelumnya</a:t>
            </a:r>
            <a:r>
              <a:rPr lang="en-ID" dirty="0"/>
              <a:t>. </a:t>
            </a:r>
            <a:r>
              <a:rPr lang="en-ID" dirty="0" err="1"/>
              <a:t>Belalang</a:t>
            </a:r>
            <a:r>
              <a:rPr lang="en-ID" dirty="0"/>
              <a:t>, "</a:t>
            </a:r>
            <a:r>
              <a:rPr lang="en-ID" dirty="0" err="1"/>
              <a:t>bala</a:t>
            </a:r>
            <a:r>
              <a:rPr lang="en-ID" dirty="0"/>
              <a:t> </a:t>
            </a:r>
            <a:r>
              <a:rPr lang="en-ID" dirty="0" err="1"/>
              <a:t>tentara</a:t>
            </a:r>
            <a:r>
              <a:rPr lang="en-ID" dirty="0"/>
              <a:t> Allah yang </a:t>
            </a:r>
            <a:r>
              <a:rPr lang="en-ID" dirty="0" err="1"/>
              <a:t>besar</a:t>
            </a:r>
            <a:r>
              <a:rPr lang="en-ID" dirty="0"/>
              <a:t>," </a:t>
            </a:r>
            <a:r>
              <a:rPr lang="en-ID" dirty="0" err="1"/>
              <a:t>sebagaimana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disebut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Yoel</a:t>
            </a:r>
            <a:r>
              <a:rPr lang="en-ID" dirty="0"/>
              <a:t> 2:25, </a:t>
            </a:r>
            <a:r>
              <a:rPr lang="en-ID" dirty="0" err="1"/>
              <a:t>hingga</a:t>
            </a:r>
            <a:r>
              <a:rPr lang="en-ID" dirty="0"/>
              <a:t> </a:t>
            </a:r>
            <a:r>
              <a:rPr lang="en-ID" dirty="0" err="1"/>
              <a:t>saat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membawa</a:t>
            </a:r>
            <a:r>
              <a:rPr lang="en-ID" dirty="0"/>
              <a:t> </a:t>
            </a:r>
            <a:r>
              <a:rPr lang="en-ID" dirty="0" err="1"/>
              <a:t>malapetaka</a:t>
            </a:r>
            <a:r>
              <a:rPr lang="en-ID" dirty="0"/>
              <a:t> </a:t>
            </a:r>
            <a:r>
              <a:rPr lang="en-ID" dirty="0" err="1"/>
              <a:t>berkala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negara-negara di Timur </a:t>
            </a:r>
            <a:r>
              <a:rPr lang="en-ID" dirty="0" err="1"/>
              <a:t>Dekat</a:t>
            </a:r>
            <a:r>
              <a:rPr lang="en-ID" dirty="0"/>
              <a:t>, </a:t>
            </a:r>
            <a:r>
              <a:rPr lang="en-ID" dirty="0" err="1"/>
              <a:t>umumnya</a:t>
            </a:r>
            <a:r>
              <a:rPr lang="en-ID" dirty="0"/>
              <a:t> </a:t>
            </a:r>
            <a:r>
              <a:rPr lang="en-ID" dirty="0" err="1"/>
              <a:t>setiap</a:t>
            </a:r>
            <a:r>
              <a:rPr lang="en-ID" dirty="0"/>
              <a:t> 10 </a:t>
            </a:r>
            <a:r>
              <a:rPr lang="en-ID" dirty="0" err="1"/>
              <a:t>atau</a:t>
            </a:r>
            <a:r>
              <a:rPr lang="en-ID" dirty="0"/>
              <a:t> 15 </a:t>
            </a:r>
            <a:r>
              <a:rPr lang="en-ID" dirty="0" err="1"/>
              <a:t>tahun</a:t>
            </a:r>
            <a:r>
              <a:rPr lang="en-ID" dirty="0"/>
              <a:t>. </a:t>
            </a:r>
            <a:r>
              <a:rPr lang="en-ID" dirty="0" err="1"/>
              <a:t>Pengendalian</a:t>
            </a:r>
            <a:r>
              <a:rPr lang="en-ID" dirty="0"/>
              <a:t> yang </a:t>
            </a:r>
            <a:r>
              <a:rPr lang="en-ID" dirty="0" err="1"/>
              <a:t>efektif</a:t>
            </a:r>
            <a:r>
              <a:rPr lang="en-ID" dirty="0"/>
              <a:t> </a:t>
            </a:r>
            <a:r>
              <a:rPr lang="en-ID" dirty="0" err="1"/>
              <a:t>kini</a:t>
            </a:r>
            <a:r>
              <a:rPr lang="en-ID" dirty="0"/>
              <a:t> </a:t>
            </a:r>
            <a:r>
              <a:rPr lang="en-ID" dirty="0" err="1"/>
              <a:t>dimungkinkan</a:t>
            </a:r>
            <a:r>
              <a:rPr lang="en-ID" dirty="0"/>
              <a:t> </a:t>
            </a:r>
            <a:r>
              <a:rPr lang="en-ID" dirty="0" err="1"/>
              <a:t>melalui</a:t>
            </a:r>
            <a:r>
              <a:rPr lang="en-ID" dirty="0"/>
              <a:t> </a:t>
            </a:r>
            <a:r>
              <a:rPr lang="en-ID" dirty="0" err="1"/>
              <a:t>metode</a:t>
            </a:r>
            <a:r>
              <a:rPr lang="en-ID" dirty="0"/>
              <a:t> </a:t>
            </a:r>
            <a:r>
              <a:rPr lang="en-ID" dirty="0" err="1"/>
              <a:t>ilmiah</a:t>
            </a:r>
            <a:r>
              <a:rPr lang="en-ID" dirty="0"/>
              <a:t>, </a:t>
            </a:r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dirty="0" err="1"/>
              <a:t>penggunaan</a:t>
            </a:r>
            <a:r>
              <a:rPr lang="en-ID" dirty="0"/>
              <a:t> </a:t>
            </a:r>
            <a:r>
              <a:rPr lang="en-ID" dirty="0" err="1"/>
              <a:t>api</a:t>
            </a:r>
            <a:r>
              <a:rPr lang="en-ID" dirty="0"/>
              <a:t>, </a:t>
            </a:r>
            <a:r>
              <a:rPr lang="en-ID" dirty="0" err="1"/>
              <a:t>parit</a:t>
            </a:r>
            <a:r>
              <a:rPr lang="en-ID" dirty="0"/>
              <a:t> yang </a:t>
            </a:r>
            <a:r>
              <a:rPr lang="en-ID" dirty="0" err="1"/>
              <a:t>diberi</a:t>
            </a:r>
            <a:r>
              <a:rPr lang="en-ID" dirty="0"/>
              <a:t> </a:t>
            </a:r>
            <a:r>
              <a:rPr lang="en-ID" dirty="0" err="1"/>
              <a:t>bahan</a:t>
            </a:r>
            <a:r>
              <a:rPr lang="en-ID" dirty="0"/>
              <a:t> </a:t>
            </a:r>
            <a:r>
              <a:rPr lang="en-ID" dirty="0" err="1"/>
              <a:t>kimia</a:t>
            </a:r>
            <a:r>
              <a:rPr lang="en-ID" dirty="0"/>
              <a:t> </a:t>
            </a:r>
            <a:r>
              <a:rPr lang="en-ID" dirty="0" err="1"/>
              <a:t>tempat</a:t>
            </a:r>
            <a:r>
              <a:rPr lang="en-ID" dirty="0"/>
              <a:t> </a:t>
            </a:r>
            <a:r>
              <a:rPr lang="en-ID" dirty="0" err="1"/>
              <a:t>belalang</a:t>
            </a:r>
            <a:r>
              <a:rPr lang="en-ID" dirty="0"/>
              <a:t> </a:t>
            </a:r>
            <a:r>
              <a:rPr lang="en-ID" dirty="0" err="1"/>
              <a:t>berjatuhan</a:t>
            </a:r>
            <a:r>
              <a:rPr lang="en-ID" dirty="0"/>
              <a:t> </a:t>
            </a:r>
            <a:r>
              <a:rPr lang="en-ID" dirty="0" err="1"/>
              <a:t>berbondong-bondong</a:t>
            </a:r>
            <a:r>
              <a:rPr lang="en-ID" dirty="0"/>
              <a:t>, </a:t>
            </a:r>
            <a:r>
              <a:rPr lang="en-ID" dirty="0" err="1"/>
              <a:t>pemusnahan</a:t>
            </a:r>
            <a:r>
              <a:rPr lang="en-ID" dirty="0"/>
              <a:t> </a:t>
            </a:r>
            <a:r>
              <a:rPr lang="en-ID" dirty="0" err="1"/>
              <a:t>telur</a:t>
            </a:r>
            <a:r>
              <a:rPr lang="en-ID" dirty="0"/>
              <a:t>, dan </a:t>
            </a:r>
            <a:r>
              <a:rPr lang="en-ID" dirty="0" err="1"/>
              <a:t>penggunaan</a:t>
            </a:r>
            <a:r>
              <a:rPr lang="en-ID" dirty="0"/>
              <a:t> </a:t>
            </a:r>
            <a:r>
              <a:rPr lang="en-ID" dirty="0" err="1"/>
              <a:t>arsenik</a:t>
            </a:r>
            <a:r>
              <a:rPr lang="en-ID" dirty="0"/>
              <a:t>, </a:t>
            </a:r>
            <a:r>
              <a:rPr lang="en-ID" dirty="0" err="1"/>
              <a:t>tetapi</a:t>
            </a:r>
            <a:r>
              <a:rPr lang="en-ID" dirty="0"/>
              <a:t> </a:t>
            </a:r>
            <a:r>
              <a:rPr lang="en-ID" dirty="0" err="1"/>
              <a:t>cara-cara</a:t>
            </a:r>
            <a:r>
              <a:rPr lang="en-ID" dirty="0"/>
              <a:t> </a:t>
            </a:r>
            <a:r>
              <a:rPr lang="en-ID" dirty="0" err="1"/>
              <a:t>tersebut</a:t>
            </a:r>
            <a:r>
              <a:rPr lang="en-ID" dirty="0"/>
              <a:t> </a:t>
            </a:r>
            <a:r>
              <a:rPr lang="en-ID" dirty="0" err="1"/>
              <a:t>baru</a:t>
            </a:r>
            <a:r>
              <a:rPr lang="en-ID" dirty="0"/>
              <a:t> </a:t>
            </a:r>
            <a:r>
              <a:rPr lang="en-ID" dirty="0" err="1"/>
              <a:t>tersedia</a:t>
            </a:r>
            <a:r>
              <a:rPr lang="en-ID" dirty="0"/>
              <a:t> </a:t>
            </a:r>
            <a:r>
              <a:rPr lang="en-ID" dirty="0" err="1"/>
              <a:t>belakangan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. </a:t>
            </a:r>
            <a:r>
              <a:rPr lang="en-ID" dirty="0" err="1"/>
              <a:t>Dahulu</a:t>
            </a:r>
            <a:r>
              <a:rPr lang="en-ID" dirty="0"/>
              <a:t>, </a:t>
            </a:r>
            <a:r>
              <a:rPr lang="en-ID" dirty="0" err="1"/>
              <a:t>kedatangan</a:t>
            </a:r>
            <a:r>
              <a:rPr lang="en-ID" dirty="0"/>
              <a:t> </a:t>
            </a:r>
            <a:r>
              <a:rPr lang="en-ID" dirty="0" err="1"/>
              <a:t>belalang</a:t>
            </a:r>
            <a:r>
              <a:rPr lang="en-ID" dirty="0"/>
              <a:t> </a:t>
            </a:r>
            <a:r>
              <a:rPr lang="en-ID" dirty="0" err="1"/>
              <a:t>dianggap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penghakiman</a:t>
            </a:r>
            <a:r>
              <a:rPr lang="en-ID" dirty="0"/>
              <a:t> yang paling </a:t>
            </a:r>
            <a:r>
              <a:rPr lang="en-ID" dirty="0" err="1"/>
              <a:t>mengerikan</a:t>
            </a:r>
            <a:r>
              <a:rPr lang="en-ID" dirty="0"/>
              <a:t> yang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menimpa</a:t>
            </a:r>
            <a:r>
              <a:rPr lang="en-ID" dirty="0"/>
              <a:t> </a:t>
            </a:r>
            <a:r>
              <a:rPr lang="en-ID" dirty="0" err="1"/>
              <a:t>suatu</a:t>
            </a:r>
            <a:r>
              <a:rPr lang="en-ID" dirty="0"/>
              <a:t> negara. </a:t>
            </a:r>
            <a:r>
              <a:rPr lang="en-ID" dirty="0" err="1"/>
              <a:t>Yoel</a:t>
            </a:r>
            <a:r>
              <a:rPr lang="en-ID" dirty="0"/>
              <a:t> </a:t>
            </a:r>
            <a:r>
              <a:rPr lang="en-ID" dirty="0" err="1"/>
              <a:t>memberikan</a:t>
            </a:r>
            <a:r>
              <a:rPr lang="en-ID" dirty="0"/>
              <a:t> </a:t>
            </a:r>
            <a:r>
              <a:rPr lang="en-ID" dirty="0" err="1"/>
              <a:t>gambaran</a:t>
            </a:r>
            <a:r>
              <a:rPr lang="en-ID" dirty="0"/>
              <a:t> yang </a:t>
            </a:r>
            <a:r>
              <a:rPr lang="en-ID" dirty="0" err="1"/>
              <a:t>gamblang</a:t>
            </a:r>
            <a:r>
              <a:rPr lang="en-ID" dirty="0"/>
              <a:t> </a:t>
            </a:r>
            <a:r>
              <a:rPr lang="en-ID" dirty="0" err="1"/>
              <a:t>tentang</a:t>
            </a:r>
            <a:r>
              <a:rPr lang="en-ID" dirty="0"/>
              <a:t>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tersebut</a:t>
            </a:r>
            <a:r>
              <a:rPr lang="en-ID" dirty="0"/>
              <a:t>,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mengatakan</a:t>
            </a:r>
            <a:r>
              <a:rPr lang="en-ID" dirty="0"/>
              <a:t>, "Di </a:t>
            </a:r>
            <a:r>
              <a:rPr lang="en-ID" dirty="0" err="1"/>
              <a:t>depan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api</a:t>
            </a:r>
            <a:r>
              <a:rPr lang="en-ID" dirty="0"/>
              <a:t> </a:t>
            </a:r>
            <a:r>
              <a:rPr lang="en-ID" dirty="0" err="1"/>
              <a:t>menghanguskan</a:t>
            </a:r>
            <a:r>
              <a:rPr lang="en-ID" dirty="0"/>
              <a:t>, dan di </a:t>
            </a:r>
            <a:r>
              <a:rPr lang="en-ID" dirty="0" err="1"/>
              <a:t>belakang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nyala </a:t>
            </a:r>
            <a:r>
              <a:rPr lang="en-ID" dirty="0" err="1"/>
              <a:t>api</a:t>
            </a:r>
            <a:r>
              <a:rPr lang="en-ID" dirty="0"/>
              <a:t> </a:t>
            </a:r>
            <a:r>
              <a:rPr lang="en-ID" dirty="0" err="1"/>
              <a:t>menghanguskan</a:t>
            </a:r>
            <a:r>
              <a:rPr lang="en-ID" dirty="0"/>
              <a:t>; negeri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seperti</a:t>
            </a:r>
            <a:r>
              <a:rPr lang="en-ID" dirty="0"/>
              <a:t> Taman Eden, di </a:t>
            </a:r>
            <a:r>
              <a:rPr lang="en-ID" dirty="0" err="1"/>
              <a:t>depan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, dan di </a:t>
            </a:r>
            <a:r>
              <a:rPr lang="en-ID" dirty="0" err="1"/>
              <a:t>belakang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padang</a:t>
            </a:r>
            <a:r>
              <a:rPr lang="en-ID" dirty="0"/>
              <a:t> </a:t>
            </a:r>
            <a:r>
              <a:rPr lang="en-ID" dirty="0" err="1"/>
              <a:t>gurun</a:t>
            </a:r>
            <a:r>
              <a:rPr lang="en-ID" dirty="0"/>
              <a:t> yang </a:t>
            </a:r>
            <a:r>
              <a:rPr lang="en-ID" dirty="0" err="1"/>
              <a:t>tandus</a:t>
            </a:r>
            <a:r>
              <a:rPr lang="en-ID" dirty="0"/>
              <a:t>" (</a:t>
            </a:r>
            <a:r>
              <a:rPr lang="en-ID" dirty="0" err="1"/>
              <a:t>Yoel</a:t>
            </a:r>
            <a:r>
              <a:rPr lang="en-ID" dirty="0"/>
              <a:t> 2:3).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menghancurkan</a:t>
            </a:r>
            <a:r>
              <a:rPr lang="en-ID" dirty="0"/>
              <a:t> </a:t>
            </a:r>
            <a:r>
              <a:rPr lang="en-ID" dirty="0" err="1"/>
              <a:t>setiap</a:t>
            </a:r>
            <a:r>
              <a:rPr lang="en-ID" dirty="0"/>
              <a:t> </a:t>
            </a:r>
            <a:r>
              <a:rPr lang="en-ID" dirty="0" err="1"/>
              <a:t>jejak</a:t>
            </a:r>
            <a:r>
              <a:rPr lang="en-ID" dirty="0"/>
              <a:t> </a:t>
            </a:r>
            <a:r>
              <a:rPr lang="en-ID" dirty="0" err="1"/>
              <a:t>vegetasi</a:t>
            </a:r>
            <a:r>
              <a:rPr lang="en-ID" dirty="0"/>
              <a:t>, </a:t>
            </a:r>
            <a:r>
              <a:rPr lang="en-ID" dirty="0" err="1"/>
              <a:t>termasuk</a:t>
            </a:r>
            <a:r>
              <a:rPr lang="en-ID" dirty="0"/>
              <a:t> </a:t>
            </a:r>
            <a:r>
              <a:rPr lang="en-ID" dirty="0" err="1"/>
              <a:t>tanaman</a:t>
            </a:r>
            <a:r>
              <a:rPr lang="en-ID" dirty="0"/>
              <a:t> </a:t>
            </a:r>
            <a:r>
              <a:rPr lang="en-ID" dirty="0" err="1"/>
              <a:t>pangan</a:t>
            </a:r>
            <a:r>
              <a:rPr lang="en-ID" dirty="0"/>
              <a:t>, </a:t>
            </a:r>
            <a:r>
              <a:rPr lang="en-ID" dirty="0" err="1"/>
              <a:t>sayuran</a:t>
            </a:r>
            <a:r>
              <a:rPr lang="en-ID" dirty="0"/>
              <a:t>, </a:t>
            </a:r>
            <a:r>
              <a:rPr lang="en-ID" dirty="0" err="1"/>
              <a:t>semak</a:t>
            </a:r>
            <a:r>
              <a:rPr lang="en-ID" dirty="0"/>
              <a:t> </a:t>
            </a:r>
            <a:r>
              <a:rPr lang="en-ID" dirty="0" err="1"/>
              <a:t>belukar</a:t>
            </a:r>
            <a:r>
              <a:rPr lang="en-ID" dirty="0"/>
              <a:t>, dan </a:t>
            </a:r>
            <a:r>
              <a:rPr lang="en-ID" dirty="0" err="1"/>
              <a:t>rumput</a:t>
            </a:r>
            <a:r>
              <a:rPr lang="en-ID" dirty="0"/>
              <a:t> </a:t>
            </a:r>
            <a:r>
              <a:rPr lang="en-ID" dirty="0" err="1"/>
              <a:t>duri</a:t>
            </a:r>
            <a:r>
              <a:rPr lang="en-ID" dirty="0"/>
              <a:t>.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bahkan</a:t>
            </a:r>
            <a:r>
              <a:rPr lang="en-ID" dirty="0"/>
              <a:t> </a:t>
            </a:r>
            <a:r>
              <a:rPr lang="en-ID" dirty="0" err="1"/>
              <a:t>merusak</a:t>
            </a:r>
            <a:r>
              <a:rPr lang="en-ID" dirty="0"/>
              <a:t> </a:t>
            </a:r>
            <a:r>
              <a:rPr lang="en-ID" dirty="0" err="1"/>
              <a:t>kulit</a:t>
            </a:r>
            <a:r>
              <a:rPr lang="en-ID" dirty="0"/>
              <a:t> </a:t>
            </a:r>
            <a:r>
              <a:rPr lang="en-ID" dirty="0" err="1"/>
              <a:t>pohon</a:t>
            </a:r>
            <a:r>
              <a:rPr lang="en-ID" dirty="0"/>
              <a:t>, </a:t>
            </a:r>
            <a:r>
              <a:rPr lang="en-ID" dirty="0" err="1"/>
              <a:t>cabang-cabang</a:t>
            </a:r>
            <a:r>
              <a:rPr lang="en-ID" dirty="0"/>
              <a:t> yang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kecil</a:t>
            </a:r>
            <a:r>
              <a:rPr lang="en-ID" dirty="0"/>
              <a:t> </a:t>
            </a:r>
            <a:r>
              <a:rPr lang="en-ID" dirty="0" err="1"/>
              <a:t>terkelupas</a:t>
            </a:r>
            <a:r>
              <a:rPr lang="en-ID" dirty="0"/>
              <a:t> </a:t>
            </a:r>
            <a:r>
              <a:rPr lang="en-ID" dirty="0" err="1"/>
              <a:t>seluruhnya</a:t>
            </a:r>
            <a:r>
              <a:rPr lang="en-ID" dirty="0"/>
              <a:t> dan </a:t>
            </a:r>
            <a:r>
              <a:rPr lang="en-ID" dirty="0" err="1"/>
              <a:t>memutih</a:t>
            </a:r>
            <a:r>
              <a:rPr lang="en-ID" dirty="0"/>
              <a:t> (</a:t>
            </a:r>
            <a:r>
              <a:rPr lang="en-ID" dirty="0" err="1"/>
              <a:t>lihat</a:t>
            </a:r>
            <a:r>
              <a:rPr lang="en-ID" dirty="0"/>
              <a:t> </a:t>
            </a:r>
            <a:r>
              <a:rPr lang="en-ID" dirty="0" err="1"/>
              <a:t>Yoel</a:t>
            </a:r>
            <a:r>
              <a:rPr lang="en-ID" dirty="0"/>
              <a:t> 1:7-12).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datang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kawanan</a:t>
            </a:r>
            <a:r>
              <a:rPr lang="en-ID" dirty="0"/>
              <a:t> </a:t>
            </a:r>
            <a:r>
              <a:rPr lang="en-ID" dirty="0" err="1"/>
              <a:t>besar</a:t>
            </a:r>
            <a:r>
              <a:rPr lang="en-ID" dirty="0"/>
              <a:t>, </a:t>
            </a:r>
            <a:r>
              <a:rPr lang="en-ID" dirty="0" err="1"/>
              <a:t>suara</a:t>
            </a:r>
            <a:r>
              <a:rPr lang="en-ID" dirty="0"/>
              <a:t> terbang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menyerupai</a:t>
            </a:r>
            <a:r>
              <a:rPr lang="en-ID" dirty="0"/>
              <a:t> </a:t>
            </a:r>
            <a:r>
              <a:rPr lang="en-ID" dirty="0" err="1"/>
              <a:t>suara</a:t>
            </a:r>
            <a:r>
              <a:rPr lang="en-ID" dirty="0"/>
              <a:t> </a:t>
            </a:r>
            <a:r>
              <a:rPr lang="en-ID" dirty="0" err="1"/>
              <a:t>hujan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derak</a:t>
            </a:r>
            <a:r>
              <a:rPr lang="en-ID" dirty="0"/>
              <a:t> </a:t>
            </a:r>
            <a:r>
              <a:rPr lang="en-ID" dirty="0" err="1"/>
              <a:t>api</a:t>
            </a:r>
            <a:r>
              <a:rPr lang="en-ID" dirty="0"/>
              <a:t> di </a:t>
            </a:r>
            <a:r>
              <a:rPr lang="en-ID" dirty="0" err="1"/>
              <a:t>rumput</a:t>
            </a:r>
            <a:r>
              <a:rPr lang="en-ID" dirty="0"/>
              <a:t> </a:t>
            </a:r>
            <a:r>
              <a:rPr lang="en-ID" dirty="0" err="1"/>
              <a:t>kering</a:t>
            </a:r>
            <a:r>
              <a:rPr lang="en-ID" dirty="0"/>
              <a:t>, dan </a:t>
            </a:r>
            <a:r>
              <a:rPr lang="en-ID" dirty="0" err="1"/>
              <a:t>jumlah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menggelapkan</a:t>
            </a:r>
            <a:r>
              <a:rPr lang="en-ID" dirty="0"/>
              <a:t> </a:t>
            </a:r>
            <a:r>
              <a:rPr lang="en-ID" dirty="0" err="1"/>
              <a:t>langit</a:t>
            </a:r>
            <a:r>
              <a:rPr lang="en-ID" dirty="0"/>
              <a:t> (</a:t>
            </a:r>
            <a:r>
              <a:rPr lang="en-ID" dirty="0" err="1"/>
              <a:t>Yoel</a:t>
            </a:r>
            <a:r>
              <a:rPr lang="en-ID" dirty="0"/>
              <a:t> 2:2, 3).</a:t>
            </a:r>
          </a:p>
          <a:p>
            <a:endParaRPr lang="en-ID" dirty="0"/>
          </a:p>
          <a:p>
            <a:r>
              <a:rPr lang="en-ID" b="1" dirty="0"/>
              <a:t>5. </a:t>
            </a:r>
            <a:r>
              <a:rPr lang="en-ID" b="1" dirty="0" err="1"/>
              <a:t>Menutupi</a:t>
            </a:r>
            <a:r>
              <a:rPr lang="en-ID" b="1" dirty="0"/>
              <a:t> </a:t>
            </a:r>
            <a:r>
              <a:rPr lang="en-ID" b="1" dirty="0" err="1"/>
              <a:t>muka</a:t>
            </a:r>
            <a:r>
              <a:rPr lang="en-ID" b="1" dirty="0"/>
              <a:t> </a:t>
            </a:r>
            <a:r>
              <a:rPr lang="en-ID" b="1" dirty="0" err="1"/>
              <a:t>bumi</a:t>
            </a:r>
            <a:r>
              <a:rPr lang="en-ID" dirty="0"/>
              <a:t>.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benar</a:t>
            </a:r>
            <a:r>
              <a:rPr lang="en-ID" dirty="0"/>
              <a:t> </a:t>
            </a:r>
            <a:r>
              <a:rPr lang="en-ID" dirty="0" err="1"/>
              <a:t>adanya</a:t>
            </a:r>
            <a:r>
              <a:rPr lang="en-ID" dirty="0"/>
              <a:t>. </a:t>
            </a:r>
            <a:r>
              <a:rPr lang="en-ID" dirty="0" err="1"/>
              <a:t>Terkadang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menutupi</a:t>
            </a:r>
            <a:r>
              <a:rPr lang="en-ID" dirty="0"/>
              <a:t> </a:t>
            </a:r>
            <a:r>
              <a:rPr lang="en-ID" dirty="0" err="1"/>
              <a:t>tanah</a:t>
            </a:r>
            <a:r>
              <a:rPr lang="en-ID" dirty="0"/>
              <a:t> </a:t>
            </a:r>
            <a:r>
              <a:rPr lang="en-ID" dirty="0" err="1"/>
              <a:t>begitu</a:t>
            </a:r>
            <a:r>
              <a:rPr lang="en-ID" dirty="0"/>
              <a:t> </a:t>
            </a:r>
            <a:r>
              <a:rPr lang="en-ID" dirty="0" err="1"/>
              <a:t>rapat</a:t>
            </a:r>
            <a:r>
              <a:rPr lang="en-ID" dirty="0"/>
              <a:t> </a:t>
            </a:r>
            <a:r>
              <a:rPr lang="en-ID" dirty="0" err="1"/>
              <a:t>sehingga</a:t>
            </a:r>
            <a:r>
              <a:rPr lang="en-ID" dirty="0"/>
              <a:t> di area yang </a:t>
            </a:r>
            <a:r>
              <a:rPr lang="en-ID" dirty="0" err="1"/>
              <a:t>luas</a:t>
            </a:r>
            <a:r>
              <a:rPr lang="en-ID" dirty="0"/>
              <a:t>, </a:t>
            </a:r>
            <a:r>
              <a:rPr lang="en-ID" dirty="0" err="1"/>
              <a:t>tanah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terlihat</a:t>
            </a:r>
            <a:r>
              <a:rPr lang="en-ID" dirty="0"/>
              <a:t> </a:t>
            </a:r>
            <a:r>
              <a:rPr lang="en-ID" dirty="0" err="1"/>
              <a:t>sama</a:t>
            </a:r>
            <a:r>
              <a:rPr lang="en-ID" dirty="0"/>
              <a:t> </a:t>
            </a:r>
            <a:r>
              <a:rPr lang="en-ID" dirty="0" err="1"/>
              <a:t>sekali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b="1" dirty="0" err="1"/>
              <a:t>Memakan</a:t>
            </a:r>
            <a:r>
              <a:rPr lang="en-ID" b="1" dirty="0"/>
              <a:t> </a:t>
            </a:r>
            <a:r>
              <a:rPr lang="en-ID" b="1" dirty="0" err="1"/>
              <a:t>sisanya</a:t>
            </a:r>
            <a:r>
              <a:rPr lang="en-ID" dirty="0"/>
              <a:t>. Karena </a:t>
            </a:r>
            <a:r>
              <a:rPr lang="en-ID" dirty="0" err="1"/>
              <a:t>belalang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meninggalkan</a:t>
            </a:r>
            <a:r>
              <a:rPr lang="en-ID" dirty="0"/>
              <a:t> </a:t>
            </a:r>
            <a:r>
              <a:rPr lang="en-ID" dirty="0" err="1"/>
              <a:t>jejak</a:t>
            </a:r>
            <a:r>
              <a:rPr lang="en-ID" dirty="0"/>
              <a:t> </a:t>
            </a:r>
            <a:r>
              <a:rPr lang="en-ID" dirty="0" err="1"/>
              <a:t>tanaman</a:t>
            </a:r>
            <a:r>
              <a:rPr lang="en-ID" dirty="0"/>
              <a:t> </a:t>
            </a:r>
            <a:r>
              <a:rPr lang="en-ID" dirty="0" err="1"/>
              <a:t>hijau</a:t>
            </a:r>
            <a:r>
              <a:rPr lang="en-ID" dirty="0"/>
              <a:t> (</a:t>
            </a:r>
            <a:r>
              <a:rPr lang="en-ID" dirty="0" err="1"/>
              <a:t>lihat</a:t>
            </a:r>
            <a:r>
              <a:rPr lang="en-ID" dirty="0"/>
              <a:t> </a:t>
            </a:r>
            <a:r>
              <a:rPr lang="en-ID" dirty="0" err="1"/>
              <a:t>ayat</a:t>
            </a:r>
            <a:r>
              <a:rPr lang="en-ID" dirty="0"/>
              <a:t> 4) </a:t>
            </a:r>
            <a:r>
              <a:rPr lang="en-ID" dirty="0" err="1"/>
              <a:t>apa</a:t>
            </a:r>
            <a:r>
              <a:rPr lang="en-ID" dirty="0"/>
              <a:t> pun,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jelas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melahap</a:t>
            </a:r>
            <a:r>
              <a:rPr lang="en-ID" dirty="0"/>
              <a:t> </a:t>
            </a:r>
            <a:r>
              <a:rPr lang="en-ID" dirty="0" err="1"/>
              <a:t>semua</a:t>
            </a:r>
            <a:r>
              <a:rPr lang="en-ID" dirty="0"/>
              <a:t> yang </a:t>
            </a:r>
            <a:r>
              <a:rPr lang="en-ID" dirty="0" err="1"/>
              <a:t>selamat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hujan</a:t>
            </a:r>
            <a:r>
              <a:rPr lang="en-ID" dirty="0"/>
              <a:t> es yang </a:t>
            </a:r>
            <a:r>
              <a:rPr lang="en-ID" dirty="0" err="1"/>
              <a:t>dahsyat</a:t>
            </a:r>
            <a:r>
              <a:rPr lang="en-ID" dirty="0"/>
              <a:t>, </a:t>
            </a:r>
            <a:r>
              <a:rPr lang="en-ID" dirty="0" err="1"/>
              <a:t>terutama</a:t>
            </a:r>
            <a:r>
              <a:rPr lang="en-ID" dirty="0"/>
              <a:t> </a:t>
            </a:r>
            <a:r>
              <a:rPr lang="en-ID" dirty="0" err="1"/>
              <a:t>gandum</a:t>
            </a:r>
            <a:r>
              <a:rPr lang="en-ID" dirty="0"/>
              <a:t> dan </a:t>
            </a:r>
            <a:r>
              <a:rPr lang="en-ID" dirty="0" err="1"/>
              <a:t>gandum</a:t>
            </a:r>
            <a:r>
              <a:rPr lang="en-ID" dirty="0"/>
              <a:t> (</a:t>
            </a:r>
            <a:r>
              <a:rPr lang="en-ID" dirty="0" err="1"/>
              <a:t>lihat</a:t>
            </a:r>
            <a:r>
              <a:rPr lang="en-ID" dirty="0"/>
              <a:t> </a:t>
            </a:r>
            <a:r>
              <a:rPr lang="en-ID" dirty="0" err="1"/>
              <a:t>pasal</a:t>
            </a:r>
            <a:r>
              <a:rPr lang="en-ID" dirty="0"/>
              <a:t> 9:32). </a:t>
            </a:r>
            <a:r>
              <a:rPr lang="en-ID" dirty="0" err="1"/>
              <a:t>Prospek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panen</a:t>
            </a:r>
            <a:r>
              <a:rPr lang="en-ID" dirty="0"/>
              <a:t> </a:t>
            </a:r>
            <a:r>
              <a:rPr lang="en-ID" dirty="0" err="1"/>
              <a:t>berikutnya</a:t>
            </a:r>
            <a:r>
              <a:rPr lang="en-ID" dirty="0"/>
              <a:t> </a:t>
            </a:r>
            <a:r>
              <a:rPr lang="en-ID" dirty="0" err="1"/>
              <a:t>tampak</a:t>
            </a:r>
            <a:r>
              <a:rPr lang="en-ID" dirty="0"/>
              <a:t> </a:t>
            </a:r>
            <a:r>
              <a:rPr lang="en-ID" dirty="0" err="1"/>
              <a:t>suram</a:t>
            </a:r>
            <a:r>
              <a:rPr lang="en-ID" dirty="0"/>
              <a:t>.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</a:t>
            </a:r>
            <a:r>
              <a:rPr lang="en-ID" dirty="0" err="1"/>
              <a:t>hasil</a:t>
            </a:r>
            <a:r>
              <a:rPr lang="en-ID" dirty="0"/>
              <a:t> </a:t>
            </a:r>
            <a:r>
              <a:rPr lang="en-ID" dirty="0" err="1"/>
              <a:t>panen</a:t>
            </a:r>
            <a:r>
              <a:rPr lang="en-ID" dirty="0"/>
              <a:t> </a:t>
            </a:r>
            <a:r>
              <a:rPr lang="en-ID" dirty="0" err="1"/>
              <a:t>apa</a:t>
            </a:r>
            <a:r>
              <a:rPr lang="en-ID" dirty="0"/>
              <a:t> pun yang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diharapkan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tahun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, dan </a:t>
            </a:r>
            <a:r>
              <a:rPr lang="en-ID" dirty="0" err="1"/>
              <a:t>kelaparan</a:t>
            </a:r>
            <a:r>
              <a:rPr lang="en-ID" dirty="0"/>
              <a:t> </a:t>
            </a:r>
            <a:r>
              <a:rPr lang="en-ID" dirty="0" err="1"/>
              <a:t>pasti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terjadi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b="1" dirty="0"/>
              <a:t>6. </a:t>
            </a:r>
            <a:r>
              <a:rPr lang="en-ID" b="1" dirty="0" err="1"/>
              <a:t>Penuhi</a:t>
            </a:r>
            <a:r>
              <a:rPr lang="en-ID" b="1" dirty="0"/>
              <a:t> </a:t>
            </a:r>
            <a:r>
              <a:rPr lang="en-ID" b="1" dirty="0" err="1"/>
              <a:t>rumahmu</a:t>
            </a:r>
            <a:r>
              <a:rPr lang="en-ID" dirty="0"/>
              <a:t>. </a:t>
            </a:r>
            <a:r>
              <a:rPr lang="en-ID" dirty="0" err="1"/>
              <a:t>Dibangun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berbagai</a:t>
            </a:r>
            <a:r>
              <a:rPr lang="en-ID" dirty="0"/>
              <a:t> </a:t>
            </a:r>
            <a:r>
              <a:rPr lang="en-ID" dirty="0" err="1"/>
              <a:t>bukaan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cahaya</a:t>
            </a:r>
            <a:r>
              <a:rPr lang="en-ID" dirty="0"/>
              <a:t> dan </a:t>
            </a:r>
            <a:r>
              <a:rPr lang="en-ID" dirty="0" err="1"/>
              <a:t>ventilasi</a:t>
            </a:r>
            <a:r>
              <a:rPr lang="en-ID" dirty="0"/>
              <a:t>, </a:t>
            </a:r>
            <a:r>
              <a:rPr lang="en-ID" dirty="0" err="1"/>
              <a:t>rumah-rumah</a:t>
            </a:r>
            <a:r>
              <a:rPr lang="en-ID" dirty="0"/>
              <a:t> </a:t>
            </a:r>
            <a:r>
              <a:rPr lang="en-ID" dirty="0" err="1"/>
              <a:t>kuno</a:t>
            </a:r>
            <a:r>
              <a:rPr lang="en-ID" dirty="0"/>
              <a:t> </a:t>
            </a:r>
            <a:r>
              <a:rPr lang="en-ID" dirty="0" err="1"/>
              <a:t>menyediakan</a:t>
            </a:r>
            <a:r>
              <a:rPr lang="en-ID" dirty="0"/>
              <a:t> </a:t>
            </a:r>
            <a:r>
              <a:rPr lang="en-ID" dirty="0" err="1"/>
              <a:t>akses</a:t>
            </a:r>
            <a:r>
              <a:rPr lang="en-ID" dirty="0"/>
              <a:t> </a:t>
            </a:r>
            <a:r>
              <a:rPr lang="en-ID" dirty="0" err="1"/>
              <a:t>mudah</a:t>
            </a:r>
            <a:r>
              <a:rPr lang="en-ID" dirty="0"/>
              <a:t> </a:t>
            </a:r>
            <a:r>
              <a:rPr lang="en-ID" dirty="0" err="1"/>
              <a:t>bagi</a:t>
            </a:r>
            <a:r>
              <a:rPr lang="en-ID" dirty="0"/>
              <a:t> </a:t>
            </a:r>
            <a:r>
              <a:rPr lang="en-ID" dirty="0" err="1"/>
              <a:t>serangga</a:t>
            </a:r>
            <a:r>
              <a:rPr lang="en-ID" dirty="0"/>
              <a:t>. </a:t>
            </a:r>
            <a:r>
              <a:rPr lang="en-ID" dirty="0" err="1"/>
              <a:t>Saat</a:t>
            </a:r>
            <a:r>
              <a:rPr lang="en-ID" dirty="0"/>
              <a:t> </a:t>
            </a:r>
            <a:r>
              <a:rPr lang="en-ID" dirty="0" err="1"/>
              <a:t>terjadi</a:t>
            </a:r>
            <a:r>
              <a:rPr lang="en-ID" dirty="0"/>
              <a:t> </a:t>
            </a:r>
            <a:r>
              <a:rPr lang="en-ID" dirty="0" err="1"/>
              <a:t>wabah</a:t>
            </a:r>
            <a:r>
              <a:rPr lang="en-ID" dirty="0"/>
              <a:t>, </a:t>
            </a:r>
            <a:r>
              <a:rPr lang="en-ID" dirty="0" err="1"/>
              <a:t>kawanan</a:t>
            </a:r>
            <a:r>
              <a:rPr lang="en-ID" dirty="0"/>
              <a:t> </a:t>
            </a:r>
            <a:r>
              <a:rPr lang="en-ID" dirty="0" err="1"/>
              <a:t>belalang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terbang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rumah</a:t>
            </a:r>
            <a:r>
              <a:rPr lang="en-ID" dirty="0"/>
              <a:t> dan </a:t>
            </a:r>
            <a:r>
              <a:rPr lang="en-ID" dirty="0" err="1"/>
              <a:t>merayapi</a:t>
            </a:r>
            <a:r>
              <a:rPr lang="en-ID" dirty="0"/>
              <a:t> </a:t>
            </a:r>
            <a:r>
              <a:rPr lang="en-ID" dirty="0" err="1"/>
              <a:t>dinding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jumlah</a:t>
            </a:r>
            <a:r>
              <a:rPr lang="en-ID" dirty="0"/>
              <a:t> </a:t>
            </a:r>
            <a:r>
              <a:rPr lang="en-ID" dirty="0" err="1"/>
              <a:t>puluhan</a:t>
            </a:r>
            <a:r>
              <a:rPr lang="en-ID" dirty="0"/>
              <a:t> </a:t>
            </a:r>
            <a:r>
              <a:rPr lang="en-ID" dirty="0" err="1"/>
              <a:t>ribu</a:t>
            </a:r>
            <a:r>
              <a:rPr lang="en-ID" dirty="0"/>
              <a:t>. Para </a:t>
            </a:r>
            <a:r>
              <a:rPr lang="en-ID" dirty="0" err="1"/>
              <a:t>pengamat</a:t>
            </a:r>
            <a:r>
              <a:rPr lang="en-ID" dirty="0"/>
              <a:t> yang </a:t>
            </a:r>
            <a:r>
              <a:rPr lang="en-ID" dirty="0" err="1"/>
              <a:t>pernah</a:t>
            </a:r>
            <a:r>
              <a:rPr lang="en-ID" dirty="0"/>
              <a:t> </a:t>
            </a:r>
            <a:r>
              <a:rPr lang="en-ID" dirty="0" err="1"/>
              <a:t>mengalami</a:t>
            </a:r>
            <a:r>
              <a:rPr lang="en-ID" dirty="0"/>
              <a:t> </a:t>
            </a:r>
            <a:r>
              <a:rPr lang="en-ID" dirty="0" err="1"/>
              <a:t>wabah</a:t>
            </a:r>
            <a:r>
              <a:rPr lang="en-ID" dirty="0"/>
              <a:t> </a:t>
            </a:r>
            <a:r>
              <a:rPr lang="en-ID" dirty="0" err="1"/>
              <a:t>semacam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menyatakan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bahkan</a:t>
            </a:r>
            <a:r>
              <a:rPr lang="en-ID" dirty="0"/>
              <a:t> </a:t>
            </a:r>
            <a:r>
              <a:rPr lang="en-ID" dirty="0" err="1"/>
              <a:t>sulit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mencegah</a:t>
            </a:r>
            <a:r>
              <a:rPr lang="en-ID" dirty="0"/>
              <a:t> </a:t>
            </a:r>
            <a:r>
              <a:rPr lang="en-ID" dirty="0" err="1"/>
              <a:t>belalang</a:t>
            </a:r>
            <a:r>
              <a:rPr lang="en-ID" dirty="0"/>
              <a:t> </a:t>
            </a:r>
            <a:r>
              <a:rPr lang="en-ID" dirty="0" err="1"/>
              <a:t>masuk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mulut</a:t>
            </a:r>
            <a:r>
              <a:rPr lang="en-ID" dirty="0"/>
              <a:t> </a:t>
            </a:r>
            <a:r>
              <a:rPr lang="en-ID" dirty="0" err="1"/>
              <a:t>saat</a:t>
            </a:r>
            <a:r>
              <a:rPr lang="en-ID" dirty="0"/>
              <a:t> </a:t>
            </a:r>
            <a:r>
              <a:rPr lang="en-ID" dirty="0" err="1"/>
              <a:t>makan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b="1" dirty="0" err="1"/>
              <a:t>Begitu</a:t>
            </a:r>
            <a:r>
              <a:rPr lang="en-ID" b="1" dirty="0"/>
              <a:t> pula </a:t>
            </a:r>
            <a:r>
              <a:rPr lang="en-ID" b="1" dirty="0" err="1"/>
              <a:t>nenek</a:t>
            </a:r>
            <a:r>
              <a:rPr lang="en-ID" b="1" dirty="0"/>
              <a:t> </a:t>
            </a:r>
            <a:r>
              <a:rPr lang="en-ID" b="1" dirty="0" err="1"/>
              <a:t>moyangmu</a:t>
            </a:r>
            <a:r>
              <a:rPr lang="en-ID" dirty="0"/>
              <a:t>. </a:t>
            </a:r>
            <a:r>
              <a:rPr lang="en-ID" dirty="0" err="1"/>
              <a:t>Seperti</a:t>
            </a:r>
            <a:r>
              <a:rPr lang="en-ID" dirty="0"/>
              <a:t> negara-negara Timur </a:t>
            </a:r>
            <a:r>
              <a:rPr lang="en-ID" dirty="0" err="1"/>
              <a:t>Dekat</a:t>
            </a:r>
            <a:r>
              <a:rPr lang="en-ID" dirty="0"/>
              <a:t> </a:t>
            </a:r>
            <a:r>
              <a:rPr lang="en-ID" dirty="0" err="1"/>
              <a:t>lainnya</a:t>
            </a:r>
            <a:r>
              <a:rPr lang="en-ID" dirty="0"/>
              <a:t>, </a:t>
            </a:r>
            <a:r>
              <a:rPr lang="en-ID" dirty="0" err="1"/>
              <a:t>Mesir</a:t>
            </a:r>
            <a:r>
              <a:rPr lang="en-ID" dirty="0"/>
              <a:t> </a:t>
            </a:r>
            <a:r>
              <a:rPr lang="en-ID" dirty="0" err="1"/>
              <a:t>terkadang</a:t>
            </a:r>
            <a:r>
              <a:rPr lang="en-ID" dirty="0"/>
              <a:t> </a:t>
            </a:r>
            <a:r>
              <a:rPr lang="en-ID" dirty="0" err="1"/>
              <a:t>dilanda</a:t>
            </a:r>
            <a:r>
              <a:rPr lang="en-ID" dirty="0"/>
              <a:t> </a:t>
            </a:r>
            <a:r>
              <a:rPr lang="en-ID" dirty="0" err="1"/>
              <a:t>wabah</a:t>
            </a:r>
            <a:r>
              <a:rPr lang="en-ID" dirty="0"/>
              <a:t> </a:t>
            </a:r>
            <a:r>
              <a:rPr lang="en-ID" dirty="0" err="1"/>
              <a:t>belalang</a:t>
            </a:r>
            <a:r>
              <a:rPr lang="en-ID" dirty="0"/>
              <a:t> yang </a:t>
            </a:r>
            <a:r>
              <a:rPr lang="en-ID" dirty="0" err="1"/>
              <a:t>dahsyat</a:t>
            </a:r>
            <a:r>
              <a:rPr lang="en-ID" dirty="0"/>
              <a:t>. </a:t>
            </a:r>
            <a:r>
              <a:rPr lang="en-ID" dirty="0" err="1"/>
              <a:t>Namun</a:t>
            </a:r>
            <a:r>
              <a:rPr lang="en-ID" dirty="0"/>
              <a:t>, </a:t>
            </a:r>
            <a:r>
              <a:rPr lang="en-ID" dirty="0" err="1"/>
              <a:t>kunjungan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melampaui</a:t>
            </a:r>
            <a:r>
              <a:rPr lang="en-ID" dirty="0"/>
              <a:t> </a:t>
            </a:r>
            <a:r>
              <a:rPr lang="en-ID" dirty="0" err="1"/>
              <a:t>wabah-wabah</a:t>
            </a:r>
            <a:r>
              <a:rPr lang="en-ID" dirty="0"/>
              <a:t> </a:t>
            </a:r>
            <a:r>
              <a:rPr lang="en-ID" dirty="0" err="1"/>
              <a:t>serupa</a:t>
            </a:r>
            <a:r>
              <a:rPr lang="en-ID" dirty="0"/>
              <a:t> di masa </a:t>
            </a:r>
            <a:r>
              <a:rPr lang="en-ID" dirty="0" err="1"/>
              <a:t>lalu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b="1" dirty="0" err="1"/>
              <a:t>Ia</a:t>
            </a:r>
            <a:r>
              <a:rPr lang="en-ID" b="1" dirty="0"/>
              <a:t> </a:t>
            </a:r>
            <a:r>
              <a:rPr lang="en-ID" b="1" dirty="0" err="1"/>
              <a:t>berbalik</a:t>
            </a:r>
            <a:r>
              <a:rPr lang="en-ID" dirty="0"/>
              <a:t>. Musa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menunggu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mengetahui</a:t>
            </a:r>
            <a:r>
              <a:rPr lang="en-ID" dirty="0"/>
              <a:t> </a:t>
            </a:r>
            <a:r>
              <a:rPr lang="en-ID" dirty="0" err="1"/>
              <a:t>dampak</a:t>
            </a:r>
            <a:r>
              <a:rPr lang="en-ID" dirty="0"/>
              <a:t> </a:t>
            </a:r>
            <a:r>
              <a:rPr lang="en-ID" dirty="0" err="1"/>
              <a:t>pengumumannya</a:t>
            </a:r>
            <a:r>
              <a:rPr lang="en-ID" dirty="0"/>
              <a:t> </a:t>
            </a:r>
            <a:r>
              <a:rPr lang="en-ID" dirty="0" err="1"/>
              <a:t>terhadap</a:t>
            </a:r>
            <a:r>
              <a:rPr lang="en-ID" dirty="0"/>
              <a:t> raja,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tahu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Firaun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takut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Tuhan</a:t>
            </a:r>
            <a:r>
              <a:rPr lang="en-ID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3448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dirty="0"/>
              <a:t>21. </a:t>
            </a:r>
            <a:r>
              <a:rPr lang="en-ID" b="1" dirty="0" err="1"/>
              <a:t>Ulurkanlah</a:t>
            </a:r>
            <a:r>
              <a:rPr lang="en-ID" b="1" dirty="0"/>
              <a:t> </a:t>
            </a:r>
            <a:r>
              <a:rPr lang="en-ID" b="1" dirty="0" err="1"/>
              <a:t>tanganmu</a:t>
            </a:r>
            <a:r>
              <a:rPr lang="en-ID" dirty="0"/>
              <a:t>.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kesembilan</a:t>
            </a:r>
            <a:r>
              <a:rPr lang="en-ID" dirty="0"/>
              <a:t>, </a:t>
            </a:r>
            <a:r>
              <a:rPr lang="en-ID" dirty="0" err="1"/>
              <a:t>seperti</a:t>
            </a:r>
            <a:r>
              <a:rPr lang="en-ID" dirty="0"/>
              <a:t> yang </a:t>
            </a:r>
            <a:r>
              <a:rPr lang="en-ID" dirty="0" err="1"/>
              <a:t>ketiga</a:t>
            </a:r>
            <a:r>
              <a:rPr lang="en-ID" dirty="0"/>
              <a:t> dan </a:t>
            </a:r>
            <a:r>
              <a:rPr lang="en-ID" dirty="0" err="1"/>
              <a:t>keenam</a:t>
            </a:r>
            <a:r>
              <a:rPr lang="en-ID" dirty="0"/>
              <a:t>, </a:t>
            </a:r>
            <a:r>
              <a:rPr lang="en-ID" dirty="0" err="1"/>
              <a:t>dijatuhkan</a:t>
            </a:r>
            <a:r>
              <a:rPr lang="en-ID" dirty="0"/>
              <a:t> </a:t>
            </a:r>
            <a:r>
              <a:rPr lang="en-ID" dirty="0" err="1"/>
              <a:t>tanpa</a:t>
            </a:r>
            <a:r>
              <a:rPr lang="en-ID" dirty="0"/>
              <a:t> </a:t>
            </a:r>
            <a:r>
              <a:rPr lang="en-ID" dirty="0" err="1"/>
              <a:t>peringatan</a:t>
            </a:r>
            <a:r>
              <a:rPr lang="en-ID" dirty="0"/>
              <a:t> </a:t>
            </a:r>
            <a:r>
              <a:rPr lang="en-ID" dirty="0" err="1"/>
              <a:t>sebelumnya</a:t>
            </a:r>
            <a:r>
              <a:rPr lang="en-ID" dirty="0"/>
              <a:t>. Setelah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barah</a:t>
            </a:r>
            <a:r>
              <a:rPr lang="en-ID" dirty="0"/>
              <a:t>, Allah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mengumumkan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mengirimkan</a:t>
            </a:r>
            <a:r>
              <a:rPr lang="en-ID" dirty="0"/>
              <a:t> </a:t>
            </a:r>
            <a:r>
              <a:rPr lang="en-ID" dirty="0" err="1"/>
              <a:t>semua</a:t>
            </a:r>
            <a:r>
              <a:rPr lang="en-ID" dirty="0"/>
              <a:t> </a:t>
            </a:r>
            <a:r>
              <a:rPr lang="en-ID" dirty="0" err="1"/>
              <a:t>tulah</a:t>
            </a:r>
            <a:r>
              <a:rPr lang="en-ID" dirty="0"/>
              <a:t>-Nya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atas</a:t>
            </a:r>
            <a:r>
              <a:rPr lang="en-ID" dirty="0"/>
              <a:t> "</a:t>
            </a:r>
            <a:r>
              <a:rPr lang="en-ID" dirty="0" err="1"/>
              <a:t>hati</a:t>
            </a:r>
            <a:r>
              <a:rPr lang="en-ID" dirty="0"/>
              <a:t>" raja (</a:t>
            </a:r>
            <a:r>
              <a:rPr lang="en-ID" dirty="0" err="1"/>
              <a:t>pasal</a:t>
            </a:r>
            <a:r>
              <a:rPr lang="en-ID" dirty="0"/>
              <a:t> 9:14). Oleh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, </a:t>
            </a:r>
            <a:r>
              <a:rPr lang="en-ID" dirty="0" err="1"/>
              <a:t>serangkaian</a:t>
            </a:r>
            <a:r>
              <a:rPr lang="en-ID" dirty="0"/>
              <a:t> </a:t>
            </a:r>
            <a:r>
              <a:rPr lang="en-ID" dirty="0" err="1"/>
              <a:t>penghakiman</a:t>
            </a:r>
            <a:r>
              <a:rPr lang="en-ID" dirty="0"/>
              <a:t> </a:t>
            </a:r>
            <a:r>
              <a:rPr lang="en-ID" dirty="0" err="1"/>
              <a:t>sudah</a:t>
            </a:r>
            <a:r>
              <a:rPr lang="en-ID" dirty="0"/>
              <a:t> </a:t>
            </a:r>
            <a:r>
              <a:rPr lang="en-ID" dirty="0" err="1"/>
              <a:t>dinantikan</a:t>
            </a:r>
            <a:r>
              <a:rPr lang="en-ID" dirty="0"/>
              <a:t>. </a:t>
            </a:r>
            <a:r>
              <a:rPr lang="en-ID" dirty="0" err="1"/>
              <a:t>Rupanya</a:t>
            </a:r>
            <a:r>
              <a:rPr lang="en-ID" dirty="0"/>
              <a:t>,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segera</a:t>
            </a:r>
            <a:r>
              <a:rPr lang="en-ID" dirty="0"/>
              <a:t> </a:t>
            </a:r>
            <a:r>
              <a:rPr lang="en-ID" dirty="0" err="1"/>
              <a:t>menyusul</a:t>
            </a:r>
            <a:r>
              <a:rPr lang="en-ID" dirty="0"/>
              <a:t>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kedelapan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b="1" dirty="0" err="1"/>
              <a:t>Kegelapan</a:t>
            </a:r>
            <a:r>
              <a:rPr lang="en-ID" dirty="0"/>
              <a:t>. </a:t>
            </a:r>
            <a:r>
              <a:rPr lang="en-ID" dirty="0" err="1"/>
              <a:t>Beberapa</a:t>
            </a:r>
            <a:r>
              <a:rPr lang="en-ID" dirty="0"/>
              <a:t> </a:t>
            </a:r>
            <a:r>
              <a:rPr lang="en-ID" dirty="0" err="1"/>
              <a:t>penafsir</a:t>
            </a:r>
            <a:r>
              <a:rPr lang="en-ID" dirty="0"/>
              <a:t> </a:t>
            </a:r>
            <a:r>
              <a:rPr lang="en-ID" dirty="0" err="1"/>
              <a:t>berasumsi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gerhana</a:t>
            </a:r>
            <a:r>
              <a:rPr lang="en-ID" dirty="0"/>
              <a:t> </a:t>
            </a:r>
            <a:r>
              <a:rPr lang="en-ID" dirty="0" err="1"/>
              <a:t>matahari</a:t>
            </a:r>
            <a:r>
              <a:rPr lang="en-ID" dirty="0"/>
              <a:t> </a:t>
            </a:r>
            <a:r>
              <a:rPr lang="en-ID" dirty="0" err="1"/>
              <a:t>menyebabkan</a:t>
            </a:r>
            <a:r>
              <a:rPr lang="en-ID" dirty="0"/>
              <a:t> </a:t>
            </a:r>
            <a:r>
              <a:rPr lang="en-ID" dirty="0" err="1"/>
              <a:t>kegelapan</a:t>
            </a:r>
            <a:r>
              <a:rPr lang="en-ID" dirty="0"/>
              <a:t> yang </a:t>
            </a:r>
            <a:r>
              <a:rPr lang="en-ID" dirty="0" err="1"/>
              <a:t>pekat</a:t>
            </a:r>
            <a:r>
              <a:rPr lang="en-ID" dirty="0"/>
              <a:t>. </a:t>
            </a:r>
            <a:r>
              <a:rPr lang="en-ID" dirty="0" err="1"/>
              <a:t>Namun</a:t>
            </a:r>
            <a:r>
              <a:rPr lang="en-ID" dirty="0"/>
              <a:t>, </a:t>
            </a:r>
            <a:r>
              <a:rPr lang="en-ID" dirty="0" err="1"/>
              <a:t>penafsiran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tepat</a:t>
            </a:r>
            <a:r>
              <a:rPr lang="en-ID" dirty="0"/>
              <a:t>,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gerhana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mungkin</a:t>
            </a:r>
            <a:r>
              <a:rPr lang="en-ID" dirty="0"/>
              <a:t> </a:t>
            </a:r>
            <a:r>
              <a:rPr lang="en-ID" dirty="0" err="1"/>
              <a:t>menghasilkan</a:t>
            </a:r>
            <a:r>
              <a:rPr lang="en-ID" dirty="0"/>
              <a:t> </a:t>
            </a:r>
            <a:r>
              <a:rPr lang="en-ID" dirty="0" err="1"/>
              <a:t>kegelapan</a:t>
            </a:r>
            <a:r>
              <a:rPr lang="en-ID" dirty="0"/>
              <a:t> yang </a:t>
            </a:r>
            <a:r>
              <a:rPr lang="en-ID" dirty="0" err="1"/>
              <a:t>berlangsung</a:t>
            </a:r>
            <a:r>
              <a:rPr lang="en-ID" dirty="0"/>
              <a:t> </a:t>
            </a:r>
            <a:r>
              <a:rPr lang="en-ID" dirty="0" err="1"/>
              <a:t>selama</a:t>
            </a:r>
            <a:r>
              <a:rPr lang="en-ID" dirty="0"/>
              <a:t> </a:t>
            </a:r>
            <a:r>
              <a:rPr lang="en-ID" dirty="0" err="1"/>
              <a:t>tiga</a:t>
            </a:r>
            <a:r>
              <a:rPr lang="en-ID" dirty="0"/>
              <a:t> </a:t>
            </a:r>
            <a:r>
              <a:rPr lang="en-ID" dirty="0" err="1"/>
              <a:t>hari</a:t>
            </a:r>
            <a:r>
              <a:rPr lang="en-ID" dirty="0"/>
              <a:t> (</a:t>
            </a:r>
            <a:r>
              <a:rPr lang="en-ID" dirty="0" err="1"/>
              <a:t>ayat</a:t>
            </a:r>
            <a:r>
              <a:rPr lang="en-ID" dirty="0"/>
              <a:t> 22). </a:t>
            </a:r>
            <a:r>
              <a:rPr lang="en-ID" dirty="0" err="1"/>
              <a:t>Mayoritas</a:t>
            </a:r>
            <a:r>
              <a:rPr lang="en-ID" dirty="0"/>
              <a:t> </a:t>
            </a:r>
            <a:r>
              <a:rPr lang="en-ID" dirty="0" err="1"/>
              <a:t>penafsir</a:t>
            </a:r>
            <a:r>
              <a:rPr lang="en-ID" dirty="0"/>
              <a:t> </a:t>
            </a:r>
            <a:r>
              <a:rPr lang="en-ID" dirty="0" err="1"/>
              <a:t>merasa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mukjizat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terjadi</a:t>
            </a:r>
            <a:r>
              <a:rPr lang="en-ID" dirty="0"/>
              <a:t> </a:t>
            </a:r>
            <a:r>
              <a:rPr lang="en-ID" dirty="0" err="1"/>
              <a:t>melalui</a:t>
            </a:r>
            <a:r>
              <a:rPr lang="en-ID" dirty="0"/>
              <a:t> </a:t>
            </a:r>
            <a:r>
              <a:rPr lang="en-ID" dirty="0" err="1"/>
              <a:t>chamsin</a:t>
            </a:r>
            <a:r>
              <a:rPr lang="en-ID" dirty="0"/>
              <a:t>, </a:t>
            </a:r>
            <a:r>
              <a:rPr lang="en-ID" dirty="0" err="1"/>
              <a:t>badai</a:t>
            </a:r>
            <a:r>
              <a:rPr lang="en-ID" dirty="0"/>
              <a:t> </a:t>
            </a:r>
            <a:r>
              <a:rPr lang="en-ID" dirty="0" err="1"/>
              <a:t>pasir</a:t>
            </a:r>
            <a:r>
              <a:rPr lang="en-ID" dirty="0"/>
              <a:t> </a:t>
            </a:r>
            <a:r>
              <a:rPr lang="en-ID" dirty="0" err="1"/>
              <a:t>gurun</a:t>
            </a:r>
            <a:r>
              <a:rPr lang="en-ID" dirty="0"/>
              <a:t> yang </a:t>
            </a:r>
            <a:r>
              <a:rPr lang="en-ID" dirty="0" err="1"/>
              <a:t>sesekali</a:t>
            </a:r>
            <a:r>
              <a:rPr lang="en-ID" dirty="0"/>
              <a:t> </a:t>
            </a:r>
            <a:r>
              <a:rPr lang="en-ID" dirty="0" err="1"/>
              <a:t>bertiup</a:t>
            </a:r>
            <a:r>
              <a:rPr lang="en-ID" dirty="0"/>
              <a:t> di </a:t>
            </a:r>
            <a:r>
              <a:rPr lang="en-ID" dirty="0" err="1"/>
              <a:t>atas</a:t>
            </a:r>
            <a:r>
              <a:rPr lang="en-ID" dirty="0"/>
              <a:t> </a:t>
            </a:r>
            <a:r>
              <a:rPr lang="en-ID" dirty="0" err="1"/>
              <a:t>Mesir</a:t>
            </a:r>
            <a:r>
              <a:rPr lang="en-ID" dirty="0"/>
              <a:t> dan </a:t>
            </a:r>
            <a:r>
              <a:rPr lang="en-ID" dirty="0" err="1"/>
              <a:t>menyelimuti</a:t>
            </a:r>
            <a:r>
              <a:rPr lang="en-ID" dirty="0"/>
              <a:t> negeri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kegelapan</a:t>
            </a:r>
            <a:r>
              <a:rPr lang="en-ID" dirty="0"/>
              <a:t> yang </a:t>
            </a:r>
            <a:r>
              <a:rPr lang="en-ID" dirty="0" err="1"/>
              <a:t>aneh</a:t>
            </a:r>
            <a:r>
              <a:rPr lang="en-ID" dirty="0"/>
              <a:t>. Hal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disebabkan</a:t>
            </a:r>
            <a:r>
              <a:rPr lang="en-ID" dirty="0"/>
              <a:t> oleh </a:t>
            </a:r>
            <a:r>
              <a:rPr lang="en-ID" dirty="0" err="1"/>
              <a:t>awan</a:t>
            </a:r>
            <a:r>
              <a:rPr lang="en-ID" dirty="0"/>
              <a:t> </a:t>
            </a:r>
            <a:r>
              <a:rPr lang="en-ID" dirty="0" err="1"/>
              <a:t>pasir</a:t>
            </a:r>
            <a:r>
              <a:rPr lang="en-ID" dirty="0"/>
              <a:t> </a:t>
            </a:r>
            <a:r>
              <a:rPr lang="en-ID" dirty="0" err="1"/>
              <a:t>halus</a:t>
            </a:r>
            <a:r>
              <a:rPr lang="en-ID" dirty="0"/>
              <a:t> yang </a:t>
            </a:r>
            <a:r>
              <a:rPr lang="en-ID" dirty="0" err="1"/>
              <a:t>tebal</a:t>
            </a:r>
            <a:r>
              <a:rPr lang="en-ID" dirty="0"/>
              <a:t> yang </a:t>
            </a:r>
            <a:r>
              <a:rPr lang="en-ID" dirty="0" err="1"/>
              <a:t>terbawa</a:t>
            </a:r>
            <a:r>
              <a:rPr lang="en-ID" dirty="0"/>
              <a:t> </a:t>
            </a:r>
            <a:r>
              <a:rPr lang="en-ID" dirty="0" err="1"/>
              <a:t>angin</a:t>
            </a:r>
            <a:r>
              <a:rPr lang="en-ID" dirty="0"/>
              <a:t> dan </a:t>
            </a:r>
            <a:r>
              <a:rPr lang="en-ID" dirty="0" err="1"/>
              <a:t>menghalangi</a:t>
            </a:r>
            <a:r>
              <a:rPr lang="en-ID" dirty="0"/>
              <a:t> </a:t>
            </a:r>
            <a:r>
              <a:rPr lang="en-ID" dirty="0" err="1"/>
              <a:t>cahaya</a:t>
            </a:r>
            <a:r>
              <a:rPr lang="en-ID" dirty="0"/>
              <a:t> </a:t>
            </a:r>
            <a:r>
              <a:rPr lang="en-ID" dirty="0" err="1"/>
              <a:t>matahari</a:t>
            </a:r>
            <a:r>
              <a:rPr lang="en-ID" dirty="0"/>
              <a:t>, </a:t>
            </a:r>
            <a:r>
              <a:rPr lang="en-ID" dirty="0" err="1"/>
              <a:t>menghasilkan</a:t>
            </a:r>
            <a:r>
              <a:rPr lang="en-ID" dirty="0"/>
              <a:t> </a:t>
            </a:r>
            <a:r>
              <a:rPr lang="en-ID" dirty="0" err="1"/>
              <a:t>kegelapan</a:t>
            </a:r>
            <a:r>
              <a:rPr lang="en-ID" dirty="0"/>
              <a:t> yang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pekat</a:t>
            </a:r>
            <a:r>
              <a:rPr lang="en-ID" dirty="0"/>
              <a:t> </a:t>
            </a:r>
            <a:r>
              <a:rPr lang="en-ID" dirty="0" err="1"/>
              <a:t>daripada</a:t>
            </a:r>
            <a:r>
              <a:rPr lang="en-ID" dirty="0"/>
              <a:t> </a:t>
            </a:r>
            <a:r>
              <a:rPr lang="en-ID" dirty="0" err="1"/>
              <a:t>kabut</a:t>
            </a:r>
            <a:r>
              <a:rPr lang="en-ID" dirty="0"/>
              <a:t> yang paling </a:t>
            </a:r>
            <a:r>
              <a:rPr lang="en-ID" dirty="0" err="1"/>
              <a:t>pekat</a:t>
            </a:r>
            <a:r>
              <a:rPr lang="en-ID" dirty="0"/>
              <a:t>. </a:t>
            </a:r>
            <a:r>
              <a:rPr lang="en-ID" dirty="0" err="1"/>
              <a:t>Penulis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pernah</a:t>
            </a:r>
            <a:r>
              <a:rPr lang="en-ID" dirty="0"/>
              <a:t> </a:t>
            </a:r>
            <a:r>
              <a:rPr lang="en-ID" dirty="0" err="1"/>
              <a:t>mengalami</a:t>
            </a:r>
            <a:r>
              <a:rPr lang="en-ID" dirty="0"/>
              <a:t> </a:t>
            </a:r>
            <a:r>
              <a:rPr lang="en-ID" dirty="0" err="1"/>
              <a:t>badai</a:t>
            </a:r>
            <a:r>
              <a:rPr lang="en-ID" dirty="0"/>
              <a:t> </a:t>
            </a:r>
            <a:r>
              <a:rPr lang="en-ID" dirty="0" err="1"/>
              <a:t>pasir</a:t>
            </a:r>
            <a:r>
              <a:rPr lang="en-ID" dirty="0"/>
              <a:t> </a:t>
            </a:r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di </a:t>
            </a:r>
            <a:r>
              <a:rPr lang="en-ID" dirty="0" err="1"/>
              <a:t>tepi</a:t>
            </a:r>
            <a:r>
              <a:rPr lang="en-ID" dirty="0"/>
              <a:t> </a:t>
            </a:r>
            <a:r>
              <a:rPr lang="en-ID" dirty="0" err="1"/>
              <a:t>Gurun</a:t>
            </a:r>
            <a:r>
              <a:rPr lang="en-ID" dirty="0"/>
              <a:t> </a:t>
            </a:r>
            <a:r>
              <a:rPr lang="en-ID" dirty="0" err="1"/>
              <a:t>Hindia</a:t>
            </a:r>
            <a:r>
              <a:rPr lang="en-ID" dirty="0"/>
              <a:t> pada </a:t>
            </a:r>
            <a:r>
              <a:rPr lang="en-ID" dirty="0" err="1"/>
              <a:t>hari</a:t>
            </a:r>
            <a:r>
              <a:rPr lang="en-ID" dirty="0"/>
              <a:t> yang </a:t>
            </a:r>
            <a:r>
              <a:rPr lang="en-ID" dirty="0" err="1"/>
              <a:t>cerah</a:t>
            </a:r>
            <a:r>
              <a:rPr lang="en-ID" dirty="0"/>
              <a:t>, dan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bersaksi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selama</a:t>
            </a:r>
            <a:r>
              <a:rPr lang="en-ID" dirty="0"/>
              <a:t> </a:t>
            </a:r>
            <a:r>
              <a:rPr lang="en-ID" dirty="0" err="1"/>
              <a:t>setengah</a:t>
            </a:r>
            <a:r>
              <a:rPr lang="en-ID" dirty="0"/>
              <a:t> jam </a:t>
            </a:r>
            <a:r>
              <a:rPr lang="en-ID" dirty="0" err="1"/>
              <a:t>kegelapan</a:t>
            </a:r>
            <a:r>
              <a:rPr lang="en-ID" dirty="0"/>
              <a:t> </a:t>
            </a:r>
            <a:r>
              <a:rPr lang="en-ID" dirty="0" err="1"/>
              <a:t>menyelimuti</a:t>
            </a:r>
            <a:r>
              <a:rPr lang="en-ID" dirty="0"/>
              <a:t>, </a:t>
            </a:r>
            <a:r>
              <a:rPr lang="en-ID" dirty="0" err="1"/>
              <a:t>setara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malam</a:t>
            </a:r>
            <a:r>
              <a:rPr lang="en-ID" dirty="0"/>
              <a:t> </a:t>
            </a:r>
            <a:r>
              <a:rPr lang="en-ID" dirty="0" err="1"/>
              <a:t>tanpa</a:t>
            </a:r>
            <a:r>
              <a:rPr lang="en-ID" dirty="0"/>
              <a:t> </a:t>
            </a:r>
            <a:r>
              <a:rPr lang="en-ID" dirty="0" err="1"/>
              <a:t>bulan</a:t>
            </a:r>
            <a:r>
              <a:rPr lang="en-ID" dirty="0"/>
              <a:t>. </a:t>
            </a:r>
            <a:r>
              <a:rPr lang="en-ID" dirty="0" err="1"/>
              <a:t>Dipenuhi</a:t>
            </a:r>
            <a:r>
              <a:rPr lang="en-ID" dirty="0"/>
              <a:t> </a:t>
            </a:r>
            <a:r>
              <a:rPr lang="en-ID" dirty="0" err="1"/>
              <a:t>butiran</a:t>
            </a:r>
            <a:r>
              <a:rPr lang="en-ID" dirty="0"/>
              <a:t> </a:t>
            </a:r>
            <a:r>
              <a:rPr lang="en-ID" dirty="0" err="1"/>
              <a:t>pasir</a:t>
            </a:r>
            <a:r>
              <a:rPr lang="en-ID" dirty="0"/>
              <a:t> </a:t>
            </a:r>
            <a:r>
              <a:rPr lang="en-ID" dirty="0" err="1"/>
              <a:t>halus</a:t>
            </a:r>
            <a:r>
              <a:rPr lang="en-ID" dirty="0"/>
              <a:t>, </a:t>
            </a:r>
            <a:r>
              <a:rPr lang="en-ID" dirty="0" err="1"/>
              <a:t>angin</a:t>
            </a:r>
            <a:r>
              <a:rPr lang="en-ID" dirty="0"/>
              <a:t> </a:t>
            </a:r>
            <a:r>
              <a:rPr lang="en-ID" dirty="0" err="1"/>
              <a:t>terasa</a:t>
            </a:r>
            <a:r>
              <a:rPr lang="en-ID" dirty="0"/>
              <a:t> </a:t>
            </a:r>
            <a:r>
              <a:rPr lang="en-ID" dirty="0" err="1"/>
              <a:t>sangat</a:t>
            </a:r>
            <a:r>
              <a:rPr lang="en-ID" dirty="0"/>
              <a:t> </a:t>
            </a:r>
            <a:r>
              <a:rPr lang="en-ID" dirty="0" err="1"/>
              <a:t>mengganggu</a:t>
            </a:r>
            <a:r>
              <a:rPr lang="en-ID" dirty="0"/>
              <a:t> dan </a:t>
            </a:r>
            <a:r>
              <a:rPr lang="en-ID" dirty="0" err="1"/>
              <a:t>menyedihkan</a:t>
            </a:r>
            <a:r>
              <a:rPr lang="en-ID" dirty="0"/>
              <a:t>, dan </a:t>
            </a:r>
            <a:r>
              <a:rPr lang="en-ID" dirty="0" err="1"/>
              <a:t>manusia</a:t>
            </a:r>
            <a:r>
              <a:rPr lang="en-ID" dirty="0"/>
              <a:t> </a:t>
            </a:r>
            <a:r>
              <a:rPr lang="en-ID" dirty="0" err="1"/>
              <a:t>serta</a:t>
            </a:r>
            <a:r>
              <a:rPr lang="en-ID" dirty="0"/>
              <a:t> </a:t>
            </a:r>
            <a:r>
              <a:rPr lang="en-ID" dirty="0" err="1"/>
              <a:t>hewan</a:t>
            </a:r>
            <a:r>
              <a:rPr lang="en-ID" dirty="0"/>
              <a:t> pun </a:t>
            </a:r>
            <a:r>
              <a:rPr lang="en-ID" dirty="0" err="1"/>
              <a:t>mencari</a:t>
            </a:r>
            <a:r>
              <a:rPr lang="en-ID" dirty="0"/>
              <a:t> </a:t>
            </a:r>
            <a:r>
              <a:rPr lang="en-ID" dirty="0" err="1"/>
              <a:t>perlindungan</a:t>
            </a:r>
            <a:r>
              <a:rPr lang="en-ID" dirty="0"/>
              <a:t>. </a:t>
            </a:r>
            <a:r>
              <a:rPr lang="en-ID" dirty="0" err="1"/>
              <a:t>Pasir</a:t>
            </a:r>
            <a:r>
              <a:rPr lang="en-ID" dirty="0"/>
              <a:t> </a:t>
            </a:r>
            <a:r>
              <a:rPr lang="en-ID" dirty="0" err="1"/>
              <a:t>halus</a:t>
            </a:r>
            <a:r>
              <a:rPr lang="en-ID" dirty="0"/>
              <a:t> </a:t>
            </a:r>
            <a:r>
              <a:rPr lang="en-ID" dirty="0" err="1"/>
              <a:t>menembus</a:t>
            </a:r>
            <a:r>
              <a:rPr lang="en-ID" dirty="0"/>
              <a:t> </a:t>
            </a:r>
            <a:r>
              <a:rPr lang="en-ID" dirty="0" err="1"/>
              <a:t>setiap</a:t>
            </a:r>
            <a:r>
              <a:rPr lang="en-ID" dirty="0"/>
              <a:t> </a:t>
            </a:r>
            <a:r>
              <a:rPr lang="en-ID" dirty="0" err="1"/>
              <a:t>ruangan</a:t>
            </a:r>
            <a:r>
              <a:rPr lang="en-ID" dirty="0"/>
              <a:t>, </a:t>
            </a:r>
            <a:r>
              <a:rPr lang="en-ID" dirty="0" err="1"/>
              <a:t>bahkan</a:t>
            </a:r>
            <a:r>
              <a:rPr lang="en-ID" dirty="0"/>
              <a:t> </a:t>
            </a:r>
            <a:r>
              <a:rPr lang="en-ID" dirty="0" err="1"/>
              <a:t>lemari-lemari</a:t>
            </a:r>
            <a:r>
              <a:rPr lang="en-ID" dirty="0"/>
              <a:t> </a:t>
            </a:r>
            <a:r>
              <a:rPr lang="en-ID" dirty="0" err="1"/>
              <a:t>rumah</a:t>
            </a:r>
            <a:r>
              <a:rPr lang="en-ID" dirty="0"/>
              <a:t>. </a:t>
            </a:r>
            <a:r>
              <a:rPr lang="en-ID" dirty="0" err="1"/>
              <a:t>Badai</a:t>
            </a:r>
            <a:r>
              <a:rPr lang="en-ID" dirty="0"/>
              <a:t> </a:t>
            </a:r>
            <a:r>
              <a:rPr lang="en-ID" dirty="0" err="1"/>
              <a:t>pasir</a:t>
            </a:r>
            <a:r>
              <a:rPr lang="en-ID" dirty="0"/>
              <a:t> </a:t>
            </a:r>
            <a:r>
              <a:rPr lang="en-ID" dirty="0" err="1"/>
              <a:t>mungkin</a:t>
            </a:r>
            <a:r>
              <a:rPr lang="en-ID" dirty="0"/>
              <a:t> </a:t>
            </a:r>
            <a:r>
              <a:rPr lang="en-ID" dirty="0" err="1"/>
              <a:t>bertiup</a:t>
            </a:r>
            <a:r>
              <a:rPr lang="en-ID" dirty="0"/>
              <a:t> </a:t>
            </a:r>
            <a:r>
              <a:rPr lang="en-ID" dirty="0" err="1"/>
              <a:t>selama</a:t>
            </a:r>
            <a:r>
              <a:rPr lang="en-ID" dirty="0"/>
              <a:t> </a:t>
            </a:r>
            <a:r>
              <a:rPr lang="en-ID" dirty="0" err="1"/>
              <a:t>dua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tiga</a:t>
            </a:r>
            <a:r>
              <a:rPr lang="en-ID" dirty="0"/>
              <a:t> </a:t>
            </a:r>
            <a:r>
              <a:rPr lang="en-ID" dirty="0" err="1"/>
              <a:t>hari</a:t>
            </a:r>
            <a:r>
              <a:rPr lang="en-ID" dirty="0"/>
              <a:t>, </a:t>
            </a:r>
            <a:r>
              <a:rPr lang="en-ID" dirty="0" err="1"/>
              <a:t>tetapi</a:t>
            </a:r>
            <a:r>
              <a:rPr lang="en-ID" dirty="0"/>
              <a:t> </a:t>
            </a:r>
            <a:r>
              <a:rPr lang="en-ID" dirty="0" err="1"/>
              <a:t>jarang</a:t>
            </a:r>
            <a:r>
              <a:rPr lang="en-ID" dirty="0"/>
              <a:t> </a:t>
            </a:r>
            <a:r>
              <a:rPr lang="en-ID" dirty="0" err="1"/>
              <a:t>sekali</a:t>
            </a:r>
            <a:r>
              <a:rPr lang="en-ID" dirty="0"/>
              <a:t>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efek</a:t>
            </a:r>
            <a:r>
              <a:rPr lang="en-ID" dirty="0"/>
              <a:t> </a:t>
            </a:r>
            <a:r>
              <a:rPr lang="en-ID" dirty="0" err="1"/>
              <a:t>ekstrem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waktu</a:t>
            </a:r>
            <a:r>
              <a:rPr lang="en-ID" dirty="0"/>
              <a:t> yang </a:t>
            </a:r>
            <a:r>
              <a:rPr lang="en-ID" dirty="0" err="1"/>
              <a:t>sangat</a:t>
            </a:r>
            <a:r>
              <a:rPr lang="en-ID" dirty="0"/>
              <a:t> lama. </a:t>
            </a:r>
            <a:r>
              <a:rPr lang="en-ID" dirty="0" err="1"/>
              <a:t>Sekalipun</a:t>
            </a:r>
            <a:r>
              <a:rPr lang="en-ID" dirty="0"/>
              <a:t> Allah </a:t>
            </a:r>
            <a:r>
              <a:rPr lang="en-ID" dirty="0" err="1"/>
              <a:t>menggunakan</a:t>
            </a:r>
            <a:r>
              <a:rPr lang="en-ID" dirty="0"/>
              <a:t> </a:t>
            </a:r>
            <a:r>
              <a:rPr lang="en-ID" dirty="0" err="1"/>
              <a:t>pusaran</a:t>
            </a:r>
            <a:r>
              <a:rPr lang="en-ID" dirty="0"/>
              <a:t> </a:t>
            </a:r>
            <a:r>
              <a:rPr lang="en-ID" dirty="0" err="1"/>
              <a:t>pasir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menghasilkan</a:t>
            </a:r>
            <a:r>
              <a:rPr lang="en-ID" dirty="0"/>
              <a:t> </a:t>
            </a:r>
            <a:r>
              <a:rPr lang="en-ID" dirty="0" err="1"/>
              <a:t>kegelapan</a:t>
            </a:r>
            <a:r>
              <a:rPr lang="en-ID" dirty="0"/>
              <a:t>, </a:t>
            </a:r>
            <a:r>
              <a:rPr lang="en-ID" dirty="0" err="1"/>
              <a:t>hal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tetaplah</a:t>
            </a:r>
            <a:r>
              <a:rPr lang="en-ID" dirty="0"/>
              <a:t> </a:t>
            </a:r>
            <a:r>
              <a:rPr lang="en-ID" dirty="0" err="1"/>
              <a:t>ajaib</a:t>
            </a:r>
            <a:r>
              <a:rPr lang="en-ID" dirty="0"/>
              <a:t>,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meskipun</a:t>
            </a:r>
            <a:r>
              <a:rPr lang="en-ID" dirty="0"/>
              <a:t> </a:t>
            </a:r>
            <a:r>
              <a:rPr lang="en-ID" dirty="0" err="1"/>
              <a:t>seluruh</a:t>
            </a:r>
            <a:r>
              <a:rPr lang="en-ID" dirty="0"/>
              <a:t> negeri </a:t>
            </a:r>
            <a:r>
              <a:rPr lang="en-ID" dirty="0" err="1"/>
              <a:t>diselimuti</a:t>
            </a:r>
            <a:r>
              <a:rPr lang="en-ID" dirty="0"/>
              <a:t> </a:t>
            </a:r>
            <a:r>
              <a:rPr lang="en-ID" dirty="0" err="1"/>
              <a:t>kegelapan</a:t>
            </a:r>
            <a:r>
              <a:rPr lang="en-ID" dirty="0"/>
              <a:t> yang </a:t>
            </a:r>
            <a:r>
              <a:rPr lang="en-ID" dirty="0" err="1"/>
              <a:t>tak</a:t>
            </a:r>
            <a:r>
              <a:rPr lang="en-ID" dirty="0"/>
              <a:t> </a:t>
            </a:r>
            <a:r>
              <a:rPr lang="en-ID" dirty="0" err="1"/>
              <a:t>tertembus</a:t>
            </a:r>
            <a:r>
              <a:rPr lang="en-ID" dirty="0"/>
              <a:t> </a:t>
            </a:r>
            <a:r>
              <a:rPr lang="en-ID" dirty="0" err="1"/>
              <a:t>selama</a:t>
            </a:r>
            <a:r>
              <a:rPr lang="en-ID" dirty="0"/>
              <a:t> </a:t>
            </a:r>
            <a:r>
              <a:rPr lang="en-ID" dirty="0" err="1"/>
              <a:t>tiga</a:t>
            </a:r>
            <a:r>
              <a:rPr lang="en-ID" dirty="0"/>
              <a:t> </a:t>
            </a:r>
            <a:r>
              <a:rPr lang="en-ID" dirty="0" err="1"/>
              <a:t>hari</a:t>
            </a:r>
            <a:r>
              <a:rPr lang="en-ID" dirty="0"/>
              <a:t>, </a:t>
            </a:r>
            <a:r>
              <a:rPr lang="en-ID" dirty="0" err="1"/>
              <a:t>bangsa</a:t>
            </a:r>
            <a:r>
              <a:rPr lang="en-ID" dirty="0"/>
              <a:t> Israel, yang </a:t>
            </a:r>
            <a:r>
              <a:rPr lang="en-ID" dirty="0" err="1"/>
              <a:t>tinggal</a:t>
            </a:r>
            <a:r>
              <a:rPr lang="en-ID" dirty="0"/>
              <a:t> di negeri yang </a:t>
            </a:r>
            <a:r>
              <a:rPr lang="en-ID" dirty="0" err="1"/>
              <a:t>sama</a:t>
            </a:r>
            <a:r>
              <a:rPr lang="en-ID" dirty="0"/>
              <a:t>,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terang</a:t>
            </a:r>
            <a:r>
              <a:rPr lang="en-ID" dirty="0"/>
              <a:t> (</a:t>
            </a:r>
            <a:r>
              <a:rPr lang="en-ID" dirty="0" err="1"/>
              <a:t>ayat</a:t>
            </a:r>
            <a:r>
              <a:rPr lang="en-ID" dirty="0"/>
              <a:t> 23). </a:t>
            </a:r>
            <a:r>
              <a:rPr lang="en-ID" dirty="0" err="1"/>
              <a:t>Namun</a:t>
            </a:r>
            <a:r>
              <a:rPr lang="en-ID" dirty="0"/>
              <a:t>, </a:t>
            </a:r>
            <a:r>
              <a:rPr lang="en-ID" dirty="0" err="1"/>
              <a:t>bangsa</a:t>
            </a:r>
            <a:r>
              <a:rPr lang="en-ID" dirty="0"/>
              <a:t> </a:t>
            </a:r>
            <a:r>
              <a:rPr lang="en-ID" dirty="0" err="1"/>
              <a:t>Mesir</a:t>
            </a:r>
            <a:r>
              <a:rPr lang="en-ID" dirty="0"/>
              <a:t> </a:t>
            </a:r>
            <a:r>
              <a:rPr lang="en-ID" dirty="0" err="1"/>
              <a:t>terbiasa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badai</a:t>
            </a:r>
            <a:r>
              <a:rPr lang="en-ID" dirty="0"/>
              <a:t> </a:t>
            </a:r>
            <a:r>
              <a:rPr lang="en-ID" dirty="0" err="1"/>
              <a:t>pasir</a:t>
            </a:r>
            <a:r>
              <a:rPr lang="en-ID" dirty="0"/>
              <a:t> </a:t>
            </a:r>
            <a:r>
              <a:rPr lang="en-ID" dirty="0" err="1"/>
              <a:t>dahsyat</a:t>
            </a:r>
            <a:r>
              <a:rPr lang="en-ID" dirty="0"/>
              <a:t> yang </a:t>
            </a:r>
            <a:r>
              <a:rPr lang="en-ID" dirty="0" err="1"/>
              <a:t>bertiup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padang</a:t>
            </a:r>
            <a:r>
              <a:rPr lang="en-ID" dirty="0"/>
              <a:t> </a:t>
            </a:r>
            <a:r>
              <a:rPr lang="en-ID" dirty="0" err="1"/>
              <a:t>gurun</a:t>
            </a:r>
            <a:r>
              <a:rPr lang="en-ID" dirty="0"/>
              <a:t>.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lanjut</a:t>
            </a:r>
            <a:r>
              <a:rPr lang="en-ID" dirty="0"/>
              <a:t>, pada </a:t>
            </a:r>
            <a:r>
              <a:rPr lang="en-ID" dirty="0" err="1"/>
              <a:t>setiap</a:t>
            </a:r>
            <a:r>
              <a:rPr lang="en-ID" dirty="0"/>
              <a:t>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lainnya</a:t>
            </a:r>
            <a:r>
              <a:rPr lang="en-ID" dirty="0"/>
              <a:t>, Musa </a:t>
            </a:r>
            <a:r>
              <a:rPr lang="en-ID" dirty="0" err="1"/>
              <a:t>menggambarkan</a:t>
            </a:r>
            <a:r>
              <a:rPr lang="en-ID" dirty="0"/>
              <a:t> </a:t>
            </a:r>
            <a:r>
              <a:rPr lang="en-ID" dirty="0" err="1"/>
              <a:t>cara</a:t>
            </a:r>
            <a:r>
              <a:rPr lang="en-ID" dirty="0"/>
              <a:t> </a:t>
            </a:r>
            <a:r>
              <a:rPr lang="en-ID" dirty="0" err="1"/>
              <a:t>terjadinya</a:t>
            </a:r>
            <a:r>
              <a:rPr lang="en-ID" dirty="0"/>
              <a:t>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tersebut</a:t>
            </a:r>
            <a:r>
              <a:rPr lang="en-ID" dirty="0"/>
              <a:t>, dan </a:t>
            </a:r>
            <a:r>
              <a:rPr lang="en-ID" dirty="0" err="1"/>
              <a:t>logis</a:t>
            </a:r>
            <a:r>
              <a:rPr lang="en-ID" dirty="0"/>
              <a:t> </a:t>
            </a:r>
            <a:r>
              <a:rPr lang="en-ID" dirty="0" err="1"/>
              <a:t>jika</a:t>
            </a:r>
            <a:r>
              <a:rPr lang="en-ID" dirty="0"/>
              <a:t> di </a:t>
            </a:r>
            <a:r>
              <a:rPr lang="en-ID" dirty="0" err="1"/>
              <a:t>sini</a:t>
            </a:r>
            <a:r>
              <a:rPr lang="en-ID" dirty="0"/>
              <a:t>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menyebutnya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badai</a:t>
            </a:r>
            <a:r>
              <a:rPr lang="en-ID" dirty="0"/>
              <a:t> </a:t>
            </a:r>
            <a:r>
              <a:rPr lang="en-ID" dirty="0" err="1"/>
              <a:t>pasir</a:t>
            </a:r>
            <a:r>
              <a:rPr lang="en-ID" dirty="0"/>
              <a:t> </a:t>
            </a:r>
            <a:r>
              <a:rPr lang="en-ID" dirty="0" err="1"/>
              <a:t>jika</a:t>
            </a:r>
            <a:r>
              <a:rPr lang="en-ID" dirty="0"/>
              <a:t> </a:t>
            </a:r>
            <a:r>
              <a:rPr lang="en-ID" dirty="0" err="1"/>
              <a:t>memang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yang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maksud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dirty="0" err="1"/>
              <a:t>tulah-tulah</a:t>
            </a:r>
            <a:r>
              <a:rPr lang="en-ID" dirty="0"/>
              <a:t> </a:t>
            </a:r>
            <a:r>
              <a:rPr lang="en-ID" dirty="0" err="1"/>
              <a:t>sebelumnya</a:t>
            </a:r>
            <a:r>
              <a:rPr lang="en-ID" dirty="0"/>
              <a:t>,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memberikan</a:t>
            </a:r>
            <a:r>
              <a:rPr lang="en-ID" dirty="0"/>
              <a:t> </a:t>
            </a:r>
            <a:r>
              <a:rPr lang="en-ID" dirty="0" err="1"/>
              <a:t>pukulan</a:t>
            </a:r>
            <a:r>
              <a:rPr lang="en-ID" dirty="0"/>
              <a:t> </a:t>
            </a:r>
            <a:r>
              <a:rPr lang="en-ID" dirty="0" err="1"/>
              <a:t>berat</a:t>
            </a:r>
            <a:r>
              <a:rPr lang="en-ID" dirty="0"/>
              <a:t> </a:t>
            </a:r>
            <a:r>
              <a:rPr lang="en-ID" dirty="0" err="1"/>
              <a:t>bagi</a:t>
            </a:r>
            <a:r>
              <a:rPr lang="en-ID" dirty="0"/>
              <a:t> </a:t>
            </a:r>
            <a:r>
              <a:rPr lang="en-ID" dirty="0" err="1"/>
              <a:t>dewa-dewa</a:t>
            </a:r>
            <a:r>
              <a:rPr lang="en-ID" dirty="0"/>
              <a:t> </a:t>
            </a:r>
            <a:r>
              <a:rPr lang="en-ID" dirty="0" err="1"/>
              <a:t>Mesir</a:t>
            </a:r>
            <a:r>
              <a:rPr lang="en-ID" dirty="0"/>
              <a:t>. Dewa </a:t>
            </a:r>
            <a:r>
              <a:rPr lang="en-ID" dirty="0" err="1"/>
              <a:t>matahari</a:t>
            </a:r>
            <a:r>
              <a:rPr lang="en-ID" dirty="0"/>
              <a:t> Ra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dewa</a:t>
            </a:r>
            <a:r>
              <a:rPr lang="en-ID" dirty="0"/>
              <a:t> </a:t>
            </a:r>
            <a:r>
              <a:rPr lang="en-ID" dirty="0" err="1"/>
              <a:t>utama</a:t>
            </a:r>
            <a:r>
              <a:rPr lang="en-ID" dirty="0"/>
              <a:t> </a:t>
            </a:r>
            <a:r>
              <a:rPr lang="en-ID" dirty="0" err="1"/>
              <a:t>Mesir</a:t>
            </a:r>
            <a:r>
              <a:rPr lang="en-ID" dirty="0"/>
              <a:t> </a:t>
            </a:r>
            <a:r>
              <a:rPr lang="en-ID" dirty="0" err="1"/>
              <a:t>selama</a:t>
            </a:r>
            <a:r>
              <a:rPr lang="en-ID" dirty="0"/>
              <a:t> </a:t>
            </a:r>
            <a:r>
              <a:rPr lang="en-ID" dirty="0" err="1"/>
              <a:t>berabad-abad</a:t>
            </a:r>
            <a:r>
              <a:rPr lang="en-ID" dirty="0"/>
              <a:t>, dan </a:t>
            </a:r>
            <a:r>
              <a:rPr lang="en-ID" dirty="0" err="1"/>
              <a:t>setiap</a:t>
            </a:r>
            <a:r>
              <a:rPr lang="en-ID" dirty="0"/>
              <a:t> raja </a:t>
            </a:r>
            <a:r>
              <a:rPr lang="en-ID" dirty="0" err="1"/>
              <a:t>menyebut</a:t>
            </a:r>
            <a:r>
              <a:rPr lang="en-ID" dirty="0"/>
              <a:t> </a:t>
            </a:r>
            <a:r>
              <a:rPr lang="en-ID" dirty="0" err="1"/>
              <a:t>dirinya</a:t>
            </a:r>
            <a:r>
              <a:rPr lang="en-ID" dirty="0"/>
              <a:t> "</a:t>
            </a:r>
            <a:r>
              <a:rPr lang="en-ID" dirty="0" err="1"/>
              <a:t>putra</a:t>
            </a:r>
            <a:r>
              <a:rPr lang="en-ID" dirty="0"/>
              <a:t> Ra." Pada zaman Musa, </a:t>
            </a:r>
            <a:r>
              <a:rPr lang="en-ID" dirty="0" err="1"/>
              <a:t>dewa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diidentikkan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Amin dan </a:t>
            </a:r>
            <a:r>
              <a:rPr lang="en-ID" dirty="0" err="1"/>
              <a:t>menyandang</a:t>
            </a:r>
            <a:r>
              <a:rPr lang="en-ID" dirty="0"/>
              <a:t> </a:t>
            </a:r>
            <a:r>
              <a:rPr lang="en-ID" dirty="0" err="1"/>
              <a:t>nama</a:t>
            </a:r>
            <a:r>
              <a:rPr lang="en-ID" dirty="0"/>
              <a:t> Amin-Ra. </a:t>
            </a:r>
            <a:r>
              <a:rPr lang="en-ID" dirty="0" err="1"/>
              <a:t>Kuil-kuil</a:t>
            </a:r>
            <a:r>
              <a:rPr lang="en-ID" dirty="0"/>
              <a:t> </a:t>
            </a:r>
            <a:r>
              <a:rPr lang="en-ID" dirty="0" err="1"/>
              <a:t>terbesar</a:t>
            </a:r>
            <a:r>
              <a:rPr lang="en-ID" dirty="0"/>
              <a:t> yang </a:t>
            </a:r>
            <a:r>
              <a:rPr lang="en-ID" dirty="0" err="1"/>
              <a:t>pernah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di dunia </a:t>
            </a:r>
            <a:r>
              <a:rPr lang="en-ID" dirty="0" err="1"/>
              <a:t>dibangun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menghormatinya</a:t>
            </a:r>
            <a:r>
              <a:rPr lang="en-ID" dirty="0"/>
              <a:t>, dan salah </a:t>
            </a:r>
            <a:r>
              <a:rPr lang="en-ID" dirty="0" err="1"/>
              <a:t>satunya</a:t>
            </a:r>
            <a:r>
              <a:rPr lang="en-ID" dirty="0"/>
              <a:t>, </a:t>
            </a:r>
            <a:r>
              <a:rPr lang="en-ID" dirty="0" err="1"/>
              <a:t>kuil</a:t>
            </a:r>
            <a:r>
              <a:rPr lang="en-ID" dirty="0"/>
              <a:t> agung di Karnak di </a:t>
            </a:r>
            <a:r>
              <a:rPr lang="en-ID" dirty="0" err="1"/>
              <a:t>Mesir</a:t>
            </a:r>
            <a:r>
              <a:rPr lang="en-ID" dirty="0"/>
              <a:t> Hulu, </a:t>
            </a:r>
            <a:r>
              <a:rPr lang="en-ID" dirty="0" err="1"/>
              <a:t>masih</a:t>
            </a:r>
            <a:r>
              <a:rPr lang="en-ID" dirty="0"/>
              <a:t> </a:t>
            </a:r>
            <a:r>
              <a:rPr lang="en-ID" dirty="0" err="1"/>
              <a:t>megah</a:t>
            </a:r>
            <a:r>
              <a:rPr lang="en-ID" dirty="0"/>
              <a:t>, </a:t>
            </a:r>
            <a:r>
              <a:rPr lang="en-ID" dirty="0" err="1"/>
              <a:t>meskipun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runtuh</a:t>
            </a:r>
            <a:r>
              <a:rPr lang="en-ID" dirty="0"/>
              <a:t>. Dewa </a:t>
            </a:r>
            <a:r>
              <a:rPr lang="en-ID" dirty="0" err="1"/>
              <a:t>lainnya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cakram</a:t>
            </a:r>
            <a:r>
              <a:rPr lang="en-ID" dirty="0"/>
              <a:t> </a:t>
            </a:r>
            <a:r>
              <a:rPr lang="en-ID" dirty="0" err="1"/>
              <a:t>matahari</a:t>
            </a:r>
            <a:r>
              <a:rPr lang="en-ID" dirty="0"/>
              <a:t> Aten, yang </a:t>
            </a:r>
            <a:r>
              <a:rPr lang="en-ID" dirty="0" err="1"/>
              <a:t>beberapa</a:t>
            </a:r>
            <a:r>
              <a:rPr lang="en-ID" dirty="0"/>
              <a:t> </a:t>
            </a:r>
            <a:r>
              <a:rPr lang="en-ID" dirty="0" err="1"/>
              <a:t>dekade</a:t>
            </a:r>
            <a:r>
              <a:rPr lang="en-ID" dirty="0"/>
              <a:t> </a:t>
            </a:r>
            <a:r>
              <a:rPr lang="en-ID" dirty="0" err="1"/>
              <a:t>setelah</a:t>
            </a:r>
            <a:r>
              <a:rPr lang="en-ID" dirty="0"/>
              <a:t> </a:t>
            </a:r>
            <a:r>
              <a:rPr lang="en-ID" dirty="0" err="1"/>
              <a:t>Eksodus</a:t>
            </a:r>
            <a:r>
              <a:rPr lang="en-ID" dirty="0"/>
              <a:t>,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sementara</a:t>
            </a:r>
            <a:r>
              <a:rPr lang="en-ID" dirty="0"/>
              <a:t>,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dewa</a:t>
            </a:r>
            <a:r>
              <a:rPr lang="en-ID" dirty="0"/>
              <a:t> </a:t>
            </a:r>
            <a:r>
              <a:rPr lang="en-ID" dirty="0" err="1"/>
              <a:t>tertinggi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sistem</a:t>
            </a:r>
            <a:r>
              <a:rPr lang="en-ID" dirty="0"/>
              <a:t> </a:t>
            </a:r>
            <a:r>
              <a:rPr lang="en-ID" dirty="0" err="1"/>
              <a:t>keagamaan</a:t>
            </a:r>
            <a:r>
              <a:rPr lang="en-ID" dirty="0"/>
              <a:t> </a:t>
            </a:r>
            <a:r>
              <a:rPr lang="en-ID" dirty="0" err="1"/>
              <a:t>Mesir</a:t>
            </a:r>
            <a:r>
              <a:rPr lang="en-ID" dirty="0"/>
              <a:t>. Pada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kesembilan</a:t>
            </a:r>
            <a:r>
              <a:rPr lang="en-ID" dirty="0"/>
              <a:t>, </a:t>
            </a:r>
            <a:r>
              <a:rPr lang="en-ID" dirty="0" err="1"/>
              <a:t>ketidakberdayaan</a:t>
            </a:r>
            <a:r>
              <a:rPr lang="en-ID" dirty="0"/>
              <a:t> </a:t>
            </a:r>
            <a:r>
              <a:rPr lang="en-ID" dirty="0" err="1"/>
              <a:t>dewa-dewa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ditunjukkan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jelas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para </a:t>
            </a:r>
            <a:r>
              <a:rPr lang="en-ID" dirty="0" err="1"/>
              <a:t>penyembah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b="1" dirty="0"/>
              <a:t>23. </a:t>
            </a:r>
            <a:r>
              <a:rPr lang="en-ID" b="1" dirty="0" err="1"/>
              <a:t>Cahaya</a:t>
            </a:r>
            <a:r>
              <a:rPr lang="en-ID" b="1" dirty="0"/>
              <a:t> di </a:t>
            </a:r>
            <a:r>
              <a:rPr lang="en-ID" b="1" dirty="0" err="1"/>
              <a:t>tempat</a:t>
            </a:r>
            <a:r>
              <a:rPr lang="en-ID" b="1" dirty="0"/>
              <a:t> </a:t>
            </a:r>
            <a:r>
              <a:rPr lang="en-ID" b="1" dirty="0" err="1"/>
              <a:t>tinggal</a:t>
            </a:r>
            <a:r>
              <a:rPr lang="en-ID" b="1" dirty="0"/>
              <a:t> </a:t>
            </a:r>
            <a:r>
              <a:rPr lang="en-ID" b="1" dirty="0" err="1"/>
              <a:t>mereka</a:t>
            </a:r>
            <a:r>
              <a:rPr lang="en-ID" dirty="0"/>
              <a:t>.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</a:t>
            </a:r>
            <a:r>
              <a:rPr lang="en-ID" dirty="0" err="1"/>
              <a:t>penjelasan</a:t>
            </a:r>
            <a:r>
              <a:rPr lang="en-ID" dirty="0"/>
              <a:t> yang </a:t>
            </a:r>
            <a:r>
              <a:rPr lang="en-ID" dirty="0" err="1"/>
              <a:t>diberikan</a:t>
            </a:r>
            <a:r>
              <a:rPr lang="en-ID" dirty="0"/>
              <a:t> </a:t>
            </a:r>
            <a:r>
              <a:rPr lang="en-ID" dirty="0" err="1"/>
              <a:t>tentang</a:t>
            </a:r>
            <a:r>
              <a:rPr lang="en-ID" dirty="0"/>
              <a:t> </a:t>
            </a:r>
            <a:r>
              <a:rPr lang="en-ID" dirty="0" err="1"/>
              <a:t>bagaimana</a:t>
            </a:r>
            <a:r>
              <a:rPr lang="en-ID" dirty="0"/>
              <a:t> </a:t>
            </a:r>
            <a:r>
              <a:rPr lang="en-ID" dirty="0" err="1"/>
              <a:t>hal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terjadi</a:t>
            </a:r>
            <a:r>
              <a:rPr lang="en-ID" dirty="0"/>
              <a:t>. </a:t>
            </a:r>
            <a:r>
              <a:rPr lang="en-ID" dirty="0" err="1"/>
              <a:t>Mereka</a:t>
            </a:r>
            <a:r>
              <a:rPr lang="en-ID" dirty="0"/>
              <a:t> yang </a:t>
            </a:r>
            <a:r>
              <a:rPr lang="en-ID" dirty="0" err="1"/>
              <a:t>menganggap</a:t>
            </a:r>
            <a:r>
              <a:rPr lang="en-ID" dirty="0"/>
              <a:t> </a:t>
            </a:r>
            <a:r>
              <a:rPr lang="en-ID" dirty="0" err="1"/>
              <a:t>kegelapan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akibat</a:t>
            </a:r>
            <a:r>
              <a:rPr lang="en-ID" dirty="0"/>
              <a:t> </a:t>
            </a:r>
            <a:r>
              <a:rPr lang="en-ID" dirty="0" err="1"/>
              <a:t>badai</a:t>
            </a:r>
            <a:r>
              <a:rPr lang="en-ID" dirty="0"/>
              <a:t> </a:t>
            </a:r>
            <a:r>
              <a:rPr lang="en-ID" dirty="0" err="1"/>
              <a:t>pasir</a:t>
            </a:r>
            <a:r>
              <a:rPr lang="en-ID" dirty="0"/>
              <a:t> </a:t>
            </a:r>
            <a:r>
              <a:rPr lang="en-ID" dirty="0" err="1"/>
              <a:t>menjelaskan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kegelapan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meluas</a:t>
            </a:r>
            <a:r>
              <a:rPr lang="en-ID" dirty="0"/>
              <a:t> </a:t>
            </a:r>
            <a:r>
              <a:rPr lang="en-ID" dirty="0" err="1"/>
              <a:t>hingga</a:t>
            </a:r>
            <a:r>
              <a:rPr lang="en-ID" dirty="0"/>
              <a:t> </a:t>
            </a:r>
            <a:r>
              <a:rPr lang="en-ID" dirty="0" err="1"/>
              <a:t>tanah</a:t>
            </a:r>
            <a:r>
              <a:rPr lang="en-ID" dirty="0"/>
              <a:t> </a:t>
            </a:r>
            <a:r>
              <a:rPr lang="en-ID" dirty="0" err="1"/>
              <a:t>Gosyen</a:t>
            </a:r>
            <a:r>
              <a:rPr lang="en-ID" dirty="0"/>
              <a:t>. </a:t>
            </a:r>
            <a:r>
              <a:rPr lang="en-ID" dirty="0" err="1"/>
              <a:t>Namun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kasus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, orang </a:t>
            </a:r>
            <a:r>
              <a:rPr lang="en-ID" dirty="0" err="1"/>
              <a:t>Mesir</a:t>
            </a:r>
            <a:r>
              <a:rPr lang="en-ID" dirty="0"/>
              <a:t> yang </a:t>
            </a:r>
            <a:r>
              <a:rPr lang="en-ID" dirty="0" err="1"/>
              <a:t>tinggal</a:t>
            </a:r>
            <a:r>
              <a:rPr lang="en-ID" dirty="0"/>
              <a:t> di </a:t>
            </a:r>
            <a:r>
              <a:rPr lang="en-ID" dirty="0" err="1"/>
              <a:t>antara</a:t>
            </a:r>
            <a:r>
              <a:rPr lang="en-ID" dirty="0"/>
              <a:t> orang Israel, </a:t>
            </a:r>
            <a:r>
              <a:rPr lang="en-ID" dirty="0" err="1"/>
              <a:t>jika</a:t>
            </a:r>
            <a:r>
              <a:rPr lang="en-ID" dirty="0"/>
              <a:t> </a:t>
            </a:r>
            <a:r>
              <a:rPr lang="en-ID" dirty="0" err="1"/>
              <a:t>memang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,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berbagi</a:t>
            </a:r>
            <a:r>
              <a:rPr lang="en-ID" dirty="0"/>
              <a:t> </a:t>
            </a:r>
            <a:r>
              <a:rPr lang="en-ID" dirty="0" err="1"/>
              <a:t>keuntungan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tetangga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, yang </a:t>
            </a:r>
            <a:r>
              <a:rPr lang="en-ID" dirty="0" err="1"/>
              <a:t>tampaknya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demikian</a:t>
            </a:r>
            <a:r>
              <a:rPr lang="en-ID" dirty="0"/>
              <a:t>. </a:t>
            </a:r>
            <a:r>
              <a:rPr lang="en-ID" dirty="0" err="1"/>
              <a:t>Catatan</a:t>
            </a:r>
            <a:r>
              <a:rPr lang="en-ID" dirty="0"/>
              <a:t> </a:t>
            </a:r>
            <a:r>
              <a:rPr lang="en-ID" dirty="0" err="1"/>
              <a:t>menunjukkan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kegelapan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bersifat</a:t>
            </a:r>
            <a:r>
              <a:rPr lang="en-ID" dirty="0"/>
              <a:t> </a:t>
            </a:r>
            <a:r>
              <a:rPr lang="en-ID" dirty="0" err="1"/>
              <a:t>umum</a:t>
            </a:r>
            <a:r>
              <a:rPr lang="en-ID" dirty="0"/>
              <a:t>, </a:t>
            </a:r>
            <a:r>
              <a:rPr lang="en-ID" dirty="0" err="1"/>
              <a:t>tetapi</a:t>
            </a:r>
            <a:r>
              <a:rPr lang="en-ID" dirty="0"/>
              <a:t> </a:t>
            </a:r>
            <a:r>
              <a:rPr lang="en-ID" dirty="0" err="1"/>
              <a:t>anak-anak</a:t>
            </a:r>
            <a:r>
              <a:rPr lang="en-ID" dirty="0"/>
              <a:t> Israel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ajaib</a:t>
            </a:r>
            <a:r>
              <a:rPr lang="en-ID" dirty="0"/>
              <a:t> </a:t>
            </a:r>
            <a:r>
              <a:rPr lang="en-ID" dirty="0" err="1"/>
              <a:t>diberikan</a:t>
            </a:r>
            <a:r>
              <a:rPr lang="en-ID" dirty="0"/>
              <a:t> </a:t>
            </a:r>
            <a:r>
              <a:rPr lang="en-ID" dirty="0" err="1"/>
              <a:t>terang</a:t>
            </a:r>
            <a:r>
              <a:rPr lang="en-ID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5524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dirty="0"/>
              <a:t>11. Orang-orang </a:t>
            </a:r>
            <a:r>
              <a:rPr lang="en-ID" b="1" dirty="0" err="1"/>
              <a:t>bijak</a:t>
            </a:r>
            <a:r>
              <a:rPr lang="en-ID" b="1" dirty="0"/>
              <a:t>. </a:t>
            </a:r>
            <a:r>
              <a:rPr lang="en-ID" dirty="0"/>
              <a:t>"Orang-orang </a:t>
            </a:r>
            <a:r>
              <a:rPr lang="en-ID" dirty="0" err="1"/>
              <a:t>bijak</a:t>
            </a:r>
            <a:r>
              <a:rPr lang="en-ID" dirty="0"/>
              <a:t>" </a:t>
            </a:r>
            <a:r>
              <a:rPr lang="en-ID" dirty="0" err="1"/>
              <a:t>dididik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sains dan </a:t>
            </a:r>
            <a:r>
              <a:rPr lang="en-ID" dirty="0" err="1"/>
              <a:t>seni</a:t>
            </a:r>
            <a:r>
              <a:rPr lang="en-ID" dirty="0"/>
              <a:t> </a:t>
            </a:r>
            <a:r>
              <a:rPr lang="en-ID" dirty="0" err="1"/>
              <a:t>menulis</a:t>
            </a:r>
            <a:r>
              <a:rPr lang="en-ID" dirty="0"/>
              <a:t>. "Ahli </a:t>
            </a:r>
            <a:r>
              <a:rPr lang="en-ID" dirty="0" err="1"/>
              <a:t>sihir</a:t>
            </a:r>
            <a:r>
              <a:rPr lang="en-ID" dirty="0"/>
              <a:t>"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ahli</a:t>
            </a:r>
            <a:r>
              <a:rPr lang="en-ID" dirty="0"/>
              <a:t> mantra, yang </a:t>
            </a:r>
            <a:r>
              <a:rPr lang="en-ID" dirty="0" err="1"/>
              <a:t>mengaku</a:t>
            </a:r>
            <a:r>
              <a:rPr lang="en-ID" dirty="0"/>
              <a:t> </a:t>
            </a:r>
            <a:r>
              <a:rPr lang="en-ID" dirty="0" err="1"/>
              <a:t>mampu</a:t>
            </a:r>
            <a:r>
              <a:rPr lang="en-ID" dirty="0"/>
              <a:t> </a:t>
            </a:r>
            <a:r>
              <a:rPr lang="en-ID" dirty="0" err="1"/>
              <a:t>menghasilkan</a:t>
            </a:r>
            <a:r>
              <a:rPr lang="en-ID" dirty="0"/>
              <a:t> mantra </a:t>
            </a:r>
            <a:r>
              <a:rPr lang="en-ID" dirty="0" err="1"/>
              <a:t>sihir</a:t>
            </a:r>
            <a:r>
              <a:rPr lang="en-ID" dirty="0"/>
              <a:t>. Kata yang </a:t>
            </a:r>
            <a:r>
              <a:rPr lang="en-ID" dirty="0" err="1"/>
              <a:t>diterjemahkan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"</a:t>
            </a:r>
            <a:r>
              <a:rPr lang="en-ID" dirty="0" err="1"/>
              <a:t>ahli</a:t>
            </a:r>
            <a:r>
              <a:rPr lang="en-ID" dirty="0"/>
              <a:t> </a:t>
            </a:r>
            <a:r>
              <a:rPr lang="en-ID" dirty="0" err="1"/>
              <a:t>sihir</a:t>
            </a:r>
            <a:r>
              <a:rPr lang="en-ID" dirty="0"/>
              <a:t>"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padanan</a:t>
            </a:r>
            <a:r>
              <a:rPr lang="en-ID" dirty="0"/>
              <a:t> kata </a:t>
            </a:r>
            <a:r>
              <a:rPr lang="en-ID" dirty="0" err="1"/>
              <a:t>Mesir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kata </a:t>
            </a:r>
            <a:r>
              <a:rPr lang="en-ID" dirty="0" err="1"/>
              <a:t>Ibrani</a:t>
            </a:r>
            <a:r>
              <a:rPr lang="en-ID" dirty="0"/>
              <a:t> yang </a:t>
            </a:r>
            <a:r>
              <a:rPr lang="en-ID" dirty="0" err="1"/>
              <a:t>diterjemahkan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"</a:t>
            </a:r>
            <a:r>
              <a:rPr lang="en-ID" dirty="0" err="1"/>
              <a:t>ahli</a:t>
            </a:r>
            <a:r>
              <a:rPr lang="en-ID" dirty="0"/>
              <a:t> </a:t>
            </a:r>
            <a:r>
              <a:rPr lang="en-ID" dirty="0" err="1"/>
              <a:t>sihir</a:t>
            </a:r>
            <a:r>
              <a:rPr lang="en-ID" dirty="0"/>
              <a:t>." </a:t>
            </a:r>
            <a:r>
              <a:rPr lang="en-ID" dirty="0" err="1"/>
              <a:t>Sihir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objek</a:t>
            </a:r>
            <a:r>
              <a:rPr lang="en-ID" dirty="0"/>
              <a:t> </a:t>
            </a:r>
            <a:r>
              <a:rPr lang="en-ID" dirty="0" err="1"/>
              <a:t>banyak</a:t>
            </a:r>
            <a:r>
              <a:rPr lang="en-ID" dirty="0"/>
              <a:t> </a:t>
            </a:r>
            <a:r>
              <a:rPr lang="en-ID" dirty="0" err="1"/>
              <a:t>perhatian</a:t>
            </a:r>
            <a:r>
              <a:rPr lang="en-ID" dirty="0"/>
              <a:t> dan </a:t>
            </a:r>
            <a:r>
              <a:rPr lang="en-ID" dirty="0" err="1"/>
              <a:t>studi</a:t>
            </a:r>
            <a:r>
              <a:rPr lang="en-ID" dirty="0"/>
              <a:t> di </a:t>
            </a:r>
            <a:r>
              <a:rPr lang="en-ID" dirty="0" err="1"/>
              <a:t>Mesir</a:t>
            </a:r>
            <a:r>
              <a:rPr lang="en-ID" dirty="0"/>
              <a:t>, </a:t>
            </a:r>
            <a:r>
              <a:rPr lang="en-ID" dirty="0" err="1"/>
              <a:t>sebagaimana</a:t>
            </a:r>
            <a:r>
              <a:rPr lang="en-ID" dirty="0"/>
              <a:t> </a:t>
            </a:r>
            <a:r>
              <a:rPr lang="en-ID" dirty="0" err="1"/>
              <a:t>ditunjukkan</a:t>
            </a:r>
            <a:r>
              <a:rPr lang="en-ID" dirty="0"/>
              <a:t> oleh </a:t>
            </a:r>
            <a:r>
              <a:rPr lang="en-ID" dirty="0" err="1"/>
              <a:t>teks-teks</a:t>
            </a:r>
            <a:r>
              <a:rPr lang="en-ID" dirty="0"/>
              <a:t> yang </a:t>
            </a:r>
            <a:r>
              <a:rPr lang="en-ID" dirty="0" err="1"/>
              <a:t>masih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</a:t>
            </a:r>
            <a:r>
              <a:rPr lang="en-ID" dirty="0" err="1"/>
              <a:t>tentang</a:t>
            </a:r>
            <a:r>
              <a:rPr lang="en-ID" dirty="0"/>
              <a:t> </a:t>
            </a:r>
            <a:r>
              <a:rPr lang="en-ID" dirty="0" err="1"/>
              <a:t>sihir</a:t>
            </a:r>
            <a:r>
              <a:rPr lang="en-ID" dirty="0"/>
              <a:t>. </a:t>
            </a:r>
            <a:r>
              <a:rPr lang="en-ID" dirty="0" err="1"/>
              <a:t>Sihir</a:t>
            </a:r>
            <a:r>
              <a:rPr lang="en-ID" dirty="0"/>
              <a:t> </a:t>
            </a:r>
            <a:r>
              <a:rPr lang="en-ID" dirty="0" err="1"/>
              <a:t>sebagian</a:t>
            </a:r>
            <a:r>
              <a:rPr lang="en-ID" dirty="0"/>
              <a:t> </a:t>
            </a:r>
            <a:r>
              <a:rPr lang="en-ID" dirty="0" err="1"/>
              <a:t>besar</a:t>
            </a:r>
            <a:r>
              <a:rPr lang="en-ID" dirty="0"/>
              <a:t> </a:t>
            </a:r>
            <a:r>
              <a:rPr lang="en-ID" dirty="0" err="1"/>
              <a:t>terdiri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mantra-mantra yang </a:t>
            </a:r>
            <a:r>
              <a:rPr lang="en-ID" dirty="0" err="1"/>
              <a:t>dianggap</a:t>
            </a:r>
            <a:r>
              <a:rPr lang="en-ID" dirty="0"/>
              <a:t>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kekuatan</a:t>
            </a:r>
            <a:r>
              <a:rPr lang="en-ID" dirty="0"/>
              <a:t> </a:t>
            </a:r>
            <a:r>
              <a:rPr lang="en-ID" dirty="0" err="1"/>
              <a:t>atas</a:t>
            </a:r>
            <a:r>
              <a:rPr lang="en-ID" dirty="0"/>
              <a:t> </a:t>
            </a:r>
            <a:r>
              <a:rPr lang="en-ID" dirty="0" err="1"/>
              <a:t>binatang</a:t>
            </a:r>
            <a:r>
              <a:rPr lang="en-ID" dirty="0"/>
              <a:t> </a:t>
            </a:r>
            <a:r>
              <a:rPr lang="en-ID" dirty="0" err="1"/>
              <a:t>buas</a:t>
            </a:r>
            <a:r>
              <a:rPr lang="en-ID" dirty="0"/>
              <a:t>, </a:t>
            </a:r>
            <a:r>
              <a:rPr lang="en-ID" dirty="0" err="1"/>
              <a:t>terutama</a:t>
            </a:r>
            <a:r>
              <a:rPr lang="en-ID" dirty="0"/>
              <a:t> </a:t>
            </a:r>
            <a:r>
              <a:rPr lang="en-ID" dirty="0" err="1"/>
              <a:t>reptil</a:t>
            </a:r>
            <a:r>
              <a:rPr lang="en-ID" dirty="0"/>
              <a:t>. </a:t>
            </a:r>
            <a:r>
              <a:rPr lang="en-ID" dirty="0" err="1"/>
              <a:t>Bahwa</a:t>
            </a:r>
            <a:r>
              <a:rPr lang="en-ID" dirty="0"/>
              <a:t> orang-orang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pasti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mengalami</a:t>
            </a:r>
            <a:r>
              <a:rPr lang="en-ID" dirty="0"/>
              <a:t> </a:t>
            </a:r>
            <a:r>
              <a:rPr lang="en-ID" dirty="0" err="1"/>
              <a:t>hasil</a:t>
            </a:r>
            <a:r>
              <a:rPr lang="en-ID" dirty="0"/>
              <a:t> </a:t>
            </a:r>
            <a:r>
              <a:rPr lang="en-ID" dirty="0" err="1"/>
              <a:t>nyata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praktik</a:t>
            </a:r>
            <a:r>
              <a:rPr lang="en-ID" dirty="0"/>
              <a:t> </a:t>
            </a:r>
            <a:r>
              <a:rPr lang="en-ID" dirty="0" err="1"/>
              <a:t>sihir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jelas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fakta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sangat</a:t>
            </a:r>
            <a:r>
              <a:rPr lang="en-ID" dirty="0"/>
              <a:t> </a:t>
            </a:r>
            <a:r>
              <a:rPr lang="en-ID" dirty="0" err="1"/>
              <a:t>dihormati</a:t>
            </a:r>
            <a:r>
              <a:rPr lang="en-ID" dirty="0"/>
              <a:t> </a:t>
            </a:r>
            <a:r>
              <a:rPr lang="en-ID" dirty="0" err="1"/>
              <a:t>selama</a:t>
            </a:r>
            <a:r>
              <a:rPr lang="en-ID" dirty="0"/>
              <a:t> </a:t>
            </a:r>
            <a:r>
              <a:rPr lang="en-ID" dirty="0" err="1"/>
              <a:t>berabad-abad</a:t>
            </a:r>
            <a:r>
              <a:rPr lang="en-ID" dirty="0"/>
              <a:t>. Oleh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,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diasumsikan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melakukan</a:t>
            </a:r>
            <a:r>
              <a:rPr lang="en-ID" dirty="0"/>
              <a:t> </a:t>
            </a:r>
            <a:r>
              <a:rPr lang="en-ID" dirty="0" err="1"/>
              <a:t>setidaknya</a:t>
            </a:r>
            <a:r>
              <a:rPr lang="en-ID" dirty="0"/>
              <a:t> </a:t>
            </a:r>
            <a:r>
              <a:rPr lang="en-ID" dirty="0" err="1"/>
              <a:t>beberapa</a:t>
            </a:r>
            <a:r>
              <a:rPr lang="en-ID" dirty="0"/>
              <a:t> </a:t>
            </a:r>
            <a:r>
              <a:rPr lang="en-ID" dirty="0" err="1"/>
              <a:t>keajaiban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kekuatan</a:t>
            </a:r>
            <a:r>
              <a:rPr lang="en-ID" dirty="0"/>
              <a:t> </a:t>
            </a:r>
            <a:r>
              <a:rPr lang="en-ID" dirty="0" err="1"/>
              <a:t>roh</a:t>
            </a:r>
            <a:r>
              <a:rPr lang="en-ID" dirty="0"/>
              <a:t> </a:t>
            </a:r>
            <a:r>
              <a:rPr lang="en-ID" dirty="0" err="1"/>
              <a:t>jahat</a:t>
            </a:r>
            <a:r>
              <a:rPr lang="en-ID" dirty="0"/>
              <a:t>, </a:t>
            </a:r>
            <a:r>
              <a:rPr lang="en-ID" dirty="0" err="1"/>
              <a:t>meskipun</a:t>
            </a:r>
            <a:r>
              <a:rPr lang="en-ID" dirty="0"/>
              <a:t> </a:t>
            </a:r>
            <a:r>
              <a:rPr lang="en-ID" dirty="0" err="1"/>
              <a:t>banyak</a:t>
            </a:r>
            <a:r>
              <a:rPr lang="en-ID" dirty="0"/>
              <a:t> yang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diragukan</a:t>
            </a:r>
            <a:r>
              <a:rPr lang="en-ID" dirty="0"/>
              <a:t> </a:t>
            </a:r>
            <a:r>
              <a:rPr lang="en-ID" dirty="0" err="1"/>
              <a:t>lagi</a:t>
            </a:r>
            <a:r>
              <a:rPr lang="en-ID" dirty="0"/>
              <a:t> </a:t>
            </a:r>
            <a:r>
              <a:rPr lang="en-ID" dirty="0" err="1"/>
              <a:t>hanyalah</a:t>
            </a:r>
            <a:r>
              <a:rPr lang="en-ID" dirty="0"/>
              <a:t> </a:t>
            </a:r>
            <a:r>
              <a:rPr lang="en-ID" dirty="0" err="1"/>
              <a:t>tipuan</a:t>
            </a:r>
            <a:r>
              <a:rPr lang="en-ID" dirty="0"/>
              <a:t> (</a:t>
            </a:r>
            <a:r>
              <a:rPr lang="en-ID" dirty="0" err="1"/>
              <a:t>lihat</a:t>
            </a:r>
            <a:r>
              <a:rPr lang="en-ID" dirty="0"/>
              <a:t> </a:t>
            </a:r>
            <a:r>
              <a:rPr lang="en-ID" dirty="0" err="1"/>
              <a:t>hlm</a:t>
            </a:r>
            <a:r>
              <a:rPr lang="en-ID" dirty="0"/>
              <a:t>. 264).</a:t>
            </a:r>
          </a:p>
          <a:p>
            <a:endParaRPr lang="en-ID" dirty="0"/>
          </a:p>
          <a:p>
            <a:r>
              <a:rPr lang="en-ID" b="1" dirty="0" err="1"/>
              <a:t>Mereka</a:t>
            </a:r>
            <a:r>
              <a:rPr lang="en-ID" b="1" dirty="0"/>
              <a:t> juga</a:t>
            </a:r>
            <a:r>
              <a:rPr lang="en-ID" dirty="0"/>
              <a:t>. </a:t>
            </a:r>
            <a:r>
              <a:rPr lang="en-ID" dirty="0" err="1"/>
              <a:t>Tongkat</a:t>
            </a:r>
            <a:r>
              <a:rPr lang="en-ID" dirty="0"/>
              <a:t> para </a:t>
            </a:r>
            <a:r>
              <a:rPr lang="en-ID" dirty="0" err="1"/>
              <a:t>ahli</a:t>
            </a:r>
            <a:r>
              <a:rPr lang="en-ID" dirty="0"/>
              <a:t> </a:t>
            </a:r>
            <a:r>
              <a:rPr lang="en-ID" dirty="0" err="1"/>
              <a:t>sihir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benar-benar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ular</a:t>
            </a:r>
            <a:r>
              <a:rPr lang="en-ID" dirty="0"/>
              <a:t>, </a:t>
            </a:r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dirty="0" err="1"/>
              <a:t>tongkat</a:t>
            </a:r>
            <a:r>
              <a:rPr lang="en-ID" dirty="0"/>
              <a:t> Harun. </a:t>
            </a:r>
            <a:r>
              <a:rPr lang="en-ID" dirty="0" err="1"/>
              <a:t>Baik</a:t>
            </a:r>
            <a:r>
              <a:rPr lang="en-ID" dirty="0"/>
              <a:t> para </a:t>
            </a:r>
            <a:r>
              <a:rPr lang="en-ID" dirty="0" err="1"/>
              <a:t>ahli</a:t>
            </a:r>
            <a:r>
              <a:rPr lang="en-ID" dirty="0"/>
              <a:t> </a:t>
            </a:r>
            <a:r>
              <a:rPr lang="en-ID" dirty="0" err="1"/>
              <a:t>sihir</a:t>
            </a:r>
            <a:r>
              <a:rPr lang="en-ID" dirty="0"/>
              <a:t> </a:t>
            </a:r>
            <a:r>
              <a:rPr lang="en-ID" dirty="0" err="1"/>
              <a:t>maupun</a:t>
            </a:r>
            <a:r>
              <a:rPr lang="en-ID" dirty="0"/>
              <a:t> </a:t>
            </a:r>
            <a:r>
              <a:rPr lang="en-ID" dirty="0" err="1"/>
              <a:t>Setan</a:t>
            </a:r>
            <a:r>
              <a:rPr lang="en-ID" dirty="0"/>
              <a:t> </a:t>
            </a:r>
            <a:r>
              <a:rPr lang="en-ID" dirty="0" err="1"/>
              <a:t>sendiri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menciptakan</a:t>
            </a:r>
            <a:r>
              <a:rPr lang="en-ID" dirty="0"/>
              <a:t> </a:t>
            </a:r>
            <a:r>
              <a:rPr lang="en-ID" dirty="0" err="1"/>
              <a:t>kehidupan</a:t>
            </a:r>
            <a:r>
              <a:rPr lang="en-ID" dirty="0"/>
              <a:t>. </a:t>
            </a:r>
            <a:r>
              <a:rPr lang="en-ID" dirty="0" err="1"/>
              <a:t>Melalui</a:t>
            </a:r>
            <a:r>
              <a:rPr lang="en-ID" dirty="0"/>
              <a:t> </a:t>
            </a:r>
            <a:r>
              <a:rPr lang="en-ID" dirty="0" err="1"/>
              <a:t>kuasa</a:t>
            </a:r>
            <a:r>
              <a:rPr lang="en-ID" dirty="0"/>
              <a:t> </a:t>
            </a:r>
            <a:r>
              <a:rPr lang="en-ID" dirty="0" err="1"/>
              <a:t>sihir</a:t>
            </a:r>
            <a:r>
              <a:rPr lang="en-ID" dirty="0"/>
              <a:t> </a:t>
            </a:r>
            <a:r>
              <a:rPr lang="en-ID" dirty="0" err="1"/>
              <a:t>jahat</a:t>
            </a:r>
            <a:r>
              <a:rPr lang="en-ID" dirty="0"/>
              <a:t>, </a:t>
            </a:r>
            <a:r>
              <a:rPr lang="en-ID" dirty="0" err="1"/>
              <a:t>tongkat-tongkat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dibuat</a:t>
            </a:r>
            <a:r>
              <a:rPr lang="en-ID" dirty="0"/>
              <a:t> </a:t>
            </a:r>
            <a:r>
              <a:rPr lang="en-ID" dirty="0" err="1"/>
              <a:t>menyerupai</a:t>
            </a:r>
            <a:r>
              <a:rPr lang="en-ID" dirty="0"/>
              <a:t> </a:t>
            </a:r>
            <a:r>
              <a:rPr lang="en-ID" dirty="0" err="1"/>
              <a:t>ular</a:t>
            </a:r>
            <a:r>
              <a:rPr lang="en-ID" dirty="0"/>
              <a:t> (</a:t>
            </a:r>
            <a:r>
              <a:rPr lang="en-ID" dirty="0" err="1"/>
              <a:t>lihat</a:t>
            </a:r>
            <a:r>
              <a:rPr lang="en-ID" dirty="0"/>
              <a:t> </a:t>
            </a:r>
            <a:r>
              <a:rPr lang="en-ID" dirty="0" err="1"/>
              <a:t>hlm</a:t>
            </a:r>
            <a:r>
              <a:rPr lang="en-ID" dirty="0"/>
              <a:t>. 264). </a:t>
            </a:r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pasal</a:t>
            </a:r>
            <a:r>
              <a:rPr lang="en-ID" dirty="0"/>
              <a:t> 8:18,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melakukan</a:t>
            </a:r>
            <a:r>
              <a:rPr lang="en-ID" dirty="0"/>
              <a:t> </a:t>
            </a:r>
            <a:r>
              <a:rPr lang="en-ID" dirty="0" err="1"/>
              <a:t>gerakan-gerakan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, </a:t>
            </a:r>
            <a:r>
              <a:rPr lang="en-ID" dirty="0" err="1"/>
              <a:t>tetapi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mencapai</a:t>
            </a:r>
            <a:r>
              <a:rPr lang="en-ID" dirty="0"/>
              <a:t> </a:t>
            </a:r>
            <a:r>
              <a:rPr lang="en-ID" dirty="0" err="1"/>
              <a:t>hasil</a:t>
            </a:r>
            <a:r>
              <a:rPr lang="en-ID" dirty="0"/>
              <a:t> yang </a:t>
            </a:r>
            <a:r>
              <a:rPr lang="en-ID" dirty="0" err="1"/>
              <a:t>sama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b="1" dirty="0"/>
              <a:t>12. </a:t>
            </a:r>
            <a:r>
              <a:rPr lang="en-ID" b="1" dirty="0" err="1"/>
              <a:t>Menelan</a:t>
            </a:r>
            <a:r>
              <a:rPr lang="en-ID" b="1" dirty="0"/>
              <a:t> </a:t>
            </a:r>
            <a:r>
              <a:rPr lang="en-ID" b="1" dirty="0" err="1"/>
              <a:t>tongkat-tongkat</a:t>
            </a:r>
            <a:r>
              <a:rPr lang="en-ID" b="1" dirty="0"/>
              <a:t> </a:t>
            </a:r>
            <a:r>
              <a:rPr lang="en-ID" b="1" dirty="0" err="1"/>
              <a:t>mereka</a:t>
            </a:r>
            <a:r>
              <a:rPr lang="en-ID" dirty="0"/>
              <a:t>. </a:t>
            </a:r>
            <a:r>
              <a:rPr lang="en-ID" dirty="0" err="1"/>
              <a:t>Ular</a:t>
            </a:r>
            <a:r>
              <a:rPr lang="en-ID" dirty="0"/>
              <a:t> Harun </a:t>
            </a:r>
            <a:r>
              <a:rPr lang="en-ID" dirty="0" err="1"/>
              <a:t>berbalik</a:t>
            </a:r>
            <a:r>
              <a:rPr lang="en-ID" dirty="0"/>
              <a:t> dan </a:t>
            </a:r>
            <a:r>
              <a:rPr lang="en-ID" dirty="0" err="1"/>
              <a:t>melahap</a:t>
            </a:r>
            <a:r>
              <a:rPr lang="en-ID" dirty="0"/>
              <a:t> </a:t>
            </a:r>
            <a:r>
              <a:rPr lang="en-ID" dirty="0" err="1"/>
              <a:t>lawan-lawannya</a:t>
            </a:r>
            <a:r>
              <a:rPr lang="en-ID" dirty="0"/>
              <a:t>,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demikian</a:t>
            </a:r>
            <a:r>
              <a:rPr lang="en-ID" dirty="0"/>
              <a:t> </a:t>
            </a:r>
            <a:r>
              <a:rPr lang="en-ID" dirty="0" err="1"/>
              <a:t>menunjukkan</a:t>
            </a:r>
            <a:r>
              <a:rPr lang="en-ID" dirty="0"/>
              <a:t> </a:t>
            </a:r>
            <a:r>
              <a:rPr lang="en-ID" dirty="0" err="1"/>
              <a:t>keunggulan</a:t>
            </a:r>
            <a:r>
              <a:rPr lang="en-ID" dirty="0"/>
              <a:t> yang </a:t>
            </a:r>
            <a:r>
              <a:rPr lang="en-ID" dirty="0" err="1"/>
              <a:t>nyata</a:t>
            </a:r>
            <a:r>
              <a:rPr lang="en-ID" dirty="0"/>
              <a:t> </a:t>
            </a:r>
            <a:r>
              <a:rPr lang="en-ID" dirty="0" err="1"/>
              <a:t>atas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. </a:t>
            </a:r>
            <a:r>
              <a:rPr lang="en-ID" dirty="0" err="1"/>
              <a:t>Demikianlah</a:t>
            </a:r>
            <a:r>
              <a:rPr lang="en-ID" dirty="0"/>
              <a:t> </a:t>
            </a:r>
            <a:r>
              <a:rPr lang="en-ID" dirty="0" err="1"/>
              <a:t>supremasi</a:t>
            </a:r>
            <a:r>
              <a:rPr lang="en-ID" dirty="0"/>
              <a:t> Allah orang </a:t>
            </a:r>
            <a:r>
              <a:rPr lang="en-ID" dirty="0" err="1"/>
              <a:t>Ibrani</a:t>
            </a:r>
            <a:r>
              <a:rPr lang="en-ID" dirty="0"/>
              <a:t> </a:t>
            </a:r>
            <a:r>
              <a:rPr lang="en-ID" dirty="0" err="1"/>
              <a:t>dinyatakan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tanda</a:t>
            </a:r>
            <a:r>
              <a:rPr lang="en-ID" dirty="0"/>
              <a:t> </a:t>
            </a:r>
            <a:r>
              <a:rPr lang="en-ID" dirty="0" err="1"/>
              <a:t>ajaib</a:t>
            </a:r>
            <a:r>
              <a:rPr lang="en-ID" dirty="0"/>
              <a:t> </a:t>
            </a:r>
            <a:r>
              <a:rPr lang="en-ID" dirty="0" err="1"/>
              <a:t>pertama</a:t>
            </a:r>
            <a:r>
              <a:rPr lang="en-ID" dirty="0"/>
              <a:t> yang </a:t>
            </a:r>
            <a:r>
              <a:rPr lang="en-ID" dirty="0" err="1"/>
              <a:t>dilakukan</a:t>
            </a:r>
            <a:r>
              <a:rPr lang="en-ID" dirty="0"/>
              <a:t> di </a:t>
            </a:r>
            <a:r>
              <a:rPr lang="en-ID" dirty="0" err="1"/>
              <a:t>hadapan</a:t>
            </a:r>
            <a:r>
              <a:rPr lang="en-ID" dirty="0"/>
              <a:t> </a:t>
            </a:r>
            <a:r>
              <a:rPr lang="en-ID" dirty="0" err="1"/>
              <a:t>Firaun</a:t>
            </a:r>
            <a:r>
              <a:rPr lang="en-ID" dirty="0"/>
              <a:t>.</a:t>
            </a:r>
          </a:p>
          <a:p>
            <a:endParaRPr lang="en-ID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b="1" dirty="0"/>
              <a:t>13. </a:t>
            </a:r>
            <a:r>
              <a:rPr lang="en-ID" b="1" dirty="0" err="1"/>
              <a:t>Ia</a:t>
            </a:r>
            <a:r>
              <a:rPr lang="en-ID" b="1" dirty="0"/>
              <a:t> </a:t>
            </a:r>
            <a:r>
              <a:rPr lang="en-ID" b="1" dirty="0" err="1"/>
              <a:t>mengeraskan</a:t>
            </a:r>
            <a:r>
              <a:rPr lang="en-ID" b="1" dirty="0"/>
              <a:t> </a:t>
            </a:r>
            <a:r>
              <a:rPr lang="en-ID" b="1" dirty="0" err="1"/>
              <a:t>hati</a:t>
            </a:r>
            <a:r>
              <a:rPr lang="en-ID" b="1" dirty="0"/>
              <a:t> </a:t>
            </a:r>
            <a:r>
              <a:rPr lang="en-ID" b="1" dirty="0" err="1"/>
              <a:t>Firaun</a:t>
            </a:r>
            <a:r>
              <a:rPr lang="en-ID" dirty="0"/>
              <a:t>.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harfiah</a:t>
            </a:r>
            <a:r>
              <a:rPr lang="en-ID" dirty="0"/>
              <a:t>, "</a:t>
            </a:r>
            <a:r>
              <a:rPr lang="en-ID" dirty="0" err="1"/>
              <a:t>hati</a:t>
            </a:r>
            <a:r>
              <a:rPr lang="en-ID" dirty="0"/>
              <a:t> </a:t>
            </a:r>
            <a:r>
              <a:rPr lang="en-ID" dirty="0" err="1"/>
              <a:t>Firaun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keras</a:t>
            </a:r>
            <a:r>
              <a:rPr lang="en-ID" dirty="0"/>
              <a:t>." </a:t>
            </a:r>
            <a:r>
              <a:rPr lang="en-ID" dirty="0" err="1"/>
              <a:t>Terjemahan</a:t>
            </a:r>
            <a:r>
              <a:rPr lang="en-ID" dirty="0"/>
              <a:t> KJV di </a:t>
            </a:r>
            <a:r>
              <a:rPr lang="en-ID" dirty="0" err="1"/>
              <a:t>sini</a:t>
            </a:r>
            <a:r>
              <a:rPr lang="en-ID" dirty="0"/>
              <a:t> </a:t>
            </a:r>
            <a:r>
              <a:rPr lang="en-ID" dirty="0" err="1"/>
              <a:t>tampaknya</a:t>
            </a:r>
            <a:r>
              <a:rPr lang="en-ID" dirty="0"/>
              <a:t> </a:t>
            </a:r>
            <a:r>
              <a:rPr lang="en-ID" dirty="0" err="1"/>
              <a:t>mengaitkan</a:t>
            </a:r>
            <a:r>
              <a:rPr lang="en-ID" dirty="0"/>
              <a:t> </a:t>
            </a:r>
            <a:r>
              <a:rPr lang="en-ID" dirty="0" err="1"/>
              <a:t>hasilnya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tindakan</a:t>
            </a:r>
            <a:r>
              <a:rPr lang="en-ID" dirty="0"/>
              <a:t> </a:t>
            </a:r>
            <a:r>
              <a:rPr lang="en-ID" dirty="0" err="1"/>
              <a:t>langsung</a:t>
            </a:r>
            <a:r>
              <a:rPr lang="en-ID" dirty="0"/>
              <a:t> Allah.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ayat</a:t>
            </a:r>
            <a:r>
              <a:rPr lang="en-ID" dirty="0"/>
              <a:t> 22, </a:t>
            </a:r>
            <a:r>
              <a:rPr lang="en-ID" dirty="0" err="1"/>
              <a:t>ungkapan</a:t>
            </a:r>
            <a:r>
              <a:rPr lang="en-ID" dirty="0"/>
              <a:t> </a:t>
            </a:r>
            <a:r>
              <a:rPr lang="en-ID" dirty="0" err="1"/>
              <a:t>Ibrani</a:t>
            </a:r>
            <a:r>
              <a:rPr lang="en-ID" dirty="0"/>
              <a:t> yang </a:t>
            </a:r>
            <a:r>
              <a:rPr lang="en-ID" dirty="0" err="1"/>
              <a:t>identik</a:t>
            </a:r>
            <a:r>
              <a:rPr lang="en-ID" dirty="0"/>
              <a:t> </a:t>
            </a:r>
            <a:r>
              <a:rPr lang="en-ID" dirty="0" err="1"/>
              <a:t>diterjemahkan</a:t>
            </a:r>
            <a:r>
              <a:rPr lang="en-ID" dirty="0"/>
              <a:t>, "</a:t>
            </a:r>
            <a:r>
              <a:rPr lang="en-ID" dirty="0" err="1"/>
              <a:t>hati</a:t>
            </a:r>
            <a:r>
              <a:rPr lang="en-ID" dirty="0"/>
              <a:t> </a:t>
            </a:r>
            <a:r>
              <a:rPr lang="en-ID" dirty="0" err="1"/>
              <a:t>Firaun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keras</a:t>
            </a:r>
            <a:r>
              <a:rPr lang="en-ID" dirty="0"/>
              <a:t>," </a:t>
            </a:r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terjemahan</a:t>
            </a:r>
            <a:r>
              <a:rPr lang="en-ID" dirty="0"/>
              <a:t> RSV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ayat</a:t>
            </a:r>
            <a:r>
              <a:rPr lang="en-ID" dirty="0"/>
              <a:t> 13. </a:t>
            </a:r>
            <a:r>
              <a:rPr lang="en-ID" dirty="0" err="1"/>
              <a:t>Mukjizat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membekas</a:t>
            </a:r>
            <a:r>
              <a:rPr lang="en-ID" dirty="0"/>
              <a:t> di </a:t>
            </a:r>
            <a:r>
              <a:rPr lang="en-ID" dirty="0" err="1"/>
              <a:t>hatinya</a:t>
            </a:r>
            <a:r>
              <a:rPr lang="en-ID" dirty="0"/>
              <a:t> yang </a:t>
            </a:r>
            <a:r>
              <a:rPr lang="en-ID" dirty="0" err="1"/>
              <a:t>keras</a:t>
            </a:r>
            <a:r>
              <a:rPr lang="en-ID" dirty="0"/>
              <a:t> </a:t>
            </a:r>
            <a:r>
              <a:rPr lang="en-ID" dirty="0" err="1"/>
              <a:t>kepala</a:t>
            </a:r>
            <a:r>
              <a:rPr lang="en-ID" dirty="0"/>
              <a:t>. </a:t>
            </a:r>
            <a:r>
              <a:rPr lang="en-ID" dirty="0" err="1"/>
              <a:t>Sejauh</a:t>
            </a:r>
            <a:r>
              <a:rPr lang="en-ID" dirty="0"/>
              <a:t> yang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lihat</a:t>
            </a:r>
            <a:r>
              <a:rPr lang="en-ID" dirty="0"/>
              <a:t>, Musa dan Harun </a:t>
            </a:r>
            <a:r>
              <a:rPr lang="en-ID" dirty="0" err="1"/>
              <a:t>hanya</a:t>
            </a:r>
            <a:r>
              <a:rPr lang="en-ID" dirty="0"/>
              <a:t> </a:t>
            </a:r>
            <a:r>
              <a:rPr lang="en-ID" dirty="0" err="1"/>
              <a:t>melakukan</a:t>
            </a:r>
            <a:r>
              <a:rPr lang="en-ID" dirty="0"/>
              <a:t> </a:t>
            </a:r>
            <a:r>
              <a:rPr lang="en-ID" dirty="0" err="1"/>
              <a:t>sedikit</a:t>
            </a:r>
            <a:r>
              <a:rPr lang="en-ID" dirty="0"/>
              <a:t>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banyak</a:t>
            </a:r>
            <a:r>
              <a:rPr lang="en-ID" dirty="0"/>
              <a:t> </a:t>
            </a:r>
            <a:r>
              <a:rPr lang="en-ID" dirty="0" err="1"/>
              <a:t>daripada</a:t>
            </a:r>
            <a:r>
              <a:rPr lang="en-ID" dirty="0"/>
              <a:t> yang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dilakukan</a:t>
            </a:r>
            <a:r>
              <a:rPr lang="en-ID" dirty="0"/>
              <a:t> oleh para </a:t>
            </a:r>
            <a:r>
              <a:rPr lang="en-ID" dirty="0" err="1"/>
              <a:t>ahli</a:t>
            </a:r>
            <a:r>
              <a:rPr lang="en-ID" dirty="0"/>
              <a:t> </a:t>
            </a:r>
            <a:r>
              <a:rPr lang="en-ID" dirty="0" err="1"/>
              <a:t>sihirnya</a:t>
            </a:r>
            <a:r>
              <a:rPr lang="en-ID" dirty="0"/>
              <a:t> </a:t>
            </a:r>
            <a:r>
              <a:rPr lang="en-ID" dirty="0" err="1"/>
              <a:t>sendiri</a:t>
            </a:r>
            <a:r>
              <a:rPr lang="en-ID" dirty="0"/>
              <a:t> (</a:t>
            </a:r>
            <a:r>
              <a:rPr lang="en-ID" dirty="0" err="1"/>
              <a:t>lihat</a:t>
            </a:r>
            <a:r>
              <a:rPr lang="en-ID" dirty="0"/>
              <a:t> juga </a:t>
            </a:r>
            <a:r>
              <a:rPr lang="en-ID" dirty="0" err="1"/>
              <a:t>pasal</a:t>
            </a:r>
            <a:r>
              <a:rPr lang="en-ID" dirty="0"/>
              <a:t> 4:21).</a:t>
            </a:r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1432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13. </a:t>
            </a:r>
            <a:r>
              <a:rPr lang="es-ES" b="1" dirty="0" err="1"/>
              <a:t>Ia</a:t>
            </a:r>
            <a:r>
              <a:rPr lang="es-ES" b="1" dirty="0"/>
              <a:t> </a:t>
            </a:r>
            <a:r>
              <a:rPr lang="es-ES" b="1" dirty="0" err="1"/>
              <a:t>mengeraskan</a:t>
            </a:r>
            <a:r>
              <a:rPr lang="es-ES" b="1" dirty="0"/>
              <a:t> </a:t>
            </a:r>
            <a:r>
              <a:rPr lang="es-ES" b="1" dirty="0" err="1"/>
              <a:t>hati</a:t>
            </a:r>
            <a:r>
              <a:rPr lang="es-ES" b="1" dirty="0"/>
              <a:t> </a:t>
            </a:r>
            <a:r>
              <a:rPr lang="es-ES" b="1" dirty="0" err="1"/>
              <a:t>Firaun</a:t>
            </a:r>
            <a:r>
              <a:rPr lang="es-ES" dirty="0"/>
              <a:t>. Secara </a:t>
            </a:r>
            <a:r>
              <a:rPr lang="es-ES" dirty="0" err="1"/>
              <a:t>harfiah</a:t>
            </a:r>
            <a:r>
              <a:rPr lang="es-ES" dirty="0"/>
              <a:t>, "</a:t>
            </a:r>
            <a:r>
              <a:rPr lang="es-ES" dirty="0" err="1"/>
              <a:t>hati</a:t>
            </a:r>
            <a:r>
              <a:rPr lang="es-ES" dirty="0"/>
              <a:t> </a:t>
            </a:r>
            <a:r>
              <a:rPr lang="es-ES" dirty="0" err="1"/>
              <a:t>Firaun</a:t>
            </a:r>
            <a:r>
              <a:rPr lang="es-ES" dirty="0"/>
              <a:t> </a:t>
            </a:r>
            <a:r>
              <a:rPr lang="es-ES" dirty="0" err="1"/>
              <a:t>menjadi</a:t>
            </a:r>
            <a:r>
              <a:rPr lang="es-ES" dirty="0"/>
              <a:t> </a:t>
            </a:r>
            <a:r>
              <a:rPr lang="es-ES" dirty="0" err="1"/>
              <a:t>keras</a:t>
            </a:r>
            <a:r>
              <a:rPr lang="es-ES" dirty="0"/>
              <a:t>." </a:t>
            </a:r>
            <a:r>
              <a:rPr lang="es-ES" dirty="0" err="1"/>
              <a:t>Terjemahan</a:t>
            </a:r>
            <a:r>
              <a:rPr lang="es-ES" dirty="0"/>
              <a:t> KJV di </a:t>
            </a:r>
            <a:r>
              <a:rPr lang="es-ES" dirty="0" err="1"/>
              <a:t>sini</a:t>
            </a:r>
            <a:r>
              <a:rPr lang="es-ES" dirty="0"/>
              <a:t> </a:t>
            </a:r>
            <a:r>
              <a:rPr lang="es-ES" dirty="0" err="1"/>
              <a:t>tampaknya</a:t>
            </a:r>
            <a:r>
              <a:rPr lang="es-ES" dirty="0"/>
              <a:t> </a:t>
            </a:r>
            <a:r>
              <a:rPr lang="es-ES" dirty="0" err="1"/>
              <a:t>mengaitkan</a:t>
            </a:r>
            <a:r>
              <a:rPr lang="es-ES" dirty="0"/>
              <a:t> </a:t>
            </a:r>
            <a:r>
              <a:rPr lang="es-ES" dirty="0" err="1"/>
              <a:t>hasilnya</a:t>
            </a:r>
            <a:r>
              <a:rPr lang="es-ES" dirty="0"/>
              <a:t> </a:t>
            </a:r>
            <a:r>
              <a:rPr lang="es-ES" dirty="0" err="1"/>
              <a:t>dengan</a:t>
            </a:r>
            <a:r>
              <a:rPr lang="es-ES" dirty="0"/>
              <a:t> </a:t>
            </a:r>
            <a:r>
              <a:rPr lang="es-ES" dirty="0" err="1"/>
              <a:t>tindakan</a:t>
            </a:r>
            <a:r>
              <a:rPr lang="es-ES" dirty="0"/>
              <a:t> </a:t>
            </a:r>
            <a:r>
              <a:rPr lang="es-ES" dirty="0" err="1"/>
              <a:t>langsung</a:t>
            </a:r>
            <a:r>
              <a:rPr lang="es-ES" dirty="0"/>
              <a:t> </a:t>
            </a:r>
            <a:r>
              <a:rPr lang="es-ES" dirty="0" err="1"/>
              <a:t>Allah</a:t>
            </a:r>
            <a:r>
              <a:rPr lang="es-ES" dirty="0"/>
              <a:t>. </a:t>
            </a:r>
            <a:r>
              <a:rPr lang="es-ES" dirty="0" err="1"/>
              <a:t>Dalam</a:t>
            </a:r>
            <a:r>
              <a:rPr lang="es-ES" dirty="0"/>
              <a:t> </a:t>
            </a:r>
            <a:r>
              <a:rPr lang="es-ES" dirty="0" err="1"/>
              <a:t>ayat</a:t>
            </a:r>
            <a:r>
              <a:rPr lang="es-ES" dirty="0"/>
              <a:t> 22, </a:t>
            </a:r>
            <a:r>
              <a:rPr lang="es-ES" dirty="0" err="1"/>
              <a:t>ungkapan</a:t>
            </a:r>
            <a:r>
              <a:rPr lang="es-ES" dirty="0"/>
              <a:t> </a:t>
            </a:r>
            <a:r>
              <a:rPr lang="es-ES" dirty="0" err="1"/>
              <a:t>Ibrani</a:t>
            </a:r>
            <a:r>
              <a:rPr lang="es-ES" dirty="0"/>
              <a:t> yang </a:t>
            </a:r>
            <a:r>
              <a:rPr lang="es-ES" dirty="0" err="1"/>
              <a:t>identik</a:t>
            </a:r>
            <a:r>
              <a:rPr lang="es-ES" dirty="0"/>
              <a:t> </a:t>
            </a:r>
            <a:r>
              <a:rPr lang="es-ES" dirty="0" err="1"/>
              <a:t>diterjemahkan</a:t>
            </a:r>
            <a:r>
              <a:rPr lang="es-ES" dirty="0"/>
              <a:t>, "</a:t>
            </a:r>
            <a:r>
              <a:rPr lang="es-ES" dirty="0" err="1"/>
              <a:t>hati</a:t>
            </a:r>
            <a:r>
              <a:rPr lang="es-ES" dirty="0"/>
              <a:t> </a:t>
            </a:r>
            <a:r>
              <a:rPr lang="es-ES" dirty="0" err="1"/>
              <a:t>Firaun</a:t>
            </a:r>
            <a:r>
              <a:rPr lang="es-ES" dirty="0"/>
              <a:t> </a:t>
            </a:r>
            <a:r>
              <a:rPr lang="es-ES" dirty="0" err="1"/>
              <a:t>menjadi</a:t>
            </a:r>
            <a:r>
              <a:rPr lang="es-ES" dirty="0"/>
              <a:t> </a:t>
            </a:r>
            <a:r>
              <a:rPr lang="es-ES" dirty="0" err="1"/>
              <a:t>keras</a:t>
            </a:r>
            <a:r>
              <a:rPr lang="es-ES" dirty="0"/>
              <a:t>," </a:t>
            </a:r>
            <a:r>
              <a:rPr lang="es-ES" dirty="0" err="1"/>
              <a:t>seperti</a:t>
            </a:r>
            <a:r>
              <a:rPr lang="es-ES" dirty="0"/>
              <a:t> </a:t>
            </a:r>
            <a:r>
              <a:rPr lang="es-ES" dirty="0" err="1"/>
              <a:t>dalam</a:t>
            </a:r>
            <a:r>
              <a:rPr lang="es-ES" dirty="0"/>
              <a:t> </a:t>
            </a:r>
            <a:r>
              <a:rPr lang="es-ES" dirty="0" err="1"/>
              <a:t>terjemahan</a:t>
            </a:r>
            <a:r>
              <a:rPr lang="es-ES" dirty="0"/>
              <a:t> RSV </a:t>
            </a:r>
            <a:r>
              <a:rPr lang="es-ES" dirty="0" err="1"/>
              <a:t>untuk</a:t>
            </a:r>
            <a:r>
              <a:rPr lang="es-ES" dirty="0"/>
              <a:t> </a:t>
            </a:r>
            <a:r>
              <a:rPr lang="es-ES" dirty="0" err="1"/>
              <a:t>ayat</a:t>
            </a:r>
            <a:r>
              <a:rPr lang="es-ES" dirty="0"/>
              <a:t> 13. </a:t>
            </a:r>
            <a:r>
              <a:rPr lang="es-ES" dirty="0" err="1"/>
              <a:t>Mukjizat</a:t>
            </a:r>
            <a:r>
              <a:rPr lang="es-ES" dirty="0"/>
              <a:t> </a:t>
            </a:r>
            <a:r>
              <a:rPr lang="es-ES" dirty="0" err="1"/>
              <a:t>itu</a:t>
            </a:r>
            <a:r>
              <a:rPr lang="es-ES" dirty="0"/>
              <a:t> </a:t>
            </a:r>
            <a:r>
              <a:rPr lang="es-ES" dirty="0" err="1"/>
              <a:t>tidak</a:t>
            </a:r>
            <a:r>
              <a:rPr lang="es-ES" dirty="0"/>
              <a:t> </a:t>
            </a:r>
            <a:r>
              <a:rPr lang="es-ES" dirty="0" err="1"/>
              <a:t>membekas</a:t>
            </a:r>
            <a:r>
              <a:rPr lang="es-ES" dirty="0"/>
              <a:t> di </a:t>
            </a:r>
            <a:r>
              <a:rPr lang="es-ES" dirty="0" err="1"/>
              <a:t>hatinya</a:t>
            </a:r>
            <a:r>
              <a:rPr lang="es-ES" dirty="0"/>
              <a:t> yang </a:t>
            </a:r>
            <a:r>
              <a:rPr lang="es-ES" dirty="0" err="1"/>
              <a:t>keras</a:t>
            </a:r>
            <a:r>
              <a:rPr lang="es-ES" dirty="0"/>
              <a:t> </a:t>
            </a:r>
            <a:r>
              <a:rPr lang="es-ES" dirty="0" err="1"/>
              <a:t>kepala</a:t>
            </a:r>
            <a:r>
              <a:rPr lang="es-ES" dirty="0"/>
              <a:t>. </a:t>
            </a:r>
            <a:r>
              <a:rPr lang="es-ES" dirty="0" err="1"/>
              <a:t>Sejauh</a:t>
            </a:r>
            <a:r>
              <a:rPr lang="es-ES" dirty="0"/>
              <a:t> yang </a:t>
            </a:r>
            <a:r>
              <a:rPr lang="es-ES" dirty="0" err="1"/>
              <a:t>dapat</a:t>
            </a:r>
            <a:r>
              <a:rPr lang="es-ES" dirty="0"/>
              <a:t> </a:t>
            </a:r>
            <a:r>
              <a:rPr lang="es-ES" dirty="0" err="1"/>
              <a:t>ia</a:t>
            </a:r>
            <a:r>
              <a:rPr lang="es-ES" dirty="0"/>
              <a:t> </a:t>
            </a:r>
            <a:r>
              <a:rPr lang="es-ES" dirty="0" err="1"/>
              <a:t>lihat</a:t>
            </a:r>
            <a:r>
              <a:rPr lang="es-ES" dirty="0"/>
              <a:t>, Musa dan </a:t>
            </a:r>
            <a:r>
              <a:rPr lang="es-ES" dirty="0" err="1"/>
              <a:t>Harun</a:t>
            </a:r>
            <a:r>
              <a:rPr lang="es-ES" dirty="0"/>
              <a:t> </a:t>
            </a:r>
            <a:r>
              <a:rPr lang="es-ES" dirty="0" err="1"/>
              <a:t>hanya</a:t>
            </a:r>
            <a:r>
              <a:rPr lang="es-ES" dirty="0"/>
              <a:t> </a:t>
            </a:r>
            <a:r>
              <a:rPr lang="es-ES" dirty="0" err="1"/>
              <a:t>melakukan</a:t>
            </a:r>
            <a:r>
              <a:rPr lang="es-ES" dirty="0"/>
              <a:t> </a:t>
            </a:r>
            <a:r>
              <a:rPr lang="es-ES" dirty="0" err="1"/>
              <a:t>sedikit</a:t>
            </a:r>
            <a:r>
              <a:rPr lang="es-ES" dirty="0"/>
              <a:t> </a:t>
            </a:r>
            <a:r>
              <a:rPr lang="es-ES" dirty="0" err="1"/>
              <a:t>lebih</a:t>
            </a:r>
            <a:r>
              <a:rPr lang="es-ES" dirty="0"/>
              <a:t> </a:t>
            </a:r>
            <a:r>
              <a:rPr lang="es-ES" dirty="0" err="1"/>
              <a:t>banyak</a:t>
            </a:r>
            <a:r>
              <a:rPr lang="es-ES" dirty="0"/>
              <a:t> </a:t>
            </a:r>
            <a:r>
              <a:rPr lang="es-ES" dirty="0" err="1"/>
              <a:t>daripada</a:t>
            </a:r>
            <a:r>
              <a:rPr lang="es-ES" dirty="0"/>
              <a:t> yang </a:t>
            </a:r>
            <a:r>
              <a:rPr lang="es-ES" dirty="0" err="1"/>
              <a:t>dapat</a:t>
            </a:r>
            <a:r>
              <a:rPr lang="es-ES" dirty="0"/>
              <a:t> </a:t>
            </a:r>
            <a:r>
              <a:rPr lang="es-ES" dirty="0" err="1"/>
              <a:t>dilakukan</a:t>
            </a:r>
            <a:r>
              <a:rPr lang="es-ES" dirty="0"/>
              <a:t> </a:t>
            </a:r>
            <a:r>
              <a:rPr lang="es-ES" dirty="0" err="1"/>
              <a:t>oleh</a:t>
            </a:r>
            <a:r>
              <a:rPr lang="es-ES" dirty="0"/>
              <a:t> para </a:t>
            </a:r>
            <a:r>
              <a:rPr lang="es-ES" dirty="0" err="1"/>
              <a:t>ahli</a:t>
            </a:r>
            <a:r>
              <a:rPr lang="es-ES" dirty="0"/>
              <a:t> </a:t>
            </a:r>
            <a:r>
              <a:rPr lang="es-ES" dirty="0" err="1"/>
              <a:t>sihirnya</a:t>
            </a:r>
            <a:r>
              <a:rPr lang="es-ES" dirty="0"/>
              <a:t> </a:t>
            </a:r>
            <a:r>
              <a:rPr lang="es-ES" dirty="0" err="1"/>
              <a:t>sendiri</a:t>
            </a:r>
            <a:r>
              <a:rPr lang="es-ES" dirty="0"/>
              <a:t> (</a:t>
            </a:r>
            <a:r>
              <a:rPr lang="es-ES" dirty="0" err="1"/>
              <a:t>lihat</a:t>
            </a:r>
            <a:r>
              <a:rPr lang="es-ES" dirty="0"/>
              <a:t> juga </a:t>
            </a:r>
            <a:r>
              <a:rPr lang="es-ES" dirty="0" err="1"/>
              <a:t>pasal</a:t>
            </a:r>
            <a:r>
              <a:rPr lang="es-ES" dirty="0"/>
              <a:t> 4:21).</a:t>
            </a:r>
          </a:p>
          <a:p>
            <a:endParaRPr lang="es-ES" dirty="0"/>
          </a:p>
          <a:p>
            <a:r>
              <a:rPr lang="es-ES" b="1" dirty="0" err="1"/>
              <a:t>Sebagaimana</a:t>
            </a:r>
            <a:r>
              <a:rPr lang="es-ES" b="1" dirty="0"/>
              <a:t> </a:t>
            </a:r>
            <a:r>
              <a:rPr lang="es-ES" b="1" dirty="0" err="1"/>
              <a:t>telah</a:t>
            </a:r>
            <a:r>
              <a:rPr lang="es-ES" b="1" dirty="0"/>
              <a:t> </a:t>
            </a:r>
            <a:r>
              <a:rPr lang="es-ES" b="1" dirty="0" err="1"/>
              <a:t>difirmankan</a:t>
            </a:r>
            <a:r>
              <a:rPr lang="es-ES" b="1" dirty="0"/>
              <a:t> </a:t>
            </a:r>
            <a:r>
              <a:rPr lang="es-ES" b="1" dirty="0" err="1"/>
              <a:t>Tuhan</a:t>
            </a:r>
            <a:r>
              <a:rPr lang="es-ES" dirty="0"/>
              <a:t>. </a:t>
            </a:r>
            <a:r>
              <a:rPr lang="es-ES" dirty="0" err="1"/>
              <a:t>Allah</a:t>
            </a:r>
            <a:r>
              <a:rPr lang="es-ES" dirty="0"/>
              <a:t> </a:t>
            </a:r>
            <a:r>
              <a:rPr lang="es-ES" dirty="0" err="1"/>
              <a:t>telah</a:t>
            </a:r>
            <a:r>
              <a:rPr lang="es-ES" dirty="0"/>
              <a:t> </a:t>
            </a:r>
            <a:r>
              <a:rPr lang="es-ES" dirty="0" err="1"/>
              <a:t>memperingatkan</a:t>
            </a:r>
            <a:r>
              <a:rPr lang="es-ES" dirty="0"/>
              <a:t> Musa </a:t>
            </a:r>
            <a:r>
              <a:rPr lang="es-ES" dirty="0" err="1"/>
              <a:t>sebelumnya</a:t>
            </a:r>
            <a:r>
              <a:rPr lang="es-ES" dirty="0"/>
              <a:t> </a:t>
            </a:r>
            <a:r>
              <a:rPr lang="es-ES" dirty="0" err="1"/>
              <a:t>tentang</a:t>
            </a:r>
            <a:r>
              <a:rPr lang="es-ES" dirty="0"/>
              <a:t> </a:t>
            </a:r>
            <a:r>
              <a:rPr lang="es-ES" dirty="0" err="1"/>
              <a:t>hasil</a:t>
            </a:r>
            <a:r>
              <a:rPr lang="es-ES" dirty="0"/>
              <a:t> </a:t>
            </a:r>
            <a:r>
              <a:rPr lang="es-ES" dirty="0" err="1"/>
              <a:t>wawancara</a:t>
            </a:r>
            <a:r>
              <a:rPr lang="es-ES" dirty="0"/>
              <a:t> </a:t>
            </a:r>
            <a:r>
              <a:rPr lang="es-ES" dirty="0" err="1"/>
              <a:t>dengan</a:t>
            </a:r>
            <a:r>
              <a:rPr lang="es-ES" dirty="0"/>
              <a:t> </a:t>
            </a:r>
            <a:r>
              <a:rPr lang="es-ES" dirty="0" err="1"/>
              <a:t>Firaun</a:t>
            </a:r>
            <a:r>
              <a:rPr lang="es-ES" dirty="0"/>
              <a:t> </a:t>
            </a:r>
            <a:r>
              <a:rPr lang="es-ES" dirty="0" err="1"/>
              <a:t>ini</a:t>
            </a:r>
            <a:r>
              <a:rPr lang="es-ES" dirty="0"/>
              <a:t>, agar Musa </a:t>
            </a:r>
            <a:r>
              <a:rPr lang="es-ES" dirty="0" err="1"/>
              <a:t>tidak</a:t>
            </a:r>
            <a:r>
              <a:rPr lang="es-ES" dirty="0"/>
              <a:t> </a:t>
            </a:r>
            <a:r>
              <a:rPr lang="es-ES" dirty="0" err="1"/>
              <a:t>kecewa</a:t>
            </a:r>
            <a:r>
              <a:rPr lang="es-ES" dirty="0"/>
              <a:t> </a:t>
            </a:r>
            <a:r>
              <a:rPr lang="es-ES" dirty="0" err="1"/>
              <a:t>dengan</a:t>
            </a:r>
            <a:r>
              <a:rPr lang="es-ES" dirty="0"/>
              <a:t> </a:t>
            </a:r>
            <a:r>
              <a:rPr lang="es-ES" dirty="0" err="1"/>
              <a:t>sikap</a:t>
            </a:r>
            <a:r>
              <a:rPr lang="es-ES" dirty="0"/>
              <a:t> raja. Sementara Musa </a:t>
            </a:r>
            <a:r>
              <a:rPr lang="es-ES" dirty="0" err="1"/>
              <a:t>tahu</a:t>
            </a:r>
            <a:r>
              <a:rPr lang="es-ES" dirty="0"/>
              <a:t> </a:t>
            </a:r>
            <a:r>
              <a:rPr lang="es-ES" dirty="0" err="1"/>
              <a:t>persis</a:t>
            </a:r>
            <a:r>
              <a:rPr lang="es-ES" dirty="0"/>
              <a:t> </a:t>
            </a:r>
            <a:r>
              <a:rPr lang="es-ES" dirty="0" err="1"/>
              <a:t>perkembangan</a:t>
            </a:r>
            <a:r>
              <a:rPr lang="es-ES" dirty="0"/>
              <a:t> apa yang </a:t>
            </a:r>
            <a:r>
              <a:rPr lang="es-ES" dirty="0" err="1"/>
              <a:t>akan</a:t>
            </a:r>
            <a:r>
              <a:rPr lang="es-ES" dirty="0"/>
              <a:t> </a:t>
            </a:r>
            <a:r>
              <a:rPr lang="es-ES" dirty="0" err="1"/>
              <a:t>terjadi</a:t>
            </a:r>
            <a:r>
              <a:rPr lang="es-ES" dirty="0"/>
              <a:t>, </a:t>
            </a:r>
            <a:r>
              <a:rPr lang="es-ES" dirty="0" err="1"/>
              <a:t>Firaun</a:t>
            </a:r>
            <a:r>
              <a:rPr lang="es-ES" dirty="0"/>
              <a:t> </a:t>
            </a:r>
            <a:r>
              <a:rPr lang="es-ES" dirty="0" err="1"/>
              <a:t>tidak</a:t>
            </a:r>
            <a:r>
              <a:rPr lang="es-ES" dirty="0"/>
              <a:t> </a:t>
            </a:r>
            <a:r>
              <a:rPr lang="es-ES" dirty="0" err="1"/>
              <a:t>tahu</a:t>
            </a:r>
            <a:r>
              <a:rPr lang="es-ES" dirty="0"/>
              <a:t> apa-apa </a:t>
            </a:r>
            <a:r>
              <a:rPr lang="es-ES" dirty="0" err="1"/>
              <a:t>selain</a:t>
            </a:r>
            <a:r>
              <a:rPr lang="es-ES" dirty="0"/>
              <a:t> apa yang Musa </a:t>
            </a:r>
            <a:r>
              <a:rPr lang="es-ES" dirty="0" err="1"/>
              <a:t>katakan</a:t>
            </a:r>
            <a:r>
              <a:rPr lang="es-ES" dirty="0"/>
              <a:t> </a:t>
            </a:r>
            <a:r>
              <a:rPr lang="es-ES" dirty="0" err="1"/>
              <a:t>kepadanya</a:t>
            </a:r>
            <a:r>
              <a:rPr lang="es-ES" dirty="0"/>
              <a:t>. </a:t>
            </a:r>
            <a:r>
              <a:rPr lang="es-ES" dirty="0" err="1"/>
              <a:t>Situasi</a:t>
            </a:r>
            <a:r>
              <a:rPr lang="es-ES" dirty="0"/>
              <a:t> </a:t>
            </a:r>
            <a:r>
              <a:rPr lang="es-ES" dirty="0" err="1"/>
              <a:t>ini</a:t>
            </a:r>
            <a:r>
              <a:rPr lang="es-ES" dirty="0"/>
              <a:t> </a:t>
            </a:r>
            <a:r>
              <a:rPr lang="es-ES" dirty="0" err="1"/>
              <a:t>memberi</a:t>
            </a:r>
            <a:r>
              <a:rPr lang="es-ES" dirty="0"/>
              <a:t> Musa </a:t>
            </a:r>
            <a:r>
              <a:rPr lang="es-ES" dirty="0" err="1"/>
              <a:t>keuntungan</a:t>
            </a:r>
            <a:r>
              <a:rPr lang="es-ES" dirty="0"/>
              <a:t> </a:t>
            </a:r>
            <a:r>
              <a:rPr lang="es-ES" dirty="0" err="1"/>
              <a:t>tersendiri</a:t>
            </a:r>
            <a:r>
              <a:rPr lang="es-ES" dirty="0"/>
              <a:t> atas </a:t>
            </a:r>
            <a:r>
              <a:rPr lang="es-ES" dirty="0" err="1"/>
              <a:t>Firaun</a:t>
            </a:r>
            <a:r>
              <a:rPr lang="es-ES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4524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Tanda-Tanda dan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Mukjizat-Mukjizat</a:t>
            </a:r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7: 3,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membaca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memperbanyak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tanda-tanda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mujizat-mujizat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agar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memahami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Dia.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7: 3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satu-satunya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ayat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kitab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mana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kedua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istilah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tanda-tanda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dan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mukjizat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digabungkan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Kata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tanda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tanda-tanda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muncul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sebanyak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16 kali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kitab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3: 12: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4: 8 [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kali], 9, 17, 28, 30: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7: 3;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8: 19;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10: 1, 2;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12: 13: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13: 9, 16;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31: 13, 17).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ayat-ayat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kata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tersebut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digunakan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menekankan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Musa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melakukan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tanda-tanda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hadapan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Firaun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10: 1, 2),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Paskah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tanda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kehidupan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menyebabkan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malaikat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kematian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melewati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rumah-rumah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bawah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perlindungan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12: 13).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Istilah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mukjizat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digunakan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konteks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dilakukan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Allah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hadapan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Firaun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meskipun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Firaun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dikeraskan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4: 21).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konteks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istilah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memiliki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struktural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penting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karena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muncul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kali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permulaan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sembilan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7: 3, 9),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kali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akhir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kesembilan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11: 9, 10). 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beberapa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karakteristik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penting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tulah-tulah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1. Sembilan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pertama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dibagi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kelompok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masing-masing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terdiri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kesepuluh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bersifat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unik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berbeda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lainnya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Bangsa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Israel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memerlukan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waktu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persiapan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khusus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menghadapinya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2. Sembilan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pertama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memengaruhi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habitat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diciptakan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Allah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Kejadian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1: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langit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ketujuh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hingga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kesembilan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),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bumi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ketiga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hingga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keenam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), dan air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pertama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kedua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Secara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keseluruhan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tulah-tulah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mengarah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proses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dekreasi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3. Sembilan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pertama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semakin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meningkat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semakin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seiring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waktu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ketika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Firaun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keras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kepala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menolak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membiarkan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Allah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agar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menyembah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Pencipta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bebas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pertama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agak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ringan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singkat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menyebabkan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kematian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berikutnya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keempat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hingga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keenam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)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lebih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serius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lebih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merusak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karena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menghancurkan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ternak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menimbulkan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luka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kulit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manusia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berikutnya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ketujuh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hingga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kesembilan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)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lebih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menghancurkan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melibatkan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kematian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manusia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hewan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serta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merusak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tanam-tanaman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4.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Secara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umum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setiap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turun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peringatan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jelas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ajakan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menyerah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tuntutan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Kejutan-kejutan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tetapi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kehancuran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diumumkan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sebelumnya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dihindari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Peringatan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khusus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diberikan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sebelum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pertama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kesepuluh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serta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serta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juga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peringatan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jelas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terbuka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awal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keempat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kelima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ketujuh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kedelapan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Sebelum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ketiga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keenam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kesembilan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hampir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konfrontasi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Firaun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6.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pertama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menimpa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orang Israel,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tetapi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selanjutnya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menimpa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Sebelum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pertama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melakukan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mukjizat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hadapan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Firaun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tongkat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Harun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berubah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para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tukang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sihir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Namun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Firaun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tetap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keras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7:13).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terakhir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paling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menghancurkan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karena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setiap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bawah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perlindungan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domba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terkena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kematian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sulung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Sebelum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terakhir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jatuh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belas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kasihan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memberikan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kegelapan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refleksi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meditasi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pertobatan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serta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petunjuk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tentang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menghindari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kehancuran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terakhir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9. Setelah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keenam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tercatat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"TUHAN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mengeraskan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Firaun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9: 12;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lihat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juga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10: 1, 20, 27;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11: 10;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14: 4, 8, 17).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Selama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lima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pertama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Firaun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mengeraskan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hatinya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sendiri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7: 13, 14, 22;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8: 15, 19, 32: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9: 7;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9: 35),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kenangan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serta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pengingat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sejarah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tahu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anak-anak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masa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Sebelum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cerita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sepuluh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dimulai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prediksi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menyatakan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mengeraskan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Firaun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4: 21;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7: 3).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10. Para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tukang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sihir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bisa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meniru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pertama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Ketika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ketiga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menyatakan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Allah"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8: 19).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Kemudian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sendiri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menderita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barah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9: 11;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lihat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juga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desakan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para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pegawai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Firaun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10: 7).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11.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Tulah-tulah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juga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dikelompokkan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pasangan-pasangan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pertama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kedua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berkaitan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Sungai Nil;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ketiga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keempat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serangga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terbang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nyamuk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lalat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);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kelima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keenam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serupa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wabah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hewan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barah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manusia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ketujuh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kedelapan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menggambarkan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kerusakan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tanaman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kesembilan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kesepuluh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terkait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kegelapan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kegelapan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fisik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yang lain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kegelapan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tertinggi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yaitu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kematian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sulung.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12.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Menarik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dicatat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secara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khusus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mengundang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Firaun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sebanyak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tujuh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kali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Biarkanlah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-Ku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5: 1: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7: 16;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8: 1, 20;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9: 1, 13: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10: 3)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kali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menggunakan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frasa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bersyarat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negatif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"Jika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engkau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membiarkan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-Ku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Aku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melepaskan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...."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8: 21).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Firaun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setuju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kedua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keempat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ketujuh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kesembilan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8: 8: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8: 25-28: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9: 28;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10: 24),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namun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akhirnya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menolak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membiarkan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bangsa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menyembah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8: 15;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8: 32;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9: 35;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10: 27). la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meminta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Musa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berdoa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agar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mengakhiri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tulah-tulah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tertentu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juga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berdoa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dirinya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8: 8, 28;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9: 28;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10: 16, 17).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kesepuluh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memanggil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Musa dan Harun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serta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memerintahkan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"Lalu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dipanggilnyalah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Musa dan Harun,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katanya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Bangunlah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tengah-tengah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bangsaku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baik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kamu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maupun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Israel;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pergilah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beribadahlah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TUHAN,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seperti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katamu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Bawalah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juga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kambing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dombamu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lembu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sapimu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seperti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katamu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tetapi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pergilah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!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pohonkanlah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juga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berkat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bagiku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12:31, 32).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Seperti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sebutkan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bencana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terkait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hukuman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terhadap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dewa-dewa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terhadap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berpegang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dewa-dewa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tersebut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Kita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boleh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mengabaikan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fakta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tengah-tengah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bencana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pernyataan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kehadiran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kuat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Tanah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ingin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memperjelas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perbedaan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antara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mengikuti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melawan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-Nya: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Sebab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jika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engkau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membiarkan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-Ku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Aku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melepaskan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pikat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terhadap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engkau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terhadap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pega-wai-pegawaimu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rakyatmu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rumah-rumahmu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....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Tetapi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Aku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mengecualikan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Tanah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Gosyen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di mana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-Ku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tinggal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sehingga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pikat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supaya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engkau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mengetahui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Aku, TUHAN,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negeri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8: 21, 22).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Nabi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Yesaya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berbicara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tentang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kasih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Allah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rencana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masa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kata-kata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menakjubkan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"Pada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waktu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jalan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raya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Asyur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sehingga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Asyur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masuk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Asyur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beribadah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bersama-sama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Asyur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waktu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Israel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ketiga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samping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samping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Asyur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suatu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berkat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bumi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diberkati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oleh TUHAN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semesta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berfirman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Diberkatilah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-Ku,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Asyur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-Ku, dan Israel,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milik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pusaka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-Ku (Yes. 19: 23-25).</a:t>
            </a:r>
          </a:p>
          <a:p>
            <a:endParaRPr lang="en-ID" b="1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Mengeraskan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Hati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Firaun</a:t>
            </a:r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Firaun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dikeraskan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sangat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menarik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perhatian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para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pelajar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Alkitab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Kita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menekankan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menentukan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sebelumnya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kepu-tusan-keputusan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Firaun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Pilihan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miliknya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sendiri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ditakdirkan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keras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kepala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menolak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mengikuti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perintah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Allah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menuju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kebinasaan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Allah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memberikan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kebebasan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memilih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setiap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individu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memungkin-kan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setiap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merespons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pekabaran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kasih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menawarkan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kasih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karunia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la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memaksa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menaati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menentang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Penyelidikan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teks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lengkap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mengenai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kekerasan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Firaun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lihat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#9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sebelumnya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)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memberikan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hasil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berikut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proses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mengeraskan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Firaun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sendiri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pertama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keras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kepala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menolak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merendahkan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hadapan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Allah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10: 3). Keputusan,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ketidaktaatannya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sendiri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disengaja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membuatnya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melampaui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titik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mana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jalan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kembali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Karakternya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tetap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Panggilan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agar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membiarkan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bangsa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Israel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menyembah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Allah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hidup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menambah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bara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hatinya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menyala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-nyala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melawan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Mahakuasa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hamba-Nya, </a:t>
            </a:r>
            <a:r>
              <a:rPr lang="en-ID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Musa.</a:t>
            </a:r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5923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dirty="0"/>
              <a:t>17. </a:t>
            </a:r>
            <a:r>
              <a:rPr lang="en-ID" b="1" dirty="0" err="1"/>
              <a:t>Engkau</a:t>
            </a:r>
            <a:r>
              <a:rPr lang="en-ID" b="1" dirty="0"/>
              <a:t> </a:t>
            </a:r>
            <a:r>
              <a:rPr lang="en-ID" b="1" dirty="0" err="1"/>
              <a:t>akan</a:t>
            </a:r>
            <a:r>
              <a:rPr lang="en-ID" b="1" dirty="0"/>
              <a:t> </a:t>
            </a:r>
            <a:r>
              <a:rPr lang="en-ID" b="1" dirty="0" err="1"/>
              <a:t>tahu</a:t>
            </a:r>
            <a:r>
              <a:rPr lang="en-ID" b="1" dirty="0"/>
              <a:t>. </a:t>
            </a:r>
            <a:r>
              <a:rPr lang="en-ID" dirty="0"/>
              <a:t>Pada </a:t>
            </a:r>
            <a:r>
              <a:rPr lang="en-ID" dirty="0" err="1"/>
              <a:t>kunjungan</a:t>
            </a:r>
            <a:r>
              <a:rPr lang="en-ID" dirty="0"/>
              <a:t> </a:t>
            </a:r>
            <a:r>
              <a:rPr lang="en-ID" dirty="0" err="1"/>
              <a:t>sebelumnya</a:t>
            </a:r>
            <a:r>
              <a:rPr lang="en-ID" dirty="0"/>
              <a:t>, </a:t>
            </a:r>
            <a:r>
              <a:rPr lang="en-ID" dirty="0" err="1"/>
              <a:t>Firaun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menyatakan</a:t>
            </a:r>
            <a:r>
              <a:rPr lang="en-ID" dirty="0"/>
              <a:t>, "Aku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mengenal</a:t>
            </a:r>
            <a:r>
              <a:rPr lang="en-ID" dirty="0"/>
              <a:t> </a:t>
            </a:r>
            <a:r>
              <a:rPr lang="en-ID" dirty="0" err="1"/>
              <a:t>Tuhan</a:t>
            </a:r>
            <a:r>
              <a:rPr lang="en-ID" dirty="0"/>
              <a:t>" (</a:t>
            </a:r>
            <a:r>
              <a:rPr lang="en-ID" dirty="0" err="1"/>
              <a:t>pasal</a:t>
            </a:r>
            <a:r>
              <a:rPr lang="en-ID" dirty="0"/>
              <a:t> 5:2). Musa </a:t>
            </a:r>
            <a:r>
              <a:rPr lang="en-ID" dirty="0" err="1"/>
              <a:t>kini</a:t>
            </a:r>
            <a:r>
              <a:rPr lang="en-ID" dirty="0"/>
              <a:t> </a:t>
            </a:r>
            <a:r>
              <a:rPr lang="en-ID" dirty="0" err="1"/>
              <a:t>memperingatkan</a:t>
            </a:r>
            <a:r>
              <a:rPr lang="en-ID" dirty="0"/>
              <a:t> raja yang </a:t>
            </a:r>
            <a:r>
              <a:rPr lang="en-ID" dirty="0" err="1"/>
              <a:t>gegabah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segera</a:t>
            </a:r>
            <a:r>
              <a:rPr lang="en-ID" dirty="0"/>
              <a:t> </a:t>
            </a:r>
            <a:r>
              <a:rPr lang="en-ID" dirty="0" err="1"/>
              <a:t>diberi</a:t>
            </a:r>
            <a:r>
              <a:rPr lang="en-ID" dirty="0"/>
              <a:t> </a:t>
            </a:r>
            <a:r>
              <a:rPr lang="en-ID" dirty="0" err="1"/>
              <a:t>kesempatan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belajar</a:t>
            </a:r>
            <a:r>
              <a:rPr lang="en-ID" dirty="0"/>
              <a:t> </a:t>
            </a:r>
            <a:r>
              <a:rPr lang="en-ID" dirty="0" err="1"/>
              <a:t>sesuatu</a:t>
            </a:r>
            <a:r>
              <a:rPr lang="en-ID" dirty="0"/>
              <a:t> </a:t>
            </a:r>
            <a:r>
              <a:rPr lang="en-ID" dirty="0" err="1"/>
              <a:t>tentang</a:t>
            </a:r>
            <a:r>
              <a:rPr lang="en-ID" dirty="0"/>
              <a:t> </a:t>
            </a:r>
            <a:r>
              <a:rPr lang="en-ID" dirty="0" err="1"/>
              <a:t>kuasa</a:t>
            </a:r>
            <a:r>
              <a:rPr lang="en-ID" dirty="0"/>
              <a:t> Allah (</a:t>
            </a:r>
            <a:r>
              <a:rPr lang="en-ID" dirty="0" err="1"/>
              <a:t>lihat</a:t>
            </a:r>
            <a:r>
              <a:rPr lang="en-ID" dirty="0"/>
              <a:t> </a:t>
            </a:r>
            <a:r>
              <a:rPr lang="en-ID" dirty="0" err="1"/>
              <a:t>pasal</a:t>
            </a:r>
            <a:r>
              <a:rPr lang="en-ID" dirty="0"/>
              <a:t> 9:14). Dewa Sungai Nil, </a:t>
            </a:r>
            <a:r>
              <a:rPr lang="en-ID" dirty="0" err="1"/>
              <a:t>sumber</a:t>
            </a:r>
            <a:r>
              <a:rPr lang="en-ID" dirty="0"/>
              <a:t> </a:t>
            </a:r>
            <a:r>
              <a:rPr lang="en-ID" dirty="0" err="1"/>
              <a:t>kesuburan</a:t>
            </a:r>
            <a:r>
              <a:rPr lang="en-ID" dirty="0"/>
              <a:t> dan </a:t>
            </a:r>
            <a:r>
              <a:rPr lang="en-ID" dirty="0" err="1"/>
              <a:t>berkat</a:t>
            </a:r>
            <a:r>
              <a:rPr lang="en-ID" dirty="0"/>
              <a:t>,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agen</a:t>
            </a:r>
            <a:r>
              <a:rPr lang="en-ID" dirty="0"/>
              <a:t> </a:t>
            </a:r>
            <a:r>
              <a:rPr lang="en-ID" dirty="0" err="1"/>
              <a:t>kematian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dirty="0" err="1"/>
              <a:t>Tulah-tulah</a:t>
            </a:r>
            <a:r>
              <a:rPr lang="en-ID" dirty="0"/>
              <a:t> yang </a:t>
            </a:r>
            <a:r>
              <a:rPr lang="en-ID" dirty="0" err="1"/>
              <a:t>ditimpakan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orang </a:t>
            </a:r>
            <a:r>
              <a:rPr lang="en-ID" dirty="0" err="1"/>
              <a:t>Mesir</a:t>
            </a:r>
            <a:r>
              <a:rPr lang="en-ID" dirty="0"/>
              <a:t> </a:t>
            </a:r>
            <a:r>
              <a:rPr lang="en-ID" dirty="0" err="1"/>
              <a:t>dirancang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hanya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membuat</a:t>
            </a:r>
            <a:r>
              <a:rPr lang="en-ID" dirty="0"/>
              <a:t> </a:t>
            </a:r>
            <a:r>
              <a:rPr lang="en-ID" dirty="0" err="1"/>
              <a:t>Firaun</a:t>
            </a:r>
            <a:r>
              <a:rPr lang="en-ID" dirty="0"/>
              <a:t> dan </a:t>
            </a:r>
            <a:r>
              <a:rPr lang="en-ID" dirty="0" err="1"/>
              <a:t>rakyatnya</a:t>
            </a:r>
            <a:r>
              <a:rPr lang="en-ID" dirty="0"/>
              <a:t> </a:t>
            </a:r>
            <a:r>
              <a:rPr lang="en-ID" dirty="0" err="1"/>
              <a:t>mengenal</a:t>
            </a:r>
            <a:r>
              <a:rPr lang="en-ID" dirty="0"/>
              <a:t> Allah yang </a:t>
            </a:r>
            <a:r>
              <a:rPr lang="en-ID" dirty="0" err="1"/>
              <a:t>benar</a:t>
            </a:r>
            <a:r>
              <a:rPr lang="en-ID" dirty="0"/>
              <a:t>, </a:t>
            </a:r>
            <a:r>
              <a:rPr lang="en-ID" dirty="0" err="1"/>
              <a:t>tetapi</a:t>
            </a:r>
            <a:r>
              <a:rPr lang="en-ID" dirty="0"/>
              <a:t> juga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menghancurkan</a:t>
            </a:r>
            <a:r>
              <a:rPr lang="en-ID" dirty="0"/>
              <a:t> </a:t>
            </a:r>
            <a:r>
              <a:rPr lang="en-ID" dirty="0" err="1"/>
              <a:t>keyakinan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kuasa</a:t>
            </a:r>
            <a:r>
              <a:rPr lang="en-ID" dirty="0"/>
              <a:t> dan </a:t>
            </a:r>
            <a:r>
              <a:rPr lang="en-ID" dirty="0" err="1"/>
              <a:t>perlindungan</a:t>
            </a:r>
            <a:r>
              <a:rPr lang="en-ID" dirty="0"/>
              <a:t> </a:t>
            </a:r>
            <a:r>
              <a:rPr lang="en-ID" dirty="0" err="1"/>
              <a:t>dewa-dewa</a:t>
            </a:r>
            <a:r>
              <a:rPr lang="en-ID" dirty="0"/>
              <a:t> </a:t>
            </a:r>
            <a:r>
              <a:rPr lang="en-ID" dirty="0" err="1"/>
              <a:t>palsu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(</a:t>
            </a:r>
            <a:r>
              <a:rPr lang="en-ID" dirty="0" err="1"/>
              <a:t>pasal</a:t>
            </a:r>
            <a:r>
              <a:rPr lang="en-ID" dirty="0"/>
              <a:t> 12:12). Masing-masing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sepuluh</a:t>
            </a:r>
            <a:r>
              <a:rPr lang="en-ID" dirty="0"/>
              <a:t>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terasa</a:t>
            </a:r>
            <a:r>
              <a:rPr lang="en-ID" dirty="0"/>
              <a:t> </a:t>
            </a:r>
            <a:r>
              <a:rPr lang="en-ID" dirty="0" err="1"/>
              <a:t>sangat</a:t>
            </a:r>
            <a:r>
              <a:rPr lang="en-ID" dirty="0"/>
              <a:t> </a:t>
            </a:r>
            <a:r>
              <a:rPr lang="en-ID" dirty="0" err="1"/>
              <a:t>nyata</a:t>
            </a:r>
            <a:r>
              <a:rPr lang="en-ID" dirty="0"/>
              <a:t>, </a:t>
            </a:r>
            <a:r>
              <a:rPr lang="en-ID" dirty="0" err="1"/>
              <a:t>namun</a:t>
            </a:r>
            <a:r>
              <a:rPr lang="en-ID" dirty="0"/>
              <a:t> pada </a:t>
            </a:r>
            <a:r>
              <a:rPr lang="en-ID" dirty="0" err="1"/>
              <a:t>saat</a:t>
            </a:r>
            <a:r>
              <a:rPr lang="en-ID" dirty="0"/>
              <a:t> yang </a:t>
            </a:r>
            <a:r>
              <a:rPr lang="en-ID" dirty="0" err="1"/>
              <a:t>sama</a:t>
            </a:r>
            <a:r>
              <a:rPr lang="en-ID" dirty="0"/>
              <a:t> </a:t>
            </a:r>
            <a:r>
              <a:rPr lang="en-ID" dirty="0" err="1"/>
              <a:t>ditujukan</a:t>
            </a:r>
            <a:r>
              <a:rPr lang="en-ID" dirty="0"/>
              <a:t> </a:t>
            </a:r>
            <a:r>
              <a:rPr lang="en-ID" dirty="0" err="1"/>
              <a:t>terhadap</a:t>
            </a:r>
            <a:r>
              <a:rPr lang="en-ID" dirty="0"/>
              <a:t> </a:t>
            </a:r>
            <a:r>
              <a:rPr lang="en-ID" dirty="0" err="1"/>
              <a:t>suatu</a:t>
            </a:r>
            <a:r>
              <a:rPr lang="en-ID" dirty="0"/>
              <a:t> </a:t>
            </a:r>
            <a:r>
              <a:rPr lang="en-ID" dirty="0" err="1"/>
              <a:t>fase</a:t>
            </a:r>
            <a:r>
              <a:rPr lang="en-ID" dirty="0"/>
              <a:t> agama </a:t>
            </a:r>
            <a:r>
              <a:rPr lang="en-ID" dirty="0" err="1"/>
              <a:t>palsu</a:t>
            </a:r>
            <a:r>
              <a:rPr lang="en-ID" dirty="0"/>
              <a:t>.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pemeliharaan</a:t>
            </a:r>
            <a:r>
              <a:rPr lang="en-ID" dirty="0"/>
              <a:t> Allah yang </a:t>
            </a:r>
            <a:r>
              <a:rPr lang="en-ID" dirty="0" err="1"/>
              <a:t>penuh</a:t>
            </a:r>
            <a:r>
              <a:rPr lang="en-ID" dirty="0"/>
              <a:t> </a:t>
            </a:r>
            <a:r>
              <a:rPr lang="en-ID" dirty="0" err="1"/>
              <a:t>belas</a:t>
            </a:r>
            <a:r>
              <a:rPr lang="en-ID" dirty="0"/>
              <a:t> </a:t>
            </a:r>
            <a:r>
              <a:rPr lang="en-ID" dirty="0" err="1"/>
              <a:t>kasihan</a:t>
            </a:r>
            <a:r>
              <a:rPr lang="en-ID" dirty="0"/>
              <a:t>, </a:t>
            </a:r>
            <a:r>
              <a:rPr lang="en-ID" dirty="0" err="1"/>
              <a:t>penderitaan</a:t>
            </a:r>
            <a:r>
              <a:rPr lang="en-ID" dirty="0"/>
              <a:t> </a:t>
            </a:r>
            <a:r>
              <a:rPr lang="en-ID" dirty="0" err="1"/>
              <a:t>fisik</a:t>
            </a:r>
            <a:r>
              <a:rPr lang="en-ID" dirty="0"/>
              <a:t> yang </a:t>
            </a:r>
            <a:r>
              <a:rPr lang="en-ID" dirty="0" err="1"/>
              <a:t>ditimbulkan</a:t>
            </a:r>
            <a:r>
              <a:rPr lang="en-ID" dirty="0"/>
              <a:t> oleh </a:t>
            </a:r>
            <a:r>
              <a:rPr lang="en-ID" dirty="0" err="1"/>
              <a:t>setiap</a:t>
            </a:r>
            <a:r>
              <a:rPr lang="en-ID" dirty="0"/>
              <a:t>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dimaksudkan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menuntun</a:t>
            </a:r>
            <a:r>
              <a:rPr lang="en-ID" dirty="0"/>
              <a:t> raja dan para </a:t>
            </a:r>
            <a:r>
              <a:rPr lang="en-ID" dirty="0" err="1"/>
              <a:t>penasihatnya</a:t>
            </a:r>
            <a:r>
              <a:rPr lang="en-ID" dirty="0"/>
              <a:t> </a:t>
            </a:r>
            <a:r>
              <a:rPr lang="en-ID" dirty="0" err="1"/>
              <a:t>mempertimbangkan</a:t>
            </a:r>
            <a:r>
              <a:rPr lang="en-ID" dirty="0"/>
              <a:t> </a:t>
            </a:r>
            <a:r>
              <a:rPr lang="en-ID" dirty="0" err="1"/>
              <a:t>kembali</a:t>
            </a:r>
            <a:r>
              <a:rPr lang="en-ID" dirty="0"/>
              <a:t> </a:t>
            </a:r>
            <a:r>
              <a:rPr lang="en-ID" dirty="0" err="1"/>
              <a:t>jalan</a:t>
            </a:r>
            <a:r>
              <a:rPr lang="en-ID" dirty="0"/>
              <a:t> </a:t>
            </a:r>
            <a:r>
              <a:rPr lang="en-ID" dirty="0" err="1"/>
              <a:t>hidup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, agar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belajar</a:t>
            </a:r>
            <a:r>
              <a:rPr lang="en-ID" dirty="0"/>
              <a:t> </a:t>
            </a:r>
            <a:r>
              <a:rPr lang="en-ID" dirty="0" err="1"/>
              <a:t>tentang</a:t>
            </a:r>
            <a:r>
              <a:rPr lang="en-ID" dirty="0"/>
              <a:t> </a:t>
            </a:r>
            <a:r>
              <a:rPr lang="en-ID" dirty="0" err="1"/>
              <a:t>kebodohan</a:t>
            </a:r>
            <a:r>
              <a:rPr lang="en-ID" dirty="0"/>
              <a:t> </a:t>
            </a:r>
            <a:r>
              <a:rPr lang="en-ID" dirty="0" err="1"/>
              <a:t>melayani</a:t>
            </a:r>
            <a:r>
              <a:rPr lang="en-ID" dirty="0"/>
              <a:t> </a:t>
            </a:r>
            <a:r>
              <a:rPr lang="en-ID" dirty="0" err="1"/>
              <a:t>berhala</a:t>
            </a:r>
            <a:r>
              <a:rPr lang="en-ID" dirty="0"/>
              <a:t> dan </a:t>
            </a:r>
            <a:r>
              <a:rPr lang="en-ID" dirty="0" err="1"/>
              <a:t>tentang</a:t>
            </a:r>
            <a:r>
              <a:rPr lang="en-ID" dirty="0"/>
              <a:t> </a:t>
            </a:r>
            <a:r>
              <a:rPr lang="en-ID" dirty="0" err="1"/>
              <a:t>kebijaksanaan</a:t>
            </a:r>
            <a:r>
              <a:rPr lang="en-ID" dirty="0"/>
              <a:t> </a:t>
            </a:r>
            <a:r>
              <a:rPr lang="en-ID" dirty="0" err="1"/>
              <a:t>bekerja</a:t>
            </a:r>
            <a:r>
              <a:rPr lang="en-ID" dirty="0"/>
              <a:t> </a:t>
            </a:r>
            <a:r>
              <a:rPr lang="en-ID" dirty="0" err="1"/>
              <a:t>sama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Allah </a:t>
            </a:r>
            <a:r>
              <a:rPr lang="en-ID" dirty="0" err="1"/>
              <a:t>surga</a:t>
            </a:r>
            <a:r>
              <a:rPr lang="en-ID" dirty="0"/>
              <a:t>. Di </a:t>
            </a:r>
            <a:r>
              <a:rPr lang="en-ID" dirty="0" err="1"/>
              <a:t>Mesir</a:t>
            </a:r>
            <a:r>
              <a:rPr lang="en-ID" dirty="0"/>
              <a:t> </a:t>
            </a:r>
            <a:r>
              <a:rPr lang="en-ID" dirty="0" err="1"/>
              <a:t>kuno</a:t>
            </a:r>
            <a:r>
              <a:rPr lang="en-ID" dirty="0"/>
              <a:t>, </a:t>
            </a:r>
            <a:r>
              <a:rPr lang="en-ID" dirty="0" err="1"/>
              <a:t>kepentingan</a:t>
            </a:r>
            <a:r>
              <a:rPr lang="en-ID" dirty="0"/>
              <a:t> raja dan imam </a:t>
            </a:r>
            <a:r>
              <a:rPr lang="en-ID" dirty="0" err="1"/>
              <a:t>sangat</a:t>
            </a:r>
            <a:r>
              <a:rPr lang="en-ID" dirty="0"/>
              <a:t> </a:t>
            </a:r>
            <a:r>
              <a:rPr lang="en-ID" dirty="0" err="1"/>
              <a:t>erat</a:t>
            </a:r>
            <a:r>
              <a:rPr lang="en-ID" dirty="0"/>
              <a:t> </a:t>
            </a:r>
            <a:r>
              <a:rPr lang="en-ID" dirty="0" err="1"/>
              <a:t>kaitannya</a:t>
            </a:r>
            <a:r>
              <a:rPr lang="en-ID" dirty="0"/>
              <a:t>, raja </a:t>
            </a:r>
            <a:r>
              <a:rPr lang="en-ID" dirty="0" err="1"/>
              <a:t>sendiri</a:t>
            </a:r>
            <a:r>
              <a:rPr lang="en-ID" dirty="0"/>
              <a:t> </a:t>
            </a:r>
            <a:r>
              <a:rPr lang="en-ID" dirty="0" err="1"/>
              <a:t>selalu</a:t>
            </a:r>
            <a:r>
              <a:rPr lang="en-ID" dirty="0"/>
              <a:t> </a:t>
            </a:r>
            <a:r>
              <a:rPr lang="en-ID" dirty="0" err="1"/>
              <a:t>diinisiasi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kasta</a:t>
            </a:r>
            <a:r>
              <a:rPr lang="en-ID" dirty="0"/>
              <a:t> imam. </a:t>
            </a:r>
            <a:r>
              <a:rPr lang="en-ID" dirty="0" err="1"/>
              <a:t>Firaun</a:t>
            </a:r>
            <a:r>
              <a:rPr lang="en-ID" dirty="0"/>
              <a:t> dan para imam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tepat</a:t>
            </a:r>
            <a:r>
              <a:rPr lang="en-ID" dirty="0"/>
              <a:t> </a:t>
            </a:r>
            <a:r>
              <a:rPr lang="en-ID" dirty="0" err="1"/>
              <a:t>menduga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stabilitas</a:t>
            </a:r>
            <a:r>
              <a:rPr lang="en-ID" dirty="0"/>
              <a:t> </a:t>
            </a:r>
            <a:r>
              <a:rPr lang="en-ID" dirty="0" err="1"/>
              <a:t>gereja</a:t>
            </a:r>
            <a:r>
              <a:rPr lang="en-ID" dirty="0"/>
              <a:t> dan negara </a:t>
            </a:r>
            <a:r>
              <a:rPr lang="en-ID" dirty="0" err="1"/>
              <a:t>dipertaruhkan</a:t>
            </a:r>
            <a:r>
              <a:rPr lang="en-ID" dirty="0"/>
              <a:t>. Rakyat dan para </a:t>
            </a:r>
            <a:r>
              <a:rPr lang="en-ID" dirty="0" err="1"/>
              <a:t>penasihat</a:t>
            </a:r>
            <a:r>
              <a:rPr lang="en-ID" dirty="0"/>
              <a:t> raja,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pertimbangan</a:t>
            </a:r>
            <a:r>
              <a:rPr lang="en-ID" dirty="0"/>
              <a:t> yang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praktis</a:t>
            </a:r>
            <a:r>
              <a:rPr lang="en-ID" dirty="0"/>
              <a:t>, </a:t>
            </a:r>
            <a:r>
              <a:rPr lang="en-ID" dirty="0" err="1"/>
              <a:t>siap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tunduk</a:t>
            </a:r>
            <a:r>
              <a:rPr lang="en-ID" dirty="0"/>
              <a:t> </a:t>
            </a:r>
            <a:r>
              <a:rPr lang="en-ID" dirty="0" err="1"/>
              <a:t>jauh</a:t>
            </a:r>
            <a:r>
              <a:rPr lang="en-ID" dirty="0"/>
              <a:t> </a:t>
            </a:r>
            <a:r>
              <a:rPr lang="en-ID" dirty="0" err="1"/>
              <a:t>sebelum</a:t>
            </a:r>
            <a:r>
              <a:rPr lang="en-ID" dirty="0"/>
              <a:t> raja dan para imam (</a:t>
            </a:r>
            <a:r>
              <a:rPr lang="en-ID" dirty="0" err="1"/>
              <a:t>pasal</a:t>
            </a:r>
            <a:r>
              <a:rPr lang="en-ID" dirty="0"/>
              <a:t> 10:7). </a:t>
            </a:r>
            <a:r>
              <a:rPr lang="en-ID" dirty="0" err="1"/>
              <a:t>Baru</a:t>
            </a:r>
            <a:r>
              <a:rPr lang="en-ID" dirty="0"/>
              <a:t> </a:t>
            </a:r>
            <a:r>
              <a:rPr lang="en-ID" dirty="0" err="1"/>
              <a:t>setelah</a:t>
            </a:r>
            <a:r>
              <a:rPr lang="en-ID" dirty="0"/>
              <a:t>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kesepuluh</a:t>
            </a:r>
            <a:r>
              <a:rPr lang="en-ID" dirty="0"/>
              <a:t>, yang </a:t>
            </a:r>
            <a:r>
              <a:rPr lang="en-ID" dirty="0" err="1"/>
              <a:t>mengakibatkan</a:t>
            </a:r>
            <a:r>
              <a:rPr lang="en-ID" dirty="0"/>
              <a:t> </a:t>
            </a:r>
            <a:r>
              <a:rPr lang="en-ID" dirty="0" err="1"/>
              <a:t>kematian</a:t>
            </a:r>
            <a:r>
              <a:rPr lang="en-ID" dirty="0"/>
              <a:t> </a:t>
            </a:r>
            <a:r>
              <a:rPr lang="en-ID" dirty="0" err="1"/>
              <a:t>generasi</a:t>
            </a:r>
            <a:r>
              <a:rPr lang="en-ID" dirty="0"/>
              <a:t> </a:t>
            </a:r>
            <a:r>
              <a:rPr lang="en-ID" dirty="0" err="1"/>
              <a:t>kerajaan</a:t>
            </a:r>
            <a:r>
              <a:rPr lang="en-ID" dirty="0"/>
              <a:t> dan </a:t>
            </a:r>
            <a:r>
              <a:rPr lang="en-ID" dirty="0" err="1"/>
              <a:t>imamat</a:t>
            </a:r>
            <a:r>
              <a:rPr lang="en-ID" dirty="0"/>
              <a:t> </a:t>
            </a:r>
            <a:r>
              <a:rPr lang="en-ID" dirty="0" err="1"/>
              <a:t>berikutnya</a:t>
            </a:r>
            <a:r>
              <a:rPr lang="en-ID" dirty="0"/>
              <a:t>, para imam,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sementara</a:t>
            </a:r>
            <a:r>
              <a:rPr lang="en-ID" dirty="0"/>
              <a:t>, </a:t>
            </a:r>
            <a:r>
              <a:rPr lang="en-ID" dirty="0" err="1"/>
              <a:t>siap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tunduk</a:t>
            </a:r>
            <a:r>
              <a:rPr lang="en-ID" dirty="0"/>
              <a:t> (PP 272, 283).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tulah-tulah</a:t>
            </a:r>
            <a:r>
              <a:rPr lang="en-ID" dirty="0"/>
              <a:t> yang </a:t>
            </a:r>
            <a:r>
              <a:rPr lang="en-ID" dirty="0" err="1"/>
              <a:t>menimpa</a:t>
            </a:r>
            <a:r>
              <a:rPr lang="en-ID" dirty="0"/>
              <a:t> </a:t>
            </a:r>
            <a:r>
              <a:rPr lang="en-ID" dirty="0" err="1"/>
              <a:t>Mesir</a:t>
            </a:r>
            <a:r>
              <a:rPr lang="en-ID" dirty="0"/>
              <a:t>, </a:t>
            </a:r>
            <a:r>
              <a:rPr lang="en-ID" dirty="0" err="1"/>
              <a:t>kita</a:t>
            </a:r>
            <a:r>
              <a:rPr lang="en-ID" dirty="0"/>
              <a:t> </a:t>
            </a:r>
            <a:r>
              <a:rPr lang="en-ID" dirty="0" err="1"/>
              <a:t>melihat</a:t>
            </a:r>
            <a:r>
              <a:rPr lang="en-ID" dirty="0"/>
              <a:t> </a:t>
            </a:r>
            <a:r>
              <a:rPr lang="en-ID" dirty="0" err="1"/>
              <a:t>pratinjau</a:t>
            </a:r>
            <a:r>
              <a:rPr lang="en-ID" dirty="0"/>
              <a:t> </a:t>
            </a:r>
            <a:r>
              <a:rPr lang="en-ID" dirty="0" err="1"/>
              <a:t>penghakiman</a:t>
            </a:r>
            <a:r>
              <a:rPr lang="en-ID" dirty="0"/>
              <a:t> Allah yang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mengerikan</a:t>
            </a:r>
            <a:r>
              <a:rPr lang="en-ID" dirty="0"/>
              <a:t> dan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luas</a:t>
            </a:r>
            <a:r>
              <a:rPr lang="en-ID" dirty="0"/>
              <a:t> yang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segera</a:t>
            </a:r>
            <a:r>
              <a:rPr lang="en-ID" dirty="0"/>
              <a:t> </a:t>
            </a:r>
            <a:r>
              <a:rPr lang="en-ID" dirty="0" err="1"/>
              <a:t>menimpa</a:t>
            </a:r>
            <a:r>
              <a:rPr lang="en-ID" dirty="0"/>
              <a:t> </a:t>
            </a:r>
            <a:r>
              <a:rPr lang="en-ID" dirty="0" err="1"/>
              <a:t>bumi</a:t>
            </a:r>
            <a:r>
              <a:rPr lang="en-ID" dirty="0"/>
              <a:t> (GC 269, 627).</a:t>
            </a:r>
          </a:p>
          <a:p>
            <a:endParaRPr lang="en-ID" dirty="0"/>
          </a:p>
          <a:p>
            <a:r>
              <a:rPr lang="en-ID" b="1" dirty="0" err="1"/>
              <a:t>Berubah</a:t>
            </a:r>
            <a:r>
              <a:rPr lang="en-ID" b="1" dirty="0"/>
              <a:t> </a:t>
            </a:r>
            <a:r>
              <a:rPr lang="en-ID" b="1" dirty="0" err="1"/>
              <a:t>menjadi</a:t>
            </a:r>
            <a:r>
              <a:rPr lang="en-ID" b="1" dirty="0"/>
              <a:t> </a:t>
            </a:r>
            <a:r>
              <a:rPr lang="en-ID" b="1" dirty="0" err="1"/>
              <a:t>darah</a:t>
            </a:r>
            <a:r>
              <a:rPr lang="en-ID" dirty="0"/>
              <a:t>. Kata-kata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menyiratkan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air Sungai Nil </a:t>
            </a:r>
            <a:r>
              <a:rPr lang="en-ID" dirty="0" err="1"/>
              <a:t>hanya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berubah</a:t>
            </a:r>
            <a:r>
              <a:rPr lang="en-ID" dirty="0"/>
              <a:t> </a:t>
            </a:r>
            <a:r>
              <a:rPr lang="en-ID" dirty="0" err="1"/>
              <a:t>warna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, </a:t>
            </a:r>
            <a:r>
              <a:rPr lang="en-ID" dirty="0" err="1"/>
              <a:t>seperti</a:t>
            </a:r>
            <a:r>
              <a:rPr lang="en-ID" dirty="0"/>
              <a:t> yang </a:t>
            </a:r>
            <a:r>
              <a:rPr lang="en-ID" dirty="0" err="1"/>
              <a:t>ditafsirkan</a:t>
            </a:r>
            <a:r>
              <a:rPr lang="en-ID" dirty="0"/>
              <a:t> oleh </a:t>
            </a:r>
            <a:r>
              <a:rPr lang="en-ID" dirty="0" err="1"/>
              <a:t>beberapa</a:t>
            </a:r>
            <a:r>
              <a:rPr lang="en-ID" dirty="0"/>
              <a:t> </a:t>
            </a:r>
            <a:r>
              <a:rPr lang="en-ID" dirty="0" err="1"/>
              <a:t>komentator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bagian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, </a:t>
            </a:r>
            <a:r>
              <a:rPr lang="en-ID" dirty="0" err="1"/>
              <a:t>melainkan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air </a:t>
            </a:r>
            <a:r>
              <a:rPr lang="en-ID" dirty="0" err="1"/>
              <a:t>tersebut</a:t>
            </a:r>
            <a:r>
              <a:rPr lang="en-ID" dirty="0"/>
              <a:t>,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segala</a:t>
            </a:r>
            <a:r>
              <a:rPr lang="en-ID" dirty="0"/>
              <a:t> </a:t>
            </a:r>
            <a:r>
              <a:rPr lang="en-ID" dirty="0" err="1"/>
              <a:t>hal</a:t>
            </a:r>
            <a:r>
              <a:rPr lang="en-ID" dirty="0"/>
              <a:t>,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benar-benar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. </a:t>
            </a:r>
            <a:r>
              <a:rPr lang="en-ID" dirty="0" err="1"/>
              <a:t>Tidaklah</a:t>
            </a:r>
            <a:r>
              <a:rPr lang="en-ID" dirty="0"/>
              <a:t> </a:t>
            </a:r>
            <a:r>
              <a:rPr lang="en-ID" dirty="0" err="1"/>
              <a:t>relevan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mempertanyakan</a:t>
            </a:r>
            <a:r>
              <a:rPr lang="en-ID" dirty="0"/>
              <a:t> </a:t>
            </a:r>
            <a:r>
              <a:rPr lang="en-ID" dirty="0" err="1"/>
              <a:t>apakah</a:t>
            </a:r>
            <a:r>
              <a:rPr lang="en-ID" dirty="0"/>
              <a:t> air </a:t>
            </a:r>
            <a:r>
              <a:rPr lang="en-ID" dirty="0" err="1"/>
              <a:t>tersebut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lolos</a:t>
            </a:r>
            <a:r>
              <a:rPr lang="en-ID" dirty="0"/>
              <a:t> </a:t>
            </a:r>
            <a:r>
              <a:rPr lang="en-ID" dirty="0" err="1"/>
              <a:t>berbagai</a:t>
            </a:r>
            <a:r>
              <a:rPr lang="en-ID" dirty="0"/>
              <a:t> uji modern, </a:t>
            </a:r>
            <a:r>
              <a:rPr lang="en-ID" dirty="0" err="1"/>
              <a:t>baik</a:t>
            </a:r>
            <a:r>
              <a:rPr lang="en-ID" dirty="0"/>
              <a:t> </a:t>
            </a:r>
            <a:r>
              <a:rPr lang="en-ID" dirty="0" err="1"/>
              <a:t>mikroskopis</a:t>
            </a:r>
            <a:r>
              <a:rPr lang="en-ID" dirty="0"/>
              <a:t> </a:t>
            </a:r>
            <a:r>
              <a:rPr lang="en-ID" dirty="0" err="1"/>
              <a:t>maupun</a:t>
            </a:r>
            <a:r>
              <a:rPr lang="en-ID" dirty="0"/>
              <a:t> uji </a:t>
            </a:r>
            <a:r>
              <a:rPr lang="en-ID" dirty="0" err="1"/>
              <a:t>lainnya</a:t>
            </a:r>
            <a:r>
              <a:rPr lang="en-ID" dirty="0"/>
              <a:t>, yang </a:t>
            </a:r>
            <a:r>
              <a:rPr lang="en-ID" dirty="0" err="1"/>
              <a:t>digunakan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menganalisis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. Air </a:t>
            </a:r>
            <a:r>
              <a:rPr lang="en-ID" dirty="0" err="1"/>
              <a:t>tersebut</a:t>
            </a:r>
            <a:r>
              <a:rPr lang="en-ID" dirty="0"/>
              <a:t> </a:t>
            </a:r>
            <a:r>
              <a:rPr lang="en-ID" dirty="0" err="1"/>
              <a:t>tampak</a:t>
            </a:r>
            <a:r>
              <a:rPr lang="en-ID" dirty="0"/>
              <a:t> </a:t>
            </a:r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, dan </a:t>
            </a:r>
            <a:r>
              <a:rPr lang="en-ID" dirty="0" err="1"/>
              <a:t>dianggap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. Air </a:t>
            </a:r>
            <a:r>
              <a:rPr lang="en-ID" dirty="0" err="1"/>
              <a:t>tersebut</a:t>
            </a:r>
            <a:r>
              <a:rPr lang="en-ID" dirty="0"/>
              <a:t> </a:t>
            </a:r>
            <a:r>
              <a:rPr lang="en-ID" dirty="0" err="1"/>
              <a:t>bukan</a:t>
            </a:r>
            <a:r>
              <a:rPr lang="en-ID" dirty="0"/>
              <a:t> </a:t>
            </a:r>
            <a:r>
              <a:rPr lang="en-ID" dirty="0" err="1"/>
              <a:t>sekadar</a:t>
            </a:r>
            <a:r>
              <a:rPr lang="en-ID" dirty="0"/>
              <a:t> air yang </a:t>
            </a:r>
            <a:r>
              <a:rPr lang="en-ID" dirty="0" err="1"/>
              <a:t>berubah</a:t>
            </a:r>
            <a:r>
              <a:rPr lang="en-ID" dirty="0"/>
              <a:t> </a:t>
            </a:r>
            <a:r>
              <a:rPr lang="en-ID" dirty="0" err="1"/>
              <a:t>warna</a:t>
            </a:r>
            <a:r>
              <a:rPr lang="en-ID" dirty="0"/>
              <a:t>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tanah</a:t>
            </a:r>
            <a:r>
              <a:rPr lang="en-ID" dirty="0"/>
              <a:t> </a:t>
            </a:r>
            <a:r>
              <a:rPr lang="en-ID" dirty="0" err="1"/>
              <a:t>merah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Abyssinia. </a:t>
            </a:r>
            <a:r>
              <a:rPr lang="en-ID" dirty="0" err="1"/>
              <a:t>Beberapa</a:t>
            </a:r>
            <a:r>
              <a:rPr lang="en-ID" dirty="0"/>
              <a:t> orang </a:t>
            </a:r>
            <a:r>
              <a:rPr lang="en-ID" dirty="0" err="1"/>
              <a:t>menduga</a:t>
            </a:r>
            <a:r>
              <a:rPr lang="en-ID" dirty="0"/>
              <a:t> </a:t>
            </a:r>
            <a:r>
              <a:rPr lang="en-ID" dirty="0" err="1"/>
              <a:t>kemungkinan</a:t>
            </a:r>
            <a:r>
              <a:rPr lang="en-ID" dirty="0"/>
              <a:t> </a:t>
            </a:r>
            <a:r>
              <a:rPr lang="en-ID" dirty="0" err="1"/>
              <a:t>penyebabnya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konsentrasi</a:t>
            </a:r>
            <a:r>
              <a:rPr lang="en-ID" dirty="0"/>
              <a:t> </a:t>
            </a:r>
            <a:r>
              <a:rPr lang="en-ID" dirty="0" err="1"/>
              <a:t>tinggi</a:t>
            </a:r>
            <a:r>
              <a:rPr lang="en-ID" dirty="0"/>
              <a:t> "</a:t>
            </a:r>
            <a:r>
              <a:rPr lang="en-ID" dirty="0" err="1"/>
              <a:t>tumbuhan</a:t>
            </a:r>
            <a:r>
              <a:rPr lang="en-ID" dirty="0"/>
              <a:t> </a:t>
            </a:r>
            <a:r>
              <a:rPr lang="en-ID" dirty="0" err="1"/>
              <a:t>kriptogami</a:t>
            </a:r>
            <a:r>
              <a:rPr lang="en-ID" dirty="0"/>
              <a:t> dan infusoria", </a:t>
            </a:r>
            <a:r>
              <a:rPr lang="en-ID" dirty="0" err="1"/>
              <a:t>sesuatu</a:t>
            </a:r>
            <a:r>
              <a:rPr lang="en-ID" dirty="0"/>
              <a:t> yang </a:t>
            </a:r>
            <a:r>
              <a:rPr lang="en-ID" dirty="0" err="1"/>
              <a:t>mirip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"pasang </a:t>
            </a:r>
            <a:r>
              <a:rPr lang="en-ID" dirty="0" err="1"/>
              <a:t>merah</a:t>
            </a:r>
            <a:r>
              <a:rPr lang="en-ID" dirty="0"/>
              <a:t>" </a:t>
            </a:r>
            <a:r>
              <a:rPr lang="en-ID" dirty="0" err="1"/>
              <a:t>organisme</a:t>
            </a:r>
            <a:r>
              <a:rPr lang="en-ID" dirty="0"/>
              <a:t> </a:t>
            </a:r>
            <a:r>
              <a:rPr lang="en-ID" dirty="0" err="1"/>
              <a:t>mikroskopis</a:t>
            </a:r>
            <a:r>
              <a:rPr lang="en-ID" dirty="0"/>
              <a:t> yang </a:t>
            </a:r>
            <a:r>
              <a:rPr lang="en-ID" dirty="0" err="1"/>
              <a:t>membunuh</a:t>
            </a:r>
            <a:r>
              <a:rPr lang="en-ID" dirty="0"/>
              <a:t> </a:t>
            </a:r>
            <a:r>
              <a:rPr lang="en-ID" dirty="0" err="1"/>
              <a:t>jutaan</a:t>
            </a:r>
            <a:r>
              <a:rPr lang="en-ID" dirty="0"/>
              <a:t> ikan dan </a:t>
            </a:r>
            <a:r>
              <a:rPr lang="en-ID" dirty="0" err="1"/>
              <a:t>membawa</a:t>
            </a:r>
            <a:r>
              <a:rPr lang="en-ID" dirty="0"/>
              <a:t> </a:t>
            </a:r>
            <a:r>
              <a:rPr lang="en-ID" dirty="0" err="1"/>
              <a:t>bau</a:t>
            </a:r>
            <a:r>
              <a:rPr lang="en-ID" dirty="0"/>
              <a:t> </a:t>
            </a:r>
            <a:r>
              <a:rPr lang="en-ID" dirty="0" err="1"/>
              <a:t>busuk</a:t>
            </a:r>
            <a:r>
              <a:rPr lang="en-ID" dirty="0"/>
              <a:t> </a:t>
            </a:r>
            <a:r>
              <a:rPr lang="en-ID" dirty="0" err="1"/>
              <a:t>serta</a:t>
            </a:r>
            <a:r>
              <a:rPr lang="en-ID" dirty="0"/>
              <a:t> gas yang </a:t>
            </a:r>
            <a:r>
              <a:rPr lang="en-ID" dirty="0" err="1"/>
              <a:t>mengganggu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pantai</a:t>
            </a:r>
            <a:r>
              <a:rPr lang="en-ID" dirty="0"/>
              <a:t>, </a:t>
            </a:r>
            <a:r>
              <a:rPr lang="en-ID" dirty="0" err="1"/>
              <a:t>teluk</a:t>
            </a:r>
            <a:r>
              <a:rPr lang="en-ID" dirty="0"/>
              <a:t>, dan </a:t>
            </a:r>
            <a:r>
              <a:rPr lang="en-ID" dirty="0" err="1"/>
              <a:t>teluk</a:t>
            </a:r>
            <a:r>
              <a:rPr lang="en-ID" dirty="0"/>
              <a:t>. </a:t>
            </a:r>
            <a:r>
              <a:rPr lang="en-ID" dirty="0" err="1"/>
              <a:t>Patut</a:t>
            </a:r>
            <a:r>
              <a:rPr lang="en-ID" dirty="0"/>
              <a:t> </a:t>
            </a:r>
            <a:r>
              <a:rPr lang="en-ID" dirty="0" err="1"/>
              <a:t>dipertanyakan</a:t>
            </a:r>
            <a:r>
              <a:rPr lang="en-ID" dirty="0"/>
              <a:t> </a:t>
            </a:r>
            <a:r>
              <a:rPr lang="en-ID" dirty="0" err="1"/>
              <a:t>apakah</a:t>
            </a:r>
            <a:r>
              <a:rPr lang="en-ID" dirty="0"/>
              <a:t> air yang </a:t>
            </a:r>
            <a:r>
              <a:rPr lang="en-ID" dirty="0" err="1"/>
              <a:t>diubah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cara</a:t>
            </a:r>
            <a:r>
              <a:rPr lang="en-ID" dirty="0"/>
              <a:t> </a:t>
            </a:r>
            <a:r>
              <a:rPr lang="en-ID" dirty="0" err="1"/>
              <a:t>demikian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memenuhi</a:t>
            </a:r>
            <a:r>
              <a:rPr lang="en-ID" dirty="0"/>
              <a:t> </a:t>
            </a:r>
            <a:r>
              <a:rPr lang="en-ID" dirty="0" err="1"/>
              <a:t>semua</a:t>
            </a:r>
            <a:r>
              <a:rPr lang="en-ID" dirty="0"/>
              <a:t> </a:t>
            </a:r>
            <a:r>
              <a:rPr lang="en-ID" dirty="0" err="1"/>
              <a:t>spesifikasi</a:t>
            </a:r>
            <a:r>
              <a:rPr lang="en-ID" dirty="0"/>
              <a:t>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Alkitab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. </a:t>
            </a:r>
            <a:r>
              <a:rPr lang="en-ID" dirty="0" err="1"/>
              <a:t>Tentu</a:t>
            </a:r>
            <a:r>
              <a:rPr lang="en-ID" dirty="0"/>
              <a:t> </a:t>
            </a:r>
            <a:r>
              <a:rPr lang="en-ID" dirty="0" err="1"/>
              <a:t>saja</a:t>
            </a:r>
            <a:r>
              <a:rPr lang="en-ID" dirty="0"/>
              <a:t>, </a:t>
            </a:r>
            <a:r>
              <a:rPr lang="en-ID" dirty="0" err="1"/>
              <a:t>waktunya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dikendalikan</a:t>
            </a:r>
            <a:r>
              <a:rPr lang="en-ID" dirty="0"/>
              <a:t> oleh </a:t>
            </a:r>
            <a:r>
              <a:rPr lang="en-ID" dirty="0" err="1"/>
              <a:t>manusia</a:t>
            </a:r>
            <a:r>
              <a:rPr lang="en-ID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8851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dirty="0"/>
              <a:t>1. </a:t>
            </a:r>
            <a:r>
              <a:rPr lang="en-ID" b="1" dirty="0" err="1"/>
              <a:t>Pergilah</a:t>
            </a:r>
            <a:r>
              <a:rPr lang="en-ID" b="1" dirty="0"/>
              <a:t> </a:t>
            </a:r>
            <a:r>
              <a:rPr lang="en-ID" b="1" dirty="0" err="1"/>
              <a:t>kepada</a:t>
            </a:r>
            <a:r>
              <a:rPr lang="en-ID" b="1" dirty="0"/>
              <a:t> </a:t>
            </a:r>
            <a:r>
              <a:rPr lang="en-ID" b="1" dirty="0" err="1"/>
              <a:t>Firaun</a:t>
            </a:r>
            <a:r>
              <a:rPr lang="en-ID" dirty="0"/>
              <a:t>. Setelah </a:t>
            </a:r>
            <a:r>
              <a:rPr lang="en-ID" dirty="0" err="1"/>
              <a:t>selang</a:t>
            </a:r>
            <a:r>
              <a:rPr lang="en-ID" dirty="0"/>
              <a:t> </a:t>
            </a:r>
            <a:r>
              <a:rPr lang="en-ID" dirty="0" err="1"/>
              <a:t>waktu</a:t>
            </a:r>
            <a:r>
              <a:rPr lang="en-ID" dirty="0"/>
              <a:t> yang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ditentukan</a:t>
            </a:r>
            <a:r>
              <a:rPr lang="en-ID" dirty="0"/>
              <a:t>, Musa </a:t>
            </a:r>
            <a:r>
              <a:rPr lang="en-ID" dirty="0" err="1"/>
              <a:t>diperintahkan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mengumumkan</a:t>
            </a:r>
            <a:r>
              <a:rPr lang="en-ID" dirty="0"/>
              <a:t>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kedua</a:t>
            </a:r>
            <a:r>
              <a:rPr lang="en-ID" dirty="0"/>
              <a:t>. </a:t>
            </a:r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pertama</a:t>
            </a:r>
            <a:r>
              <a:rPr lang="en-ID" dirty="0"/>
              <a:t>,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diumumkan</a:t>
            </a:r>
            <a:r>
              <a:rPr lang="en-ID" dirty="0"/>
              <a:t> </a:t>
            </a:r>
            <a:r>
              <a:rPr lang="en-ID" dirty="0" err="1"/>
              <a:t>sebelumnya</a:t>
            </a:r>
            <a:r>
              <a:rPr lang="en-ID" dirty="0"/>
              <a:t>, agar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dianggap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kejadian</a:t>
            </a:r>
            <a:r>
              <a:rPr lang="en-ID" dirty="0"/>
              <a:t> </a:t>
            </a:r>
            <a:r>
              <a:rPr lang="en-ID" dirty="0" err="1"/>
              <a:t>alami</a:t>
            </a:r>
            <a:r>
              <a:rPr lang="en-ID" dirty="0"/>
              <a:t> dan </a:t>
            </a:r>
            <a:r>
              <a:rPr lang="en-ID" dirty="0" err="1"/>
              <a:t>kebetulan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b="1" dirty="0"/>
              <a:t>2. </a:t>
            </a:r>
            <a:r>
              <a:rPr lang="en-ID" b="1" dirty="0" err="1"/>
              <a:t>Katak</a:t>
            </a:r>
            <a:r>
              <a:rPr lang="en-ID" dirty="0"/>
              <a:t>. </a:t>
            </a:r>
            <a:r>
              <a:rPr lang="en-ID" dirty="0" err="1"/>
              <a:t>Katak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hewan</a:t>
            </a:r>
            <a:r>
              <a:rPr lang="en-ID" dirty="0"/>
              <a:t> </a:t>
            </a:r>
            <a:r>
              <a:rPr lang="en-ID" dirty="0" err="1"/>
              <a:t>suci</a:t>
            </a:r>
            <a:r>
              <a:rPr lang="en-ID" dirty="0"/>
              <a:t> </a:t>
            </a:r>
            <a:r>
              <a:rPr lang="en-ID" dirty="0" err="1"/>
              <a:t>bagi</a:t>
            </a:r>
            <a:r>
              <a:rPr lang="en-ID" dirty="0"/>
              <a:t> </a:t>
            </a:r>
            <a:r>
              <a:rPr lang="en-ID" dirty="0" err="1"/>
              <a:t>bangsa</a:t>
            </a:r>
            <a:r>
              <a:rPr lang="en-ID" dirty="0"/>
              <a:t> </a:t>
            </a:r>
            <a:r>
              <a:rPr lang="en-ID" dirty="0" err="1"/>
              <a:t>Mesir</a:t>
            </a:r>
            <a:r>
              <a:rPr lang="en-ID" dirty="0"/>
              <a:t>. Salah </a:t>
            </a:r>
            <a:r>
              <a:rPr lang="en-ID" dirty="0" err="1"/>
              <a:t>satu</a:t>
            </a:r>
            <a:r>
              <a:rPr lang="en-ID" dirty="0"/>
              <a:t> </a:t>
            </a:r>
            <a:r>
              <a:rPr lang="en-ID" dirty="0" err="1"/>
              <a:t>dewa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, </a:t>
            </a:r>
            <a:r>
              <a:rPr lang="en-ID" dirty="0" err="1"/>
              <a:t>Heqa</a:t>
            </a:r>
            <a:r>
              <a:rPr lang="en-ID" dirty="0"/>
              <a:t>,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dewi</a:t>
            </a:r>
            <a:r>
              <a:rPr lang="en-ID" dirty="0"/>
              <a:t> </a:t>
            </a:r>
            <a:r>
              <a:rPr lang="en-ID" dirty="0" err="1"/>
              <a:t>berkepala</a:t>
            </a:r>
            <a:r>
              <a:rPr lang="en-ID" dirty="0"/>
              <a:t> </a:t>
            </a:r>
            <a:r>
              <a:rPr lang="en-ID" dirty="0" err="1"/>
              <a:t>katak</a:t>
            </a:r>
            <a:r>
              <a:rPr lang="en-ID" dirty="0"/>
              <a:t> yang </a:t>
            </a:r>
            <a:r>
              <a:rPr lang="en-ID" dirty="0" err="1"/>
              <a:t>diyakini</a:t>
            </a:r>
            <a:r>
              <a:rPr lang="en-ID" dirty="0"/>
              <a:t>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kekuatan</a:t>
            </a:r>
            <a:r>
              <a:rPr lang="en-ID" dirty="0"/>
              <a:t> </a:t>
            </a:r>
            <a:r>
              <a:rPr lang="en-ID" dirty="0" err="1"/>
              <a:t>kreatif</a:t>
            </a:r>
            <a:r>
              <a:rPr lang="en-ID" dirty="0"/>
              <a:t>. </a:t>
            </a:r>
            <a:r>
              <a:rPr lang="en-ID" dirty="0" err="1"/>
              <a:t>Meskipun</a:t>
            </a:r>
            <a:r>
              <a:rPr lang="en-ID" dirty="0"/>
              <a:t> </a:t>
            </a:r>
            <a:r>
              <a:rPr lang="en-ID" dirty="0" err="1"/>
              <a:t>tujuan</a:t>
            </a:r>
            <a:r>
              <a:rPr lang="en-ID" dirty="0"/>
              <a:t> </a:t>
            </a:r>
            <a:r>
              <a:rPr lang="en-ID" dirty="0" err="1"/>
              <a:t>utama</a:t>
            </a:r>
            <a:r>
              <a:rPr lang="en-ID" dirty="0"/>
              <a:t>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menghukum</a:t>
            </a:r>
            <a:r>
              <a:rPr lang="en-ID" dirty="0"/>
              <a:t> para </a:t>
            </a:r>
            <a:r>
              <a:rPr lang="en-ID" dirty="0" err="1"/>
              <a:t>penindas</a:t>
            </a:r>
            <a:r>
              <a:rPr lang="en-ID" dirty="0"/>
              <a:t> Israel,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juga </a:t>
            </a:r>
            <a:r>
              <a:rPr lang="en-ID" dirty="0" err="1"/>
              <a:t>dirancang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menghina</a:t>
            </a:r>
            <a:r>
              <a:rPr lang="en-ID" dirty="0"/>
              <a:t> </a:t>
            </a:r>
            <a:r>
              <a:rPr lang="en-ID" dirty="0" err="1"/>
              <a:t>dewa-dewa</a:t>
            </a:r>
            <a:r>
              <a:rPr lang="en-ID" dirty="0"/>
              <a:t> kafir </a:t>
            </a:r>
            <a:r>
              <a:rPr lang="en-ID" dirty="0" err="1"/>
              <a:t>mereka</a:t>
            </a:r>
            <a:r>
              <a:rPr lang="en-ID" dirty="0"/>
              <a:t>. </a:t>
            </a:r>
            <a:r>
              <a:rPr lang="en-ID" dirty="0" err="1"/>
              <a:t>Perkembangbiakan</a:t>
            </a:r>
            <a:r>
              <a:rPr lang="en-ID" dirty="0"/>
              <a:t> </a:t>
            </a:r>
            <a:r>
              <a:rPr lang="en-ID" dirty="0" err="1"/>
              <a:t>katak</a:t>
            </a:r>
            <a:r>
              <a:rPr lang="en-ID" dirty="0"/>
              <a:t> yang </a:t>
            </a:r>
            <a:r>
              <a:rPr lang="en-ID" dirty="0" err="1"/>
              <a:t>besar</a:t>
            </a:r>
            <a:r>
              <a:rPr lang="en-ID" dirty="0"/>
              <a:t> </a:t>
            </a:r>
            <a:r>
              <a:rPr lang="en-ID" dirty="0" err="1"/>
              <a:t>membuat</a:t>
            </a:r>
            <a:r>
              <a:rPr lang="en-ID" dirty="0"/>
              <a:t> </a:t>
            </a:r>
            <a:r>
              <a:rPr lang="en-ID" dirty="0" err="1"/>
              <a:t>dewi</a:t>
            </a:r>
            <a:r>
              <a:rPr lang="en-ID" dirty="0"/>
              <a:t> </a:t>
            </a:r>
            <a:r>
              <a:rPr lang="en-ID" dirty="0" err="1"/>
              <a:t>Heqa</a:t>
            </a:r>
            <a:r>
              <a:rPr lang="en-ID" dirty="0"/>
              <a:t> </a:t>
            </a:r>
            <a:r>
              <a:rPr lang="en-ID" dirty="0" err="1"/>
              <a:t>tampak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hanya</a:t>
            </a:r>
            <a:r>
              <a:rPr lang="en-ID" dirty="0"/>
              <a:t> </a:t>
            </a:r>
            <a:r>
              <a:rPr lang="en-ID" dirty="0" err="1"/>
              <a:t>menggelikan</a:t>
            </a:r>
            <a:r>
              <a:rPr lang="en-ID" dirty="0"/>
              <a:t> </a:t>
            </a:r>
            <a:r>
              <a:rPr lang="en-ID" dirty="0" err="1"/>
              <a:t>tetapi</a:t>
            </a:r>
            <a:r>
              <a:rPr lang="en-ID" dirty="0"/>
              <a:t> </a:t>
            </a:r>
            <a:r>
              <a:rPr lang="en-ID" dirty="0" err="1"/>
              <a:t>bahkan</a:t>
            </a:r>
            <a:r>
              <a:rPr lang="en-ID" dirty="0"/>
              <a:t> </a:t>
            </a:r>
            <a:r>
              <a:rPr lang="en-ID" dirty="0" err="1"/>
              <a:t>ganas</a:t>
            </a:r>
            <a:r>
              <a:rPr lang="en-ID" dirty="0"/>
              <a:t>. Di </a:t>
            </a:r>
            <a:r>
              <a:rPr lang="en-ID" dirty="0" err="1"/>
              <a:t>sinilah</a:t>
            </a:r>
            <a:r>
              <a:rPr lang="en-ID" dirty="0"/>
              <a:t> </a:t>
            </a:r>
            <a:r>
              <a:rPr lang="en-ID" dirty="0" err="1"/>
              <a:t>dia</a:t>
            </a:r>
            <a:r>
              <a:rPr lang="en-ID" dirty="0"/>
              <a:t>, </a:t>
            </a:r>
            <a:r>
              <a:rPr lang="en-ID" dirty="0" err="1"/>
              <a:t>menyiksa</a:t>
            </a:r>
            <a:r>
              <a:rPr lang="en-ID" dirty="0"/>
              <a:t> orang-orang yang </a:t>
            </a:r>
            <a:r>
              <a:rPr lang="en-ID" dirty="0" err="1"/>
              <a:t>mengaku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pemujanya</a:t>
            </a:r>
            <a:r>
              <a:rPr lang="en-ID" dirty="0"/>
              <a:t> yang paling </a:t>
            </a:r>
            <a:r>
              <a:rPr lang="en-ID" dirty="0" err="1"/>
              <a:t>bersemangat</a:t>
            </a:r>
            <a:r>
              <a:rPr lang="en-ID" dirty="0"/>
              <a:t>. </a:t>
            </a:r>
            <a:r>
              <a:rPr lang="en-ID" dirty="0" err="1"/>
              <a:t>Takhayul</a:t>
            </a:r>
            <a:r>
              <a:rPr lang="en-ID" dirty="0"/>
              <a:t> agama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mewajibkan</a:t>
            </a:r>
            <a:r>
              <a:rPr lang="en-ID" dirty="0"/>
              <a:t> </a:t>
            </a:r>
            <a:r>
              <a:rPr lang="en-ID" dirty="0" err="1"/>
              <a:t>bangsa</a:t>
            </a:r>
            <a:r>
              <a:rPr lang="en-ID" dirty="0"/>
              <a:t> </a:t>
            </a:r>
            <a:r>
              <a:rPr lang="en-ID" dirty="0" err="1"/>
              <a:t>Mesir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menghormati</a:t>
            </a:r>
            <a:r>
              <a:rPr lang="en-ID" dirty="0"/>
              <a:t> </a:t>
            </a:r>
            <a:r>
              <a:rPr lang="en-ID" dirty="0" err="1"/>
              <a:t>makhluk-makhluk</a:t>
            </a:r>
            <a:r>
              <a:rPr lang="en-ID" dirty="0"/>
              <a:t> yang </a:t>
            </a:r>
            <a:r>
              <a:rPr lang="en-ID" dirty="0" err="1"/>
              <a:t>kini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benci</a:t>
            </a:r>
            <a:r>
              <a:rPr lang="en-ID" dirty="0"/>
              <a:t> dan </a:t>
            </a:r>
            <a:r>
              <a:rPr lang="en-ID" dirty="0" err="1"/>
              <a:t>muak</a:t>
            </a:r>
            <a:r>
              <a:rPr lang="en-ID" dirty="0"/>
              <a:t>, dan </a:t>
            </a:r>
            <a:r>
              <a:rPr lang="en-ID" dirty="0" err="1"/>
              <a:t>jika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,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pasti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membinasakan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b="1" dirty="0"/>
              <a:t>3. Sungai </a:t>
            </a:r>
            <a:r>
              <a:rPr lang="en-ID" b="1" dirty="0" err="1"/>
              <a:t>itu</a:t>
            </a:r>
            <a:r>
              <a:rPr lang="en-ID" b="1" dirty="0"/>
              <a:t> </a:t>
            </a:r>
            <a:r>
              <a:rPr lang="en-ID" b="1" dirty="0" err="1"/>
              <a:t>akan</a:t>
            </a:r>
            <a:r>
              <a:rPr lang="en-ID" b="1" dirty="0"/>
              <a:t> </a:t>
            </a:r>
            <a:r>
              <a:rPr lang="en-ID" b="1" dirty="0" err="1"/>
              <a:t>melahirkan</a:t>
            </a:r>
            <a:r>
              <a:rPr lang="en-ID" dirty="0"/>
              <a:t>. </a:t>
            </a:r>
            <a:r>
              <a:rPr lang="en-ID" dirty="0" err="1"/>
              <a:t>Sulit</a:t>
            </a:r>
            <a:r>
              <a:rPr lang="en-ID" dirty="0"/>
              <a:t> </a:t>
            </a:r>
            <a:r>
              <a:rPr lang="en-ID" dirty="0" err="1"/>
              <a:t>bagi</a:t>
            </a:r>
            <a:r>
              <a:rPr lang="en-ID" dirty="0"/>
              <a:t> </a:t>
            </a:r>
            <a:r>
              <a:rPr lang="en-ID" dirty="0" err="1"/>
              <a:t>kita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menyadari</a:t>
            </a:r>
            <a:r>
              <a:rPr lang="en-ID" dirty="0"/>
              <a:t> </a:t>
            </a:r>
            <a:r>
              <a:rPr lang="en-ID" dirty="0" err="1"/>
              <a:t>betapa</a:t>
            </a:r>
            <a:r>
              <a:rPr lang="en-ID" dirty="0"/>
              <a:t> </a:t>
            </a:r>
            <a:r>
              <a:rPr lang="en-ID" dirty="0" err="1"/>
              <a:t>dahsyatnya</a:t>
            </a:r>
            <a:r>
              <a:rPr lang="en-ID" dirty="0"/>
              <a:t>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. Jika </a:t>
            </a:r>
            <a:r>
              <a:rPr lang="en-ID" dirty="0" err="1"/>
              <a:t>seluruh</a:t>
            </a:r>
            <a:r>
              <a:rPr lang="en-ID" dirty="0"/>
              <a:t> negeri </a:t>
            </a:r>
            <a:r>
              <a:rPr lang="en-ID" dirty="0" err="1"/>
              <a:t>dipenuhi</a:t>
            </a:r>
            <a:r>
              <a:rPr lang="en-ID" dirty="0"/>
              <a:t> </a:t>
            </a:r>
            <a:r>
              <a:rPr lang="en-ID" dirty="0" err="1"/>
              <a:t>makhluk-makhluk</a:t>
            </a:r>
            <a:r>
              <a:rPr lang="en-ID" dirty="0"/>
              <a:t> </a:t>
            </a:r>
            <a:r>
              <a:rPr lang="en-ID" dirty="0" err="1"/>
              <a:t>menjijikkan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,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berjalan</a:t>
            </a:r>
            <a:r>
              <a:rPr lang="en-ID" dirty="0"/>
              <a:t> di </a:t>
            </a:r>
            <a:r>
              <a:rPr lang="en-ID" dirty="0" err="1"/>
              <a:t>jalan-jalan</a:t>
            </a:r>
            <a:r>
              <a:rPr lang="en-ID" dirty="0"/>
              <a:t> </a:t>
            </a:r>
            <a:r>
              <a:rPr lang="en-ID" dirty="0" err="1"/>
              <a:t>tanpa</a:t>
            </a:r>
            <a:r>
              <a:rPr lang="en-ID" dirty="0"/>
              <a:t> </a:t>
            </a:r>
            <a:r>
              <a:rPr lang="en-ID" dirty="0" err="1"/>
              <a:t>menginjak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, </a:t>
            </a:r>
            <a:r>
              <a:rPr lang="en-ID" dirty="0" err="1"/>
              <a:t>mendapati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hanya</a:t>
            </a:r>
            <a:r>
              <a:rPr lang="en-ID" dirty="0"/>
              <a:t> </a:t>
            </a:r>
            <a:r>
              <a:rPr lang="en-ID" dirty="0" err="1"/>
              <a:t>menempati</a:t>
            </a:r>
            <a:r>
              <a:rPr lang="en-ID" dirty="0"/>
              <a:t> </a:t>
            </a:r>
            <a:r>
              <a:rPr lang="en-ID" dirty="0" err="1"/>
              <a:t>depan</a:t>
            </a:r>
            <a:r>
              <a:rPr lang="en-ID" dirty="0"/>
              <a:t> </a:t>
            </a:r>
            <a:r>
              <a:rPr lang="en-ID" dirty="0" err="1"/>
              <a:t>pintu</a:t>
            </a:r>
            <a:r>
              <a:rPr lang="en-ID" dirty="0"/>
              <a:t> </a:t>
            </a:r>
            <a:r>
              <a:rPr lang="en-ID" dirty="0" err="1"/>
              <a:t>rumah</a:t>
            </a:r>
            <a:r>
              <a:rPr lang="en-ID" dirty="0"/>
              <a:t> </a:t>
            </a:r>
            <a:r>
              <a:rPr lang="en-ID" dirty="0" err="1"/>
              <a:t>seseorang</a:t>
            </a:r>
            <a:r>
              <a:rPr lang="en-ID" dirty="0"/>
              <a:t> </a:t>
            </a:r>
            <a:r>
              <a:rPr lang="en-ID" dirty="0" err="1"/>
              <a:t>tetapi</a:t>
            </a:r>
            <a:r>
              <a:rPr lang="en-ID" dirty="0"/>
              <a:t> juga </a:t>
            </a:r>
            <a:r>
              <a:rPr lang="en-ID" dirty="0" err="1"/>
              <a:t>menguasai</a:t>
            </a:r>
            <a:r>
              <a:rPr lang="en-ID" dirty="0"/>
              <a:t> </a:t>
            </a:r>
            <a:r>
              <a:rPr lang="en-ID" dirty="0" err="1"/>
              <a:t>rumah</a:t>
            </a:r>
            <a:r>
              <a:rPr lang="en-ID" dirty="0"/>
              <a:t> </a:t>
            </a:r>
            <a:r>
              <a:rPr lang="en-ID" dirty="0" err="1"/>
              <a:t>seseorang</a:t>
            </a:r>
            <a:r>
              <a:rPr lang="en-ID" dirty="0"/>
              <a:t>, di </a:t>
            </a:r>
            <a:r>
              <a:rPr lang="en-ID" dirty="0" err="1"/>
              <a:t>kamar</a:t>
            </a:r>
            <a:r>
              <a:rPr lang="en-ID" dirty="0"/>
              <a:t> </a:t>
            </a:r>
            <a:r>
              <a:rPr lang="en-ID" dirty="0" err="1"/>
              <a:t>tidur</a:t>
            </a:r>
            <a:r>
              <a:rPr lang="en-ID" dirty="0"/>
              <a:t> </a:t>
            </a:r>
            <a:r>
              <a:rPr lang="en-ID" dirty="0" err="1"/>
              <a:t>seseorang</a:t>
            </a:r>
            <a:r>
              <a:rPr lang="en-ID" dirty="0"/>
              <a:t> dan di </a:t>
            </a:r>
            <a:r>
              <a:rPr lang="en-ID" dirty="0" err="1"/>
              <a:t>atas</a:t>
            </a:r>
            <a:r>
              <a:rPr lang="en-ID" dirty="0"/>
              <a:t> </a:t>
            </a:r>
            <a:r>
              <a:rPr lang="en-ID" dirty="0" err="1"/>
              <a:t>tempat</a:t>
            </a:r>
            <a:r>
              <a:rPr lang="en-ID" dirty="0"/>
              <a:t> </a:t>
            </a:r>
            <a:r>
              <a:rPr lang="en-ID" dirty="0" err="1"/>
              <a:t>tidur</a:t>
            </a:r>
            <a:r>
              <a:rPr lang="en-ID" dirty="0"/>
              <a:t> </a:t>
            </a:r>
            <a:r>
              <a:rPr lang="en-ID" dirty="0" err="1"/>
              <a:t>seseorang</a:t>
            </a:r>
            <a:r>
              <a:rPr lang="en-ID" dirty="0"/>
              <a:t>, </a:t>
            </a:r>
            <a:r>
              <a:rPr lang="en-ID" dirty="0" err="1"/>
              <a:t>mendengarkan</a:t>
            </a:r>
            <a:r>
              <a:rPr lang="en-ID" dirty="0"/>
              <a:t> </a:t>
            </a:r>
            <a:r>
              <a:rPr lang="en-ID" dirty="0" err="1"/>
              <a:t>tanpa</a:t>
            </a:r>
            <a:r>
              <a:rPr lang="en-ID" dirty="0"/>
              <a:t> </a:t>
            </a:r>
            <a:r>
              <a:rPr lang="en-ID" dirty="0" err="1"/>
              <a:t>henti</a:t>
            </a:r>
            <a:r>
              <a:rPr lang="en-ID" dirty="0"/>
              <a:t> </a:t>
            </a:r>
            <a:r>
              <a:rPr lang="en-ID" dirty="0" err="1"/>
              <a:t>suara</a:t>
            </a:r>
            <a:r>
              <a:rPr lang="en-ID" dirty="0"/>
              <a:t> </a:t>
            </a:r>
            <a:r>
              <a:rPr lang="en-ID" dirty="0" err="1"/>
              <a:t>serak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yang </a:t>
            </a:r>
            <a:r>
              <a:rPr lang="en-ID" dirty="0" err="1"/>
              <a:t>menyedihkan</a:t>
            </a:r>
            <a:r>
              <a:rPr lang="en-ID" dirty="0"/>
              <a:t>,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melihat</a:t>
            </a:r>
            <a:r>
              <a:rPr lang="en-ID" dirty="0"/>
              <a:t> </a:t>
            </a:r>
            <a:r>
              <a:rPr lang="en-ID" dirty="0" err="1"/>
              <a:t>apa</a:t>
            </a:r>
            <a:r>
              <a:rPr lang="en-ID" dirty="0"/>
              <a:t> pun </a:t>
            </a:r>
            <a:r>
              <a:rPr lang="en-ID" dirty="0" err="1"/>
              <a:t>kecuali</a:t>
            </a:r>
            <a:r>
              <a:rPr lang="en-ID" dirty="0"/>
              <a:t> </a:t>
            </a:r>
            <a:r>
              <a:rPr lang="en-ID" dirty="0" err="1"/>
              <a:t>bentuk-bentuk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yang </a:t>
            </a:r>
            <a:r>
              <a:rPr lang="en-ID" dirty="0" err="1"/>
              <a:t>menjijikkan</a:t>
            </a:r>
            <a:r>
              <a:rPr lang="en-ID" dirty="0"/>
              <a:t> di </a:t>
            </a:r>
            <a:r>
              <a:rPr lang="en-ID" dirty="0" err="1"/>
              <a:t>setiap</a:t>
            </a:r>
            <a:r>
              <a:rPr lang="en-ID" dirty="0"/>
              <a:t> </a:t>
            </a:r>
            <a:r>
              <a:rPr lang="en-ID" dirty="0" err="1"/>
              <a:t>sisi</a:t>
            </a:r>
            <a:r>
              <a:rPr lang="en-ID" dirty="0"/>
              <a:t>, </a:t>
            </a:r>
            <a:r>
              <a:rPr lang="en-ID" dirty="0" err="1"/>
              <a:t>terus-menerus</a:t>
            </a:r>
            <a:r>
              <a:rPr lang="en-ID" dirty="0"/>
              <a:t> </a:t>
            </a:r>
            <a:r>
              <a:rPr lang="en-ID" dirty="0" err="1"/>
              <a:t>bersentuhan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dan </a:t>
            </a:r>
            <a:r>
              <a:rPr lang="en-ID" dirty="0" err="1"/>
              <a:t>merasakan</a:t>
            </a:r>
            <a:r>
              <a:rPr lang="en-ID" dirty="0"/>
              <a:t> </a:t>
            </a:r>
            <a:r>
              <a:rPr lang="en-ID" dirty="0" err="1"/>
              <a:t>menjijikkannya</a:t>
            </a:r>
            <a:r>
              <a:rPr lang="en-ID" dirty="0"/>
              <a:t> </a:t>
            </a:r>
            <a:r>
              <a:rPr lang="en-ID" dirty="0" err="1"/>
              <a:t>kulit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yang </a:t>
            </a:r>
            <a:r>
              <a:rPr lang="en-ID" dirty="0" err="1"/>
              <a:t>dingin</a:t>
            </a:r>
            <a:r>
              <a:rPr lang="en-ID" dirty="0"/>
              <a:t> dan </a:t>
            </a:r>
            <a:r>
              <a:rPr lang="en-ID" dirty="0" err="1"/>
              <a:t>lembab</a:t>
            </a:r>
            <a:r>
              <a:rPr lang="en-ID" dirty="0"/>
              <a:t>, </a:t>
            </a:r>
            <a:r>
              <a:rPr lang="en-ID" dirty="0" err="1"/>
              <a:t>mungkin</a:t>
            </a:r>
            <a:r>
              <a:rPr lang="en-ID" dirty="0"/>
              <a:t> </a:t>
            </a:r>
            <a:r>
              <a:rPr lang="en-ID" dirty="0" err="1"/>
              <a:t>sudah</a:t>
            </a:r>
            <a:r>
              <a:rPr lang="en-ID" dirty="0"/>
              <a:t> </a:t>
            </a:r>
            <a:r>
              <a:rPr lang="en-ID" dirty="0" err="1"/>
              <a:t>cukup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menguji</a:t>
            </a:r>
            <a:r>
              <a:rPr lang="en-ID" dirty="0"/>
              <a:t> </a:t>
            </a:r>
            <a:r>
              <a:rPr lang="en-ID" dirty="0" err="1"/>
              <a:t>kewarasan</a:t>
            </a:r>
            <a:r>
              <a:rPr lang="en-ID" dirty="0"/>
              <a:t> </a:t>
            </a:r>
            <a:r>
              <a:rPr lang="en-ID" dirty="0" err="1"/>
              <a:t>seseorang</a:t>
            </a:r>
            <a:r>
              <a:rPr lang="en-ID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4803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dirty="0"/>
              <a:t>16. Kutu</a:t>
            </a:r>
            <a:r>
              <a:rPr lang="en-ID" dirty="0"/>
              <a:t>. </a:t>
            </a:r>
            <a:r>
              <a:rPr lang="en-ID" dirty="0" err="1"/>
              <a:t>Kinnam</a:t>
            </a:r>
            <a:r>
              <a:rPr lang="en-ID" dirty="0"/>
              <a:t>, </a:t>
            </a:r>
            <a:r>
              <a:rPr lang="en-ID" dirty="0" err="1"/>
              <a:t>kemungkinan</a:t>
            </a:r>
            <a:r>
              <a:rPr lang="en-ID" dirty="0"/>
              <a:t> </a:t>
            </a:r>
            <a:r>
              <a:rPr lang="en-ID" dirty="0" err="1"/>
              <a:t>berasal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kata </a:t>
            </a:r>
            <a:r>
              <a:rPr lang="en-ID" dirty="0" err="1"/>
              <a:t>Mesir</a:t>
            </a:r>
            <a:r>
              <a:rPr lang="en-ID" dirty="0"/>
              <a:t> </a:t>
            </a:r>
            <a:r>
              <a:rPr lang="en-ID" dirty="0" err="1"/>
              <a:t>chenemeś</a:t>
            </a:r>
            <a:r>
              <a:rPr lang="en-ID" dirty="0"/>
              <a:t>, yang </a:t>
            </a:r>
            <a:r>
              <a:rPr lang="en-ID" dirty="0" err="1"/>
              <a:t>berarti</a:t>
            </a:r>
            <a:r>
              <a:rPr lang="en-ID" dirty="0"/>
              <a:t> "</a:t>
            </a:r>
            <a:r>
              <a:rPr lang="en-ID" dirty="0" err="1"/>
              <a:t>nyamuk</a:t>
            </a:r>
            <a:r>
              <a:rPr lang="en-ID" dirty="0"/>
              <a:t>". </a:t>
            </a:r>
            <a:r>
              <a:rPr lang="en-ID" dirty="0" err="1"/>
              <a:t>Terjemahan</a:t>
            </a:r>
            <a:r>
              <a:rPr lang="en-ID" dirty="0"/>
              <a:t> "kutu" </a:t>
            </a:r>
            <a:r>
              <a:rPr lang="en-ID" dirty="0" err="1"/>
              <a:t>mengikuti</a:t>
            </a:r>
            <a:r>
              <a:rPr lang="en-ID" dirty="0"/>
              <a:t> </a:t>
            </a:r>
            <a:r>
              <a:rPr lang="en-ID" dirty="0" err="1"/>
              <a:t>pendapat</a:t>
            </a:r>
            <a:r>
              <a:rPr lang="en-ID" dirty="0"/>
              <a:t> </a:t>
            </a:r>
            <a:r>
              <a:rPr lang="en-ID" dirty="0" err="1"/>
              <a:t>sejarawan</a:t>
            </a:r>
            <a:r>
              <a:rPr lang="en-ID" dirty="0"/>
              <a:t> </a:t>
            </a:r>
            <a:r>
              <a:rPr lang="en-ID" dirty="0" err="1"/>
              <a:t>Yahudi</a:t>
            </a:r>
            <a:r>
              <a:rPr lang="en-ID" dirty="0"/>
              <a:t> Josephus dan para </a:t>
            </a:r>
            <a:r>
              <a:rPr lang="en-ID" dirty="0" err="1"/>
              <a:t>penulis</a:t>
            </a:r>
            <a:r>
              <a:rPr lang="en-ID" dirty="0"/>
              <a:t> Talmud, </a:t>
            </a:r>
            <a:r>
              <a:rPr lang="en-ID" dirty="0" err="1"/>
              <a:t>tetapi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dasar</a:t>
            </a:r>
            <a:r>
              <a:rPr lang="en-ID" dirty="0"/>
              <a:t> </a:t>
            </a:r>
            <a:r>
              <a:rPr lang="en-ID" dirty="0" err="1"/>
              <a:t>linguistik</a:t>
            </a:r>
            <a:r>
              <a:rPr lang="en-ID" dirty="0"/>
              <a:t>. </a:t>
            </a:r>
            <a:r>
              <a:rPr lang="en-ID" dirty="0" err="1"/>
              <a:t>Nyamuk</a:t>
            </a:r>
            <a:r>
              <a:rPr lang="en-ID" dirty="0"/>
              <a:t> </a:t>
            </a:r>
            <a:r>
              <a:rPr lang="en-ID" dirty="0" err="1"/>
              <a:t>Mesir</a:t>
            </a:r>
            <a:r>
              <a:rPr lang="en-ID" dirty="0"/>
              <a:t> </a:t>
            </a:r>
            <a:r>
              <a:rPr lang="en-ID" dirty="0" err="1"/>
              <a:t>berukuran</a:t>
            </a:r>
            <a:r>
              <a:rPr lang="en-ID" dirty="0"/>
              <a:t> </a:t>
            </a:r>
            <a:r>
              <a:rPr lang="en-ID" dirty="0" err="1"/>
              <a:t>sangat</a:t>
            </a:r>
            <a:r>
              <a:rPr lang="en-ID" dirty="0"/>
              <a:t> </a:t>
            </a:r>
            <a:r>
              <a:rPr lang="en-ID" dirty="0" err="1"/>
              <a:t>kecil</a:t>
            </a:r>
            <a:r>
              <a:rPr lang="en-ID" dirty="0"/>
              <a:t> </a:t>
            </a:r>
            <a:r>
              <a:rPr lang="en-ID" dirty="0" err="1"/>
              <a:t>sehingga</a:t>
            </a:r>
            <a:r>
              <a:rPr lang="en-ID" dirty="0"/>
              <a:t> </a:t>
            </a:r>
            <a:r>
              <a:rPr lang="en-ID" dirty="0" err="1"/>
              <a:t>hampir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terlihat</a:t>
            </a:r>
            <a:r>
              <a:rPr lang="en-ID" dirty="0"/>
              <a:t> oleh </a:t>
            </a:r>
            <a:r>
              <a:rPr lang="en-ID" dirty="0" err="1"/>
              <a:t>mata</a:t>
            </a:r>
            <a:r>
              <a:rPr lang="en-ID" dirty="0"/>
              <a:t>, </a:t>
            </a:r>
            <a:r>
              <a:rPr lang="en-ID" dirty="0" err="1"/>
              <a:t>tetapi</a:t>
            </a:r>
            <a:r>
              <a:rPr lang="en-ID" dirty="0"/>
              <a:t>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sengat</a:t>
            </a:r>
            <a:r>
              <a:rPr lang="en-ID" dirty="0"/>
              <a:t> yang, </a:t>
            </a:r>
            <a:r>
              <a:rPr lang="en-ID" dirty="0" err="1"/>
              <a:t>menurut</a:t>
            </a:r>
            <a:r>
              <a:rPr lang="en-ID" dirty="0"/>
              <a:t> Philo dan </a:t>
            </a:r>
            <a:r>
              <a:rPr lang="en-ID" dirty="0" err="1"/>
              <a:t>Origenes</a:t>
            </a:r>
            <a:r>
              <a:rPr lang="en-ID" dirty="0"/>
              <a:t>, </a:t>
            </a:r>
            <a:r>
              <a:rPr lang="en-ID" dirty="0" err="1"/>
              <a:t>menyebabkan</a:t>
            </a:r>
            <a:r>
              <a:rPr lang="en-ID" dirty="0"/>
              <a:t> </a:t>
            </a:r>
            <a:r>
              <a:rPr lang="en-ID" dirty="0" err="1"/>
              <a:t>iritasi</a:t>
            </a:r>
            <a:r>
              <a:rPr lang="en-ID" dirty="0"/>
              <a:t> </a:t>
            </a:r>
            <a:r>
              <a:rPr lang="en-ID" dirty="0" err="1"/>
              <a:t>kulit</a:t>
            </a:r>
            <a:r>
              <a:rPr lang="en-ID" dirty="0"/>
              <a:t> yang </a:t>
            </a:r>
            <a:r>
              <a:rPr lang="en-ID" dirty="0" err="1"/>
              <a:t>sangat</a:t>
            </a:r>
            <a:r>
              <a:rPr lang="en-ID" dirty="0"/>
              <a:t> </a:t>
            </a:r>
            <a:r>
              <a:rPr lang="en-ID" dirty="0" err="1"/>
              <a:t>menyakitkan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b="1" dirty="0"/>
              <a:t>18. </a:t>
            </a:r>
            <a:r>
              <a:rPr lang="en-ID" b="1" dirty="0" err="1"/>
              <a:t>Mereka</a:t>
            </a:r>
            <a:r>
              <a:rPr lang="en-ID" b="1" dirty="0"/>
              <a:t> </a:t>
            </a:r>
            <a:r>
              <a:rPr lang="en-ID" b="1" dirty="0" err="1"/>
              <a:t>tidak</a:t>
            </a:r>
            <a:r>
              <a:rPr lang="en-ID" b="1" dirty="0"/>
              <a:t> </a:t>
            </a:r>
            <a:r>
              <a:rPr lang="en-ID" b="1" dirty="0" err="1"/>
              <a:t>mampu</a:t>
            </a:r>
            <a:r>
              <a:rPr lang="en-ID" dirty="0"/>
              <a:t>. Banyak </a:t>
            </a:r>
            <a:r>
              <a:rPr lang="en-ID" dirty="0" err="1"/>
              <a:t>penafsir</a:t>
            </a:r>
            <a:r>
              <a:rPr lang="en-ID" dirty="0"/>
              <a:t> </a:t>
            </a:r>
            <a:r>
              <a:rPr lang="en-ID" dirty="0" err="1"/>
              <a:t>berpendapat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para </a:t>
            </a:r>
            <a:r>
              <a:rPr lang="en-ID" dirty="0" err="1"/>
              <a:t>ahli</a:t>
            </a:r>
            <a:r>
              <a:rPr lang="en-ID" dirty="0"/>
              <a:t> </a:t>
            </a:r>
            <a:r>
              <a:rPr lang="en-ID" dirty="0" err="1"/>
              <a:t>sihir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menyerah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pertarungan</a:t>
            </a:r>
            <a:r>
              <a:rPr lang="en-ID" dirty="0"/>
              <a:t> yang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seimbang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atas</a:t>
            </a:r>
            <a:r>
              <a:rPr lang="en-ID" dirty="0"/>
              <a:t> </a:t>
            </a:r>
            <a:r>
              <a:rPr lang="en-ID" dirty="0" err="1"/>
              <a:t>pilihan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sendiri</a:t>
            </a:r>
            <a:r>
              <a:rPr lang="en-ID" dirty="0"/>
              <a:t>, </a:t>
            </a:r>
            <a:r>
              <a:rPr lang="en-ID" dirty="0" err="1"/>
              <a:t>menyadari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mampu</a:t>
            </a:r>
            <a:r>
              <a:rPr lang="en-ID" dirty="0"/>
              <a:t> </a:t>
            </a:r>
            <a:r>
              <a:rPr lang="en-ID" dirty="0" err="1"/>
              <a:t>bersaing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Musa dan Harun. Teks </a:t>
            </a:r>
            <a:r>
              <a:rPr lang="en-ID" dirty="0" err="1"/>
              <a:t>tersebut</a:t>
            </a:r>
            <a:r>
              <a:rPr lang="en-ID" dirty="0"/>
              <a:t> </a:t>
            </a:r>
            <a:r>
              <a:rPr lang="en-ID" dirty="0" err="1"/>
              <a:t>hampir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menjamin</a:t>
            </a:r>
            <a:r>
              <a:rPr lang="en-ID" dirty="0"/>
              <a:t> </a:t>
            </a:r>
            <a:r>
              <a:rPr lang="en-ID" dirty="0" err="1"/>
              <a:t>penjelasan</a:t>
            </a:r>
            <a:r>
              <a:rPr lang="en-ID" dirty="0"/>
              <a:t> </a:t>
            </a:r>
            <a:r>
              <a:rPr lang="en-ID" dirty="0" err="1"/>
              <a:t>semacam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,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disebutkan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mencoba</a:t>
            </a:r>
            <a:r>
              <a:rPr lang="en-ID" dirty="0"/>
              <a:t> </a:t>
            </a:r>
            <a:r>
              <a:rPr lang="en-ID" dirty="0" err="1"/>
              <a:t>melakukan</a:t>
            </a:r>
            <a:r>
              <a:rPr lang="en-ID" dirty="0"/>
              <a:t> </a:t>
            </a:r>
            <a:r>
              <a:rPr lang="en-ID" dirty="0" err="1"/>
              <a:t>apa</a:t>
            </a:r>
            <a:r>
              <a:rPr lang="en-ID" dirty="0"/>
              <a:t> yang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dilakukan</a:t>
            </a:r>
            <a:r>
              <a:rPr lang="en-ID" dirty="0"/>
              <a:t> oleh para </a:t>
            </a:r>
            <a:r>
              <a:rPr lang="en-ID" dirty="0" err="1"/>
              <a:t>utusan</a:t>
            </a:r>
            <a:r>
              <a:rPr lang="en-ID" dirty="0"/>
              <a:t> Allah orang </a:t>
            </a:r>
            <a:r>
              <a:rPr lang="en-ID" dirty="0" err="1"/>
              <a:t>Ibrani</a:t>
            </a:r>
            <a:r>
              <a:rPr lang="en-ID" dirty="0"/>
              <a:t>, </a:t>
            </a:r>
            <a:r>
              <a:rPr lang="en-ID" dirty="0" err="1"/>
              <a:t>tetapi</a:t>
            </a:r>
            <a:r>
              <a:rPr lang="en-ID" dirty="0"/>
              <a:t> </a:t>
            </a:r>
            <a:r>
              <a:rPr lang="en-ID" dirty="0" err="1"/>
              <a:t>tanpa</a:t>
            </a:r>
            <a:r>
              <a:rPr lang="en-ID" dirty="0"/>
              <a:t> </a:t>
            </a:r>
            <a:r>
              <a:rPr lang="en-ID" dirty="0" err="1"/>
              <a:t>menghasilkan</a:t>
            </a:r>
            <a:r>
              <a:rPr lang="en-ID" dirty="0"/>
              <a:t> </a:t>
            </a:r>
            <a:r>
              <a:rPr lang="en-ID" dirty="0" err="1"/>
              <a:t>seekor</a:t>
            </a:r>
            <a:r>
              <a:rPr lang="en-ID" dirty="0"/>
              <a:t> </a:t>
            </a:r>
            <a:r>
              <a:rPr lang="en-ID" dirty="0" err="1"/>
              <a:t>nyamuk</a:t>
            </a:r>
            <a:r>
              <a:rPr lang="en-ID" dirty="0"/>
              <a:t> pun. Allah </a:t>
            </a:r>
            <a:r>
              <a:rPr lang="en-ID" dirty="0" err="1"/>
              <a:t>mengizinkan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melanjutkan</a:t>
            </a:r>
            <a:r>
              <a:rPr lang="en-ID" dirty="0"/>
              <a:t> </a:t>
            </a:r>
            <a:r>
              <a:rPr lang="en-ID" dirty="0" err="1"/>
              <a:t>pekerjaan</a:t>
            </a:r>
            <a:r>
              <a:rPr lang="en-ID" dirty="0"/>
              <a:t> </a:t>
            </a:r>
            <a:r>
              <a:rPr lang="en-ID" dirty="0" err="1"/>
              <a:t>perlawanan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sampai</a:t>
            </a:r>
            <a:r>
              <a:rPr lang="en-ID" dirty="0"/>
              <a:t> </a:t>
            </a:r>
            <a:r>
              <a:rPr lang="en-ID" dirty="0" err="1"/>
              <a:t>titik</a:t>
            </a:r>
            <a:r>
              <a:rPr lang="en-ID" dirty="0"/>
              <a:t> </a:t>
            </a:r>
            <a:r>
              <a:rPr lang="en-ID" dirty="0" err="1"/>
              <a:t>tertentu</a:t>
            </a:r>
            <a:r>
              <a:rPr lang="en-ID" dirty="0"/>
              <a:t>, dan </a:t>
            </a:r>
            <a:r>
              <a:rPr lang="en-ID" dirty="0" err="1"/>
              <a:t>kemudian</a:t>
            </a:r>
            <a:r>
              <a:rPr lang="en-ID" dirty="0"/>
              <a:t> </a:t>
            </a:r>
            <a:r>
              <a:rPr lang="en-ID" dirty="0" err="1"/>
              <a:t>menghentikannya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mencegah</a:t>
            </a:r>
            <a:r>
              <a:rPr lang="en-ID" dirty="0"/>
              <a:t> </a:t>
            </a:r>
            <a:r>
              <a:rPr lang="en-ID" dirty="0" err="1"/>
              <a:t>peniruan</a:t>
            </a:r>
            <a:r>
              <a:rPr lang="en-ID" dirty="0"/>
              <a:t>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lanjut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kuasa</a:t>
            </a:r>
            <a:r>
              <a:rPr lang="en-ID" dirty="0"/>
              <a:t> </a:t>
            </a:r>
            <a:r>
              <a:rPr lang="en-ID" dirty="0" err="1"/>
              <a:t>mukjizat</a:t>
            </a:r>
            <a:r>
              <a:rPr lang="en-ID" dirty="0"/>
              <a:t>-Nya </a:t>
            </a:r>
            <a:r>
              <a:rPr lang="en-ID" dirty="0" err="1"/>
              <a:t>sendiri</a:t>
            </a:r>
            <a:r>
              <a:rPr lang="en-ID" dirty="0"/>
              <a:t> yang </a:t>
            </a:r>
            <a:r>
              <a:rPr lang="en-ID" dirty="0" err="1"/>
              <a:t>tampaknya</a:t>
            </a:r>
            <a:r>
              <a:rPr lang="en-ID" dirty="0"/>
              <a:t> </a:t>
            </a:r>
            <a:r>
              <a:rPr lang="en-ID" dirty="0" err="1"/>
              <a:t>berhasil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b="1" dirty="0"/>
              <a:t>19. </a:t>
            </a:r>
            <a:r>
              <a:rPr lang="en-ID" b="1" dirty="0" err="1"/>
              <a:t>Inilah</a:t>
            </a:r>
            <a:r>
              <a:rPr lang="en-ID" b="1" dirty="0"/>
              <a:t> </a:t>
            </a:r>
            <a:r>
              <a:rPr lang="en-ID" b="1" dirty="0" err="1"/>
              <a:t>jari</a:t>
            </a:r>
            <a:r>
              <a:rPr lang="en-ID" dirty="0"/>
              <a:t>. Para </a:t>
            </a:r>
            <a:r>
              <a:rPr lang="en-ID" dirty="0" err="1"/>
              <a:t>ahli</a:t>
            </a:r>
            <a:r>
              <a:rPr lang="en-ID" dirty="0"/>
              <a:t> </a:t>
            </a:r>
            <a:r>
              <a:rPr lang="en-ID" dirty="0" err="1"/>
              <a:t>sihir</a:t>
            </a:r>
            <a:r>
              <a:rPr lang="en-ID" dirty="0"/>
              <a:t> </a:t>
            </a:r>
            <a:r>
              <a:rPr lang="en-ID" dirty="0" err="1"/>
              <a:t>menyadari</a:t>
            </a:r>
            <a:r>
              <a:rPr lang="en-ID" dirty="0"/>
              <a:t> </a:t>
            </a:r>
            <a:r>
              <a:rPr lang="en-ID" dirty="0" err="1"/>
              <a:t>ketidakberdayaan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sendiri</a:t>
            </a:r>
            <a:r>
              <a:rPr lang="en-ID" dirty="0"/>
              <a:t>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banyak</a:t>
            </a:r>
            <a:r>
              <a:rPr lang="en-ID" dirty="0"/>
              <a:t> </a:t>
            </a:r>
            <a:r>
              <a:rPr lang="en-ID" dirty="0" err="1"/>
              <a:t>penafsir</a:t>
            </a:r>
            <a:r>
              <a:rPr lang="en-ID" dirty="0"/>
              <a:t> modern, yang </a:t>
            </a:r>
            <a:r>
              <a:rPr lang="en-ID" dirty="0" err="1"/>
              <a:t>berpikir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para </a:t>
            </a:r>
            <a:r>
              <a:rPr lang="en-ID" dirty="0" err="1"/>
              <a:t>ahli</a:t>
            </a:r>
            <a:r>
              <a:rPr lang="en-ID" dirty="0"/>
              <a:t> </a:t>
            </a:r>
            <a:r>
              <a:rPr lang="en-ID" dirty="0" err="1"/>
              <a:t>sihir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meniru</a:t>
            </a:r>
            <a:r>
              <a:rPr lang="en-ID" dirty="0"/>
              <a:t>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ketiga</a:t>
            </a:r>
            <a:r>
              <a:rPr lang="en-ID" dirty="0"/>
              <a:t> </a:t>
            </a:r>
            <a:r>
              <a:rPr lang="en-ID" dirty="0" err="1"/>
              <a:t>semudah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meniru</a:t>
            </a:r>
            <a:r>
              <a:rPr lang="en-ID" dirty="0"/>
              <a:t> </a:t>
            </a:r>
            <a:r>
              <a:rPr lang="en-ID" dirty="0" err="1"/>
              <a:t>dua</a:t>
            </a:r>
            <a:r>
              <a:rPr lang="en-ID" dirty="0"/>
              <a:t>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sebelumnya</a:t>
            </a:r>
            <a:r>
              <a:rPr lang="en-ID" dirty="0"/>
              <a:t>, </a:t>
            </a:r>
            <a:r>
              <a:rPr lang="en-ID" dirty="0" err="1"/>
              <a:t>seandainya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mau</a:t>
            </a:r>
            <a:r>
              <a:rPr lang="en-ID" dirty="0"/>
              <a:t>.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menghubungkan</a:t>
            </a:r>
            <a:r>
              <a:rPr lang="en-ID" dirty="0"/>
              <a:t>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kuasa</a:t>
            </a:r>
            <a:r>
              <a:rPr lang="en-ID" dirty="0"/>
              <a:t> </a:t>
            </a:r>
            <a:r>
              <a:rPr lang="en-ID" dirty="0" err="1"/>
              <a:t>Dia</a:t>
            </a:r>
            <a:r>
              <a:rPr lang="en-ID" dirty="0"/>
              <a:t> yang </a:t>
            </a:r>
            <a:r>
              <a:rPr lang="en-ID" dirty="0" err="1"/>
              <a:t>perbuatannya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tandingi</a:t>
            </a:r>
            <a:r>
              <a:rPr lang="en-ID" dirty="0"/>
              <a:t>, para </a:t>
            </a:r>
            <a:r>
              <a:rPr lang="en-ID" dirty="0" err="1"/>
              <a:t>ahli</a:t>
            </a:r>
            <a:r>
              <a:rPr lang="en-ID" dirty="0"/>
              <a:t> </a:t>
            </a:r>
            <a:r>
              <a:rPr lang="en-ID" dirty="0" err="1"/>
              <a:t>sihir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sengaja</a:t>
            </a:r>
            <a:r>
              <a:rPr lang="en-ID" dirty="0"/>
              <a:t> </a:t>
            </a:r>
            <a:r>
              <a:rPr lang="en-ID" dirty="0" err="1"/>
              <a:t>bersekutu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Musa dan Harun. </a:t>
            </a:r>
            <a:r>
              <a:rPr lang="en-ID" dirty="0" err="1"/>
              <a:t>Betapa</a:t>
            </a:r>
            <a:r>
              <a:rPr lang="en-ID" dirty="0"/>
              <a:t> </a:t>
            </a:r>
            <a:r>
              <a:rPr lang="en-ID" dirty="0" err="1"/>
              <a:t>seringnya</a:t>
            </a:r>
            <a:r>
              <a:rPr lang="en-ID" dirty="0"/>
              <a:t> para </a:t>
            </a:r>
            <a:r>
              <a:rPr lang="en-ID" dirty="0" err="1"/>
              <a:t>penentang</a:t>
            </a:r>
            <a:r>
              <a:rPr lang="en-ID" dirty="0"/>
              <a:t> </a:t>
            </a:r>
            <a:r>
              <a:rPr lang="en-ID" dirty="0" err="1"/>
              <a:t>Kristus</a:t>
            </a:r>
            <a:r>
              <a:rPr lang="en-ID" dirty="0"/>
              <a:t> di </a:t>
            </a:r>
            <a:r>
              <a:rPr lang="en-ID" dirty="0" err="1"/>
              <a:t>antara</a:t>
            </a:r>
            <a:r>
              <a:rPr lang="en-ID" dirty="0"/>
              <a:t> orang </a:t>
            </a:r>
            <a:r>
              <a:rPr lang="en-ID" dirty="0" err="1"/>
              <a:t>Farisi</a:t>
            </a:r>
            <a:r>
              <a:rPr lang="en-ID" dirty="0"/>
              <a:t> dan </a:t>
            </a:r>
            <a:r>
              <a:rPr lang="en-ID" dirty="0" err="1"/>
              <a:t>bahkan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yang </a:t>
            </a:r>
            <a:r>
              <a:rPr lang="en-ID" dirty="0" err="1"/>
              <a:t>kerasukan</a:t>
            </a:r>
            <a:r>
              <a:rPr lang="en-ID" dirty="0"/>
              <a:t> </a:t>
            </a:r>
            <a:r>
              <a:rPr lang="en-ID" dirty="0" err="1"/>
              <a:t>setan</a:t>
            </a:r>
            <a:r>
              <a:rPr lang="en-ID" dirty="0"/>
              <a:t> </a:t>
            </a:r>
            <a:r>
              <a:rPr lang="en-ID" dirty="0" err="1"/>
              <a:t>bersaksi</a:t>
            </a:r>
            <a:r>
              <a:rPr lang="en-ID" dirty="0"/>
              <a:t> </a:t>
            </a:r>
            <a:r>
              <a:rPr lang="en-ID" dirty="0" err="1"/>
              <a:t>tentang</a:t>
            </a:r>
            <a:r>
              <a:rPr lang="en-ID" dirty="0"/>
              <a:t> </a:t>
            </a:r>
            <a:r>
              <a:rPr lang="en-ID" dirty="0" err="1"/>
              <a:t>kuasa</a:t>
            </a:r>
            <a:r>
              <a:rPr lang="en-ID" dirty="0"/>
              <a:t> supernatural-Nya (</a:t>
            </a:r>
            <a:r>
              <a:rPr lang="en-ID" dirty="0" err="1"/>
              <a:t>Yohanes</a:t>
            </a:r>
            <a:r>
              <a:rPr lang="en-ID" dirty="0"/>
              <a:t> 11:47, 48; Lukas 8:28). </a:t>
            </a:r>
            <a:r>
              <a:rPr lang="en-ID" dirty="0" err="1"/>
              <a:t>Betapa</a:t>
            </a:r>
            <a:r>
              <a:rPr lang="en-ID" dirty="0"/>
              <a:t> </a:t>
            </a:r>
            <a:r>
              <a:rPr lang="en-ID" dirty="0" err="1"/>
              <a:t>seringnya</a:t>
            </a:r>
            <a:r>
              <a:rPr lang="en-ID" dirty="0"/>
              <a:t> </a:t>
            </a:r>
            <a:r>
              <a:rPr lang="en-ID" dirty="0" err="1"/>
              <a:t>kebenaran</a:t>
            </a:r>
            <a:r>
              <a:rPr lang="en-ID" dirty="0"/>
              <a:t> </a:t>
            </a:r>
            <a:r>
              <a:rPr lang="en-ID" dirty="0" err="1"/>
              <a:t>tanpa</a:t>
            </a:r>
            <a:r>
              <a:rPr lang="en-ID" dirty="0"/>
              <a:t> </a:t>
            </a:r>
            <a:r>
              <a:rPr lang="en-ID" dirty="0" err="1"/>
              <a:t>disadari</a:t>
            </a:r>
            <a:r>
              <a:rPr lang="en-ID" dirty="0"/>
              <a:t> </a:t>
            </a:r>
            <a:r>
              <a:rPr lang="en-ID" dirty="0" err="1"/>
              <a:t>disedot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yang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alamiah</a:t>
            </a:r>
            <a:r>
              <a:rPr lang="en-ID" dirty="0"/>
              <a:t> </a:t>
            </a:r>
            <a:r>
              <a:rPr lang="en-ID" dirty="0" err="1"/>
              <a:t>menentangnya</a:t>
            </a:r>
            <a:r>
              <a:rPr lang="en-ID" dirty="0"/>
              <a:t>!</a:t>
            </a:r>
          </a:p>
          <a:p>
            <a:endParaRPr lang="en-ID" dirty="0"/>
          </a:p>
          <a:p>
            <a:r>
              <a:rPr lang="en-ID" b="1" dirty="0" err="1"/>
              <a:t>Hati</a:t>
            </a:r>
            <a:r>
              <a:rPr lang="en-ID" b="1" dirty="0"/>
              <a:t> </a:t>
            </a:r>
            <a:r>
              <a:rPr lang="en-ID" b="1" dirty="0" err="1"/>
              <a:t>Firaun</a:t>
            </a:r>
            <a:r>
              <a:rPr lang="en-ID" b="1" dirty="0"/>
              <a:t> </a:t>
            </a:r>
            <a:r>
              <a:rPr lang="en-ID" b="1" dirty="0" err="1"/>
              <a:t>mengeras</a:t>
            </a:r>
            <a:r>
              <a:rPr lang="en-ID" dirty="0"/>
              <a:t>. Para </a:t>
            </a:r>
            <a:r>
              <a:rPr lang="en-ID" dirty="0" err="1"/>
              <a:t>ahli</a:t>
            </a:r>
            <a:r>
              <a:rPr lang="en-ID" dirty="0"/>
              <a:t> </a:t>
            </a:r>
            <a:r>
              <a:rPr lang="en-ID" dirty="0" err="1"/>
              <a:t>sihir</a:t>
            </a:r>
            <a:r>
              <a:rPr lang="en-ID" dirty="0"/>
              <a:t> </a:t>
            </a:r>
            <a:r>
              <a:rPr lang="en-ID" dirty="0" err="1"/>
              <a:t>menyadari</a:t>
            </a:r>
            <a:r>
              <a:rPr lang="en-ID" dirty="0"/>
              <a:t> </a:t>
            </a:r>
            <a:r>
              <a:rPr lang="en-ID" dirty="0" err="1"/>
              <a:t>kesia-siaan</a:t>
            </a:r>
            <a:r>
              <a:rPr lang="en-ID" dirty="0"/>
              <a:t> </a:t>
            </a:r>
            <a:r>
              <a:rPr lang="en-ID" dirty="0" err="1"/>
              <a:t>upaya</a:t>
            </a:r>
            <a:r>
              <a:rPr lang="en-ID" dirty="0"/>
              <a:t>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lanjut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menentang</a:t>
            </a:r>
            <a:r>
              <a:rPr lang="en-ID" dirty="0"/>
              <a:t> Allah, </a:t>
            </a:r>
            <a:r>
              <a:rPr lang="en-ID" dirty="0" err="1"/>
              <a:t>tetapi</a:t>
            </a:r>
            <a:r>
              <a:rPr lang="en-ID" dirty="0"/>
              <a:t> </a:t>
            </a:r>
            <a:r>
              <a:rPr lang="en-ID" dirty="0" err="1"/>
              <a:t>Firaun</a:t>
            </a:r>
            <a:r>
              <a:rPr lang="en-ID" dirty="0"/>
              <a:t> </a:t>
            </a:r>
            <a:r>
              <a:rPr lang="en-ID" dirty="0" err="1"/>
              <a:t>bertahan</a:t>
            </a:r>
            <a:r>
              <a:rPr lang="en-ID" dirty="0"/>
              <a:t>. </a:t>
            </a:r>
            <a:r>
              <a:rPr lang="en-ID" dirty="0" err="1"/>
              <a:t>Kesombongan</a:t>
            </a:r>
            <a:r>
              <a:rPr lang="en-ID" dirty="0"/>
              <a:t> </a:t>
            </a:r>
            <a:r>
              <a:rPr lang="en-ID" dirty="0" err="1"/>
              <a:t>menghalanginya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mengakui</a:t>
            </a:r>
            <a:r>
              <a:rPr lang="en-ID" dirty="0"/>
              <a:t> </a:t>
            </a:r>
            <a:r>
              <a:rPr lang="en-ID" dirty="0" err="1"/>
              <a:t>kekalahan</a:t>
            </a:r>
            <a:r>
              <a:rPr lang="en-ID" dirty="0"/>
              <a:t>. </a:t>
            </a:r>
            <a:r>
              <a:rPr lang="en-ID" dirty="0" err="1"/>
              <a:t>Hatinya</a:t>
            </a:r>
            <a:r>
              <a:rPr lang="en-ID" dirty="0"/>
              <a:t> </a:t>
            </a:r>
            <a:r>
              <a:rPr lang="en-ID" dirty="0" err="1"/>
              <a:t>berkeras</a:t>
            </a:r>
            <a:r>
              <a:rPr lang="en-ID" dirty="0"/>
              <a:t> (</a:t>
            </a:r>
            <a:r>
              <a:rPr lang="en-ID" dirty="0" err="1"/>
              <a:t>lihat</a:t>
            </a:r>
            <a:r>
              <a:rPr lang="en-ID" dirty="0"/>
              <a:t> </a:t>
            </a:r>
            <a:r>
              <a:rPr lang="en-ID" dirty="0" err="1"/>
              <a:t>Keluaran</a:t>
            </a:r>
            <a:r>
              <a:rPr lang="en-ID" dirty="0"/>
              <a:t> 4:21).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322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dirty="0"/>
              <a:t>20. </a:t>
            </a:r>
            <a:r>
              <a:rPr lang="en-ID" b="1" dirty="0" err="1"/>
              <a:t>Berdiri</a:t>
            </a:r>
            <a:r>
              <a:rPr lang="en-ID" b="1" dirty="0"/>
              <a:t> di </a:t>
            </a:r>
            <a:r>
              <a:rPr lang="en-ID" b="1" dirty="0" err="1"/>
              <a:t>hadapan</a:t>
            </a:r>
            <a:r>
              <a:rPr lang="en-ID" b="1" dirty="0"/>
              <a:t> </a:t>
            </a:r>
            <a:r>
              <a:rPr lang="en-ID" b="1" dirty="0" err="1"/>
              <a:t>Firaun</a:t>
            </a:r>
            <a:r>
              <a:rPr lang="en-ID" dirty="0"/>
              <a:t>. Sembilan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pertama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logis</a:t>
            </a:r>
            <a:r>
              <a:rPr lang="en-ID" dirty="0"/>
              <a:t> </a:t>
            </a:r>
            <a:r>
              <a:rPr lang="en-ID" dirty="0" err="1"/>
              <a:t>terbagi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tiga</a:t>
            </a:r>
            <a:r>
              <a:rPr lang="en-ID" dirty="0"/>
              <a:t> </a:t>
            </a:r>
            <a:r>
              <a:rPr lang="en-ID" dirty="0" err="1"/>
              <a:t>kelompok</a:t>
            </a:r>
            <a:r>
              <a:rPr lang="en-ID" dirty="0"/>
              <a:t> yang masing-masing </a:t>
            </a:r>
            <a:r>
              <a:rPr lang="en-ID" dirty="0" err="1"/>
              <a:t>terdiri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tiga</a:t>
            </a:r>
            <a:r>
              <a:rPr lang="en-ID" dirty="0"/>
              <a:t> </a:t>
            </a:r>
            <a:r>
              <a:rPr lang="en-ID" dirty="0" err="1"/>
              <a:t>tulah</a:t>
            </a:r>
            <a:r>
              <a:rPr lang="en-ID" dirty="0"/>
              <a:t>. </a:t>
            </a:r>
            <a:r>
              <a:rPr lang="en-ID" dirty="0" err="1"/>
              <a:t>Dua</a:t>
            </a:r>
            <a:r>
              <a:rPr lang="en-ID" dirty="0"/>
              <a:t>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pertama</a:t>
            </a:r>
            <a:r>
              <a:rPr lang="en-ID" dirty="0"/>
              <a:t> </a:t>
            </a:r>
            <a:r>
              <a:rPr lang="en-ID" dirty="0" err="1"/>
              <a:t>didahului</a:t>
            </a:r>
            <a:r>
              <a:rPr lang="en-ID" dirty="0"/>
              <a:t> oleh </a:t>
            </a:r>
            <a:r>
              <a:rPr lang="en-ID" dirty="0" err="1"/>
              <a:t>peringatan</a:t>
            </a:r>
            <a:r>
              <a:rPr lang="en-ID" dirty="0"/>
              <a:t>, </a:t>
            </a:r>
            <a:r>
              <a:rPr lang="en-ID" dirty="0" err="1"/>
              <a:t>sementara</a:t>
            </a:r>
            <a:r>
              <a:rPr lang="en-ID" dirty="0"/>
              <a:t>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ketiga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.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hal</a:t>
            </a:r>
            <a:r>
              <a:rPr lang="en-ID" dirty="0"/>
              <a:t> lain,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</a:t>
            </a:r>
            <a:r>
              <a:rPr lang="en-ID" dirty="0" err="1"/>
              <a:t>urutan</a:t>
            </a:r>
            <a:r>
              <a:rPr lang="en-ID" dirty="0"/>
              <a:t> </a:t>
            </a:r>
            <a:r>
              <a:rPr lang="en-ID" dirty="0" err="1"/>
              <a:t>tertentu</a:t>
            </a:r>
            <a:r>
              <a:rPr lang="en-ID" dirty="0"/>
              <a:t> yang </a:t>
            </a:r>
            <a:r>
              <a:rPr lang="en-ID" dirty="0" err="1"/>
              <a:t>terlihat</a:t>
            </a:r>
            <a:r>
              <a:rPr lang="en-ID" dirty="0"/>
              <a:t>, </a:t>
            </a:r>
            <a:r>
              <a:rPr lang="en-ID" dirty="0" err="1"/>
              <a:t>kecuali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setiap</a:t>
            </a:r>
            <a:r>
              <a:rPr lang="en-ID" dirty="0"/>
              <a:t>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berikutnya</a:t>
            </a:r>
            <a:r>
              <a:rPr lang="en-ID" dirty="0"/>
              <a:t>,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umum</a:t>
            </a:r>
            <a:r>
              <a:rPr lang="en-ID" dirty="0"/>
              <a:t>, </a:t>
            </a:r>
            <a:r>
              <a:rPr lang="en-ID" dirty="0" err="1"/>
              <a:t>melampaui</a:t>
            </a:r>
            <a:r>
              <a:rPr lang="en-ID" dirty="0"/>
              <a:t> </a:t>
            </a:r>
            <a:r>
              <a:rPr lang="en-ID" dirty="0" err="1"/>
              <a:t>tingkat</a:t>
            </a:r>
            <a:r>
              <a:rPr lang="en-ID" dirty="0"/>
              <a:t> </a:t>
            </a:r>
            <a:r>
              <a:rPr lang="en-ID" dirty="0" err="1"/>
              <a:t>keparahan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tingkat</a:t>
            </a:r>
            <a:r>
              <a:rPr lang="en-ID" dirty="0"/>
              <a:t> </a:t>
            </a:r>
            <a:r>
              <a:rPr lang="en-ID" dirty="0" err="1"/>
              <a:t>pelanggaran</a:t>
            </a:r>
            <a:r>
              <a:rPr lang="en-ID" dirty="0"/>
              <a:t>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sebelumnya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b="1" dirty="0"/>
              <a:t>21. </a:t>
            </a:r>
            <a:r>
              <a:rPr lang="en-ID" b="1" dirty="0" err="1"/>
              <a:t>Lalat</a:t>
            </a:r>
            <a:r>
              <a:rPr lang="en-ID" dirty="0"/>
              <a:t>. </a:t>
            </a:r>
            <a:r>
              <a:rPr lang="en-ID" dirty="0" err="1"/>
              <a:t>Berasal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'</a:t>
            </a:r>
            <a:r>
              <a:rPr lang="en-ID" dirty="0" err="1"/>
              <a:t>arob</a:t>
            </a:r>
            <a:r>
              <a:rPr lang="en-ID" dirty="0"/>
              <a:t>, </a:t>
            </a:r>
            <a:r>
              <a:rPr lang="en-ID" dirty="0" err="1"/>
              <a:t>sebuah</a:t>
            </a:r>
            <a:r>
              <a:rPr lang="en-ID" dirty="0"/>
              <a:t> kata yang </a:t>
            </a:r>
            <a:r>
              <a:rPr lang="en-ID" dirty="0" err="1"/>
              <a:t>maknanya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pasti</a:t>
            </a:r>
            <a:r>
              <a:rPr lang="en-ID" dirty="0"/>
              <a:t>. Kata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mungkin</a:t>
            </a:r>
            <a:r>
              <a:rPr lang="en-ID" dirty="0"/>
              <a:t> </a:t>
            </a:r>
            <a:r>
              <a:rPr lang="en-ID" dirty="0" err="1"/>
              <a:t>terkait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kata </a:t>
            </a:r>
            <a:r>
              <a:rPr lang="en-ID" dirty="0" err="1"/>
              <a:t>Asyur</a:t>
            </a:r>
            <a:r>
              <a:rPr lang="en-ID" dirty="0"/>
              <a:t> </a:t>
            </a:r>
            <a:r>
              <a:rPr lang="en-ID" dirty="0" err="1"/>
              <a:t>urubatu</a:t>
            </a:r>
            <a:r>
              <a:rPr lang="en-ID" dirty="0"/>
              <a:t>, "</a:t>
            </a:r>
            <a:r>
              <a:rPr lang="en-ID" dirty="0" err="1"/>
              <a:t>serangga</a:t>
            </a:r>
            <a:r>
              <a:rPr lang="en-ID" dirty="0"/>
              <a:t> </a:t>
            </a:r>
            <a:r>
              <a:rPr lang="en-ID" dirty="0" err="1"/>
              <a:t>campuran</a:t>
            </a:r>
            <a:r>
              <a:rPr lang="en-ID" dirty="0"/>
              <a:t> yang </a:t>
            </a:r>
            <a:r>
              <a:rPr lang="en-ID" dirty="0" err="1"/>
              <a:t>berbahaya</a:t>
            </a:r>
            <a:r>
              <a:rPr lang="en-ID" dirty="0"/>
              <a:t>." Para </a:t>
            </a:r>
            <a:r>
              <a:rPr lang="en-ID" dirty="0" err="1"/>
              <a:t>penerjemah</a:t>
            </a:r>
            <a:r>
              <a:rPr lang="en-ID" dirty="0"/>
              <a:t> LXX, yang </a:t>
            </a:r>
            <a:r>
              <a:rPr lang="en-ID" dirty="0" err="1"/>
              <a:t>tinggal</a:t>
            </a:r>
            <a:r>
              <a:rPr lang="en-ID" dirty="0"/>
              <a:t> di </a:t>
            </a:r>
            <a:r>
              <a:rPr lang="en-ID" dirty="0" err="1"/>
              <a:t>Mesir</a:t>
            </a:r>
            <a:r>
              <a:rPr lang="en-ID" dirty="0"/>
              <a:t>, </a:t>
            </a:r>
            <a:r>
              <a:rPr lang="en-ID" dirty="0" err="1"/>
              <a:t>menganggapnya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lalat</a:t>
            </a:r>
            <a:r>
              <a:rPr lang="en-ID" dirty="0"/>
              <a:t> </a:t>
            </a:r>
            <a:r>
              <a:rPr lang="en-ID" dirty="0" err="1"/>
              <a:t>anjing</a:t>
            </a:r>
            <a:r>
              <a:rPr lang="en-ID" dirty="0"/>
              <a:t>. </a:t>
            </a:r>
            <a:r>
              <a:rPr lang="en-ID" dirty="0" err="1"/>
              <a:t>Serangga</a:t>
            </a:r>
            <a:r>
              <a:rPr lang="en-ID" dirty="0"/>
              <a:t> </a:t>
            </a:r>
            <a:r>
              <a:rPr lang="en-ID" dirty="0" err="1"/>
              <a:t>besar</a:t>
            </a:r>
            <a:r>
              <a:rPr lang="en-ID" dirty="0"/>
              <a:t> dan </a:t>
            </a:r>
            <a:r>
              <a:rPr lang="en-ID" dirty="0" err="1"/>
              <a:t>berbisa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digambarkan</a:t>
            </a:r>
            <a:r>
              <a:rPr lang="en-ID" dirty="0"/>
              <a:t> oleh para </a:t>
            </a:r>
            <a:r>
              <a:rPr lang="en-ID" dirty="0" err="1"/>
              <a:t>penulis</a:t>
            </a:r>
            <a:r>
              <a:rPr lang="en-ID" dirty="0"/>
              <a:t> </a:t>
            </a:r>
            <a:r>
              <a:rPr lang="en-ID" dirty="0" err="1"/>
              <a:t>kuno</a:t>
            </a:r>
            <a:r>
              <a:rPr lang="en-ID" dirty="0"/>
              <a:t> dan modern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momok</a:t>
            </a:r>
            <a:r>
              <a:rPr lang="en-ID" dirty="0"/>
              <a:t> yang </a:t>
            </a:r>
            <a:r>
              <a:rPr lang="en-ID" dirty="0" err="1"/>
              <a:t>hebat</a:t>
            </a:r>
            <a:r>
              <a:rPr lang="en-ID" dirty="0"/>
              <a:t>,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ketika</a:t>
            </a:r>
            <a:r>
              <a:rPr lang="en-ID" dirty="0"/>
              <a:t> </a:t>
            </a:r>
            <a:r>
              <a:rPr lang="en-ID" dirty="0" err="1"/>
              <a:t>marah</a:t>
            </a:r>
            <a:r>
              <a:rPr lang="en-ID" dirty="0"/>
              <a:t>,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sering</a:t>
            </a:r>
            <a:r>
              <a:rPr lang="en-ID" dirty="0"/>
              <a:t> </a:t>
            </a:r>
            <a:r>
              <a:rPr lang="en-ID" dirty="0" err="1"/>
              <a:t>melekatkan</a:t>
            </a:r>
            <a:r>
              <a:rPr lang="en-ID" dirty="0"/>
              <a:t> </a:t>
            </a:r>
            <a:r>
              <a:rPr lang="en-ID" dirty="0" err="1"/>
              <a:t>diri</a:t>
            </a:r>
            <a:r>
              <a:rPr lang="en-ID" dirty="0"/>
              <a:t> pada </a:t>
            </a:r>
            <a:r>
              <a:rPr lang="en-ID" dirty="0" err="1"/>
              <a:t>tubuh</a:t>
            </a:r>
            <a:r>
              <a:rPr lang="en-ID" dirty="0"/>
              <a:t> </a:t>
            </a:r>
            <a:r>
              <a:rPr lang="en-ID" dirty="0" err="1"/>
              <a:t>manusia</a:t>
            </a:r>
            <a:r>
              <a:rPr lang="en-ID" dirty="0"/>
              <a:t>, </a:t>
            </a:r>
            <a:r>
              <a:rPr lang="en-ID" dirty="0" err="1"/>
              <a:t>terutama</a:t>
            </a:r>
            <a:r>
              <a:rPr lang="en-ID" dirty="0"/>
              <a:t> pada </a:t>
            </a:r>
            <a:r>
              <a:rPr lang="en-ID" dirty="0" err="1"/>
              <a:t>tepi</a:t>
            </a:r>
            <a:r>
              <a:rPr lang="en-ID" dirty="0"/>
              <a:t> </a:t>
            </a:r>
            <a:r>
              <a:rPr lang="en-ID" dirty="0" err="1"/>
              <a:t>kelopak</a:t>
            </a:r>
            <a:r>
              <a:rPr lang="en-ID" dirty="0"/>
              <a:t> </a:t>
            </a:r>
            <a:r>
              <a:rPr lang="en-ID" dirty="0" err="1"/>
              <a:t>mata</a:t>
            </a:r>
            <a:r>
              <a:rPr lang="en-ID" dirty="0"/>
              <a:t>. Hal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sebagian</a:t>
            </a:r>
            <a:r>
              <a:rPr lang="en-ID" dirty="0"/>
              <a:t> </a:t>
            </a:r>
            <a:r>
              <a:rPr lang="en-ID" dirty="0" err="1"/>
              <a:t>menjelaskan</a:t>
            </a:r>
            <a:r>
              <a:rPr lang="en-ID" dirty="0"/>
              <a:t> </a:t>
            </a:r>
            <a:r>
              <a:rPr lang="en-ID" dirty="0" err="1"/>
              <a:t>fakta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penyakit</a:t>
            </a:r>
            <a:r>
              <a:rPr lang="en-ID" dirty="0"/>
              <a:t> </a:t>
            </a:r>
            <a:r>
              <a:rPr lang="en-ID" dirty="0" err="1"/>
              <a:t>mata</a:t>
            </a:r>
            <a:r>
              <a:rPr lang="en-ID" dirty="0"/>
              <a:t> </a:t>
            </a:r>
            <a:r>
              <a:rPr lang="en-ID" dirty="0" err="1"/>
              <a:t>sangat</a:t>
            </a:r>
            <a:r>
              <a:rPr lang="en-ID" dirty="0"/>
              <a:t> </a:t>
            </a:r>
            <a:r>
              <a:rPr lang="en-ID" dirty="0" err="1"/>
              <a:t>umum</a:t>
            </a:r>
            <a:r>
              <a:rPr lang="en-ID" dirty="0"/>
              <a:t> </a:t>
            </a:r>
            <a:r>
              <a:rPr lang="en-ID" dirty="0" err="1"/>
              <a:t>ditemukan</a:t>
            </a:r>
            <a:r>
              <a:rPr lang="en-ID" dirty="0"/>
              <a:t> di </a:t>
            </a:r>
            <a:r>
              <a:rPr lang="en-ID" dirty="0" err="1"/>
              <a:t>Mesir</a:t>
            </a:r>
            <a:r>
              <a:rPr lang="en-ID" dirty="0"/>
              <a:t> (</a:t>
            </a:r>
            <a:r>
              <a:rPr lang="en-ID" dirty="0" err="1"/>
              <a:t>lihat</a:t>
            </a:r>
            <a:r>
              <a:rPr lang="en-ID" dirty="0"/>
              <a:t> juga </a:t>
            </a:r>
            <a:r>
              <a:rPr lang="en-ID" dirty="0" err="1"/>
              <a:t>ayat</a:t>
            </a:r>
            <a:r>
              <a:rPr lang="en-ID" dirty="0"/>
              <a:t> 24).</a:t>
            </a:r>
          </a:p>
          <a:p>
            <a:endParaRPr lang="en-ID" dirty="0"/>
          </a:p>
          <a:p>
            <a:r>
              <a:rPr lang="en-ID" b="1" dirty="0"/>
              <a:t>22. Aku </a:t>
            </a:r>
            <a:r>
              <a:rPr lang="en-ID" b="1" dirty="0" err="1"/>
              <a:t>akan</a:t>
            </a:r>
            <a:r>
              <a:rPr lang="en-ID" b="1" dirty="0"/>
              <a:t> </a:t>
            </a:r>
            <a:r>
              <a:rPr lang="en-ID" b="1" dirty="0" err="1"/>
              <a:t>memutuskan</a:t>
            </a:r>
            <a:r>
              <a:rPr lang="en-ID" dirty="0"/>
              <a:t>. </a:t>
            </a:r>
            <a:r>
              <a:rPr lang="en-ID" dirty="0" err="1"/>
              <a:t>Sebuah</a:t>
            </a:r>
            <a:r>
              <a:rPr lang="en-ID" dirty="0"/>
              <a:t> </a:t>
            </a:r>
            <a:r>
              <a:rPr lang="en-ID" dirty="0" err="1"/>
              <a:t>ciri</a:t>
            </a:r>
            <a:r>
              <a:rPr lang="en-ID" dirty="0"/>
              <a:t> </a:t>
            </a:r>
            <a:r>
              <a:rPr lang="en-ID" dirty="0" err="1"/>
              <a:t>baru</a:t>
            </a:r>
            <a:r>
              <a:rPr lang="en-ID" dirty="0"/>
              <a:t> </a:t>
            </a:r>
            <a:r>
              <a:rPr lang="en-ID" dirty="0" err="1"/>
              <a:t>diperkenalkan</a:t>
            </a:r>
            <a:r>
              <a:rPr lang="en-ID" dirty="0"/>
              <a:t>, yang </a:t>
            </a:r>
            <a:r>
              <a:rPr lang="en-ID" dirty="0" err="1"/>
              <a:t>membedakan</a:t>
            </a:r>
            <a:r>
              <a:rPr lang="en-ID" dirty="0"/>
              <a:t> </a:t>
            </a:r>
            <a:r>
              <a:rPr lang="en-ID" dirty="0" err="1"/>
              <a:t>tulah-tulah</a:t>
            </a:r>
            <a:r>
              <a:rPr lang="en-ID" dirty="0"/>
              <a:t> yang </a:t>
            </a:r>
            <a:r>
              <a:rPr lang="en-ID" dirty="0" err="1"/>
              <a:t>datang</a:t>
            </a:r>
            <a:r>
              <a:rPr lang="en-ID" dirty="0"/>
              <a:t> </a:t>
            </a:r>
            <a:r>
              <a:rPr lang="en-ID" dirty="0" err="1"/>
              <a:t>belakangan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tulah-tulah</a:t>
            </a:r>
            <a:r>
              <a:rPr lang="en-ID" dirty="0"/>
              <a:t> </a:t>
            </a:r>
            <a:r>
              <a:rPr lang="en-ID" dirty="0" err="1"/>
              <a:t>sebelumnya</a:t>
            </a:r>
            <a:r>
              <a:rPr lang="en-ID" dirty="0"/>
              <a:t>,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satu</a:t>
            </a:r>
            <a:r>
              <a:rPr lang="en-ID" dirty="0"/>
              <a:t> </a:t>
            </a:r>
            <a:r>
              <a:rPr lang="en-ID" dirty="0" err="1"/>
              <a:t>kemungkinan</a:t>
            </a:r>
            <a:r>
              <a:rPr lang="en-ID" dirty="0"/>
              <a:t> </a:t>
            </a:r>
            <a:r>
              <a:rPr lang="en-ID" dirty="0" err="1"/>
              <a:t>pengecualian</a:t>
            </a:r>
            <a:r>
              <a:rPr lang="en-ID" dirty="0"/>
              <a:t> (</a:t>
            </a:r>
            <a:r>
              <a:rPr lang="en-ID" dirty="0" err="1"/>
              <a:t>lihat</a:t>
            </a:r>
            <a:r>
              <a:rPr lang="en-ID" dirty="0"/>
              <a:t> </a:t>
            </a:r>
            <a:r>
              <a:rPr lang="en-ID" dirty="0" err="1"/>
              <a:t>pasal</a:t>
            </a:r>
            <a:r>
              <a:rPr lang="en-ID" dirty="0"/>
              <a:t> 7:24).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merupakan</a:t>
            </a:r>
            <a:r>
              <a:rPr lang="en-ID" dirty="0"/>
              <a:t> </a:t>
            </a:r>
            <a:r>
              <a:rPr lang="en-ID" dirty="0" err="1"/>
              <a:t>bukti</a:t>
            </a:r>
            <a:r>
              <a:rPr lang="en-ID" dirty="0"/>
              <a:t> </a:t>
            </a:r>
            <a:r>
              <a:rPr lang="en-ID" dirty="0" err="1"/>
              <a:t>tambahan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sifat</a:t>
            </a:r>
            <a:r>
              <a:rPr lang="en-ID" dirty="0"/>
              <a:t> </a:t>
            </a:r>
            <a:r>
              <a:rPr lang="en-ID" dirty="0" err="1"/>
              <a:t>mukjizat</a:t>
            </a:r>
            <a:r>
              <a:rPr lang="en-ID" dirty="0"/>
              <a:t> </a:t>
            </a:r>
            <a:r>
              <a:rPr lang="en-ID" dirty="0" err="1"/>
              <a:t>kunjungan-kunjungan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, yang </a:t>
            </a:r>
            <a:r>
              <a:rPr lang="en-ID" dirty="0" err="1"/>
              <a:t>dirancang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cermat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mengesankan</a:t>
            </a:r>
            <a:r>
              <a:rPr lang="en-ID" dirty="0"/>
              <a:t> orang-orang yang </a:t>
            </a:r>
            <a:r>
              <a:rPr lang="en-ID" dirty="0" err="1"/>
              <a:t>bijaksana</a:t>
            </a:r>
            <a:r>
              <a:rPr lang="en-ID" dirty="0"/>
              <a:t> dan </a:t>
            </a:r>
            <a:r>
              <a:rPr lang="en-ID" dirty="0" err="1"/>
              <a:t>jujur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Allah </a:t>
            </a:r>
            <a:r>
              <a:rPr lang="en-ID" dirty="0" err="1"/>
              <a:t>bukanlah</a:t>
            </a:r>
            <a:r>
              <a:rPr lang="en-ID" dirty="0"/>
              <a:t> </a:t>
            </a:r>
            <a:r>
              <a:rPr lang="en-ID" dirty="0" err="1"/>
              <a:t>dewa</a:t>
            </a:r>
            <a:r>
              <a:rPr lang="en-ID" dirty="0"/>
              <a:t> </a:t>
            </a:r>
            <a:r>
              <a:rPr lang="en-ID" dirty="0" err="1"/>
              <a:t>lokal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bahkan</a:t>
            </a:r>
            <a:r>
              <a:rPr lang="en-ID" dirty="0"/>
              <a:t> </a:t>
            </a:r>
            <a:r>
              <a:rPr lang="en-ID" dirty="0" err="1"/>
              <a:t>nasional</a:t>
            </a:r>
            <a:r>
              <a:rPr lang="en-ID" dirty="0"/>
              <a:t>, </a:t>
            </a:r>
            <a:r>
              <a:rPr lang="en-ID" dirty="0" err="1"/>
              <a:t>melainkan</a:t>
            </a:r>
            <a:r>
              <a:rPr lang="en-ID" dirty="0"/>
              <a:t> </a:t>
            </a:r>
            <a:r>
              <a:rPr lang="en-ID" dirty="0" err="1"/>
              <a:t>dewa</a:t>
            </a:r>
            <a:r>
              <a:rPr lang="en-ID" dirty="0"/>
              <a:t> yang </a:t>
            </a:r>
            <a:r>
              <a:rPr lang="en-ID" dirty="0" err="1"/>
              <a:t>kuasanya</a:t>
            </a:r>
            <a:r>
              <a:rPr lang="en-ID" dirty="0"/>
              <a:t> </a:t>
            </a:r>
            <a:r>
              <a:rPr lang="en-ID" dirty="0" err="1"/>
              <a:t>menjangkau</a:t>
            </a:r>
            <a:r>
              <a:rPr lang="en-ID" dirty="0"/>
              <a:t> </a:t>
            </a:r>
            <a:r>
              <a:rPr lang="en-ID" dirty="0" err="1"/>
              <a:t>semua</a:t>
            </a:r>
            <a:r>
              <a:rPr lang="en-ID" dirty="0"/>
              <a:t> </a:t>
            </a:r>
            <a:r>
              <a:rPr lang="en-ID" dirty="0" err="1"/>
              <a:t>bangsa</a:t>
            </a:r>
            <a:r>
              <a:rPr lang="en-ID" dirty="0"/>
              <a:t>. Orang </a:t>
            </a:r>
            <a:r>
              <a:rPr lang="en-ID" dirty="0" err="1"/>
              <a:t>Mesir</a:t>
            </a:r>
            <a:r>
              <a:rPr lang="en-ID" dirty="0"/>
              <a:t> yang </a:t>
            </a:r>
            <a:r>
              <a:rPr lang="en-ID" dirty="0" err="1"/>
              <a:t>mempelajari</a:t>
            </a:r>
            <a:r>
              <a:rPr lang="en-ID" dirty="0"/>
              <a:t> </a:t>
            </a:r>
            <a:r>
              <a:rPr lang="en-ID" dirty="0" err="1"/>
              <a:t>jalannya</a:t>
            </a:r>
            <a:r>
              <a:rPr lang="en-ID" dirty="0"/>
              <a:t> </a:t>
            </a:r>
            <a:r>
              <a:rPr lang="en-ID" dirty="0" err="1"/>
              <a:t>peristiwa</a:t>
            </a:r>
            <a:r>
              <a:rPr lang="en-ID" dirty="0"/>
              <a:t> </a:t>
            </a:r>
            <a:r>
              <a:rPr lang="en-ID" dirty="0" err="1"/>
              <a:t>selama</a:t>
            </a:r>
            <a:r>
              <a:rPr lang="en-ID" dirty="0"/>
              <a:t> </a:t>
            </a:r>
            <a:r>
              <a:rPr lang="en-ID" dirty="0" err="1"/>
              <a:t>minggu-minggu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bulan-bulan</a:t>
            </a:r>
            <a:r>
              <a:rPr lang="en-ID" dirty="0"/>
              <a:t> yang </a:t>
            </a:r>
            <a:r>
              <a:rPr lang="en-ID" dirty="0" err="1"/>
              <a:t>menentukan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pasti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mengakui</a:t>
            </a:r>
            <a:r>
              <a:rPr lang="en-ID" dirty="0"/>
              <a:t> </a:t>
            </a:r>
            <a:r>
              <a:rPr lang="en-ID" dirty="0" err="1"/>
              <a:t>otoritas</a:t>
            </a:r>
            <a:r>
              <a:rPr lang="en-ID" dirty="0"/>
              <a:t> </a:t>
            </a:r>
            <a:r>
              <a:rPr lang="en-ID" dirty="0" err="1"/>
              <a:t>tertinggi</a:t>
            </a:r>
            <a:r>
              <a:rPr lang="en-ID" dirty="0"/>
              <a:t> Allah Israel </a:t>
            </a:r>
            <a:r>
              <a:rPr lang="en-ID" dirty="0" err="1"/>
              <a:t>atas</a:t>
            </a:r>
            <a:r>
              <a:rPr lang="en-ID" dirty="0"/>
              <a:t> </a:t>
            </a:r>
            <a:r>
              <a:rPr lang="en-ID" dirty="0" err="1"/>
              <a:t>Mesir</a:t>
            </a:r>
            <a:r>
              <a:rPr lang="en-ID" dirty="0"/>
              <a:t> </a:t>
            </a:r>
            <a:r>
              <a:rPr lang="en-ID" dirty="0" err="1"/>
              <a:t>serta</a:t>
            </a:r>
            <a:r>
              <a:rPr lang="en-ID" dirty="0"/>
              <a:t> </a:t>
            </a:r>
            <a:r>
              <a:rPr lang="en-ID" dirty="0" err="1"/>
              <a:t>atas</a:t>
            </a:r>
            <a:r>
              <a:rPr lang="en-ID" dirty="0"/>
              <a:t> orang </a:t>
            </a:r>
            <a:r>
              <a:rPr lang="en-ID" dirty="0" err="1"/>
              <a:t>Ibrani</a:t>
            </a:r>
            <a:r>
              <a:rPr lang="en-ID" dirty="0"/>
              <a:t> </a:t>
            </a:r>
            <a:r>
              <a:rPr lang="en-ID" dirty="0" err="1"/>
              <a:t>sendiri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b="1" dirty="0"/>
              <a:t>23. </a:t>
            </a:r>
            <a:r>
              <a:rPr lang="en-ID" b="1" dirty="0" err="1"/>
              <a:t>Sebuah</a:t>
            </a:r>
            <a:r>
              <a:rPr lang="en-ID" b="1" dirty="0"/>
              <a:t> </a:t>
            </a:r>
            <a:r>
              <a:rPr lang="en-ID" b="1" dirty="0" err="1"/>
              <a:t>pemisahan</a:t>
            </a:r>
            <a:r>
              <a:rPr lang="en-ID" dirty="0"/>
              <a:t>.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harfiah</a:t>
            </a:r>
            <a:r>
              <a:rPr lang="en-ID" dirty="0"/>
              <a:t>, "</a:t>
            </a:r>
            <a:r>
              <a:rPr lang="en-ID" dirty="0" err="1"/>
              <a:t>penebusan</a:t>
            </a:r>
            <a:r>
              <a:rPr lang="en-ID" dirty="0"/>
              <a:t>." Allah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menetapkan</a:t>
            </a:r>
            <a:r>
              <a:rPr lang="en-ID" dirty="0"/>
              <a:t> </a:t>
            </a:r>
            <a:r>
              <a:rPr lang="en-ID" dirty="0" err="1"/>
              <a:t>suatu</a:t>
            </a:r>
            <a:r>
              <a:rPr lang="en-ID" dirty="0"/>
              <a:t> </a:t>
            </a:r>
            <a:r>
              <a:rPr lang="en-ID" dirty="0" err="1"/>
              <a:t>tanda</a:t>
            </a:r>
            <a:r>
              <a:rPr lang="en-ID" dirty="0"/>
              <a:t> yang </a:t>
            </a:r>
            <a:r>
              <a:rPr lang="en-ID" dirty="0" err="1"/>
              <a:t>melaluinya</a:t>
            </a:r>
            <a:r>
              <a:rPr lang="en-ID" dirty="0"/>
              <a:t> </a:t>
            </a:r>
            <a:r>
              <a:rPr lang="en-ID" dirty="0" err="1"/>
              <a:t>setiap</a:t>
            </a:r>
            <a:r>
              <a:rPr lang="en-ID" dirty="0"/>
              <a:t> orang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melihat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orang </a:t>
            </a:r>
            <a:r>
              <a:rPr lang="en-ID" dirty="0" err="1"/>
              <a:t>Ibrani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"</a:t>
            </a:r>
            <a:r>
              <a:rPr lang="en-ID" dirty="0" err="1"/>
              <a:t>ditebus</a:t>
            </a:r>
            <a:r>
              <a:rPr lang="en-ID" dirty="0"/>
              <a:t>"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perbudakan</a:t>
            </a:r>
            <a:r>
              <a:rPr lang="en-ID" dirty="0"/>
              <a:t> </a:t>
            </a:r>
            <a:r>
              <a:rPr lang="en-ID" dirty="0" err="1"/>
              <a:t>meskipun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nominal </a:t>
            </a:r>
            <a:r>
              <a:rPr lang="en-ID" dirty="0" err="1"/>
              <a:t>masih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perbudakan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b="1" dirty="0"/>
              <a:t>24. Negeri </a:t>
            </a:r>
            <a:r>
              <a:rPr lang="en-ID" b="1" dirty="0" err="1"/>
              <a:t>itu</a:t>
            </a:r>
            <a:r>
              <a:rPr lang="en-ID" b="1" dirty="0"/>
              <a:t> </a:t>
            </a:r>
            <a:r>
              <a:rPr lang="en-ID" b="1" dirty="0" err="1"/>
              <a:t>dirusak</a:t>
            </a:r>
            <a:r>
              <a:rPr lang="en-ID" dirty="0"/>
              <a:t>.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pasti</a:t>
            </a:r>
            <a:r>
              <a:rPr lang="en-ID" dirty="0"/>
              <a:t> </a:t>
            </a:r>
            <a:r>
              <a:rPr lang="en-ID" dirty="0" err="1"/>
              <a:t>sangat</a:t>
            </a:r>
            <a:r>
              <a:rPr lang="en-ID" dirty="0"/>
              <a:t> </a:t>
            </a:r>
            <a:r>
              <a:rPr lang="en-ID" dirty="0" err="1"/>
              <a:t>parah</a:t>
            </a:r>
            <a:r>
              <a:rPr lang="en-ID" dirty="0"/>
              <a:t> </a:t>
            </a:r>
            <a:r>
              <a:rPr lang="en-ID" dirty="0" err="1"/>
              <a:t>hingga</a:t>
            </a:r>
            <a:r>
              <a:rPr lang="en-ID" dirty="0"/>
              <a:t> "</a:t>
            </a:r>
            <a:r>
              <a:rPr lang="en-ID" dirty="0" err="1"/>
              <a:t>merusak</a:t>
            </a:r>
            <a:r>
              <a:rPr lang="en-ID" dirty="0"/>
              <a:t>,"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harfiah</a:t>
            </a:r>
            <a:r>
              <a:rPr lang="en-ID" dirty="0"/>
              <a:t>, "</a:t>
            </a:r>
            <a:r>
              <a:rPr lang="en-ID" dirty="0" err="1"/>
              <a:t>menghancurkan</a:t>
            </a:r>
            <a:r>
              <a:rPr lang="en-ID" dirty="0"/>
              <a:t>" negeri </a:t>
            </a:r>
            <a:r>
              <a:rPr lang="en-ID" dirty="0" err="1"/>
              <a:t>itu</a:t>
            </a:r>
            <a:r>
              <a:rPr lang="en-ID" dirty="0"/>
              <a:t>.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jelas</a:t>
            </a:r>
            <a:r>
              <a:rPr lang="en-ID" dirty="0"/>
              <a:t> </a:t>
            </a:r>
            <a:r>
              <a:rPr lang="en-ID" dirty="0" err="1"/>
              <a:t>bagaimana</a:t>
            </a:r>
            <a:r>
              <a:rPr lang="en-ID" dirty="0"/>
              <a:t> </a:t>
            </a:r>
            <a:r>
              <a:rPr lang="en-ID" dirty="0" err="1"/>
              <a:t>hal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bisa</a:t>
            </a:r>
            <a:r>
              <a:rPr lang="en-ID" dirty="0"/>
              <a:t> </a:t>
            </a:r>
            <a:r>
              <a:rPr lang="en-ID" dirty="0" err="1"/>
              <a:t>terjadi</a:t>
            </a:r>
            <a:r>
              <a:rPr lang="en-ID" dirty="0"/>
              <a:t>, </a:t>
            </a:r>
            <a:r>
              <a:rPr lang="en-ID" dirty="0" err="1"/>
              <a:t>bahkan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lalat</a:t>
            </a:r>
            <a:r>
              <a:rPr lang="en-ID" dirty="0"/>
              <a:t> </a:t>
            </a:r>
            <a:r>
              <a:rPr lang="en-ID" dirty="0" err="1"/>
              <a:t>anjing</a:t>
            </a:r>
            <a:r>
              <a:rPr lang="en-ID" dirty="0"/>
              <a:t>, </a:t>
            </a:r>
            <a:r>
              <a:rPr lang="en-ID" dirty="0" err="1"/>
              <a:t>betapapun</a:t>
            </a:r>
            <a:r>
              <a:rPr lang="en-ID" dirty="0"/>
              <a:t> </a:t>
            </a:r>
            <a:r>
              <a:rPr lang="en-ID" dirty="0" err="1"/>
              <a:t>banyaknya</a:t>
            </a:r>
            <a:r>
              <a:rPr lang="en-ID" dirty="0"/>
              <a:t>. Kita </a:t>
            </a:r>
            <a:r>
              <a:rPr lang="en-ID" dirty="0" err="1"/>
              <a:t>hanya</a:t>
            </a:r>
            <a:r>
              <a:rPr lang="en-ID" dirty="0"/>
              <a:t> </a:t>
            </a:r>
            <a:r>
              <a:rPr lang="en-ID" dirty="0" err="1"/>
              <a:t>menerima</a:t>
            </a:r>
            <a:r>
              <a:rPr lang="en-ID" dirty="0"/>
              <a:t> </a:t>
            </a:r>
            <a:r>
              <a:rPr lang="en-ID" dirty="0" err="1"/>
              <a:t>pernyataan</a:t>
            </a:r>
            <a:r>
              <a:rPr lang="en-ID" dirty="0"/>
              <a:t> Kitab </a:t>
            </a:r>
            <a:r>
              <a:rPr lang="en-ID" dirty="0" err="1"/>
              <a:t>Suci</a:t>
            </a:r>
            <a:r>
              <a:rPr lang="en-ID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1219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dirty="0"/>
              <a:t>3. Atas </a:t>
            </a:r>
            <a:r>
              <a:rPr lang="en-ID" b="1" dirty="0" err="1"/>
              <a:t>ternakmu</a:t>
            </a:r>
            <a:r>
              <a:rPr lang="en-ID" dirty="0"/>
              <a:t>. </a:t>
            </a:r>
            <a:r>
              <a:rPr lang="en-ID" dirty="0" err="1"/>
              <a:t>Hingga</a:t>
            </a:r>
            <a:r>
              <a:rPr lang="en-ID" dirty="0"/>
              <a:t> </a:t>
            </a:r>
            <a:r>
              <a:rPr lang="en-ID" dirty="0" err="1"/>
              <a:t>saat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, </a:t>
            </a:r>
            <a:r>
              <a:rPr lang="en-ID" dirty="0" err="1"/>
              <a:t>tulah-tulah</a:t>
            </a:r>
            <a:r>
              <a:rPr lang="en-ID" dirty="0"/>
              <a:t> </a:t>
            </a:r>
            <a:r>
              <a:rPr lang="en-ID" dirty="0" err="1"/>
              <a:t>ditujukan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orang </a:t>
            </a:r>
            <a:r>
              <a:rPr lang="en-ID" dirty="0" err="1"/>
              <a:t>Mesir</a:t>
            </a:r>
            <a:r>
              <a:rPr lang="en-ID" dirty="0"/>
              <a:t> </a:t>
            </a:r>
            <a:r>
              <a:rPr lang="en-ID" dirty="0" err="1"/>
              <a:t>sendiri</a:t>
            </a:r>
            <a:r>
              <a:rPr lang="en-ID" dirty="0"/>
              <a:t>, </a:t>
            </a:r>
            <a:r>
              <a:rPr lang="en-ID" dirty="0" err="1"/>
              <a:t>alih-alih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harta</a:t>
            </a:r>
            <a:r>
              <a:rPr lang="en-ID" dirty="0"/>
              <a:t> </a:t>
            </a:r>
            <a:r>
              <a:rPr lang="en-ID" dirty="0" err="1"/>
              <a:t>benda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. </a:t>
            </a:r>
            <a:r>
              <a:rPr lang="en-ID" dirty="0" err="1"/>
              <a:t>Harta</a:t>
            </a:r>
            <a:r>
              <a:rPr lang="en-ID" dirty="0"/>
              <a:t> </a:t>
            </a:r>
            <a:r>
              <a:rPr lang="en-ID" dirty="0" err="1"/>
              <a:t>benda</a:t>
            </a:r>
            <a:r>
              <a:rPr lang="en-ID" dirty="0"/>
              <a:t> </a:t>
            </a:r>
            <a:r>
              <a:rPr lang="en-ID" dirty="0" err="1"/>
              <a:t>mungkin</a:t>
            </a:r>
            <a:r>
              <a:rPr lang="en-ID" dirty="0"/>
              <a:t> </a:t>
            </a:r>
            <a:r>
              <a:rPr lang="en-ID" dirty="0" err="1"/>
              <a:t>sedikit</a:t>
            </a:r>
            <a:r>
              <a:rPr lang="en-ID" dirty="0"/>
              <a:t> </a:t>
            </a:r>
            <a:r>
              <a:rPr lang="en-ID" dirty="0" err="1"/>
              <a:t>menderita</a:t>
            </a:r>
            <a:r>
              <a:rPr lang="en-ID" dirty="0"/>
              <a:t> </a:t>
            </a:r>
            <a:r>
              <a:rPr lang="en-ID" dirty="0" err="1"/>
              <a:t>akibat</a:t>
            </a:r>
            <a:r>
              <a:rPr lang="en-ID" dirty="0"/>
              <a:t>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sebelumnya</a:t>
            </a:r>
            <a:r>
              <a:rPr lang="en-ID" dirty="0"/>
              <a:t> (</a:t>
            </a:r>
            <a:r>
              <a:rPr lang="en-ID" dirty="0" err="1"/>
              <a:t>lihat</a:t>
            </a:r>
            <a:r>
              <a:rPr lang="en-ID" dirty="0"/>
              <a:t> </a:t>
            </a:r>
            <a:r>
              <a:rPr lang="en-ID" dirty="0" err="1"/>
              <a:t>pasal</a:t>
            </a:r>
            <a:r>
              <a:rPr lang="en-ID" dirty="0"/>
              <a:t> 8:24), </a:t>
            </a:r>
            <a:r>
              <a:rPr lang="en-ID" dirty="0" err="1"/>
              <a:t>tetapi</a:t>
            </a:r>
            <a:r>
              <a:rPr lang="en-ID" dirty="0"/>
              <a:t> </a:t>
            </a:r>
            <a:r>
              <a:rPr lang="en-ID" dirty="0" err="1"/>
              <a:t>selain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berbagai</a:t>
            </a:r>
            <a:r>
              <a:rPr lang="en-ID" dirty="0"/>
              <a:t> </a:t>
            </a:r>
            <a:r>
              <a:rPr lang="en-ID" dirty="0" err="1"/>
              <a:t>penderitaan</a:t>
            </a:r>
            <a:r>
              <a:rPr lang="en-ID" dirty="0"/>
              <a:t> </a:t>
            </a:r>
            <a:r>
              <a:rPr lang="en-ID" dirty="0" err="1"/>
              <a:t>tersebut</a:t>
            </a:r>
            <a:r>
              <a:rPr lang="en-ID" dirty="0"/>
              <a:t> </a:t>
            </a:r>
            <a:r>
              <a:rPr lang="en-ID" dirty="0" err="1"/>
              <a:t>hanya</a:t>
            </a:r>
            <a:r>
              <a:rPr lang="en-ID" dirty="0"/>
              <a:t> </a:t>
            </a:r>
            <a:r>
              <a:rPr lang="en-ID" dirty="0" err="1"/>
              <a:t>menyebabkan</a:t>
            </a:r>
            <a:r>
              <a:rPr lang="en-ID" dirty="0"/>
              <a:t> </a:t>
            </a:r>
            <a:r>
              <a:rPr lang="en-ID" dirty="0" err="1"/>
              <a:t>gangguan</a:t>
            </a:r>
            <a:r>
              <a:rPr lang="en-ID" dirty="0"/>
              <a:t> dan rasa </a:t>
            </a:r>
            <a:r>
              <a:rPr lang="en-ID" dirty="0" err="1"/>
              <a:t>sakit</a:t>
            </a:r>
            <a:r>
              <a:rPr lang="en-ID" dirty="0"/>
              <a:t>. </a:t>
            </a:r>
            <a:r>
              <a:rPr lang="en-ID" dirty="0" err="1"/>
              <a:t>Kini</a:t>
            </a:r>
            <a:r>
              <a:rPr lang="en-ID" dirty="0"/>
              <a:t>, </a:t>
            </a:r>
            <a:r>
              <a:rPr lang="en-ID" dirty="0" err="1"/>
              <a:t>harta</a:t>
            </a:r>
            <a:r>
              <a:rPr lang="en-ID" dirty="0"/>
              <a:t> </a:t>
            </a:r>
            <a:r>
              <a:rPr lang="en-ID" dirty="0" err="1"/>
              <a:t>benda</a:t>
            </a:r>
            <a:r>
              <a:rPr lang="en-ID" dirty="0"/>
              <a:t> pun </a:t>
            </a:r>
            <a:r>
              <a:rPr lang="en-ID" dirty="0" err="1"/>
              <a:t>ikut</a:t>
            </a:r>
            <a:r>
              <a:rPr lang="en-ID" dirty="0"/>
              <a:t> </a:t>
            </a:r>
            <a:r>
              <a:rPr lang="en-ID" dirty="0" err="1"/>
              <a:t>terdampak</a:t>
            </a:r>
            <a:r>
              <a:rPr lang="en-ID" dirty="0"/>
              <a:t>. </a:t>
            </a:r>
            <a:r>
              <a:rPr lang="en-ID" dirty="0" err="1"/>
              <a:t>Apakah</a:t>
            </a:r>
            <a:r>
              <a:rPr lang="en-ID" dirty="0"/>
              <a:t> </a:t>
            </a:r>
            <a:r>
              <a:rPr lang="en-ID" dirty="0" err="1"/>
              <a:t>Firaun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terkesan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bencana</a:t>
            </a:r>
            <a:r>
              <a:rPr lang="en-ID" dirty="0"/>
              <a:t> yang </a:t>
            </a:r>
            <a:r>
              <a:rPr lang="en-ID" dirty="0" err="1"/>
              <a:t>memiskinkan</a:t>
            </a:r>
            <a:r>
              <a:rPr lang="en-ID" dirty="0"/>
              <a:t> </a:t>
            </a:r>
            <a:r>
              <a:rPr lang="en-ID" dirty="0" err="1"/>
              <a:t>rakyatnya</a:t>
            </a:r>
            <a:r>
              <a:rPr lang="en-ID" dirty="0"/>
              <a:t> </a:t>
            </a:r>
            <a:r>
              <a:rPr lang="en-ID" dirty="0" err="1"/>
              <a:t>daripada</a:t>
            </a:r>
            <a:r>
              <a:rPr lang="en-ID" dirty="0"/>
              <a:t> </a:t>
            </a:r>
            <a:r>
              <a:rPr lang="en-ID" dirty="0" err="1"/>
              <a:t>bencana</a:t>
            </a:r>
            <a:r>
              <a:rPr lang="en-ID" dirty="0"/>
              <a:t> yang </a:t>
            </a:r>
            <a:r>
              <a:rPr lang="en-ID" dirty="0" err="1"/>
              <a:t>hanya</a:t>
            </a:r>
            <a:r>
              <a:rPr lang="en-ID" dirty="0"/>
              <a:t> </a:t>
            </a:r>
            <a:r>
              <a:rPr lang="en-ID" dirty="0" err="1"/>
              <a:t>menyebabkan</a:t>
            </a:r>
            <a:r>
              <a:rPr lang="en-ID" dirty="0"/>
              <a:t> </a:t>
            </a:r>
            <a:r>
              <a:rPr lang="en-ID" dirty="0" err="1"/>
              <a:t>penderitaan</a:t>
            </a:r>
            <a:r>
              <a:rPr lang="en-ID" dirty="0"/>
              <a:t> </a:t>
            </a:r>
            <a:r>
              <a:rPr lang="en-ID" dirty="0" err="1"/>
              <a:t>pribadi</a:t>
            </a:r>
            <a:r>
              <a:rPr lang="en-ID" dirty="0"/>
              <a:t> </a:t>
            </a:r>
            <a:r>
              <a:rPr lang="en-ID" dirty="0" err="1"/>
              <a:t>bagi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, </a:t>
            </a:r>
            <a:r>
              <a:rPr lang="en-ID" dirty="0" err="1"/>
              <a:t>masih</a:t>
            </a:r>
            <a:r>
              <a:rPr lang="en-ID" dirty="0"/>
              <a:t>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dilihat</a:t>
            </a:r>
            <a:r>
              <a:rPr lang="en-ID" dirty="0"/>
              <a:t>.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mengingat</a:t>
            </a:r>
            <a:r>
              <a:rPr lang="en-ID" dirty="0"/>
              <a:t> </a:t>
            </a:r>
            <a:r>
              <a:rPr lang="en-ID" dirty="0" err="1"/>
              <a:t>hal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, </a:t>
            </a:r>
            <a:r>
              <a:rPr lang="en-ID" dirty="0" err="1"/>
              <a:t>tangan</a:t>
            </a:r>
            <a:r>
              <a:rPr lang="en-ID" dirty="0"/>
              <a:t> </a:t>
            </a:r>
            <a:r>
              <a:rPr lang="en-ID" dirty="0" err="1"/>
              <a:t>Tuhan</a:t>
            </a:r>
            <a:r>
              <a:rPr lang="en-ID" dirty="0"/>
              <a:t> </a:t>
            </a:r>
            <a:r>
              <a:rPr lang="en-ID" dirty="0" err="1"/>
              <a:t>pertama-tama</a:t>
            </a:r>
            <a:r>
              <a:rPr lang="en-ID" dirty="0"/>
              <a:t> </a:t>
            </a:r>
            <a:r>
              <a:rPr lang="en-ID" dirty="0" err="1"/>
              <a:t>ditimpakan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ternak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,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tepatnya</a:t>
            </a:r>
            <a:r>
              <a:rPr lang="en-ID" dirty="0"/>
              <a:t>, </a:t>
            </a:r>
            <a:r>
              <a:rPr lang="en-ID" dirty="0" err="1"/>
              <a:t>kepada</a:t>
            </a:r>
            <a:r>
              <a:rPr lang="en-ID" dirty="0"/>
              <a:t> </a:t>
            </a:r>
            <a:r>
              <a:rPr lang="en-ID" dirty="0" err="1"/>
              <a:t>semua</a:t>
            </a:r>
            <a:r>
              <a:rPr lang="en-ID" dirty="0"/>
              <a:t> </a:t>
            </a:r>
            <a:r>
              <a:rPr lang="en-ID" dirty="0" err="1"/>
              <a:t>hewan</a:t>
            </a:r>
            <a:r>
              <a:rPr lang="en-ID" dirty="0"/>
              <a:t> </a:t>
            </a:r>
            <a:r>
              <a:rPr lang="en-ID" dirty="0" err="1"/>
              <a:t>peliharaan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b="1" dirty="0"/>
              <a:t>Kuda</a:t>
            </a:r>
            <a:r>
              <a:rPr lang="en-ID" dirty="0"/>
              <a:t>. Kuda, yang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dikenal</a:t>
            </a:r>
            <a:r>
              <a:rPr lang="en-ID" dirty="0"/>
              <a:t> </a:t>
            </a:r>
            <a:r>
              <a:rPr lang="en-ID" dirty="0" err="1"/>
              <a:t>sebelum</a:t>
            </a:r>
            <a:r>
              <a:rPr lang="en-ID" dirty="0"/>
              <a:t> </a:t>
            </a:r>
            <a:r>
              <a:rPr lang="en-ID" dirty="0" err="1"/>
              <a:t>invasi</a:t>
            </a:r>
            <a:r>
              <a:rPr lang="en-ID" dirty="0"/>
              <a:t> Hyksos dan </a:t>
            </a:r>
            <a:r>
              <a:rPr lang="en-ID" dirty="0" err="1"/>
              <a:t>akibatnya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muncul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daftar </a:t>
            </a:r>
            <a:r>
              <a:rPr lang="en-ID" dirty="0" err="1"/>
              <a:t>hewan</a:t>
            </a:r>
            <a:r>
              <a:rPr lang="en-ID" dirty="0"/>
              <a:t> yang </a:t>
            </a:r>
            <a:r>
              <a:rPr lang="en-ID" dirty="0" err="1"/>
              <a:t>dipersembahkan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Abraham (</a:t>
            </a:r>
            <a:r>
              <a:rPr lang="en-ID" dirty="0" err="1"/>
              <a:t>Kej</a:t>
            </a:r>
            <a:r>
              <a:rPr lang="en-ID" dirty="0"/>
              <a:t>. 12:16), </a:t>
            </a:r>
            <a:r>
              <a:rPr lang="en-ID" dirty="0" err="1"/>
              <a:t>pertama</a:t>
            </a:r>
            <a:r>
              <a:rPr lang="en-ID" dirty="0"/>
              <a:t> kali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umum</a:t>
            </a:r>
            <a:r>
              <a:rPr lang="en-ID" dirty="0"/>
              <a:t> di </a:t>
            </a:r>
            <a:r>
              <a:rPr lang="en-ID" dirty="0" err="1"/>
              <a:t>bawah</a:t>
            </a:r>
            <a:r>
              <a:rPr lang="en-ID" dirty="0"/>
              <a:t> </a:t>
            </a:r>
            <a:r>
              <a:rPr lang="en-ID" dirty="0" err="1"/>
              <a:t>Dinasti</a:t>
            </a:r>
            <a:r>
              <a:rPr lang="en-ID" dirty="0"/>
              <a:t> </a:t>
            </a:r>
            <a:r>
              <a:rPr lang="en-ID" dirty="0" err="1"/>
              <a:t>Kedelapan</a:t>
            </a:r>
            <a:r>
              <a:rPr lang="en-ID" dirty="0"/>
              <a:t> </a:t>
            </a:r>
            <a:r>
              <a:rPr lang="en-ID" dirty="0" err="1"/>
              <a:t>Belas</a:t>
            </a:r>
            <a:r>
              <a:rPr lang="en-ID" dirty="0"/>
              <a:t>. Kuda </a:t>
            </a:r>
            <a:r>
              <a:rPr lang="en-ID" dirty="0" err="1"/>
              <a:t>tampaknya</a:t>
            </a:r>
            <a:r>
              <a:rPr lang="en-ID" dirty="0"/>
              <a:t> </a:t>
            </a:r>
            <a:r>
              <a:rPr lang="en-ID" dirty="0" err="1"/>
              <a:t>terutama</a:t>
            </a:r>
            <a:r>
              <a:rPr lang="en-ID" dirty="0"/>
              <a:t> </a:t>
            </a:r>
            <a:r>
              <a:rPr lang="en-ID" dirty="0" err="1"/>
              <a:t>digunakan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peperangan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b="1" dirty="0" err="1"/>
              <a:t>Unta</a:t>
            </a:r>
            <a:r>
              <a:rPr lang="en-ID" b="1" dirty="0"/>
              <a:t>.</a:t>
            </a:r>
            <a:r>
              <a:rPr lang="en-ID" dirty="0"/>
              <a:t> </a:t>
            </a:r>
            <a:r>
              <a:rPr lang="en-ID" dirty="0" err="1"/>
              <a:t>Unta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digunakan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luas</a:t>
            </a:r>
            <a:r>
              <a:rPr lang="en-ID" dirty="0"/>
              <a:t> di </a:t>
            </a:r>
            <a:r>
              <a:rPr lang="en-ID" dirty="0" err="1"/>
              <a:t>seluruh</a:t>
            </a:r>
            <a:r>
              <a:rPr lang="en-ID" dirty="0"/>
              <a:t> Timur </a:t>
            </a:r>
            <a:r>
              <a:rPr lang="en-ID" dirty="0" err="1"/>
              <a:t>Dekat</a:t>
            </a:r>
            <a:r>
              <a:rPr lang="en-ID" dirty="0"/>
              <a:t> </a:t>
            </a:r>
            <a:r>
              <a:rPr lang="en-ID" dirty="0" err="1"/>
              <a:t>kuno</a:t>
            </a:r>
            <a:r>
              <a:rPr lang="en-ID" dirty="0"/>
              <a:t> </a:t>
            </a:r>
            <a:r>
              <a:rPr lang="en-ID" dirty="0" err="1"/>
              <a:t>sebelum</a:t>
            </a:r>
            <a:r>
              <a:rPr lang="en-ID" dirty="0"/>
              <a:t> </a:t>
            </a:r>
            <a:r>
              <a:rPr lang="en-ID" dirty="0" err="1"/>
              <a:t>abad</a:t>
            </a:r>
            <a:r>
              <a:rPr lang="en-ID" dirty="0"/>
              <a:t> ke-13 SM; Oleh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, </a:t>
            </a:r>
            <a:r>
              <a:rPr lang="en-ID" dirty="0" err="1"/>
              <a:t>penyakit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jarang</a:t>
            </a:r>
            <a:r>
              <a:rPr lang="en-ID" dirty="0"/>
              <a:t> </a:t>
            </a:r>
            <a:r>
              <a:rPr lang="en-ID" dirty="0" err="1"/>
              <a:t>disebutkan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catatan-catatan</a:t>
            </a:r>
            <a:r>
              <a:rPr lang="en-ID" dirty="0"/>
              <a:t> </a:t>
            </a:r>
            <a:r>
              <a:rPr lang="en-ID" dirty="0" err="1"/>
              <a:t>Alkitab</a:t>
            </a:r>
            <a:r>
              <a:rPr lang="en-ID" dirty="0"/>
              <a:t> </a:t>
            </a:r>
            <a:r>
              <a:rPr lang="en-ID" dirty="0" err="1"/>
              <a:t>terdahulu</a:t>
            </a:r>
            <a:r>
              <a:rPr lang="en-ID" dirty="0"/>
              <a:t>. </a:t>
            </a:r>
            <a:r>
              <a:rPr lang="en-ID" dirty="0" err="1"/>
              <a:t>Namun</a:t>
            </a:r>
            <a:r>
              <a:rPr lang="en-ID" dirty="0"/>
              <a:t>, </a:t>
            </a:r>
            <a:r>
              <a:rPr lang="en-ID" dirty="0" err="1"/>
              <a:t>representasi</a:t>
            </a:r>
            <a:r>
              <a:rPr lang="en-ID" dirty="0"/>
              <a:t> </a:t>
            </a:r>
            <a:r>
              <a:rPr lang="en-ID" dirty="0" err="1"/>
              <a:t>unta</a:t>
            </a:r>
            <a:r>
              <a:rPr lang="en-ID" dirty="0"/>
              <a:t> yang </a:t>
            </a:r>
            <a:r>
              <a:rPr lang="en-ID" dirty="0" err="1"/>
              <a:t>ditemukan</a:t>
            </a:r>
            <a:r>
              <a:rPr lang="en-ID" dirty="0"/>
              <a:t> di </a:t>
            </a:r>
            <a:r>
              <a:rPr lang="en-ID" dirty="0" err="1"/>
              <a:t>Mesir</a:t>
            </a:r>
            <a:r>
              <a:rPr lang="en-ID" dirty="0"/>
              <a:t>, </a:t>
            </a:r>
            <a:r>
              <a:rPr lang="en-ID" dirty="0" err="1"/>
              <a:t>Suriah-Palestina</a:t>
            </a:r>
            <a:r>
              <a:rPr lang="en-ID" dirty="0"/>
              <a:t>, dan Mesopotamia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milenium</a:t>
            </a:r>
            <a:r>
              <a:rPr lang="en-ID" dirty="0"/>
              <a:t> </a:t>
            </a:r>
            <a:r>
              <a:rPr lang="en-ID" dirty="0" err="1"/>
              <a:t>ketiga</a:t>
            </a:r>
            <a:r>
              <a:rPr lang="en-ID" dirty="0"/>
              <a:t> dan </a:t>
            </a:r>
            <a:r>
              <a:rPr lang="en-ID" dirty="0" err="1"/>
              <a:t>kedua</a:t>
            </a:r>
            <a:r>
              <a:rPr lang="en-ID" dirty="0"/>
              <a:t> SM </a:t>
            </a:r>
            <a:r>
              <a:rPr lang="en-ID" dirty="0" err="1"/>
              <a:t>menunjukkan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domestikasi</a:t>
            </a:r>
            <a:r>
              <a:rPr lang="en-ID" dirty="0"/>
              <a:t> </a:t>
            </a:r>
            <a:r>
              <a:rPr lang="en-ID" dirty="0" err="1"/>
              <a:t>sporadis</a:t>
            </a:r>
            <a:r>
              <a:rPr lang="en-ID" dirty="0"/>
              <a:t> </a:t>
            </a:r>
            <a:r>
              <a:rPr lang="en-ID" dirty="0" err="1"/>
              <a:t>hewan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terjadi</a:t>
            </a:r>
            <a:r>
              <a:rPr lang="en-ID" dirty="0"/>
              <a:t> </a:t>
            </a:r>
            <a:r>
              <a:rPr lang="en-ID" dirty="0" err="1"/>
              <a:t>jauh</a:t>
            </a:r>
            <a:r>
              <a:rPr lang="en-ID" dirty="0"/>
              <a:t> </a:t>
            </a:r>
            <a:r>
              <a:rPr lang="en-ID" dirty="0" err="1"/>
              <a:t>sebelum</a:t>
            </a:r>
            <a:r>
              <a:rPr lang="en-ID" dirty="0"/>
              <a:t> </a:t>
            </a:r>
            <a:r>
              <a:rPr lang="en-ID" dirty="0" err="1"/>
              <a:t>abad</a:t>
            </a:r>
            <a:r>
              <a:rPr lang="en-ID" dirty="0"/>
              <a:t> ke-13 SM (</a:t>
            </a:r>
            <a:r>
              <a:rPr lang="en-ID" dirty="0" err="1"/>
              <a:t>lihat</a:t>
            </a:r>
            <a:r>
              <a:rPr lang="en-ID" dirty="0"/>
              <a:t> </a:t>
            </a:r>
            <a:r>
              <a:rPr lang="en-ID" dirty="0" err="1"/>
              <a:t>Kej</a:t>
            </a:r>
            <a:r>
              <a:rPr lang="en-ID" dirty="0"/>
              <a:t>. 12:16; 24:11).</a:t>
            </a:r>
          </a:p>
          <a:p>
            <a:endParaRPr lang="en-ID" dirty="0"/>
          </a:p>
          <a:p>
            <a:r>
              <a:rPr lang="en-ID" b="1" dirty="0"/>
              <a:t>Murrain</a:t>
            </a:r>
            <a:r>
              <a:rPr lang="en-ID" dirty="0"/>
              <a:t>. </a:t>
            </a:r>
            <a:r>
              <a:rPr lang="en-ID" dirty="0" err="1"/>
              <a:t>Istilah</a:t>
            </a:r>
            <a:r>
              <a:rPr lang="en-ID" dirty="0"/>
              <a:t> </a:t>
            </a:r>
            <a:r>
              <a:rPr lang="en-ID" dirty="0" err="1"/>
              <a:t>Ibrani</a:t>
            </a:r>
            <a:r>
              <a:rPr lang="en-ID" dirty="0"/>
              <a:t> yang </a:t>
            </a:r>
            <a:r>
              <a:rPr lang="en-ID" dirty="0" err="1"/>
              <a:t>umum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"</a:t>
            </a:r>
            <a:r>
              <a:rPr lang="en-ID" dirty="0" err="1"/>
              <a:t>wabah</a:t>
            </a:r>
            <a:r>
              <a:rPr lang="en-ID" dirty="0"/>
              <a:t>," dan </a:t>
            </a:r>
            <a:r>
              <a:rPr lang="en-ID" dirty="0" err="1"/>
              <a:t>diterjemahkan</a:t>
            </a:r>
            <a:r>
              <a:rPr lang="en-ID" dirty="0"/>
              <a:t> </a:t>
            </a:r>
            <a:r>
              <a:rPr lang="en-ID" dirty="0" err="1"/>
              <a:t>demikian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RSV. Karena </a:t>
            </a:r>
            <a:r>
              <a:rPr lang="en-ID" dirty="0" err="1"/>
              <a:t>penyakit</a:t>
            </a:r>
            <a:r>
              <a:rPr lang="en-ID" dirty="0"/>
              <a:t> </a:t>
            </a:r>
            <a:r>
              <a:rPr lang="en-ID" dirty="0" err="1"/>
              <a:t>khusus</a:t>
            </a:r>
            <a:r>
              <a:rPr lang="en-ID" dirty="0"/>
              <a:t> yang </a:t>
            </a:r>
            <a:r>
              <a:rPr lang="en-ID" dirty="0" err="1"/>
              <a:t>disebutkan</a:t>
            </a:r>
            <a:r>
              <a:rPr lang="en-ID" dirty="0"/>
              <a:t> di </a:t>
            </a:r>
            <a:r>
              <a:rPr lang="en-ID" dirty="0" err="1"/>
              <a:t>sini</a:t>
            </a:r>
            <a:r>
              <a:rPr lang="en-ID" dirty="0"/>
              <a:t> </a:t>
            </a:r>
            <a:r>
              <a:rPr lang="en-ID" dirty="0" err="1"/>
              <a:t>hanya</a:t>
            </a:r>
            <a:r>
              <a:rPr lang="en-ID" dirty="0"/>
              <a:t> </a:t>
            </a:r>
            <a:r>
              <a:rPr lang="en-ID" dirty="0" err="1"/>
              <a:t>menyerang</a:t>
            </a:r>
            <a:r>
              <a:rPr lang="en-ID" dirty="0"/>
              <a:t> </a:t>
            </a:r>
            <a:r>
              <a:rPr lang="en-ID" dirty="0" err="1"/>
              <a:t>hewan</a:t>
            </a:r>
            <a:r>
              <a:rPr lang="en-ID" dirty="0"/>
              <a:t>, kata </a:t>
            </a:r>
            <a:r>
              <a:rPr lang="en-ID" dirty="0" err="1"/>
              <a:t>tersebut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diterjemahkan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"</a:t>
            </a:r>
            <a:r>
              <a:rPr lang="en-ID" dirty="0" err="1"/>
              <a:t>wabah</a:t>
            </a:r>
            <a:r>
              <a:rPr lang="en-ID" dirty="0"/>
              <a:t> </a:t>
            </a:r>
            <a:r>
              <a:rPr lang="en-ID" dirty="0" err="1"/>
              <a:t>hewan</a:t>
            </a:r>
            <a:r>
              <a:rPr lang="en-ID" dirty="0"/>
              <a:t>." </a:t>
            </a:r>
            <a:r>
              <a:rPr lang="en-ID" dirty="0" err="1"/>
              <a:t>Penyakit</a:t>
            </a:r>
            <a:r>
              <a:rPr lang="en-ID" dirty="0"/>
              <a:t> </a:t>
            </a:r>
            <a:r>
              <a:rPr lang="en-ID" dirty="0" err="1"/>
              <a:t>epidemik</a:t>
            </a:r>
            <a:r>
              <a:rPr lang="en-ID" dirty="0"/>
              <a:t> </a:t>
            </a:r>
            <a:r>
              <a:rPr lang="en-ID" dirty="0" err="1"/>
              <a:t>ternak</a:t>
            </a:r>
            <a:r>
              <a:rPr lang="en-ID" dirty="0"/>
              <a:t> </a:t>
            </a:r>
            <a:r>
              <a:rPr lang="en-ID" dirty="0" err="1"/>
              <a:t>bukanlah</a:t>
            </a:r>
            <a:r>
              <a:rPr lang="en-ID" dirty="0"/>
              <a:t> </a:t>
            </a:r>
            <a:r>
              <a:rPr lang="en-ID" dirty="0" err="1"/>
              <a:t>hal</a:t>
            </a:r>
            <a:r>
              <a:rPr lang="en-ID" dirty="0"/>
              <a:t> yang </a:t>
            </a:r>
            <a:r>
              <a:rPr lang="en-ID" dirty="0" err="1"/>
              <a:t>jarang</a:t>
            </a:r>
            <a:r>
              <a:rPr lang="en-ID" dirty="0"/>
              <a:t> </a:t>
            </a:r>
            <a:r>
              <a:rPr lang="en-ID" dirty="0" err="1"/>
              <a:t>terjadi</a:t>
            </a:r>
            <a:r>
              <a:rPr lang="en-ID" dirty="0"/>
              <a:t> di </a:t>
            </a:r>
            <a:r>
              <a:rPr lang="en-ID" dirty="0" err="1"/>
              <a:t>Mesir</a:t>
            </a:r>
            <a:r>
              <a:rPr lang="en-ID" dirty="0"/>
              <a:t> dan </a:t>
            </a:r>
            <a:r>
              <a:rPr lang="en-ID" dirty="0" err="1"/>
              <a:t>terkadang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merenggut</a:t>
            </a:r>
            <a:r>
              <a:rPr lang="en-ID" dirty="0"/>
              <a:t> </a:t>
            </a:r>
            <a:r>
              <a:rPr lang="en-ID" dirty="0" err="1"/>
              <a:t>banyak</a:t>
            </a:r>
            <a:r>
              <a:rPr lang="en-ID" dirty="0"/>
              <a:t> </a:t>
            </a:r>
            <a:r>
              <a:rPr lang="en-ID" dirty="0" err="1"/>
              <a:t>sekali</a:t>
            </a:r>
            <a:r>
              <a:rPr lang="en-ID" dirty="0"/>
              <a:t> </a:t>
            </a:r>
            <a:r>
              <a:rPr lang="en-ID" dirty="0" err="1"/>
              <a:t>hewan</a:t>
            </a:r>
            <a:r>
              <a:rPr lang="en-ID" dirty="0"/>
              <a:t>. </a:t>
            </a:r>
            <a:r>
              <a:rPr lang="en-ID" dirty="0" err="1"/>
              <a:t>Namun</a:t>
            </a:r>
            <a:r>
              <a:rPr lang="en-ID" dirty="0"/>
              <a:t>, </a:t>
            </a:r>
            <a:r>
              <a:rPr lang="en-ID" dirty="0" err="1"/>
              <a:t>sifat</a:t>
            </a:r>
            <a:r>
              <a:rPr lang="en-ID" dirty="0"/>
              <a:t> </a:t>
            </a:r>
            <a:r>
              <a:rPr lang="en-ID" dirty="0" err="1"/>
              <a:t>ajaib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kunjungan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ditunjukkan</a:t>
            </a:r>
            <a:r>
              <a:rPr lang="en-ID" dirty="0"/>
              <a:t> oleh </a:t>
            </a:r>
            <a:r>
              <a:rPr lang="en-ID" dirty="0" err="1"/>
              <a:t>pengumuman</a:t>
            </a:r>
            <a:r>
              <a:rPr lang="en-ID" dirty="0"/>
              <a:t> </a:t>
            </a:r>
            <a:r>
              <a:rPr lang="en-ID" dirty="0" err="1"/>
              <a:t>sebelumnya</a:t>
            </a:r>
            <a:r>
              <a:rPr lang="en-ID" dirty="0"/>
              <a:t>, </a:t>
            </a:r>
            <a:r>
              <a:rPr lang="en-ID" dirty="0" err="1"/>
              <a:t>kemunculannya</a:t>
            </a:r>
            <a:r>
              <a:rPr lang="en-ID" dirty="0"/>
              <a:t> pada </a:t>
            </a:r>
            <a:r>
              <a:rPr lang="en-ID" dirty="0" err="1"/>
              <a:t>hari</a:t>
            </a:r>
            <a:r>
              <a:rPr lang="en-ID" dirty="0"/>
              <a:t> yang </a:t>
            </a:r>
            <a:r>
              <a:rPr lang="en-ID" dirty="0" err="1"/>
              <a:t>ditentukan</a:t>
            </a:r>
            <a:r>
              <a:rPr lang="en-ID" dirty="0"/>
              <a:t>, </a:t>
            </a:r>
            <a:r>
              <a:rPr lang="en-ID" dirty="0" err="1"/>
              <a:t>tingkat</a:t>
            </a:r>
            <a:r>
              <a:rPr lang="en-ID" dirty="0"/>
              <a:t> </a:t>
            </a:r>
            <a:r>
              <a:rPr lang="en-ID" dirty="0" err="1"/>
              <a:t>keparahannya</a:t>
            </a:r>
            <a:r>
              <a:rPr lang="en-ID" dirty="0"/>
              <a:t>, dan </a:t>
            </a:r>
            <a:r>
              <a:rPr lang="en-ID" dirty="0" err="1"/>
              <a:t>fakta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hewan-hewan</a:t>
            </a:r>
            <a:r>
              <a:rPr lang="en-ID" dirty="0"/>
              <a:t> </a:t>
            </a:r>
            <a:r>
              <a:rPr lang="en-ID" dirty="0" err="1"/>
              <a:t>bangsa</a:t>
            </a:r>
            <a:r>
              <a:rPr lang="en-ID" dirty="0"/>
              <a:t> </a:t>
            </a:r>
            <a:r>
              <a:rPr lang="en-ID" dirty="0" err="1"/>
              <a:t>Ibrani</a:t>
            </a:r>
            <a:r>
              <a:rPr lang="en-ID" dirty="0"/>
              <a:t> </a:t>
            </a:r>
            <a:r>
              <a:rPr lang="en-ID" dirty="0" err="1"/>
              <a:t>tetap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terpengaruh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b="1" dirty="0"/>
              <a:t>5. </a:t>
            </a:r>
            <a:r>
              <a:rPr lang="en-ID" b="1" dirty="0" err="1"/>
              <a:t>Besok</a:t>
            </a:r>
            <a:r>
              <a:rPr lang="en-ID" b="1" dirty="0"/>
              <a:t>. </a:t>
            </a:r>
            <a:r>
              <a:rPr lang="en-ID" dirty="0"/>
              <a:t>Waktu yang </a:t>
            </a:r>
            <a:r>
              <a:rPr lang="en-ID" dirty="0" err="1"/>
              <a:t>pasti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ditetapkan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datangnya</a:t>
            </a:r>
            <a:r>
              <a:rPr lang="en-ID" dirty="0"/>
              <a:t> </a:t>
            </a:r>
            <a:r>
              <a:rPr lang="en-ID" dirty="0" err="1"/>
              <a:t>tulah</a:t>
            </a:r>
            <a:r>
              <a:rPr lang="en-ID" dirty="0"/>
              <a:t>, </a:t>
            </a:r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dirty="0" err="1"/>
              <a:t>halnya</a:t>
            </a:r>
            <a:r>
              <a:rPr lang="en-ID" dirty="0"/>
              <a:t>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sebelumnya</a:t>
            </a:r>
            <a:r>
              <a:rPr lang="en-ID" dirty="0"/>
              <a:t> (</a:t>
            </a:r>
            <a:r>
              <a:rPr lang="en-ID" dirty="0" err="1"/>
              <a:t>pasal</a:t>
            </a:r>
            <a:r>
              <a:rPr lang="en-ID" dirty="0"/>
              <a:t> 8:23), agar </a:t>
            </a:r>
            <a:r>
              <a:rPr lang="en-ID" dirty="0" err="1"/>
              <a:t>Firaun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mengenalinya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penghakiman</a:t>
            </a:r>
            <a:r>
              <a:rPr lang="en-ID" dirty="0"/>
              <a:t> Allah. Juga,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</a:t>
            </a:r>
            <a:r>
              <a:rPr lang="en-ID" dirty="0" err="1"/>
              <a:t>waktu</a:t>
            </a:r>
            <a:r>
              <a:rPr lang="en-ID" dirty="0"/>
              <a:t> </a:t>
            </a:r>
            <a:r>
              <a:rPr lang="en-ID" dirty="0" err="1"/>
              <a:t>bagi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yang </a:t>
            </a:r>
            <a:r>
              <a:rPr lang="en-ID" dirty="0" err="1"/>
              <a:t>percaya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Musa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membawa</a:t>
            </a:r>
            <a:r>
              <a:rPr lang="en-ID" dirty="0"/>
              <a:t> </a:t>
            </a:r>
            <a:r>
              <a:rPr lang="en-ID" dirty="0" err="1"/>
              <a:t>ternak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ladang (</a:t>
            </a:r>
            <a:r>
              <a:rPr lang="en-ID" dirty="0" err="1"/>
              <a:t>lihat</a:t>
            </a:r>
            <a:r>
              <a:rPr lang="en-ID" dirty="0"/>
              <a:t> </a:t>
            </a:r>
            <a:r>
              <a:rPr lang="en-ID" dirty="0" err="1"/>
              <a:t>pasal</a:t>
            </a:r>
            <a:r>
              <a:rPr lang="en-ID" dirty="0"/>
              <a:t> 9:3).</a:t>
            </a:r>
          </a:p>
          <a:p>
            <a:endParaRPr lang="en-ID" dirty="0"/>
          </a:p>
          <a:p>
            <a:r>
              <a:rPr lang="en-ID" b="1" dirty="0"/>
              <a:t>6. </a:t>
            </a:r>
            <a:r>
              <a:rPr lang="en-ID" b="1" dirty="0" err="1"/>
              <a:t>Semua</a:t>
            </a:r>
            <a:r>
              <a:rPr lang="en-ID" b="1" dirty="0"/>
              <a:t> </a:t>
            </a:r>
            <a:r>
              <a:rPr lang="en-ID" b="1" dirty="0" err="1"/>
              <a:t>ternak</a:t>
            </a:r>
            <a:r>
              <a:rPr lang="en-ID" b="1" dirty="0"/>
              <a:t> </a:t>
            </a:r>
            <a:r>
              <a:rPr lang="en-ID" b="1" dirty="0" err="1"/>
              <a:t>Mesir</a:t>
            </a:r>
            <a:r>
              <a:rPr lang="en-ID" dirty="0"/>
              <a:t>. </a:t>
            </a:r>
            <a:r>
              <a:rPr lang="en-ID" dirty="0" err="1"/>
              <a:t>Artinya</a:t>
            </a:r>
            <a:r>
              <a:rPr lang="en-ID" dirty="0"/>
              <a:t>, </a:t>
            </a:r>
            <a:r>
              <a:rPr lang="en-ID" dirty="0" err="1"/>
              <a:t>semua</a:t>
            </a:r>
            <a:r>
              <a:rPr lang="en-ID" dirty="0"/>
              <a:t> yang </a:t>
            </a:r>
            <a:r>
              <a:rPr lang="en-ID" dirty="0" err="1"/>
              <a:t>ada</a:t>
            </a:r>
            <a:r>
              <a:rPr lang="en-ID" dirty="0"/>
              <a:t> di ladang (</a:t>
            </a:r>
            <a:r>
              <a:rPr lang="en-ID" dirty="0" err="1"/>
              <a:t>ayat</a:t>
            </a:r>
            <a:r>
              <a:rPr lang="en-ID" dirty="0"/>
              <a:t> 3). Pada </a:t>
            </a:r>
            <a:r>
              <a:rPr lang="en-ID" dirty="0" err="1"/>
              <a:t>saat</a:t>
            </a:r>
            <a:r>
              <a:rPr lang="en-ID" dirty="0"/>
              <a:t> </a:t>
            </a:r>
            <a:r>
              <a:rPr lang="en-ID" dirty="0" err="1"/>
              <a:t>tulah</a:t>
            </a:r>
            <a:r>
              <a:rPr lang="en-ID" dirty="0"/>
              <a:t> </a:t>
            </a:r>
            <a:r>
              <a:rPr lang="en-ID" dirty="0" err="1"/>
              <a:t>berikutnya</a:t>
            </a:r>
            <a:r>
              <a:rPr lang="en-ID" dirty="0"/>
              <a:t>, </a:t>
            </a:r>
            <a:r>
              <a:rPr lang="en-ID" dirty="0" err="1"/>
              <a:t>banyak</a:t>
            </a:r>
            <a:r>
              <a:rPr lang="en-ID" dirty="0"/>
              <a:t> orang </a:t>
            </a:r>
            <a:r>
              <a:rPr lang="en-ID" dirty="0" err="1"/>
              <a:t>Mesir</a:t>
            </a:r>
            <a:r>
              <a:rPr lang="en-ID" dirty="0"/>
              <a:t> </a:t>
            </a:r>
            <a:r>
              <a:rPr lang="en-ID" dirty="0" err="1"/>
              <a:t>masih</a:t>
            </a:r>
            <a:r>
              <a:rPr lang="en-ID" dirty="0"/>
              <a:t>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ternak</a:t>
            </a:r>
            <a:r>
              <a:rPr lang="en-ID" dirty="0"/>
              <a:t> (</a:t>
            </a:r>
            <a:r>
              <a:rPr lang="en-ID" dirty="0" err="1"/>
              <a:t>ayat</a:t>
            </a:r>
            <a:r>
              <a:rPr lang="en-ID" dirty="0"/>
              <a:t> 19). Fakta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banyak</a:t>
            </a:r>
            <a:r>
              <a:rPr lang="en-ID" dirty="0"/>
              <a:t> orang </a:t>
            </a:r>
            <a:r>
              <a:rPr lang="en-ID" dirty="0" err="1"/>
              <a:t>Mesir</a:t>
            </a:r>
            <a:r>
              <a:rPr lang="en-ID" dirty="0"/>
              <a:t> </a:t>
            </a:r>
            <a:r>
              <a:rPr lang="en-ID" dirty="0" err="1"/>
              <a:t>membawa</a:t>
            </a:r>
            <a:r>
              <a:rPr lang="en-ID" dirty="0"/>
              <a:t> </a:t>
            </a:r>
            <a:r>
              <a:rPr lang="en-ID" dirty="0" err="1"/>
              <a:t>ternak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menunjukkan</a:t>
            </a:r>
            <a:r>
              <a:rPr lang="en-ID" dirty="0"/>
              <a:t> </a:t>
            </a:r>
            <a:r>
              <a:rPr lang="en-ID" dirty="0" err="1"/>
              <a:t>betapa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sangat</a:t>
            </a:r>
            <a:r>
              <a:rPr lang="en-ID" dirty="0"/>
              <a:t> </a:t>
            </a:r>
            <a:r>
              <a:rPr lang="en-ID" dirty="0" err="1"/>
              <a:t>terkesan</a:t>
            </a:r>
            <a:r>
              <a:rPr lang="en-ID" dirty="0"/>
              <a:t> oleh </a:t>
            </a:r>
            <a:r>
              <a:rPr lang="en-ID" dirty="0" err="1"/>
              <a:t>kuasa</a:t>
            </a:r>
            <a:r>
              <a:rPr lang="en-ID" dirty="0"/>
              <a:t> Allah dan </a:t>
            </a:r>
            <a:r>
              <a:rPr lang="en-ID" dirty="0" err="1"/>
              <a:t>bencana-bencana</a:t>
            </a:r>
            <a:r>
              <a:rPr lang="en-ID" dirty="0"/>
              <a:t> yang </a:t>
            </a:r>
            <a:r>
              <a:rPr lang="en-ID" dirty="0" err="1"/>
              <a:t>terjadi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berurutan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b="1" dirty="0" err="1"/>
              <a:t>Tidak</a:t>
            </a:r>
            <a:r>
              <a:rPr lang="en-ID" b="1" dirty="0"/>
              <a:t> </a:t>
            </a:r>
            <a:r>
              <a:rPr lang="en-ID" b="1" dirty="0" err="1"/>
              <a:t>satu</a:t>
            </a:r>
            <a:r>
              <a:rPr lang="en-ID" b="1" dirty="0"/>
              <a:t> pun </a:t>
            </a:r>
            <a:r>
              <a:rPr lang="en-ID" b="1" dirty="0" err="1"/>
              <a:t>mati</a:t>
            </a:r>
            <a:r>
              <a:rPr lang="en-ID" dirty="0"/>
              <a:t>. </a:t>
            </a:r>
            <a:r>
              <a:rPr lang="en-ID" dirty="0" err="1"/>
              <a:t>Mengenai</a:t>
            </a:r>
            <a:r>
              <a:rPr lang="en-ID" dirty="0"/>
              <a:t> </a:t>
            </a:r>
            <a:r>
              <a:rPr lang="en-ID" dirty="0" err="1"/>
              <a:t>perbedaan</a:t>
            </a:r>
            <a:r>
              <a:rPr lang="en-ID" dirty="0"/>
              <a:t> </a:t>
            </a:r>
            <a:r>
              <a:rPr lang="en-ID" dirty="0" err="1"/>
              <a:t>antara</a:t>
            </a:r>
            <a:r>
              <a:rPr lang="en-ID" dirty="0"/>
              <a:t> orang Israel dan orang </a:t>
            </a:r>
            <a:r>
              <a:rPr lang="en-ID" dirty="0" err="1"/>
              <a:t>Mesir</a:t>
            </a:r>
            <a:r>
              <a:rPr lang="en-ID" dirty="0"/>
              <a:t>, </a:t>
            </a:r>
            <a:r>
              <a:rPr lang="en-ID" dirty="0" err="1"/>
              <a:t>lihat</a:t>
            </a:r>
            <a:r>
              <a:rPr lang="en-ID" dirty="0"/>
              <a:t> </a:t>
            </a:r>
            <a:r>
              <a:rPr lang="en-ID" dirty="0" err="1"/>
              <a:t>pasal</a:t>
            </a:r>
            <a:r>
              <a:rPr lang="en-ID" dirty="0"/>
              <a:t> 8:22.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7891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FC8958-DEB7-CE22-FC6D-874948BF9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EF29E2-AD31-C01F-58A2-5D3A78B0B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DE711F-8E64-54BD-9B60-E0FE3CC1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AB7981-DBB1-4A17-E46C-3EADF2371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F98C41-9286-C54D-DBE4-EE6D5C60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51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A76388-247B-3D63-6639-2397DC1F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A5AF03D-D81D-0604-EABA-67C272975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9EE5D0-F6D3-2B3F-F0B0-AE7F939F0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164F0C-96DC-4BB6-C435-4740AA384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D85E4C-9CC8-13F0-20EF-51613BB30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042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0A970D-770E-571E-C3AA-9C7C2982A6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197039-1AD1-B43E-C33F-B790CD07A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FB1716-A20D-3F86-0CEB-4C3B549D3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EA92CA-B51E-CF92-1DBC-C6E85ADA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5DC67D-D153-E694-1D82-DF43C956C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97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60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91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43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669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639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9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079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69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D5125-5046-5F2F-2343-37DB7D6E7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784373-01BF-1220-5EBE-91E1CB4BF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B5427E-3F54-B3F2-81E7-B30FDFDE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4690D6-BBBF-6B02-EBBE-050F66B2A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2D11BF-E062-43D6-20D0-97123E98B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89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226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15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2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D089D1-DC0C-B76F-6145-88605D404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FF360C-F41B-91C6-0047-AF32273E3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ED7722-D889-89EA-CD35-7E43074D2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1D4814-A038-A670-AA70-524ACD39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46418E-4AFC-C82C-7F43-603EDC44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481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E03DF-6290-4D7B-4A3F-9CFAAABDC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5F0331-DCCA-D8E6-1AFA-A98A2037A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09A39AB-334F-7115-3650-05F6FC951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6DDFF0-1923-8E05-C056-218E4E315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5E0A56-A4AC-1123-42C6-490DC7AB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B3349A-73D7-1591-B084-8DD0EDD78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8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B0784D-2F4A-0824-7888-A4F01E3B4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3A4750-E1F5-02AF-942F-6EED89C77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3D45AB-3DD4-6E7C-AA6C-9BC54868B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FEA4474-9B8D-6BD9-7136-F2C0DA10D0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B6584BE-939E-B706-2502-729980CFB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8BCE80-AAF9-1BF5-9956-1FD56E310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44780FF-3C5F-992F-9639-75579B8F9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49C8D03-1901-F2E4-8C9B-8112B4A7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61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FDB36D-6633-70B0-F512-C5E09F66D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5DC6E2-0328-364B-DD05-D6DF162E2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621B49F-A231-6378-C06D-70C6884A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B844733-1778-9887-439D-CAC974066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5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9BC637D-C03F-705A-5EE7-98F19480E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E5F84BD-3819-6377-3CAE-752869394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A4B5AA-E84C-2014-5C9F-366859A5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468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74DEB-393F-ED00-8A84-634AB56E7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1F71C-2FEA-1977-7205-F21A6511B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3AEF4D-096F-CC25-9A4A-F787D3BCE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EEB55F0-911D-7351-D9CF-9E198E8A7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FB2D06-8850-52D4-18E4-D6D7E15BD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44B813-A5F0-B377-240A-D4593EFAD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72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77AEDE-1A9E-040F-31E6-66F9B60E4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F00E7A2-D8EB-9534-B175-1C8A24140E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8F72D6-FD8B-36D6-3716-564C8B414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946F10-2E5E-5D77-034F-985DB0951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C7AE18-933E-076A-0A80-9B4FC9C5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AAC27D-71F7-8C6A-3E8B-F45252F5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180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A8CE9C4-C26A-D45F-FCC6-C170A18A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62B41F-B65A-B127-8B50-089DA3A96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362FA5-E187-0472-7BA2-8EE66BB69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35A8A0-36A1-4A87-9068-626A0DA9179F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D69CFD-9D71-4117-AE9A-B7845D039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564C53-EC07-5628-0E3C-1D56B3D20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962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85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7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8.jpeg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0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3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6.jp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9.jp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3" Type="http://schemas.openxmlformats.org/officeDocument/2006/relationships/image" Target="../media/image62.jpeg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0" Type="http://schemas.openxmlformats.org/officeDocument/2006/relationships/diagramLayout" Target="../diagrams/layout8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Relationship Id="rId1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66.jpe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69.jpe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B81025-E3A0-6F59-52CC-D77FD91D3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473F330-3F0B-E513-A946-48688D94F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4D8139A3-04D6-F8A6-8F94-96FE518644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565"/>
            <a:ext cx="2693955" cy="1435903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CDF9E83D-C9DD-35D3-FA32-FDA5170AD1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1059474"/>
            <a:ext cx="2693955" cy="1435903"/>
          </a:xfrm>
          <a:prstGeom prst="rect">
            <a:avLst/>
          </a:prstGeom>
        </p:spPr>
      </p:pic>
      <p:pic>
        <p:nvPicPr>
          <p:cNvPr id="22" name="Imagen 21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B796DBDA-9095-C82D-0E00-84FF713F6F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594948"/>
            <a:ext cx="2693955" cy="1435903"/>
          </a:xfrm>
          <a:prstGeom prst="rect">
            <a:avLst/>
          </a:prstGeom>
        </p:spPr>
      </p:pic>
      <p:pic>
        <p:nvPicPr>
          <p:cNvPr id="23" name="Imagen 2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9C19F68-0193-B217-CDAC-A43A3F89EE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4676987"/>
            <a:ext cx="2693955" cy="1435903"/>
          </a:xfrm>
          <a:prstGeom prst="rect">
            <a:avLst/>
          </a:prstGeom>
        </p:spPr>
      </p:pic>
      <p:pic>
        <p:nvPicPr>
          <p:cNvPr id="24" name="Imagen 2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186F4C80-854F-31D4-CC45-4E72860D8F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65627" flipV="1">
            <a:off x="-199936" y="2034710"/>
            <a:ext cx="2954044" cy="157453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DFB2F19-2B37-4768-9F9D-B8897B898E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439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3DE70AE-3FFB-9B00-1DD1-C4E55118CE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"/>
          <a:stretch>
            <a:fillRect/>
          </a:stretch>
        </p:blipFill>
        <p:spPr>
          <a:xfrm>
            <a:off x="9020439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342FCEF-43A9-88A0-5C11-502EA758CF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439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6DAEF76-BE58-A3B4-86A2-4A9E7CB4A0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49921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F4EE753-455C-3037-4E6C-ED21843A86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8"/>
          <a:stretch>
            <a:fillRect/>
          </a:stretch>
        </p:blipFill>
        <p:spPr>
          <a:xfrm>
            <a:off x="5849921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BCC7871-84DC-DFF8-C91D-84DBD3FE80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"/>
          <a:stretch>
            <a:fillRect/>
          </a:stretch>
        </p:blipFill>
        <p:spPr>
          <a:xfrm>
            <a:off x="5849921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BF8EEE6-5426-D5E4-9EDB-F039FDF927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3955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C7B0C9B-73B9-30D3-9B0A-BB0DEA76E8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3"/>
          <a:stretch>
            <a:fillRect/>
          </a:stretch>
        </p:blipFill>
        <p:spPr>
          <a:xfrm>
            <a:off x="2693955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D5BE6D0-5564-E511-4FCF-C4970A2754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955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D0B3F37-679F-377F-000E-346FB817BC0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590" y="-238126"/>
            <a:ext cx="2595326" cy="6062262"/>
          </a:xfrm>
          <a:prstGeom prst="rect">
            <a:avLst/>
          </a:prstGeom>
          <a:noFill/>
        </p:spPr>
        <p:txBody>
          <a:bodyPr vert="wordArtVert" wrap="square" rtlCol="0" anchor="ctr" anchorCtr="0">
            <a:spAutoFit/>
            <a:scene3d>
              <a:camera prst="orthographicFront"/>
              <a:lightRig rig="glow" dir="t"/>
            </a:scene3d>
            <a:sp3d extrusionH="57150" contourW="31750">
              <a:bevelT w="38100" h="38100" prst="relaxedInset"/>
              <a:contourClr>
                <a:schemeClr val="accent5">
                  <a:lumMod val="50000"/>
                </a:schemeClr>
              </a:contourClr>
            </a:sp3d>
          </a:bodyPr>
          <a:lstStyle/>
          <a:p>
            <a:pPr algn="ctr"/>
            <a:r>
              <a:rPr lang="en" sz="6600" b="1" kern="0" spc="-3000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254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TULAH-TULAH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3F0B25D-8EFF-3246-7EBA-08D72A67C7C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171493"/>
            <a:ext cx="2554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>
                <a:solidFill>
                  <a:schemeClr val="accent5">
                    <a:lumMod val="50000"/>
                  </a:schemeClr>
                </a:solidFill>
              </a:rPr>
              <a:t>Lesson 4 for July 26, 2025</a:t>
            </a:r>
          </a:p>
        </p:txBody>
      </p:sp>
    </p:spTree>
    <p:extLst>
      <p:ext uri="{BB962C8B-B14F-4D97-AF65-F5344CB8AC3E}">
        <p14:creationId xmlns:p14="http://schemas.microsoft.com/office/powerpoint/2010/main" val="42260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FD62EA-3F7A-9522-934C-608CD685B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agua, mujer, hombre, parado&#10;&#10;El contenido generado por IA puede ser incorrecto.">
            <a:extLst>
              <a:ext uri="{FF2B5EF4-FFF2-40B4-BE49-F238E27FC236}">
                <a16:creationId xmlns:a16="http://schemas.microsoft.com/office/drawing/2014/main" id="{9901A5B1-02F2-8EDE-C518-FA3EB6317D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02649" y="1571125"/>
            <a:ext cx="672730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5E0B570-BB3B-5613-4892-6123BC68514A}"/>
              </a:ext>
            </a:extLst>
          </p:cNvPr>
          <p:cNvSpPr txBox="1"/>
          <p:nvPr/>
        </p:nvSpPr>
        <p:spPr>
          <a:xfrm>
            <a:off x="690562" y="560576"/>
            <a:ext cx="1081087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800" b="1" dirty="0">
                <a:solidFill>
                  <a:srgbClr val="438E67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Berfirmanlah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TUHAN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kepada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Musa: "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Katakanlah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kepada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Harun: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Ulurkanlah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tanganmu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dengan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tongkatmu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atas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sungai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atas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selokan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dan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atas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kolam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, dan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buatlah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katak-katak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bermunculan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meliputi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tanah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Mesir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.</a:t>
            </a:r>
            <a:r>
              <a:rPr lang="en" sz="1800" b="1" dirty="0">
                <a:solidFill>
                  <a:srgbClr val="438E67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438E67"/>
                </a:solidFill>
                <a:latin typeface="Comic Sans MS" panose="030F0702030302020204" pitchFamily="66" charset="0"/>
              </a:rPr>
              <a:t>(Keluaran 8:5)</a:t>
            </a:r>
            <a:endParaRPr lang="es-ES" sz="1800" b="1" dirty="0">
              <a:solidFill>
                <a:srgbClr val="438E67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D55EC0-9B0A-02D5-85F0-A6A8270B6382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E8F4E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TULAH KEDUA (RINGAN): KATAK-KATAK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134BDEF-044F-59C4-A4D9-BE0888357CDF}"/>
              </a:ext>
            </a:extLst>
          </p:cNvPr>
          <p:cNvSpPr txBox="1"/>
          <p:nvPr/>
        </p:nvSpPr>
        <p:spPr>
          <a:xfrm>
            <a:off x="244285" y="4896837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438E6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Keluaran 8:1-15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DADAB16B-03A2-8460-F132-DD87BE7ADC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9992999"/>
              </p:ext>
            </p:extLst>
          </p:nvPr>
        </p:nvGraphicFramePr>
        <p:xfrm>
          <a:off x="244285" y="1693248"/>
          <a:ext cx="3887955" cy="2922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E9EAA392-0F05-BF9A-80A8-579DBCF35417}"/>
              </a:ext>
            </a:extLst>
          </p:cNvPr>
          <p:cNvSpPr txBox="1"/>
          <p:nvPr/>
        </p:nvSpPr>
        <p:spPr>
          <a:xfrm>
            <a:off x="244285" y="5296947"/>
            <a:ext cx="36814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 err="1">
                <a:solidFill>
                  <a:prstClr val="black"/>
                </a:solidFill>
              </a:rPr>
              <a:t>Sekali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lagi</a:t>
            </a:r>
            <a:r>
              <a:rPr lang="en-ID" sz="2000" b="1" dirty="0">
                <a:solidFill>
                  <a:prstClr val="black"/>
                </a:solidFill>
              </a:rPr>
              <a:t> para </a:t>
            </a:r>
            <a:r>
              <a:rPr lang="en-ID" sz="2000" b="1" dirty="0" err="1">
                <a:solidFill>
                  <a:prstClr val="black"/>
                </a:solidFill>
              </a:rPr>
              <a:t>penyihir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meniru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wabah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tersebut</a:t>
            </a:r>
            <a:r>
              <a:rPr lang="en-ID" sz="2000" b="1" dirty="0">
                <a:solidFill>
                  <a:prstClr val="black"/>
                </a:solidFill>
              </a:rPr>
              <a:t>, </a:t>
            </a:r>
            <a:r>
              <a:rPr lang="en-ID" sz="2000" b="1" dirty="0" err="1">
                <a:solidFill>
                  <a:prstClr val="black"/>
                </a:solidFill>
              </a:rPr>
              <a:t>tetapi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tidak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mampu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menghentikannya</a:t>
            </a:r>
            <a:r>
              <a:rPr lang="en-ID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73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9FA7A1-892E-9A9A-CA21-92B131DFB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E050054-4EDD-697E-D20A-CDE4BDD4455F}"/>
              </a:ext>
            </a:extLst>
          </p:cNvPr>
          <p:cNvSpPr txBox="1"/>
          <p:nvPr/>
        </p:nvSpPr>
        <p:spPr>
          <a:xfrm>
            <a:off x="690562" y="571086"/>
            <a:ext cx="10810875" cy="861774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800" b="1" dirty="0">
                <a:solidFill>
                  <a:srgbClr val="8E7144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Berfirmanlah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TUHAN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kepada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Musa: "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Katakanlah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kepada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Harun: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Ulurkanlah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tongkatmu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dan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pukulkanlah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debu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tanah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maka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debu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akan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menjadi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nyamuk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di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seluruh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tanah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Mesir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.</a:t>
            </a:r>
            <a:r>
              <a:rPr lang="en" sz="1800" b="1" dirty="0">
                <a:solidFill>
                  <a:srgbClr val="8E7144"/>
                </a:solidFill>
                <a:latin typeface="Comic Sans MS" panose="030F0702030302020204" pitchFamily="66" charset="0"/>
              </a:rPr>
              <a:t>’” </a:t>
            </a:r>
            <a:r>
              <a:rPr lang="en" sz="1400" b="1" dirty="0">
                <a:solidFill>
                  <a:srgbClr val="8E7144"/>
                </a:solidFill>
                <a:latin typeface="Comic Sans MS" panose="030F0702030302020204" pitchFamily="66" charset="0"/>
              </a:rPr>
              <a:t>(Keluaran 8:16)</a:t>
            </a:r>
            <a:endParaRPr lang="es-ES" sz="1800" b="1" dirty="0">
              <a:solidFill>
                <a:srgbClr val="8E7144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723346-4315-F375-8098-6C594C01D621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1ECE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TULAH KETIGA (RINGAN): NYAMUK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5882452-A1BB-CDFF-EBB7-E4DF8F2B3A6E}"/>
              </a:ext>
            </a:extLst>
          </p:cNvPr>
          <p:cNvSpPr txBox="1"/>
          <p:nvPr/>
        </p:nvSpPr>
        <p:spPr>
          <a:xfrm>
            <a:off x="395286" y="4112063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E71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Keluaran 8:16-19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4D700DBF-50D2-13C5-E182-C50A828705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8746637"/>
              </p:ext>
            </p:extLst>
          </p:nvPr>
        </p:nvGraphicFramePr>
        <p:xfrm>
          <a:off x="395286" y="161925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:a16="http://schemas.microsoft.com/office/drawing/2014/main" id="{282CC8B4-E755-BE1B-BBB3-FDB5BC65F0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70948" y="1580750"/>
            <a:ext cx="747676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127C96-E1BE-5DD9-A9C6-CA935802D497}"/>
              </a:ext>
            </a:extLst>
          </p:cNvPr>
          <p:cNvSpPr txBox="1"/>
          <p:nvPr/>
        </p:nvSpPr>
        <p:spPr>
          <a:xfrm>
            <a:off x="395286" y="4435766"/>
            <a:ext cx="36814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 err="1">
                <a:solidFill>
                  <a:prstClr val="black"/>
                </a:solidFill>
              </a:rPr>
              <a:t>Menciptakan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kehidupan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dari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debu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tanah</a:t>
            </a:r>
            <a:r>
              <a:rPr lang="en-ID" sz="2000" b="1" dirty="0">
                <a:solidFill>
                  <a:prstClr val="black"/>
                </a:solidFill>
              </a:rPr>
              <a:t> (</a:t>
            </a:r>
            <a:r>
              <a:rPr lang="en-ID" sz="2000" b="1" dirty="0" err="1">
                <a:solidFill>
                  <a:prstClr val="black"/>
                </a:solidFill>
              </a:rPr>
              <a:t>Kej</a:t>
            </a:r>
            <a:r>
              <a:rPr lang="en-ID" sz="2000" b="1" dirty="0">
                <a:solidFill>
                  <a:prstClr val="black"/>
                </a:solidFill>
              </a:rPr>
              <a:t> 1:24)? </a:t>
            </a:r>
            <a:r>
              <a:rPr lang="en-ID" sz="2000" b="1" dirty="0" err="1">
                <a:solidFill>
                  <a:prstClr val="black"/>
                </a:solidFill>
              </a:rPr>
              <a:t>Tidak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ada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lagi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keraguan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tentang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asal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usul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tulah-tulah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itu</a:t>
            </a:r>
            <a:r>
              <a:rPr lang="en-ID" sz="2000" b="1" dirty="0">
                <a:solidFill>
                  <a:prstClr val="black"/>
                </a:solidFill>
              </a:rPr>
              <a:t>: “</a:t>
            </a:r>
            <a:r>
              <a:rPr lang="en-ID" sz="2000" b="1" dirty="0" err="1">
                <a:solidFill>
                  <a:prstClr val="black"/>
                </a:solidFill>
              </a:rPr>
              <a:t>Inilah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jari</a:t>
            </a:r>
            <a:r>
              <a:rPr lang="en-ID" sz="2000" b="1" dirty="0">
                <a:solidFill>
                  <a:prstClr val="black"/>
                </a:solidFill>
              </a:rPr>
              <a:t> Allah” (</a:t>
            </a:r>
            <a:r>
              <a:rPr lang="en-ID" sz="2000" b="1" dirty="0" err="1">
                <a:solidFill>
                  <a:prstClr val="black"/>
                </a:solidFill>
              </a:rPr>
              <a:t>Kel</a:t>
            </a:r>
            <a:r>
              <a:rPr lang="en-ID" sz="2000" b="1" dirty="0">
                <a:solidFill>
                  <a:prstClr val="black"/>
                </a:solidFill>
              </a:rPr>
              <a:t> 8:19). Dan para </a:t>
            </a:r>
            <a:r>
              <a:rPr lang="en-ID" sz="2000" b="1" dirty="0" err="1">
                <a:solidFill>
                  <a:prstClr val="black"/>
                </a:solidFill>
              </a:rPr>
              <a:t>ahli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sihir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akhirnya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terdiam</a:t>
            </a:r>
            <a:r>
              <a:rPr lang="en-ID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1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1054DC-64D8-A28A-ADF3-8AA17E452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1E8EA46-2BD0-0641-752B-6FF72DE12678}"/>
              </a:ext>
            </a:extLst>
          </p:cNvPr>
          <p:cNvSpPr txBox="1"/>
          <p:nvPr/>
        </p:nvSpPr>
        <p:spPr>
          <a:xfrm>
            <a:off x="690562" y="676186"/>
            <a:ext cx="108108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TUHAN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berbuat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demikian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datanglah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banyak-banyak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pikat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dalam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istana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Firaun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dan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dalam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rumah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pegawai-pegawainya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dan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seluruh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tanah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Mesir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negeri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menderita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karena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pikat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(Keluaran 8:24)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F6691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F35E404-73D1-0A2F-4CA9-8D03E430F84F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TULAH KEEMPAT (BERAT): PIKAT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C3DBE5-AB9C-894D-5B9C-72698371C061}"/>
              </a:ext>
            </a:extLst>
          </p:cNvPr>
          <p:cNvSpPr txBox="1"/>
          <p:nvPr/>
        </p:nvSpPr>
        <p:spPr>
          <a:xfrm>
            <a:off x="6968390" y="4767768"/>
            <a:ext cx="445679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F88B4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Keluaran 8:20-32.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B629B6A6-209C-E965-4BE2-1CE5DB03BC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4766627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93BFA260-68A6-5861-0B03-840791D059B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E4ABBFB-5B65-309B-4D57-77827245C9A4}"/>
              </a:ext>
            </a:extLst>
          </p:cNvPr>
          <p:cNvSpPr txBox="1"/>
          <p:nvPr/>
        </p:nvSpPr>
        <p:spPr>
          <a:xfrm>
            <a:off x="6968390" y="5135509"/>
            <a:ext cx="48330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 err="1">
                <a:solidFill>
                  <a:prstClr val="black"/>
                </a:solidFill>
              </a:rPr>
              <a:t>Untuk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pertama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kalinya</a:t>
            </a:r>
            <a:r>
              <a:rPr lang="en-ID" sz="2000" b="1" dirty="0">
                <a:solidFill>
                  <a:prstClr val="black"/>
                </a:solidFill>
              </a:rPr>
              <a:t>, </a:t>
            </a:r>
            <a:r>
              <a:rPr lang="en-ID" sz="2000" b="1" dirty="0" err="1">
                <a:solidFill>
                  <a:prstClr val="black"/>
                </a:solidFill>
              </a:rPr>
              <a:t>bangsa</a:t>
            </a:r>
            <a:r>
              <a:rPr lang="en-ID" sz="2000" b="1" dirty="0">
                <a:solidFill>
                  <a:prstClr val="black"/>
                </a:solidFill>
              </a:rPr>
              <a:t> Israel </a:t>
            </a:r>
            <a:r>
              <a:rPr lang="en-ID" sz="2000" b="1" dirty="0" err="1">
                <a:solidFill>
                  <a:prstClr val="black"/>
                </a:solidFill>
              </a:rPr>
              <a:t>terlindungi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dari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wabah</a:t>
            </a:r>
            <a:r>
              <a:rPr lang="en-ID" sz="2000" b="1" dirty="0">
                <a:solidFill>
                  <a:prstClr val="black"/>
                </a:solidFill>
              </a:rPr>
              <a:t>. Hal </a:t>
            </a:r>
            <a:r>
              <a:rPr lang="en-ID" sz="2000" b="1" dirty="0" err="1">
                <a:solidFill>
                  <a:prstClr val="black"/>
                </a:solidFill>
              </a:rPr>
              <a:t>ini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mendorong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Firaun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untuk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bernegosiasi</a:t>
            </a:r>
            <a:r>
              <a:rPr lang="en-ID" sz="2000" b="1" dirty="0">
                <a:solidFill>
                  <a:prstClr val="black"/>
                </a:solidFill>
              </a:rPr>
              <a:t>, </a:t>
            </a:r>
            <a:r>
              <a:rPr lang="en-ID" sz="2000" b="1" dirty="0" err="1">
                <a:solidFill>
                  <a:prstClr val="black"/>
                </a:solidFill>
              </a:rPr>
              <a:t>tetapi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akhirnya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ia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gagal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memenuhi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janjinya</a:t>
            </a:r>
            <a:r>
              <a:rPr lang="en-ID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20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66A6C6-01CF-D6A1-F40E-52D2E3DF9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7B62C3C-B594-2A4F-23B2-584F706A8DB8}"/>
              </a:ext>
            </a:extLst>
          </p:cNvPr>
          <p:cNvSpPr txBox="1"/>
          <p:nvPr/>
        </p:nvSpPr>
        <p:spPr>
          <a:xfrm>
            <a:off x="690562" y="769441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ternakmu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yang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padang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kuda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keledai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unta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lembu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sapi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dan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kambing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domba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akan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kena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tulah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TUHAN,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yakni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kena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penyakit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sampar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yang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dahsyat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(Keluaran 9:3)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12AA6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F9D26E-A1B0-76BD-3326-6657EEE067E6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TULAH KELIMA (BERAT): KEMATIAN TERNAK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2C20041-4CD2-C5ED-CAC9-AAA235CBD330}"/>
              </a:ext>
            </a:extLst>
          </p:cNvPr>
          <p:cNvSpPr txBox="1"/>
          <p:nvPr/>
        </p:nvSpPr>
        <p:spPr>
          <a:xfrm>
            <a:off x="7044639" y="4921772"/>
            <a:ext cx="445679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12AA6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12AA6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eluaran 9:1-7.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F903568-9884-D2D7-00C9-1A044253D6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0808233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5CDEA013-B74C-1BEB-C3B5-E04BD9B1039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7F5698B-BFE7-E204-83C9-CED1F4BB9FC1}"/>
              </a:ext>
            </a:extLst>
          </p:cNvPr>
          <p:cNvSpPr txBox="1"/>
          <p:nvPr/>
        </p:nvSpPr>
        <p:spPr>
          <a:xfrm>
            <a:off x="7044638" y="5321882"/>
            <a:ext cx="44567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>
                <a:solidFill>
                  <a:prstClr val="black"/>
                </a:solidFill>
              </a:rPr>
              <a:t>Banyak </a:t>
            </a:r>
            <a:r>
              <a:rPr lang="en-ID" sz="2000" b="1" dirty="0" err="1">
                <a:solidFill>
                  <a:prstClr val="black"/>
                </a:solidFill>
              </a:rPr>
              <a:t>dewa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berkepala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binatang</a:t>
            </a:r>
            <a:r>
              <a:rPr lang="en-ID" sz="2000" b="1" dirty="0">
                <a:solidFill>
                  <a:prstClr val="black"/>
                </a:solidFill>
              </a:rPr>
              <a:t>, </a:t>
            </a:r>
            <a:r>
              <a:rPr lang="en-ID" sz="2000" b="1" dirty="0" err="1">
                <a:solidFill>
                  <a:prstClr val="black"/>
                </a:solidFill>
              </a:rPr>
              <a:t>sehingga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tulah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ini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mempermalukan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sebagian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besar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dari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mereka</a:t>
            </a:r>
            <a:r>
              <a:rPr lang="en-ID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6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A916C8-6CB1-38B5-774C-413FE3883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787A0E7-218B-6515-FDDE-066F8E2A2F4B}"/>
              </a:ext>
            </a:extLst>
          </p:cNvPr>
          <p:cNvSpPr txBox="1"/>
          <p:nvPr/>
        </p:nvSpPr>
        <p:spPr>
          <a:xfrm>
            <a:off x="430304" y="712779"/>
            <a:ext cx="113313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Lalu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mereka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mengambil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jelaga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dari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dapur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peleburan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dan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berdiri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depan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Firaun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kemudian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Musa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menghamburkannya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udara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terjadilah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barah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yang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memecah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sebagai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gelembung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pada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manusia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dan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binatang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(Keluaran 9:10)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8443E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7288F4-2A6A-6D59-F814-5F68871C6693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TULAH KEENAM (BERAT): BARAH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C9531C6-7866-BE3C-B213-3CBDC6E70D4E}"/>
              </a:ext>
            </a:extLst>
          </p:cNvPr>
          <p:cNvSpPr txBox="1"/>
          <p:nvPr/>
        </p:nvSpPr>
        <p:spPr>
          <a:xfrm>
            <a:off x="6462666" y="4423933"/>
            <a:ext cx="5661955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Keluaran 9: </a:t>
            </a:r>
            <a:r>
              <a:rPr lang="en" sz="2000" b="1" dirty="0">
                <a:solidFill>
                  <a:srgbClr val="8443EC"/>
                </a:solidFill>
                <a:latin typeface="Aptos" panose="02110004020202020204"/>
              </a:rPr>
              <a:t>8-12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098E087-2A0A-4415-6600-1B5568D495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9216471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B94E89F9-BBE4-A2BC-9F5C-8B2BF538C7D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742A4D2-A3D6-6E5C-EE49-3D7422EFB795}"/>
              </a:ext>
            </a:extLst>
          </p:cNvPr>
          <p:cNvSpPr txBox="1"/>
          <p:nvPr/>
        </p:nvSpPr>
        <p:spPr>
          <a:xfrm>
            <a:off x="6462666" y="4718943"/>
            <a:ext cx="572933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 err="1">
                <a:solidFill>
                  <a:prstClr val="black"/>
                </a:solidFill>
              </a:rPr>
              <a:t>Bahkan</a:t>
            </a:r>
            <a:r>
              <a:rPr lang="en-ID" sz="2000" b="1" dirty="0">
                <a:solidFill>
                  <a:prstClr val="black"/>
                </a:solidFill>
              </a:rPr>
              <a:t> para </a:t>
            </a:r>
            <a:r>
              <a:rPr lang="en-ID" sz="2000" b="1" dirty="0" err="1">
                <a:solidFill>
                  <a:prstClr val="black"/>
                </a:solidFill>
              </a:rPr>
              <a:t>ahli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sihir</a:t>
            </a:r>
            <a:r>
              <a:rPr lang="en-ID" sz="2000" b="1" dirty="0">
                <a:solidFill>
                  <a:prstClr val="black"/>
                </a:solidFill>
              </a:rPr>
              <a:t> pun </a:t>
            </a:r>
            <a:r>
              <a:rPr lang="en-ID" sz="2000" b="1" dirty="0" err="1">
                <a:solidFill>
                  <a:prstClr val="black"/>
                </a:solidFill>
              </a:rPr>
              <a:t>tak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mampu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menyembuhkan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diri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mereka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sendiri</a:t>
            </a:r>
            <a:r>
              <a:rPr lang="en-ID" sz="2000" b="1" dirty="0">
                <a:solidFill>
                  <a:prstClr val="black"/>
                </a:solidFill>
              </a:rPr>
              <a:t> (</a:t>
            </a:r>
            <a:r>
              <a:rPr lang="en-ID" sz="2000" b="1" dirty="0" err="1">
                <a:solidFill>
                  <a:prstClr val="black"/>
                </a:solidFill>
              </a:rPr>
              <a:t>Kel</a:t>
            </a:r>
            <a:r>
              <a:rPr lang="en-ID" sz="2000" b="1" dirty="0">
                <a:solidFill>
                  <a:prstClr val="black"/>
                </a:solidFill>
              </a:rPr>
              <a:t> 9:11). </a:t>
            </a:r>
            <a:r>
              <a:rPr lang="en-ID" sz="2000" b="1" dirty="0" err="1">
                <a:solidFill>
                  <a:prstClr val="black"/>
                </a:solidFill>
              </a:rPr>
              <a:t>Firaun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tidak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meragukan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sumber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tulah-tulah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itu</a:t>
            </a:r>
            <a:r>
              <a:rPr lang="en-ID" sz="2000" b="1" dirty="0">
                <a:solidFill>
                  <a:prstClr val="black"/>
                </a:solidFill>
              </a:rPr>
              <a:t>. </a:t>
            </a:r>
            <a:r>
              <a:rPr lang="en-ID" sz="2000" b="1" dirty="0" err="1">
                <a:solidFill>
                  <a:prstClr val="black"/>
                </a:solidFill>
              </a:rPr>
              <a:t>Namun</a:t>
            </a:r>
            <a:r>
              <a:rPr lang="en-ID" sz="2000" b="1" dirty="0">
                <a:solidFill>
                  <a:prstClr val="black"/>
                </a:solidFill>
              </a:rPr>
              <a:t>, </a:t>
            </a:r>
            <a:r>
              <a:rPr lang="en-ID" sz="2000" b="1" dirty="0" err="1">
                <a:solidFill>
                  <a:prstClr val="black"/>
                </a:solidFill>
              </a:rPr>
              <a:t>ia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memutuskan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untuk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menolak</a:t>
            </a:r>
            <a:r>
              <a:rPr lang="en-ID" sz="2000" b="1" dirty="0">
                <a:solidFill>
                  <a:prstClr val="black"/>
                </a:solidFill>
              </a:rPr>
              <a:t> sujud </a:t>
            </a:r>
            <a:r>
              <a:rPr lang="en-ID" sz="2000" b="1" dirty="0" err="1">
                <a:solidFill>
                  <a:prstClr val="black"/>
                </a:solidFill>
              </a:rPr>
              <a:t>menyembah</a:t>
            </a:r>
            <a:r>
              <a:rPr lang="en-ID" sz="2000" b="1" dirty="0">
                <a:solidFill>
                  <a:prstClr val="black"/>
                </a:solidFill>
              </a:rPr>
              <a:t> Allah, dan Allah </a:t>
            </a:r>
            <a:r>
              <a:rPr lang="en-ID" sz="2000" b="1" dirty="0" err="1">
                <a:solidFill>
                  <a:prstClr val="black"/>
                </a:solidFill>
              </a:rPr>
              <a:t>mengizinkannya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menuai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buah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pemberontakannya</a:t>
            </a:r>
            <a:r>
              <a:rPr lang="en-ID" sz="2000" b="1" dirty="0">
                <a:solidFill>
                  <a:prstClr val="black"/>
                </a:solidFill>
              </a:rPr>
              <a:t> (</a:t>
            </a:r>
            <a:r>
              <a:rPr lang="en-ID" sz="2000" b="1" dirty="0" err="1">
                <a:solidFill>
                  <a:prstClr val="black"/>
                </a:solidFill>
              </a:rPr>
              <a:t>Kel</a:t>
            </a:r>
            <a:r>
              <a:rPr lang="en-ID" sz="2000" b="1" dirty="0">
                <a:solidFill>
                  <a:prstClr val="black"/>
                </a:solidFill>
              </a:rPr>
              <a:t> 9:12).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69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D6B1AF-1BC4-BAFF-2F5C-5A070A5AB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9AAF885-A2F5-408D-C811-2867B824022D}"/>
              </a:ext>
            </a:extLst>
          </p:cNvPr>
          <p:cNvSpPr txBox="1"/>
          <p:nvPr/>
        </p:nvSpPr>
        <p:spPr>
          <a:xfrm>
            <a:off x="690562" y="592106"/>
            <a:ext cx="1081087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Sesungguhnya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besok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kira-kira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waktu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Aku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akan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menurunkan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hujan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es yang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sangat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dahsyat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seperti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yang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belum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pernah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terjadi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Mesir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sejak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Mesir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dijadikan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sampai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sekarang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(Keluaran 9:18)</a:t>
            </a:r>
            <a:endParaRPr lang="es-ES" sz="1800" b="1" dirty="0">
              <a:solidFill>
                <a:srgbClr val="F6F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38C607-DFC0-5B78-C74C-A3C9FD5D82B3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4"/>
                </a:solidFill>
              </a:rPr>
              <a:t>TULAH KETUJUH (MENGHANCURKAN): HUJAN 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57D08DB-D194-20D5-D98A-BFAA27CB5413}"/>
              </a:ext>
            </a:extLst>
          </p:cNvPr>
          <p:cNvSpPr txBox="1"/>
          <p:nvPr/>
        </p:nvSpPr>
        <p:spPr>
          <a:xfrm>
            <a:off x="4214751" y="2119418"/>
            <a:ext cx="31094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srgbClr val="2254A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2254A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eluaran 9:13-35.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CB47C43-8A27-DF18-8CAF-D79AA66E4E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8551098"/>
              </p:ext>
            </p:extLst>
          </p:nvPr>
        </p:nvGraphicFramePr>
        <p:xfrm>
          <a:off x="356788" y="1705512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93BE1DE-D1E3-7200-756E-157F431602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5399686"/>
              </p:ext>
            </p:extLst>
          </p:nvPr>
        </p:nvGraphicFramePr>
        <p:xfrm>
          <a:off x="356788" y="4189395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D9F6C3D-0AE3-88FF-B73E-98094084F8F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123" y="1564104"/>
            <a:ext cx="4150360" cy="51735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757219E-1DC4-344C-4662-0CBBF98A1690}"/>
              </a:ext>
            </a:extLst>
          </p:cNvPr>
          <p:cNvSpPr txBox="1"/>
          <p:nvPr/>
        </p:nvSpPr>
        <p:spPr>
          <a:xfrm>
            <a:off x="4214751" y="2519528"/>
            <a:ext cx="310948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>
                <a:solidFill>
                  <a:prstClr val="black"/>
                </a:solidFill>
              </a:rPr>
              <a:t>Iman orang </a:t>
            </a:r>
            <a:r>
              <a:rPr lang="en-ID" sz="2000" b="1" dirty="0" err="1">
                <a:solidFill>
                  <a:prstClr val="black"/>
                </a:solidFill>
              </a:rPr>
              <a:t>Mesir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diuji</a:t>
            </a:r>
            <a:r>
              <a:rPr lang="en-ID" sz="2000" b="1" dirty="0">
                <a:solidFill>
                  <a:prstClr val="black"/>
                </a:solidFill>
              </a:rPr>
              <a:t>. </a:t>
            </a:r>
            <a:r>
              <a:rPr lang="en-ID" sz="2000" b="1" dirty="0" err="1">
                <a:solidFill>
                  <a:prstClr val="black"/>
                </a:solidFill>
              </a:rPr>
              <a:t>Mereka</a:t>
            </a:r>
            <a:r>
              <a:rPr lang="en-ID" sz="2000" b="1" dirty="0">
                <a:solidFill>
                  <a:prstClr val="black"/>
                </a:solidFill>
              </a:rPr>
              <a:t> yang </a:t>
            </a:r>
            <a:r>
              <a:rPr lang="en-ID" sz="2000" b="1" dirty="0" err="1">
                <a:solidFill>
                  <a:prstClr val="black"/>
                </a:solidFill>
              </a:rPr>
              <a:t>percaya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menyelamatkan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nyawa</a:t>
            </a:r>
            <a:r>
              <a:rPr lang="en-ID" sz="2000" b="1" dirty="0">
                <a:solidFill>
                  <a:prstClr val="black"/>
                </a:solidFill>
              </a:rPr>
              <a:t> hamba-hamba dan </a:t>
            </a:r>
            <a:r>
              <a:rPr lang="en-ID" sz="2000" b="1" dirty="0" err="1">
                <a:solidFill>
                  <a:prstClr val="black"/>
                </a:solidFill>
              </a:rPr>
              <a:t>ternak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mereka</a:t>
            </a:r>
            <a:r>
              <a:rPr lang="en-ID" sz="2000" b="1" dirty="0">
                <a:solidFill>
                  <a:prstClr val="black"/>
                </a:solidFill>
              </a:rPr>
              <a:t> (</a:t>
            </a:r>
            <a:r>
              <a:rPr lang="en-ID" sz="2000" b="1" dirty="0" err="1">
                <a:solidFill>
                  <a:prstClr val="black"/>
                </a:solidFill>
              </a:rPr>
              <a:t>Kel</a:t>
            </a:r>
            <a:r>
              <a:rPr lang="en-ID" sz="2000" b="1" dirty="0">
                <a:solidFill>
                  <a:prstClr val="black"/>
                </a:solidFill>
              </a:rPr>
              <a:t> 9:20). </a:t>
            </a:r>
            <a:r>
              <a:rPr lang="en-ID" sz="2000" b="1" dirty="0" err="1">
                <a:solidFill>
                  <a:prstClr val="black"/>
                </a:solidFill>
              </a:rPr>
              <a:t>Firaun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tidak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percaya</a:t>
            </a:r>
            <a:r>
              <a:rPr lang="en-ID" sz="2000" b="1" dirty="0">
                <a:solidFill>
                  <a:prstClr val="black"/>
                </a:solidFill>
              </a:rPr>
              <a:t>, dan </a:t>
            </a:r>
            <a:r>
              <a:rPr lang="en-ID" sz="2000" b="1" dirty="0" err="1">
                <a:solidFill>
                  <a:prstClr val="black"/>
                </a:solidFill>
              </a:rPr>
              <a:t>meskipun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ia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mengakui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dosanya</a:t>
            </a:r>
            <a:r>
              <a:rPr lang="en-ID" sz="2000" b="1" dirty="0">
                <a:solidFill>
                  <a:prstClr val="black"/>
                </a:solidFill>
              </a:rPr>
              <a:t>, </a:t>
            </a:r>
            <a:r>
              <a:rPr lang="en-ID" sz="2000" b="1" dirty="0" err="1">
                <a:solidFill>
                  <a:prstClr val="black"/>
                </a:solidFill>
              </a:rPr>
              <a:t>pengakuannya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tidak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tulus</a:t>
            </a:r>
            <a:r>
              <a:rPr lang="en-ID" sz="2000" b="1" dirty="0">
                <a:solidFill>
                  <a:prstClr val="black"/>
                </a:solidFill>
              </a:rPr>
              <a:t> (</a:t>
            </a:r>
            <a:r>
              <a:rPr lang="en-ID" sz="2000" b="1" dirty="0" err="1">
                <a:solidFill>
                  <a:prstClr val="black"/>
                </a:solidFill>
              </a:rPr>
              <a:t>Kel</a:t>
            </a:r>
            <a:r>
              <a:rPr lang="en-ID" sz="2000" b="1" dirty="0">
                <a:solidFill>
                  <a:prstClr val="black"/>
                </a:solidFill>
              </a:rPr>
              <a:t> 9:27-30).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62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Graphic spid="3" grpId="0">
        <p:bldAsOne/>
      </p:bldGraphic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C150A-2268-4263-73BD-6E62C56B5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8D6FD46-6334-2167-4EA6-E2C13C1F94B8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Sebab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jika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engkau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menolak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membiarkan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umat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-Ku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pergi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besok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Aku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akan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mendatangkan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belalang-belalang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dalam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daerahmu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</a:t>
            </a:r>
            <a:r>
              <a:rPr lang="en" sz="1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(Keluaran 10:4)</a:t>
            </a:r>
            <a:endParaRPr lang="es-ES" sz="18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01CDCF-7EE7-2AED-519D-7A15EF303620}"/>
              </a:ext>
            </a:extLst>
          </p:cNvPr>
          <p:cNvSpPr txBox="1"/>
          <p:nvPr/>
        </p:nvSpPr>
        <p:spPr>
          <a:xfrm>
            <a:off x="1" y="0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r>
              <a:rPr lang="en" sz="4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TULAH KEDELAPAN (MENGHANCURKAN): BELALANG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6B1F340-336F-B309-6D88-59272B1E7E67}"/>
              </a:ext>
            </a:extLst>
          </p:cNvPr>
          <p:cNvSpPr txBox="1"/>
          <p:nvPr/>
        </p:nvSpPr>
        <p:spPr>
          <a:xfrm>
            <a:off x="241283" y="4311690"/>
            <a:ext cx="35895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E452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Keluaran 10:1-20.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3C6BC07-2808-93E4-CBAA-9FA91EC3DB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0336461"/>
              </p:ext>
            </p:extLst>
          </p:nvPr>
        </p:nvGraphicFramePr>
        <p:xfrm>
          <a:off x="462663" y="1609259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D6DDCF6F-B541-DF30-7E69-010B5FB533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3033" y="1721470"/>
            <a:ext cx="7858224" cy="490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7A7CFF1-7107-3639-B807-575CE68043D1}"/>
              </a:ext>
            </a:extLst>
          </p:cNvPr>
          <p:cNvSpPr txBox="1"/>
          <p:nvPr/>
        </p:nvSpPr>
        <p:spPr>
          <a:xfrm>
            <a:off x="241283" y="4711800"/>
            <a:ext cx="35895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>
                <a:solidFill>
                  <a:prstClr val="black"/>
                </a:solidFill>
              </a:rPr>
              <a:t>Ketika </a:t>
            </a:r>
            <a:r>
              <a:rPr lang="en-ID" sz="2000" b="1" dirty="0" err="1">
                <a:solidFill>
                  <a:prstClr val="black"/>
                </a:solidFill>
              </a:rPr>
              <a:t>Mesir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hancur</a:t>
            </a:r>
            <a:r>
              <a:rPr lang="en-ID" sz="2000" b="1" dirty="0">
                <a:solidFill>
                  <a:prstClr val="black"/>
                </a:solidFill>
              </a:rPr>
              <a:t>, orang </a:t>
            </a:r>
            <a:r>
              <a:rPr lang="en-ID" sz="2000" b="1" dirty="0" err="1">
                <a:solidFill>
                  <a:prstClr val="black"/>
                </a:solidFill>
              </a:rPr>
              <a:t>Mesir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sendiri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memohon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kepada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Firaun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untuk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membiarkan</a:t>
            </a:r>
            <a:r>
              <a:rPr lang="en-ID" sz="2000" b="1" dirty="0">
                <a:solidFill>
                  <a:prstClr val="black"/>
                </a:solidFill>
              </a:rPr>
              <a:t> Israel </a:t>
            </a:r>
            <a:r>
              <a:rPr lang="en-ID" sz="2000" b="1" dirty="0" err="1">
                <a:solidFill>
                  <a:prstClr val="black"/>
                </a:solidFill>
              </a:rPr>
              <a:t>pergi</a:t>
            </a:r>
            <a:r>
              <a:rPr lang="en-ID" sz="2000" b="1" dirty="0">
                <a:solidFill>
                  <a:prstClr val="black"/>
                </a:solidFill>
              </a:rPr>
              <a:t> (</a:t>
            </a:r>
            <a:r>
              <a:rPr lang="en-ID" sz="2000" b="1" dirty="0" err="1">
                <a:solidFill>
                  <a:prstClr val="black"/>
                </a:solidFill>
              </a:rPr>
              <a:t>Kel</a:t>
            </a:r>
            <a:r>
              <a:rPr lang="en-ID" sz="2000" b="1" dirty="0">
                <a:solidFill>
                  <a:prstClr val="black"/>
                </a:solidFill>
              </a:rPr>
              <a:t> 10:7).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2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B9CFFE-E128-A059-D1F9-8FDCB1D88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7E65032-ED16-4008-6A46-5AF1B2CF2FA9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Berfirmanlah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TUHAN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kepada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Musa: "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Ulurkanlah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tanganmu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langit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supaya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datang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gelap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meliputi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tanah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Mesir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sehingga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orang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dapat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meraba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gelap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sz="1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’” </a:t>
            </a:r>
            <a:r>
              <a:rPr lang="en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(Keluaran 10:21)</a:t>
            </a:r>
            <a:endParaRPr lang="es-ES" sz="1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47BB59-4904-5FBA-CCB9-B71F88664C36}"/>
              </a:ext>
            </a:extLst>
          </p:cNvPr>
          <p:cNvSpPr txBox="1"/>
          <p:nvPr/>
        </p:nvSpPr>
        <p:spPr>
          <a:xfrm>
            <a:off x="1" y="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r>
              <a:rPr lang="en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TULAH KESEMBILAN (MENGHANCURKAN): GELAP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A408383-1839-D338-FED0-30BEE13A4716}"/>
              </a:ext>
            </a:extLst>
          </p:cNvPr>
          <p:cNvSpPr txBox="1"/>
          <p:nvPr/>
        </p:nvSpPr>
        <p:spPr>
          <a:xfrm>
            <a:off x="224440" y="3858101"/>
            <a:ext cx="37820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626A6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Keluaran 10:21-29.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B710B13-AE9B-7B60-645B-A8C8F8A6A8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1600307"/>
              </p:ext>
            </p:extLst>
          </p:nvPr>
        </p:nvGraphicFramePr>
        <p:xfrm>
          <a:off x="441809" y="1503968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2240E1FD-744E-1BA6-31B7-404B377DC4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3033" y="1721470"/>
            <a:ext cx="7858224" cy="490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193DC52-8702-3997-4B43-2E8559CFAE88}"/>
              </a:ext>
            </a:extLst>
          </p:cNvPr>
          <p:cNvSpPr txBox="1"/>
          <p:nvPr/>
        </p:nvSpPr>
        <p:spPr>
          <a:xfrm>
            <a:off x="224440" y="4257054"/>
            <a:ext cx="39785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 err="1">
                <a:solidFill>
                  <a:prstClr val="black"/>
                </a:solidFill>
              </a:rPr>
              <a:t>Kehidupan</a:t>
            </a:r>
            <a:r>
              <a:rPr lang="en-ID" sz="2000" b="1" dirty="0">
                <a:solidFill>
                  <a:prstClr val="black"/>
                </a:solidFill>
              </a:rPr>
              <a:t> di </a:t>
            </a:r>
            <a:r>
              <a:rPr lang="en-ID" sz="2000" b="1" dirty="0" err="1">
                <a:solidFill>
                  <a:prstClr val="black"/>
                </a:solidFill>
              </a:rPr>
              <a:t>Mesir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terhenti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selama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tiga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hari</a:t>
            </a:r>
            <a:r>
              <a:rPr lang="en-ID" sz="2000" b="1" dirty="0">
                <a:solidFill>
                  <a:prstClr val="black"/>
                </a:solidFill>
              </a:rPr>
              <a:t> (</a:t>
            </a:r>
            <a:r>
              <a:rPr lang="en-ID" sz="2000" b="1" dirty="0" err="1">
                <a:solidFill>
                  <a:prstClr val="black"/>
                </a:solidFill>
              </a:rPr>
              <a:t>Kecuali</a:t>
            </a:r>
            <a:r>
              <a:rPr lang="en-ID" sz="2000" b="1" dirty="0">
                <a:solidFill>
                  <a:prstClr val="black"/>
                </a:solidFill>
              </a:rPr>
              <a:t> di </a:t>
            </a:r>
            <a:r>
              <a:rPr lang="en-ID" sz="2000" b="1" dirty="0" err="1">
                <a:solidFill>
                  <a:prstClr val="black"/>
                </a:solidFill>
              </a:rPr>
              <a:t>Gosyen</a:t>
            </a:r>
            <a:r>
              <a:rPr lang="en-ID" sz="2000" b="1" dirty="0">
                <a:solidFill>
                  <a:prstClr val="black"/>
                </a:solidFill>
              </a:rPr>
              <a:t>). Allah </a:t>
            </a:r>
            <a:r>
              <a:rPr lang="en-ID" sz="2000" b="1" dirty="0" err="1">
                <a:solidFill>
                  <a:prstClr val="black"/>
                </a:solidFill>
              </a:rPr>
              <a:t>memberikan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waktu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untuk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merenung</a:t>
            </a:r>
            <a:r>
              <a:rPr lang="en-ID" sz="2000" b="1" dirty="0">
                <a:solidFill>
                  <a:prstClr val="black"/>
                </a:solidFill>
              </a:rPr>
              <a:t>, yang </a:t>
            </a:r>
            <a:r>
              <a:rPr lang="en-ID" sz="2000" b="1" dirty="0" err="1">
                <a:solidFill>
                  <a:prstClr val="black"/>
                </a:solidFill>
              </a:rPr>
              <a:t>tidak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dimanfaatkan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sepenuhnya</a:t>
            </a:r>
            <a:r>
              <a:rPr lang="en-ID" sz="2000" b="1" dirty="0">
                <a:solidFill>
                  <a:prstClr val="black"/>
                </a:solidFill>
              </a:rPr>
              <a:t> oleh </a:t>
            </a:r>
            <a:r>
              <a:rPr lang="en-ID" sz="2000" b="1" dirty="0" err="1">
                <a:solidFill>
                  <a:prstClr val="black"/>
                </a:solidFill>
              </a:rPr>
              <a:t>Firaun</a:t>
            </a:r>
            <a:r>
              <a:rPr lang="en-ID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0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2112D0D-E55F-AA28-4AFF-44843A5ADA00}"/>
              </a:ext>
            </a:extLst>
          </p:cNvPr>
          <p:cNvSpPr txBox="1"/>
          <p:nvPr/>
        </p:nvSpPr>
        <p:spPr>
          <a:xfrm>
            <a:off x="270911" y="1612085"/>
            <a:ext cx="1159870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200" b="1" dirty="0">
                <a:latin typeface="Constantia" panose="02030602050306030303" pitchFamily="18" charset="0"/>
              </a:rPr>
              <a:t>“S</a:t>
            </a:r>
            <a:r>
              <a:rPr lang="en-US" sz="2200" b="1" dirty="0" err="1">
                <a:latin typeface="Constantia" panose="02030602050306030303" pitchFamily="18" charset="0"/>
              </a:rPr>
              <a:t>ebelum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dijatuhkannya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setiap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kutuk</a:t>
            </a:r>
            <a:r>
              <a:rPr lang="en-US" sz="2200" b="1" dirty="0">
                <a:latin typeface="Constantia" panose="02030602050306030303" pitchFamily="18" charset="0"/>
              </a:rPr>
              <a:t>, Musa </a:t>
            </a:r>
            <a:r>
              <a:rPr lang="en-US" sz="2200" b="1" dirty="0" err="1">
                <a:latin typeface="Constantia" panose="02030602050306030303" pitchFamily="18" charset="0"/>
              </a:rPr>
              <a:t>harus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menerangkan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tentang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sifat-sifat</a:t>
            </a:r>
            <a:r>
              <a:rPr lang="en-US" sz="2200" b="1" dirty="0">
                <a:latin typeface="Constantia" panose="02030602050306030303" pitchFamily="18" charset="0"/>
              </a:rPr>
              <a:t> dan </a:t>
            </a:r>
            <a:r>
              <a:rPr lang="en-US" sz="2200" b="1" dirty="0" err="1">
                <a:latin typeface="Constantia" panose="02030602050306030303" pitchFamily="18" charset="0"/>
              </a:rPr>
              <a:t>akibatnya</a:t>
            </a:r>
            <a:r>
              <a:rPr lang="en-US" sz="2200" b="1" dirty="0">
                <a:latin typeface="Constantia" panose="02030602050306030303" pitchFamily="18" charset="0"/>
              </a:rPr>
              <a:t> agar raja </a:t>
            </a:r>
            <a:r>
              <a:rPr lang="en-US" sz="2200" b="1" dirty="0" err="1">
                <a:latin typeface="Constantia" panose="02030602050306030303" pitchFamily="18" charset="0"/>
              </a:rPr>
              <a:t>itu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dapat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menyelamatkan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dirinya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daripada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kutuk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tersebut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jika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ia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mau</a:t>
            </a:r>
            <a:r>
              <a:rPr lang="en-US" sz="2200" b="1" dirty="0">
                <a:latin typeface="Constantia" panose="02030602050306030303" pitchFamily="18" charset="0"/>
              </a:rPr>
              <a:t>. </a:t>
            </a:r>
            <a:r>
              <a:rPr lang="en-US" sz="2200" b="1" dirty="0" err="1">
                <a:latin typeface="Constantia" panose="02030602050306030303" pitchFamily="18" charset="0"/>
              </a:rPr>
              <a:t>Setiap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pehukuman</a:t>
            </a:r>
            <a:r>
              <a:rPr lang="en-US" sz="2200" b="1" dirty="0">
                <a:latin typeface="Constantia" panose="02030602050306030303" pitchFamily="18" charset="0"/>
              </a:rPr>
              <a:t> yang </a:t>
            </a:r>
            <a:r>
              <a:rPr lang="en-US" sz="2200" b="1" dirty="0" err="1">
                <a:latin typeface="Constantia" panose="02030602050306030303" pitchFamily="18" charset="0"/>
              </a:rPr>
              <a:t>ditolak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akan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diikuti</a:t>
            </a:r>
            <a:r>
              <a:rPr lang="en-US" sz="2200" b="1" dirty="0">
                <a:latin typeface="Constantia" panose="02030602050306030303" pitchFamily="18" charset="0"/>
              </a:rPr>
              <a:t> oleh </a:t>
            </a:r>
            <a:r>
              <a:rPr lang="en-US" sz="2200" b="1" dirty="0" err="1">
                <a:latin typeface="Constantia" panose="02030602050306030303" pitchFamily="18" charset="0"/>
              </a:rPr>
              <a:t>hukuman</a:t>
            </a:r>
            <a:r>
              <a:rPr lang="en-US" sz="2200" b="1" dirty="0">
                <a:latin typeface="Constantia" panose="02030602050306030303" pitchFamily="18" charset="0"/>
              </a:rPr>
              <a:t> yang </a:t>
            </a:r>
            <a:r>
              <a:rPr lang="en-US" sz="2200" b="1" dirty="0" err="1">
                <a:latin typeface="Constantia" panose="02030602050306030303" pitchFamily="18" charset="0"/>
              </a:rPr>
              <a:t>lebih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dahsyat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lagi</a:t>
            </a:r>
            <a:r>
              <a:rPr lang="en-US" sz="2200" b="1" dirty="0">
                <a:latin typeface="Constantia" panose="02030602050306030303" pitchFamily="18" charset="0"/>
              </a:rPr>
              <a:t>, </a:t>
            </a:r>
            <a:r>
              <a:rPr lang="en-US" sz="2200" b="1" dirty="0" err="1">
                <a:latin typeface="Constantia" panose="02030602050306030303" pitchFamily="18" charset="0"/>
              </a:rPr>
              <a:t>sampai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hatinya</a:t>
            </a:r>
            <a:r>
              <a:rPr lang="en-US" sz="2200" b="1" dirty="0">
                <a:latin typeface="Constantia" panose="02030602050306030303" pitchFamily="18" charset="0"/>
              </a:rPr>
              <a:t> yang </a:t>
            </a:r>
            <a:r>
              <a:rPr lang="en-US" sz="2200" b="1" dirty="0" err="1">
                <a:latin typeface="Constantia" panose="02030602050306030303" pitchFamily="18" charset="0"/>
              </a:rPr>
              <a:t>congkak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itu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akan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direndahkan</a:t>
            </a:r>
            <a:r>
              <a:rPr lang="en-US" sz="2200" b="1" dirty="0">
                <a:latin typeface="Constantia" panose="02030602050306030303" pitchFamily="18" charset="0"/>
              </a:rPr>
              <a:t>, dan </a:t>
            </a:r>
            <a:r>
              <a:rPr lang="en-US" sz="2200" b="1" dirty="0" err="1">
                <a:latin typeface="Constantia" panose="02030602050306030303" pitchFamily="18" charset="0"/>
              </a:rPr>
              <a:t>ia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mau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mengakui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Khalik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langit</a:t>
            </a:r>
            <a:r>
              <a:rPr lang="en-US" sz="2200" b="1" dirty="0">
                <a:latin typeface="Constantia" panose="02030602050306030303" pitchFamily="18" charset="0"/>
              </a:rPr>
              <a:t> dan </a:t>
            </a:r>
            <a:r>
              <a:rPr lang="en-US" sz="2200" b="1" dirty="0" err="1">
                <a:latin typeface="Constantia" panose="02030602050306030303" pitchFamily="18" charset="0"/>
              </a:rPr>
              <a:t>bumi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sebagai</a:t>
            </a:r>
            <a:r>
              <a:rPr lang="en-US" sz="2200" b="1" dirty="0">
                <a:latin typeface="Constantia" panose="02030602050306030303" pitchFamily="18" charset="0"/>
              </a:rPr>
              <a:t> Allah yang </a:t>
            </a:r>
            <a:r>
              <a:rPr lang="en-US" sz="2200" b="1" dirty="0" err="1">
                <a:latin typeface="Constantia" panose="02030602050306030303" pitchFamily="18" charset="0"/>
              </a:rPr>
              <a:t>hidup</a:t>
            </a:r>
            <a:r>
              <a:rPr lang="en-US" sz="2200" b="1" dirty="0">
                <a:latin typeface="Constantia" panose="02030602050306030303" pitchFamily="18" charset="0"/>
              </a:rPr>
              <a:t> dan </a:t>
            </a:r>
            <a:r>
              <a:rPr lang="en-US" sz="2200" b="1" dirty="0" err="1">
                <a:latin typeface="Constantia" panose="02030602050306030303" pitchFamily="18" charset="0"/>
              </a:rPr>
              <a:t>benar</a:t>
            </a:r>
            <a:r>
              <a:rPr lang="en-US" sz="2200" b="1" dirty="0">
                <a:latin typeface="Constantia" panose="02030602050306030303" pitchFamily="18" charset="0"/>
              </a:rPr>
              <a:t>. </a:t>
            </a:r>
            <a:r>
              <a:rPr lang="en-US" sz="2200" b="1" dirty="0" err="1">
                <a:latin typeface="Constantia" panose="02030602050306030303" pitchFamily="18" charset="0"/>
              </a:rPr>
              <a:t>Tuhan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ingin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memberikan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kepada</a:t>
            </a:r>
            <a:r>
              <a:rPr lang="en-US" sz="2200" b="1" dirty="0">
                <a:latin typeface="Constantia" panose="02030602050306030303" pitchFamily="18" charset="0"/>
              </a:rPr>
              <a:t> orang </a:t>
            </a:r>
            <a:r>
              <a:rPr lang="en-US" sz="2200" b="1" dirty="0" err="1">
                <a:latin typeface="Constantia" panose="02030602050306030303" pitchFamily="18" charset="0"/>
              </a:rPr>
              <a:t>Mesir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satu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kesempatan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untuk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melihat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betapa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sia-sianya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hikmat</a:t>
            </a:r>
            <a:r>
              <a:rPr lang="en-US" sz="2200" b="1" dirty="0">
                <a:latin typeface="Constantia" panose="02030602050306030303" pitchFamily="18" charset="0"/>
              </a:rPr>
              <a:t> orang-orang </a:t>
            </a:r>
            <a:r>
              <a:rPr lang="en-US" sz="2200" b="1" dirty="0" err="1">
                <a:latin typeface="Constantia" panose="02030602050306030303" pitchFamily="18" charset="0"/>
              </a:rPr>
              <a:t>kuat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dari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bangsa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mereka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itu</a:t>
            </a:r>
            <a:r>
              <a:rPr lang="en-US" sz="2200" b="1" dirty="0">
                <a:latin typeface="Constantia" panose="02030602050306030303" pitchFamily="18" charset="0"/>
              </a:rPr>
              <a:t>, </a:t>
            </a:r>
            <a:r>
              <a:rPr lang="en-US" sz="2200" b="1" dirty="0" err="1">
                <a:latin typeface="Constantia" panose="02030602050306030303" pitchFamily="18" charset="0"/>
              </a:rPr>
              <a:t>betapa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lemahnya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kekuasaan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dewa-dewa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mereka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itu</a:t>
            </a:r>
            <a:r>
              <a:rPr lang="en-US" sz="2200" b="1" dirty="0">
                <a:latin typeface="Constantia" panose="02030602050306030303" pitchFamily="18" charset="0"/>
              </a:rPr>
              <a:t>, </a:t>
            </a:r>
            <a:r>
              <a:rPr lang="en-US" sz="2200" b="1" dirty="0" err="1">
                <a:latin typeface="Constantia" panose="02030602050306030303" pitchFamily="18" charset="0"/>
              </a:rPr>
              <a:t>bilamana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dihadapkan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dengan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perintah</a:t>
            </a:r>
            <a:r>
              <a:rPr lang="en-US" sz="2200" b="1" dirty="0">
                <a:latin typeface="Constantia" panose="02030602050306030303" pitchFamily="18" charset="0"/>
              </a:rPr>
              <a:t> Allah. </a:t>
            </a:r>
            <a:r>
              <a:rPr lang="en-US" sz="2200" b="1" dirty="0" err="1">
                <a:latin typeface="Constantia" panose="02030602050306030303" pitchFamily="18" charset="0"/>
              </a:rPr>
              <a:t>Ia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akan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menghukum</a:t>
            </a:r>
            <a:r>
              <a:rPr lang="en-US" sz="2200" b="1" dirty="0">
                <a:latin typeface="Constantia" panose="02030602050306030303" pitchFamily="18" charset="0"/>
              </a:rPr>
              <a:t> orang </a:t>
            </a:r>
            <a:r>
              <a:rPr lang="en-US" sz="2200" b="1" dirty="0" err="1">
                <a:latin typeface="Constantia" panose="02030602050306030303" pitchFamily="18" charset="0"/>
              </a:rPr>
              <a:t>Mesir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olehkarena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penyembahan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berhala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mereka</a:t>
            </a:r>
            <a:r>
              <a:rPr lang="en-US" sz="2200" b="1" dirty="0">
                <a:latin typeface="Constantia" panose="02030602050306030303" pitchFamily="18" charset="0"/>
              </a:rPr>
              <a:t>, dan </a:t>
            </a:r>
            <a:r>
              <a:rPr lang="en-US" sz="2200" b="1" dirty="0" err="1">
                <a:latin typeface="Constantia" panose="02030602050306030303" pitchFamily="18" charset="0"/>
              </a:rPr>
              <a:t>membungkamkan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kesombongan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mereka</a:t>
            </a:r>
            <a:r>
              <a:rPr lang="en-US" sz="2200" b="1" dirty="0">
                <a:latin typeface="Constantia" panose="02030602050306030303" pitchFamily="18" charset="0"/>
              </a:rPr>
              <a:t> yang </a:t>
            </a:r>
            <a:r>
              <a:rPr lang="en-US" sz="2200" b="1" dirty="0" err="1">
                <a:latin typeface="Constantia" panose="02030602050306030303" pitchFamily="18" charset="0"/>
              </a:rPr>
              <a:t>mengaku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telah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menerima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berkat-berkat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dari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dewa-dewa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mereka</a:t>
            </a:r>
            <a:r>
              <a:rPr lang="en-US" sz="2200" b="1" dirty="0">
                <a:latin typeface="Constantia" panose="02030602050306030303" pitchFamily="18" charset="0"/>
              </a:rPr>
              <a:t> yang </a:t>
            </a:r>
            <a:r>
              <a:rPr lang="en-US" sz="2200" b="1" dirty="0" err="1">
                <a:latin typeface="Constantia" panose="02030602050306030303" pitchFamily="18" charset="0"/>
              </a:rPr>
              <a:t>tidak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bernyawa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itu</a:t>
            </a:r>
            <a:r>
              <a:rPr lang="en-US" sz="2200" b="1" dirty="0">
                <a:latin typeface="Constantia" panose="02030602050306030303" pitchFamily="18" charset="0"/>
              </a:rPr>
              <a:t>. Allah </a:t>
            </a:r>
            <a:r>
              <a:rPr lang="en-US" sz="2200" b="1" dirty="0" err="1">
                <a:latin typeface="Constantia" panose="02030602050306030303" pitchFamily="18" charset="0"/>
              </a:rPr>
              <a:t>akan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mempermuliakan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namaNya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sendiri</a:t>
            </a:r>
            <a:r>
              <a:rPr lang="en-US" sz="2200" b="1" dirty="0">
                <a:latin typeface="Constantia" panose="02030602050306030303" pitchFamily="18" charset="0"/>
              </a:rPr>
              <a:t> agar </a:t>
            </a:r>
            <a:r>
              <a:rPr lang="en-US" sz="2200" b="1" dirty="0" err="1">
                <a:latin typeface="Constantia" panose="02030602050306030303" pitchFamily="18" charset="0"/>
              </a:rPr>
              <a:t>bangsa-bangsa</a:t>
            </a:r>
            <a:r>
              <a:rPr lang="en-US" sz="2200" b="1" dirty="0">
                <a:latin typeface="Constantia" panose="02030602050306030303" pitchFamily="18" charset="0"/>
              </a:rPr>
              <a:t> lain </a:t>
            </a:r>
            <a:r>
              <a:rPr lang="en-US" sz="2200" b="1" dirty="0" err="1">
                <a:latin typeface="Constantia" panose="02030602050306030303" pitchFamily="18" charset="0"/>
              </a:rPr>
              <a:t>dapat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mendengar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tentang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kuasaNya</a:t>
            </a:r>
            <a:r>
              <a:rPr lang="en-US" sz="2200" b="1" dirty="0">
                <a:latin typeface="Constantia" panose="02030602050306030303" pitchFamily="18" charset="0"/>
              </a:rPr>
              <a:t>, dan </a:t>
            </a:r>
            <a:r>
              <a:rPr lang="en-US" sz="2200" b="1" dirty="0" err="1">
                <a:latin typeface="Constantia" panose="02030602050306030303" pitchFamily="18" charset="0"/>
              </a:rPr>
              <a:t>merasa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gentar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akan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perbuatan-perbuatanNya</a:t>
            </a:r>
            <a:r>
              <a:rPr lang="en-US" sz="2200" b="1" dirty="0">
                <a:latin typeface="Constantia" panose="02030602050306030303" pitchFamily="18" charset="0"/>
              </a:rPr>
              <a:t> yang </a:t>
            </a:r>
            <a:r>
              <a:rPr lang="en-US" sz="2200" b="1" dirty="0" err="1">
                <a:latin typeface="Constantia" panose="02030602050306030303" pitchFamily="18" charset="0"/>
              </a:rPr>
              <a:t>hebat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itu</a:t>
            </a:r>
            <a:r>
              <a:rPr lang="en-US" sz="2200" b="1" dirty="0">
                <a:latin typeface="Constantia" panose="02030602050306030303" pitchFamily="18" charset="0"/>
              </a:rPr>
              <a:t>, dan agar </a:t>
            </a:r>
            <a:r>
              <a:rPr lang="en-US" sz="2200" b="1" dirty="0" err="1">
                <a:latin typeface="Constantia" panose="02030602050306030303" pitchFamily="18" charset="0"/>
              </a:rPr>
              <a:t>umatNya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dapat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dipimpin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kembali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dari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penyembahan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berhala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mereka</a:t>
            </a:r>
            <a:r>
              <a:rPr lang="en-US" sz="2200" b="1" dirty="0">
                <a:latin typeface="Constantia" panose="02030602050306030303" pitchFamily="18" charset="0"/>
              </a:rPr>
              <a:t> dan </a:t>
            </a:r>
            <a:r>
              <a:rPr lang="en-US" sz="2200" b="1" dirty="0" err="1">
                <a:latin typeface="Constantia" panose="02030602050306030303" pitchFamily="18" charset="0"/>
              </a:rPr>
              <a:t>berbakti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kepada</a:t>
            </a:r>
            <a:r>
              <a:rPr lang="en-US" sz="2200" b="1" dirty="0">
                <a:latin typeface="Constantia" panose="02030602050306030303" pitchFamily="18" charset="0"/>
              </a:rPr>
              <a:t> Allah </a:t>
            </a:r>
            <a:r>
              <a:rPr lang="en-US" sz="2200" b="1" dirty="0" err="1">
                <a:latin typeface="Constantia" panose="02030602050306030303" pitchFamily="18" charset="0"/>
              </a:rPr>
              <a:t>dengan</a:t>
            </a:r>
            <a:r>
              <a:rPr lang="en-US" sz="2200" b="1" dirty="0"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latin typeface="Constantia" panose="02030602050306030303" pitchFamily="18" charset="0"/>
              </a:rPr>
              <a:t>benar</a:t>
            </a:r>
            <a:r>
              <a:rPr lang="en-US" sz="2200" b="1" dirty="0">
                <a:latin typeface="Constantia" panose="02030602050306030303" pitchFamily="18" charset="0"/>
              </a:rPr>
              <a:t>.</a:t>
            </a:r>
            <a:r>
              <a:rPr lang="en" sz="22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B74E5FC-383C-D18E-234E-4DEC4C25BEFA}"/>
              </a:ext>
            </a:extLst>
          </p:cNvPr>
          <p:cNvSpPr txBox="1"/>
          <p:nvPr/>
        </p:nvSpPr>
        <p:spPr>
          <a:xfrm>
            <a:off x="67376" y="637859"/>
            <a:ext cx="980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b="1" dirty="0"/>
              <a:t>EGW (Patriarchs and Prophets, p. 263)</a:t>
            </a:r>
          </a:p>
        </p:txBody>
      </p:sp>
    </p:spTree>
    <p:extLst>
      <p:ext uri="{BB962C8B-B14F-4D97-AF65-F5344CB8AC3E}">
        <p14:creationId xmlns:p14="http://schemas.microsoft.com/office/powerpoint/2010/main" val="4451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C59F55-A893-A990-A133-FAB2C0FA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7F0C74-14A2-D2FD-B356-A218BBB97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4" b="14894"/>
          <a:stretch/>
        </p:blipFill>
        <p:spPr>
          <a:xfrm>
            <a:off x="20" y="3086952"/>
            <a:ext cx="6400781" cy="377104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Imagen que contiene persona, interior, a rayas, sostener&#10;&#10;El contenido generado por IA puede ser incorrecto.">
            <a:extLst>
              <a:ext uri="{FF2B5EF4-FFF2-40B4-BE49-F238E27FC236}">
                <a16:creationId xmlns:a16="http://schemas.microsoft.com/office/drawing/2014/main" id="{50EE0C82-4FD9-103F-6F5C-B928286D1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3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473E252-DC24-C923-8E28-0823DB5593D4}"/>
              </a:ext>
            </a:extLst>
          </p:cNvPr>
          <p:cNvSpPr txBox="1"/>
          <p:nvPr/>
        </p:nvSpPr>
        <p:spPr>
          <a:xfrm>
            <a:off x="0" y="9187"/>
            <a:ext cx="6591299" cy="307776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Berkeraslah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hati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Firaun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sehingga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ia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tidak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membiarkan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orang Israel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pergi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--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seperti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yang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telah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difirmankan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TUHAN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dengan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perantaraan</a:t>
            </a:r>
            <a:r>
              <a:rPr kumimoji="0" lang="en-U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Musa.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Keluaran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9:35</a:t>
            </a:r>
          </a:p>
        </p:txBody>
      </p:sp>
    </p:spTree>
    <p:extLst>
      <p:ext uri="{BB962C8B-B14F-4D97-AF65-F5344CB8AC3E}">
        <p14:creationId xmlns:p14="http://schemas.microsoft.com/office/powerpoint/2010/main" val="1597586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752233-2D7B-5003-51DD-2A0D336D4302}"/>
              </a:ext>
            </a:extLst>
          </p:cNvPr>
          <p:cNvSpPr txBox="1"/>
          <p:nvPr/>
        </p:nvSpPr>
        <p:spPr>
          <a:xfrm>
            <a:off x="6181624" y="3768382"/>
            <a:ext cx="6000851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-ID" sz="2000" b="1" dirty="0" err="1">
                <a:solidFill>
                  <a:srgbClr val="4F7F0D"/>
                </a:solidFill>
              </a:rPr>
              <a:t>Pendahuluan</a:t>
            </a:r>
            <a:r>
              <a:rPr lang="en-ID" sz="2000" b="1" dirty="0">
                <a:solidFill>
                  <a:srgbClr val="4F7F0D"/>
                </a:solidFill>
              </a:rPr>
              <a:t>:</a:t>
            </a:r>
            <a:endParaRPr lang="en" sz="2000" b="1" dirty="0">
              <a:solidFill>
                <a:srgbClr val="4F7F0D"/>
              </a:solidFill>
            </a:endParaRPr>
          </a:p>
          <a:p>
            <a:pPr lvl="1">
              <a:spcBef>
                <a:spcPts val="600"/>
              </a:spcBef>
            </a:pPr>
            <a:r>
              <a:rPr lang="en-ID" sz="2000" b="1" dirty="0" err="1"/>
              <a:t>Pertarungan</a:t>
            </a:r>
            <a:r>
              <a:rPr lang="en-ID" sz="2000" b="1" dirty="0"/>
              <a:t> </a:t>
            </a:r>
            <a:r>
              <a:rPr lang="en-ID" sz="2000" b="1" dirty="0" err="1"/>
              <a:t>Ular</a:t>
            </a:r>
            <a:r>
              <a:rPr lang="en-ID" sz="2000" b="1" dirty="0"/>
              <a:t> (</a:t>
            </a:r>
            <a:r>
              <a:rPr lang="en-ID" sz="2000" b="1" dirty="0" err="1"/>
              <a:t>Keluaran</a:t>
            </a:r>
            <a:r>
              <a:rPr lang="en-ID" sz="2000" b="1" dirty="0"/>
              <a:t> 7:8-12)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sv-SE" sz="2000" b="1" dirty="0"/>
              <a:t>Hati yang berkeras (Keluaran 7:13)</a:t>
            </a:r>
            <a:endParaRPr lang="en" sz="2000" b="1" dirty="0"/>
          </a:p>
          <a:p>
            <a:pPr>
              <a:spcBef>
                <a:spcPts val="1800"/>
              </a:spcBef>
            </a:pPr>
            <a:r>
              <a:rPr lang="en-ID" sz="2000" b="1" dirty="0" err="1">
                <a:solidFill>
                  <a:srgbClr val="263DCA"/>
                </a:solidFill>
              </a:rPr>
              <a:t>Tulah-tulah</a:t>
            </a:r>
            <a:r>
              <a:rPr lang="en-ID" sz="2000" b="1" dirty="0">
                <a:solidFill>
                  <a:srgbClr val="263DCA"/>
                </a:solidFill>
              </a:rPr>
              <a:t>:</a:t>
            </a:r>
            <a:endParaRPr lang="en" sz="2000" b="1" dirty="0">
              <a:solidFill>
                <a:srgbClr val="263DCA"/>
              </a:solidFill>
            </a:endParaRPr>
          </a:p>
          <a:p>
            <a:pPr lvl="1">
              <a:spcBef>
                <a:spcPts val="600"/>
              </a:spcBef>
            </a:pPr>
            <a:r>
              <a:rPr lang="en-ID" sz="2000" b="1" dirty="0" err="1"/>
              <a:t>Tiga</a:t>
            </a:r>
            <a:r>
              <a:rPr lang="en-ID" sz="2000" b="1" dirty="0"/>
              <a:t> </a:t>
            </a:r>
            <a:r>
              <a:rPr lang="en-ID" sz="2000" b="1" dirty="0" err="1"/>
              <a:t>tulah</a:t>
            </a:r>
            <a:r>
              <a:rPr lang="en-ID" sz="2000" b="1" dirty="0"/>
              <a:t> </a:t>
            </a:r>
            <a:r>
              <a:rPr lang="en-ID" sz="2000" b="1" dirty="0" err="1"/>
              <a:t>ringan</a:t>
            </a:r>
            <a:r>
              <a:rPr lang="en-ID" sz="2000" b="1" dirty="0"/>
              <a:t> (</a:t>
            </a:r>
            <a:r>
              <a:rPr lang="en-ID" sz="2000" b="1" dirty="0" err="1"/>
              <a:t>Keluaran</a:t>
            </a:r>
            <a:r>
              <a:rPr lang="en-ID" sz="2000" b="1" dirty="0"/>
              <a:t> 7:14-8:19)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sv-SE" sz="2000" b="1" dirty="0"/>
              <a:t>Tiga tulah berat (Keluaran 8:20-9:12)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sv-SE" sz="2000" b="1" dirty="0"/>
              <a:t>Tiga tulah yang menghancurkan (Keluaran 9:13-10:29)</a:t>
            </a:r>
            <a:endParaRPr lang="en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43EB75B-1830-7BA1-58B6-07C3FE278B8F}"/>
              </a:ext>
            </a:extLst>
          </p:cNvPr>
          <p:cNvSpPr txBox="1"/>
          <p:nvPr/>
        </p:nvSpPr>
        <p:spPr>
          <a:xfrm>
            <a:off x="161923" y="130441"/>
            <a:ext cx="66487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/>
              <a:t>Ketika </a:t>
            </a:r>
            <a:r>
              <a:rPr lang="en-ID" sz="2000" b="1" dirty="0" err="1"/>
              <a:t>umat</a:t>
            </a:r>
            <a:r>
              <a:rPr lang="en-ID" sz="2000" b="1" dirty="0"/>
              <a:t> Allah </a:t>
            </a:r>
            <a:r>
              <a:rPr lang="en-ID" sz="2000" b="1" dirty="0" err="1"/>
              <a:t>menghadapi</a:t>
            </a:r>
            <a:r>
              <a:rPr lang="en-ID" sz="2000" b="1" dirty="0"/>
              <a:t> </a:t>
            </a:r>
            <a:r>
              <a:rPr lang="en-ID" sz="2000" b="1" dirty="0" err="1"/>
              <a:t>perang</a:t>
            </a:r>
            <a:r>
              <a:rPr lang="en-ID" sz="2000" b="1" dirty="0"/>
              <a:t>, Allah </a:t>
            </a:r>
            <a:r>
              <a:rPr lang="en-ID" sz="2000" b="1" dirty="0" err="1"/>
              <a:t>memerintahkan</a:t>
            </a:r>
            <a:r>
              <a:rPr lang="en-ID" sz="2000" b="1" dirty="0"/>
              <a:t> </a:t>
            </a:r>
            <a:r>
              <a:rPr lang="en-ID" sz="2000" b="1" dirty="0" err="1"/>
              <a:t>mereka</a:t>
            </a:r>
            <a:r>
              <a:rPr lang="en-ID" sz="2000" b="1" dirty="0"/>
              <a:t> </a:t>
            </a:r>
            <a:r>
              <a:rPr lang="en-ID" sz="2000" b="1" dirty="0" err="1"/>
              <a:t>untuk</a:t>
            </a:r>
            <a:r>
              <a:rPr lang="en-ID" sz="2000" b="1" dirty="0"/>
              <a:t> </a:t>
            </a:r>
            <a:r>
              <a:rPr lang="en-ID" sz="2000" b="1" dirty="0" err="1"/>
              <a:t>terlebih</a:t>
            </a:r>
            <a:r>
              <a:rPr lang="en-ID" sz="2000" b="1" dirty="0"/>
              <a:t> </a:t>
            </a:r>
            <a:r>
              <a:rPr lang="en-ID" sz="2000" b="1" dirty="0" err="1"/>
              <a:t>dahulu</a:t>
            </a:r>
            <a:r>
              <a:rPr lang="en-ID" sz="2000" b="1" dirty="0"/>
              <a:t> </a:t>
            </a:r>
            <a:r>
              <a:rPr lang="en-ID" sz="2000" b="1" dirty="0" err="1"/>
              <a:t>merundingkan</a:t>
            </a:r>
            <a:r>
              <a:rPr lang="en-ID" sz="2000" b="1" dirty="0"/>
              <a:t> </a:t>
            </a:r>
            <a:r>
              <a:rPr lang="en-ID" sz="2000" b="1" dirty="0" err="1"/>
              <a:t>syarat-syarat</a:t>
            </a:r>
            <a:r>
              <a:rPr lang="en-ID" sz="2000" b="1" dirty="0"/>
              <a:t> </a:t>
            </a:r>
            <a:r>
              <a:rPr lang="en-ID" sz="2000" b="1" dirty="0" err="1"/>
              <a:t>perdamaian</a:t>
            </a:r>
            <a:r>
              <a:rPr lang="en-ID" sz="2000" b="1" dirty="0"/>
              <a:t>. Jika </a:t>
            </a:r>
            <a:r>
              <a:rPr lang="en-ID" sz="2000" b="1" dirty="0" err="1"/>
              <a:t>kesepakatan</a:t>
            </a:r>
            <a:r>
              <a:rPr lang="en-ID" sz="2000" b="1" dirty="0"/>
              <a:t> </a:t>
            </a:r>
            <a:r>
              <a:rPr lang="en-ID" sz="2000" b="1" dirty="0" err="1"/>
              <a:t>tidak</a:t>
            </a:r>
            <a:r>
              <a:rPr lang="en-ID" sz="2000" b="1" dirty="0"/>
              <a:t> </a:t>
            </a:r>
            <a:r>
              <a:rPr lang="en-ID" sz="2000" b="1" dirty="0" err="1"/>
              <a:t>tercapai</a:t>
            </a:r>
            <a:r>
              <a:rPr lang="en-ID" sz="2000" b="1" dirty="0"/>
              <a:t>, </a:t>
            </a:r>
            <a:r>
              <a:rPr lang="en-ID" sz="2000" b="1" dirty="0" err="1"/>
              <a:t>maka</a:t>
            </a:r>
            <a:r>
              <a:rPr lang="en-ID" sz="2000" b="1" dirty="0"/>
              <a:t> </a:t>
            </a:r>
            <a:r>
              <a:rPr lang="en-ID" sz="2000" b="1" dirty="0" err="1"/>
              <a:t>tindakan</a:t>
            </a:r>
            <a:r>
              <a:rPr lang="en-ID" sz="2000" b="1" dirty="0"/>
              <a:t> </a:t>
            </a:r>
            <a:r>
              <a:rPr lang="en-ID" sz="2000" b="1" dirty="0" err="1"/>
              <a:t>harus</a:t>
            </a:r>
            <a:r>
              <a:rPr lang="en-ID" sz="2000" b="1" dirty="0"/>
              <a:t> </a:t>
            </a:r>
            <a:r>
              <a:rPr lang="en-ID" sz="2000" b="1" dirty="0" err="1"/>
              <a:t>diambil</a:t>
            </a:r>
            <a:r>
              <a:rPr lang="en-ID" sz="2000" b="1" dirty="0"/>
              <a:t> (</a:t>
            </a:r>
            <a:r>
              <a:rPr lang="en-ID" sz="2000" b="1" dirty="0" err="1"/>
              <a:t>Ulangan</a:t>
            </a:r>
            <a:r>
              <a:rPr lang="en-ID" sz="2000" b="1" dirty="0"/>
              <a:t> 20:10-12).</a:t>
            </a:r>
            <a:endParaRPr lang="en" sz="2000" b="1" dirty="0"/>
          </a:p>
        </p:txBody>
      </p:sp>
      <p:pic>
        <p:nvPicPr>
          <p:cNvPr id="5" name="Imagen 4" descr="Un pastel de bodas&#10;&#10;El contenido generado por IA puede ser incorrecto.">
            <a:extLst>
              <a:ext uri="{FF2B5EF4-FFF2-40B4-BE49-F238E27FC236}">
                <a16:creationId xmlns:a16="http://schemas.microsoft.com/office/drawing/2014/main" id="{94173006-7BB6-E051-F500-D68C7719D8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175" y="335126"/>
            <a:ext cx="5336096" cy="28642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fila, tabla, grande, montón&#10;&#10;El contenido generado por IA puede ser incorrecto.">
            <a:extLst>
              <a:ext uri="{FF2B5EF4-FFF2-40B4-BE49-F238E27FC236}">
                <a16:creationId xmlns:a16="http://schemas.microsoft.com/office/drawing/2014/main" id="{4DB78BC9-AC11-2CC2-595A-A3E13F3350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9" y="3922386"/>
            <a:ext cx="3943372" cy="25972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33701EE-55DF-BCA0-768A-0C90FF8C9A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57625" y="3922385"/>
            <a:ext cx="1809752" cy="2805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B554827B-3D73-6FC5-2D56-772F3269840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811" y="5108683"/>
            <a:ext cx="297825" cy="297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B1489463-AD26-82A5-6571-758D70F6C89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811" y="3800249"/>
            <a:ext cx="297825" cy="297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, Flecha&#10;&#10;El contenido generado por IA puede ser incorrecto.">
            <a:extLst>
              <a:ext uri="{FF2B5EF4-FFF2-40B4-BE49-F238E27FC236}">
                <a16:creationId xmlns:a16="http://schemas.microsoft.com/office/drawing/2014/main" id="{C79A316D-86B5-9EB8-4549-E8BE341B160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5532909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Imagen que contiene monitor, pantalla, computadora, firmar&#10;&#10;El contenido generado por IA puede ser incorrecto.">
            <a:extLst>
              <a:ext uri="{FF2B5EF4-FFF2-40B4-BE49-F238E27FC236}">
                <a16:creationId xmlns:a16="http://schemas.microsoft.com/office/drawing/2014/main" id="{D5B0FAEE-5089-56BC-82DA-783E8A4CDE4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5922893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DF828DBF-D763-812E-FBEF-2D6A94C6638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4240441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D106AF38-DD73-A16A-1B04-C5A2B5255AC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4616236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Forma, Flecha&#10;&#10;El contenido generado por IA puede ser incorrecto.">
            <a:extLst>
              <a:ext uri="{FF2B5EF4-FFF2-40B4-BE49-F238E27FC236}">
                <a16:creationId xmlns:a16="http://schemas.microsoft.com/office/drawing/2014/main" id="{79681E11-24CD-1221-1E2C-1F00C50A6C8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6313523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8DAC17A-4566-3704-2BA7-CD93EBE5778A}"/>
              </a:ext>
            </a:extLst>
          </p:cNvPr>
          <p:cNvSpPr txBox="1"/>
          <p:nvPr/>
        </p:nvSpPr>
        <p:spPr>
          <a:xfrm>
            <a:off x="161923" y="2639908"/>
            <a:ext cx="6543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/>
              <a:t>Ketika </a:t>
            </a:r>
            <a:r>
              <a:rPr lang="en-ID" sz="2000" b="1" dirty="0" err="1"/>
              <a:t>tulah-tulah</a:t>
            </a:r>
            <a:r>
              <a:rPr lang="en-ID" sz="2000" b="1" dirty="0"/>
              <a:t> </a:t>
            </a:r>
            <a:r>
              <a:rPr lang="en-ID" sz="2000" b="1" dirty="0" err="1"/>
              <a:t>menimpa</a:t>
            </a:r>
            <a:r>
              <a:rPr lang="en-ID" sz="2000" b="1" dirty="0"/>
              <a:t>, </a:t>
            </a:r>
            <a:r>
              <a:rPr lang="en-ID" sz="2000" b="1" dirty="0" err="1"/>
              <a:t>tidak</a:t>
            </a:r>
            <a:r>
              <a:rPr lang="en-ID" sz="2000" b="1" dirty="0"/>
              <a:t> </a:t>
            </a:r>
            <a:r>
              <a:rPr lang="en-ID" sz="2000" b="1" dirty="0" err="1"/>
              <a:t>ada</a:t>
            </a:r>
            <a:r>
              <a:rPr lang="en-ID" sz="2000" b="1" dirty="0"/>
              <a:t> </a:t>
            </a:r>
            <a:r>
              <a:rPr lang="en-ID" sz="2000" b="1" dirty="0" err="1"/>
              <a:t>satu</a:t>
            </a:r>
            <a:r>
              <a:rPr lang="en-ID" sz="2000" b="1" dirty="0"/>
              <a:t> </a:t>
            </a:r>
            <a:r>
              <a:rPr lang="en-ID" sz="2000" b="1" dirty="0" err="1"/>
              <a:t>dewa</a:t>
            </a:r>
            <a:r>
              <a:rPr lang="en-ID" sz="2000" b="1" dirty="0"/>
              <a:t> pun di </a:t>
            </a:r>
            <a:r>
              <a:rPr lang="en-ID" sz="2000" b="1" dirty="0" err="1"/>
              <a:t>jajaran</a:t>
            </a:r>
            <a:r>
              <a:rPr lang="en-ID" sz="2000" b="1" dirty="0"/>
              <a:t> </a:t>
            </a:r>
            <a:r>
              <a:rPr lang="en-ID" sz="2000" b="1" dirty="0" err="1"/>
              <a:t>dewa</a:t>
            </a:r>
            <a:r>
              <a:rPr lang="en-ID" sz="2000" b="1" dirty="0"/>
              <a:t> </a:t>
            </a:r>
            <a:r>
              <a:rPr lang="en-ID" sz="2000" b="1" dirty="0" err="1"/>
              <a:t>Mesir</a:t>
            </a:r>
            <a:r>
              <a:rPr lang="en-ID" sz="2000" b="1" dirty="0"/>
              <a:t> yang </a:t>
            </a:r>
            <a:r>
              <a:rPr lang="en-ID" sz="2000" b="1" dirty="0" err="1"/>
              <a:t>dapat</a:t>
            </a:r>
            <a:r>
              <a:rPr lang="en-ID" sz="2000" b="1" dirty="0"/>
              <a:t> </a:t>
            </a:r>
            <a:r>
              <a:rPr lang="en-ID" sz="2000" b="1" dirty="0" err="1"/>
              <a:t>melindungi</a:t>
            </a:r>
            <a:r>
              <a:rPr lang="en-ID" sz="2000" b="1" dirty="0"/>
              <a:t> </a:t>
            </a:r>
            <a:r>
              <a:rPr lang="en-ID" sz="2000" b="1" dirty="0" err="1"/>
              <a:t>Mesir</a:t>
            </a:r>
            <a:r>
              <a:rPr lang="en-ID" sz="2000" b="1" dirty="0"/>
              <a:t> </a:t>
            </a:r>
            <a:r>
              <a:rPr lang="en-ID" sz="2000" b="1" dirty="0" err="1"/>
              <a:t>dari</a:t>
            </a:r>
            <a:r>
              <a:rPr lang="en-ID" sz="2000" b="1" dirty="0"/>
              <a:t> </a:t>
            </a:r>
            <a:r>
              <a:rPr lang="en-ID" sz="2000" b="1" dirty="0" err="1"/>
              <a:t>kuasa</a:t>
            </a:r>
            <a:r>
              <a:rPr lang="en-ID" sz="2000" b="1" dirty="0"/>
              <a:t> </a:t>
            </a:r>
            <a:r>
              <a:rPr lang="en-ID" sz="2000" b="1" dirty="0" err="1"/>
              <a:t>satu-satunya</a:t>
            </a:r>
            <a:r>
              <a:rPr lang="en-ID" sz="2000" b="1" dirty="0"/>
              <a:t> Allah yang </a:t>
            </a:r>
            <a:r>
              <a:rPr lang="en-ID" sz="2000" b="1" dirty="0" err="1"/>
              <a:t>benar</a:t>
            </a:r>
            <a:r>
              <a:rPr lang="en-ID" sz="2000" b="1" dirty="0"/>
              <a:t>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299A7AC-BB09-3D6B-1080-81E4096BF6E5}"/>
              </a:ext>
            </a:extLst>
          </p:cNvPr>
          <p:cNvSpPr txBox="1"/>
          <p:nvPr/>
        </p:nvSpPr>
        <p:spPr>
          <a:xfrm>
            <a:off x="161922" y="1539062"/>
            <a:ext cx="6543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Beginilah</a:t>
            </a:r>
            <a:r>
              <a:rPr lang="en-ID" sz="2000" b="1" dirty="0"/>
              <a:t> </a:t>
            </a:r>
            <a:r>
              <a:rPr lang="en-ID" sz="2000" b="1" dirty="0" err="1"/>
              <a:t>cara</a:t>
            </a:r>
            <a:r>
              <a:rPr lang="en-ID" sz="2000" b="1" dirty="0"/>
              <a:t> Allah </a:t>
            </a:r>
            <a:r>
              <a:rPr lang="en-ID" sz="2000" b="1" dirty="0" err="1"/>
              <a:t>menangani</a:t>
            </a:r>
            <a:r>
              <a:rPr lang="en-ID" sz="2000" b="1" dirty="0"/>
              <a:t> </a:t>
            </a:r>
            <a:r>
              <a:rPr lang="en-ID" sz="2000" b="1" dirty="0" err="1"/>
              <a:t>Mesir</a:t>
            </a:r>
            <a:r>
              <a:rPr lang="en-ID" sz="2000" b="1" dirty="0"/>
              <a:t>. </a:t>
            </a:r>
            <a:r>
              <a:rPr lang="en-ID" sz="2000" b="1" dirty="0" err="1"/>
              <a:t>Sebuah</a:t>
            </a:r>
            <a:r>
              <a:rPr lang="en-ID" sz="2000" b="1" dirty="0"/>
              <a:t> </a:t>
            </a:r>
            <a:r>
              <a:rPr lang="en-ID" sz="2000" b="1" dirty="0" err="1"/>
              <a:t>solusi</a:t>
            </a:r>
            <a:r>
              <a:rPr lang="en-ID" sz="2000" b="1" dirty="0"/>
              <a:t> </a:t>
            </a:r>
            <a:r>
              <a:rPr lang="en-ID" sz="2000" b="1" dirty="0" err="1"/>
              <a:t>damai</a:t>
            </a:r>
            <a:r>
              <a:rPr lang="en-ID" sz="2000" b="1" dirty="0"/>
              <a:t> </a:t>
            </a:r>
            <a:r>
              <a:rPr lang="en-ID" sz="2000" b="1" dirty="0" err="1"/>
              <a:t>telah</a:t>
            </a:r>
            <a:r>
              <a:rPr lang="en-ID" sz="2000" b="1" dirty="0"/>
              <a:t> </a:t>
            </a:r>
            <a:r>
              <a:rPr lang="en-ID" sz="2000" b="1" dirty="0" err="1"/>
              <a:t>diupayakan</a:t>
            </a:r>
            <a:r>
              <a:rPr lang="en-ID" sz="2000" b="1" dirty="0"/>
              <a:t>, </a:t>
            </a:r>
            <a:r>
              <a:rPr lang="en-ID" sz="2000" b="1" dirty="0" err="1"/>
              <a:t>tetapi</a:t>
            </a:r>
            <a:r>
              <a:rPr lang="en-ID" sz="2000" b="1" dirty="0"/>
              <a:t> Thutmose </a:t>
            </a:r>
            <a:r>
              <a:rPr lang="en-ID" sz="2000" b="1" dirty="0" err="1"/>
              <a:t>menolaknya</a:t>
            </a:r>
            <a:r>
              <a:rPr lang="en-ID" sz="2000" b="1" dirty="0"/>
              <a:t>. </a:t>
            </a:r>
            <a:r>
              <a:rPr lang="en-ID" sz="2000" b="1" dirty="0" err="1"/>
              <a:t>Waktunya</a:t>
            </a:r>
            <a:r>
              <a:rPr lang="en-ID" sz="2000" b="1" dirty="0"/>
              <a:t> </a:t>
            </a:r>
            <a:r>
              <a:rPr lang="en-ID" sz="2000" b="1" dirty="0" err="1"/>
              <a:t>telah</a:t>
            </a:r>
            <a:r>
              <a:rPr lang="en-ID" sz="2000" b="1" dirty="0"/>
              <a:t> </a:t>
            </a:r>
            <a:r>
              <a:rPr lang="en-ID" sz="2000" b="1" dirty="0" err="1"/>
              <a:t>tiba</a:t>
            </a:r>
            <a:r>
              <a:rPr lang="en-ID" sz="2000" b="1" dirty="0"/>
              <a:t> </a:t>
            </a:r>
            <a:r>
              <a:rPr lang="en-ID" sz="2000" b="1" dirty="0" err="1"/>
              <a:t>untuk</a:t>
            </a:r>
            <a:r>
              <a:rPr lang="en-ID" sz="2000" b="1" dirty="0"/>
              <a:t> </a:t>
            </a:r>
            <a:r>
              <a:rPr lang="en-ID" sz="2000" b="1" dirty="0" err="1"/>
              <a:t>bertindak</a:t>
            </a:r>
            <a:r>
              <a:rPr lang="en-ID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4269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B8A80C-338E-C7CA-2732-4E7A7F067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ersona, hombre, parado, sostener&#10;&#10;El contenido generado por IA puede ser incorrecto.">
            <a:extLst>
              <a:ext uri="{FF2B5EF4-FFF2-40B4-BE49-F238E27FC236}">
                <a16:creationId xmlns:a16="http://schemas.microsoft.com/office/drawing/2014/main" id="{CC4848F7-4CE5-44F8-FDD6-8A7066EB80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297" y="360828"/>
            <a:ext cx="4694384" cy="6366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persona, sostener, mujer, jugador&#10;&#10;El contenido generado por IA puede ser incorrecto.">
            <a:extLst>
              <a:ext uri="{FF2B5EF4-FFF2-40B4-BE49-F238E27FC236}">
                <a16:creationId xmlns:a16="http://schemas.microsoft.com/office/drawing/2014/main" id="{9035E35C-5379-939A-8495-370D8743D0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4" y="360828"/>
            <a:ext cx="5355865" cy="6366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BBAD165-29AD-D175-0BAB-F2B24B1F4CC0}"/>
              </a:ext>
            </a:extLst>
          </p:cNvPr>
          <p:cNvSpPr txBox="1"/>
          <p:nvPr/>
        </p:nvSpPr>
        <p:spPr>
          <a:xfrm>
            <a:off x="4345104" y="2800498"/>
            <a:ext cx="5665076" cy="628502"/>
          </a:xfrm>
          <a:prstGeom prst="rect">
            <a:avLst/>
          </a:prstGeom>
          <a:noFill/>
          <a:effectLst>
            <a:outerShdw blurRad="50800" dist="152400" dir="13500000" algn="br" rotWithShape="0">
              <a:srgbClr val="C79399">
                <a:alpha val="40000"/>
              </a:srgbClr>
            </a:outerShdw>
          </a:effectLst>
        </p:spPr>
        <p:txBody>
          <a:bodyPr wrap="square">
            <a:prstTxWarp prst="textWave2">
              <a:avLst>
                <a:gd name="adj1" fmla="val 13321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en" sz="6000" b="1" dirty="0">
                <a:ln/>
                <a:solidFill>
                  <a:srgbClr val="783E45"/>
                </a:solidFill>
                <a:effectLst>
                  <a:outerShdw blurRad="50800" dist="76200" dir="13500000" algn="br" rotWithShape="0">
                    <a:srgbClr val="5E3035">
                      <a:alpha val="40000"/>
                    </a:srgbClr>
                  </a:outerShdw>
                </a:effectLst>
              </a:rPr>
              <a:t>PENDAHULUAN</a:t>
            </a:r>
          </a:p>
        </p:txBody>
      </p:sp>
    </p:spTree>
    <p:extLst>
      <p:ext uri="{BB962C8B-B14F-4D97-AF65-F5344CB8AC3E}">
        <p14:creationId xmlns:p14="http://schemas.microsoft.com/office/powerpoint/2010/main" val="5338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1A5781A-76FA-237E-6E92-F5148238EDC4}"/>
              </a:ext>
            </a:extLst>
          </p:cNvPr>
          <p:cNvSpPr txBox="1"/>
          <p:nvPr/>
        </p:nvSpPr>
        <p:spPr>
          <a:xfrm>
            <a:off x="1" y="-57750"/>
            <a:ext cx="1036260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h="25400" prst="softRound"/>
              <a:contourClr>
                <a:schemeClr val="accent5"/>
              </a:contourClr>
            </a:sp3d>
          </a:bodyPr>
          <a:lstStyle/>
          <a:p>
            <a:pPr algn="ctr"/>
            <a:r>
              <a:rPr lang="en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BB4F2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PERTARUNGAN ULAR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C758F2-9F4C-8465-50E1-EDB79CDA39C7}"/>
              </a:ext>
            </a:extLst>
          </p:cNvPr>
          <p:cNvSpPr txBox="1"/>
          <p:nvPr/>
        </p:nvSpPr>
        <p:spPr>
          <a:xfrm>
            <a:off x="204491" y="523909"/>
            <a:ext cx="9953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3A4567"/>
                </a:solidFill>
                <a:latin typeface="Comic Sans MS" panose="030F0702030302020204" pitchFamily="66" charset="0"/>
              </a:rPr>
              <a:t>“</a:t>
            </a:r>
            <a:r>
              <a:rPr lang="sv-SE" b="1" dirty="0">
                <a:solidFill>
                  <a:srgbClr val="3A4567"/>
                </a:solidFill>
                <a:latin typeface="Comic Sans MS" panose="030F0702030302020204" pitchFamily="66" charset="0"/>
              </a:rPr>
              <a:t>Masing-masing mereka melemparkan tongkatnya, dan tongkat-tongkat itu menjadi ular; tetapi tongkat Harun menelan tongkat-tongkat mereka.</a:t>
            </a:r>
            <a:r>
              <a:rPr lang="en" b="1" dirty="0">
                <a:solidFill>
                  <a:srgbClr val="3A4567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3A4567"/>
                </a:solidFill>
                <a:latin typeface="Comic Sans MS" panose="030F0702030302020204" pitchFamily="66" charset="0"/>
              </a:rPr>
              <a:t>(Keluaran 7:12)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0B65F5-184A-D4E4-6B37-DB6DEE7E580C}"/>
              </a:ext>
            </a:extLst>
          </p:cNvPr>
          <p:cNvSpPr txBox="1"/>
          <p:nvPr/>
        </p:nvSpPr>
        <p:spPr>
          <a:xfrm>
            <a:off x="175139" y="1330949"/>
            <a:ext cx="6269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/>
              <a:t>Allah </a:t>
            </a:r>
            <a:r>
              <a:rPr lang="en-ID" sz="2000" b="1" dirty="0" err="1"/>
              <a:t>menyatakan</a:t>
            </a:r>
            <a:r>
              <a:rPr lang="en-ID" sz="2000" b="1" dirty="0"/>
              <a:t> </a:t>
            </a:r>
            <a:r>
              <a:rPr lang="en-ID" sz="2000" b="1" dirty="0" err="1"/>
              <a:t>bahwa</a:t>
            </a:r>
            <a:r>
              <a:rPr lang="en-ID" sz="2000" b="1" dirty="0"/>
              <a:t> </a:t>
            </a:r>
            <a:r>
              <a:rPr lang="en-ID" sz="2000" b="1" dirty="0" err="1"/>
              <a:t>pembebasan</a:t>
            </a:r>
            <a:r>
              <a:rPr lang="en-ID" sz="2000" b="1" dirty="0"/>
              <a:t> Israel </a:t>
            </a:r>
            <a:r>
              <a:rPr lang="en-ID" sz="2000" b="1" dirty="0" err="1"/>
              <a:t>adalah</a:t>
            </a:r>
            <a:r>
              <a:rPr lang="en-ID" sz="2000" b="1" dirty="0"/>
              <a:t> </a:t>
            </a:r>
            <a:r>
              <a:rPr lang="en-ID" sz="2000" b="1" dirty="0" err="1"/>
              <a:t>peperangan</a:t>
            </a:r>
            <a:r>
              <a:rPr lang="en-ID" sz="2000" b="1" dirty="0"/>
              <a:t> yang </a:t>
            </a:r>
            <a:r>
              <a:rPr lang="en-ID" sz="2000" b="1" dirty="0" err="1"/>
              <a:t>Ia</a:t>
            </a:r>
            <a:r>
              <a:rPr lang="en-ID" sz="2000" b="1" dirty="0"/>
              <a:t> </a:t>
            </a:r>
            <a:r>
              <a:rPr lang="en-ID" sz="2000" b="1" dirty="0" err="1"/>
              <a:t>lakukan</a:t>
            </a:r>
            <a:r>
              <a:rPr lang="en-ID" sz="2000" b="1" dirty="0"/>
              <a:t> </a:t>
            </a:r>
            <a:r>
              <a:rPr lang="en-ID" sz="2000" b="1" dirty="0" err="1"/>
              <a:t>secara</a:t>
            </a:r>
            <a:r>
              <a:rPr lang="en-ID" sz="2000" b="1" dirty="0"/>
              <a:t> </a:t>
            </a:r>
            <a:r>
              <a:rPr lang="en-ID" sz="2000" b="1" dirty="0" err="1"/>
              <a:t>pribadi</a:t>
            </a:r>
            <a:r>
              <a:rPr lang="en-ID" sz="2000" b="1" dirty="0"/>
              <a:t> </a:t>
            </a:r>
            <a:r>
              <a:rPr lang="en-ID" sz="2000" b="1" dirty="0" err="1"/>
              <a:t>melawan</a:t>
            </a:r>
            <a:r>
              <a:rPr lang="en-ID" sz="2000" b="1" dirty="0"/>
              <a:t> </a:t>
            </a:r>
            <a:r>
              <a:rPr lang="en-ID" sz="2000" b="1" dirty="0" err="1"/>
              <a:t>dewa-dewa</a:t>
            </a:r>
            <a:r>
              <a:rPr lang="en-ID" sz="2000" b="1" dirty="0"/>
              <a:t> </a:t>
            </a:r>
            <a:r>
              <a:rPr lang="en-ID" sz="2000" b="1" dirty="0" err="1"/>
              <a:t>Mesir</a:t>
            </a:r>
            <a:r>
              <a:rPr lang="en-ID" sz="2000" b="1" dirty="0"/>
              <a:t>. (</a:t>
            </a:r>
            <a:r>
              <a:rPr lang="en-ID" sz="2000" b="1" dirty="0" err="1"/>
              <a:t>Kel</a:t>
            </a:r>
            <a:r>
              <a:rPr lang="en-ID" sz="2000" b="1" dirty="0"/>
              <a:t> 12:12; </a:t>
            </a:r>
            <a:r>
              <a:rPr lang="en-ID" sz="2000" b="1" dirty="0" err="1"/>
              <a:t>Bil</a:t>
            </a:r>
            <a:r>
              <a:rPr lang="en-ID" sz="2000" b="1" dirty="0"/>
              <a:t> 33:4).</a:t>
            </a:r>
            <a:endParaRPr lang="en" sz="2000" b="1" dirty="0"/>
          </a:p>
        </p:txBody>
      </p:sp>
      <p:pic>
        <p:nvPicPr>
          <p:cNvPr id="7" name="Imagen 6" descr="Imagen que contiene persona, a rayas, corbata, vistiendo&#10;&#10;El contenido generado por IA puede ser incorrecto.">
            <a:extLst>
              <a:ext uri="{FF2B5EF4-FFF2-40B4-BE49-F238E27FC236}">
                <a16:creationId xmlns:a16="http://schemas.microsoft.com/office/drawing/2014/main" id="{99C8C92B-BB39-DAB2-5C88-2A6D9B9A770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3155" y="57324"/>
            <a:ext cx="1928153" cy="3429426"/>
          </a:xfrm>
          <a:prstGeom prst="rect">
            <a:avLst/>
          </a:prstGeom>
        </p:spPr>
      </p:pic>
      <p:pic>
        <p:nvPicPr>
          <p:cNvPr id="13" name="Imagen 12" descr="Pintura de unas personas&#10;&#10;El contenido generado por IA puede ser incorrecto.">
            <a:extLst>
              <a:ext uri="{FF2B5EF4-FFF2-40B4-BE49-F238E27FC236}">
                <a16:creationId xmlns:a16="http://schemas.microsoft.com/office/drawing/2014/main" id="{75929E2A-56AF-9B1E-B736-87811D91B4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46" r="1446"/>
          <a:stretch>
            <a:fillRect/>
          </a:stretch>
        </p:blipFill>
        <p:spPr>
          <a:xfrm>
            <a:off x="173601" y="3181150"/>
            <a:ext cx="5398524" cy="3525927"/>
          </a:xfrm>
          <a:prstGeom prst="rect">
            <a:avLst/>
          </a:prstGeom>
          <a:ln w="38100" cap="sq">
            <a:solidFill>
              <a:srgbClr val="E08C6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13FD9F9-09C2-AF44-F67F-8D02EB2C3B59}"/>
              </a:ext>
            </a:extLst>
          </p:cNvPr>
          <p:cNvSpPr txBox="1"/>
          <p:nvPr/>
        </p:nvSpPr>
        <p:spPr>
          <a:xfrm>
            <a:off x="5667398" y="3449413"/>
            <a:ext cx="65246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Dengan</a:t>
            </a:r>
            <a:r>
              <a:rPr lang="en-ID" sz="2000" b="1" dirty="0"/>
              <a:t> </a:t>
            </a:r>
            <a:r>
              <a:rPr lang="en-ID" sz="2000" b="1" dirty="0" err="1"/>
              <a:t>mengubah</a:t>
            </a:r>
            <a:r>
              <a:rPr lang="en-ID" sz="2000" b="1" dirty="0"/>
              <a:t> </a:t>
            </a:r>
            <a:r>
              <a:rPr lang="en-ID" sz="2000" b="1" dirty="0" err="1"/>
              <a:t>tongkat</a:t>
            </a:r>
            <a:r>
              <a:rPr lang="en-ID" sz="2000" b="1" dirty="0"/>
              <a:t> </a:t>
            </a:r>
            <a:r>
              <a:rPr lang="en-ID" sz="2000" b="1" dirty="0" err="1"/>
              <a:t>itu</a:t>
            </a:r>
            <a:r>
              <a:rPr lang="en-ID" sz="2000" b="1" dirty="0"/>
              <a:t> </a:t>
            </a:r>
            <a:r>
              <a:rPr lang="en-ID" sz="2000" b="1" dirty="0" err="1"/>
              <a:t>menjadi</a:t>
            </a:r>
            <a:r>
              <a:rPr lang="en-ID" sz="2000" b="1" dirty="0"/>
              <a:t> </a:t>
            </a:r>
            <a:r>
              <a:rPr lang="en-ID" sz="2000" b="1" dirty="0" err="1"/>
              <a:t>ular</a:t>
            </a:r>
            <a:r>
              <a:rPr lang="en-ID" sz="2000" b="1" dirty="0"/>
              <a:t>, Allah </a:t>
            </a:r>
            <a:r>
              <a:rPr lang="en-ID" sz="2000" b="1" dirty="0" err="1"/>
              <a:t>secara</a:t>
            </a:r>
            <a:r>
              <a:rPr lang="en-ID" sz="2000" b="1" dirty="0"/>
              <a:t> </a:t>
            </a:r>
            <a:r>
              <a:rPr lang="en-ID" sz="2000" b="1" dirty="0" err="1"/>
              <a:t>langsung</a:t>
            </a:r>
            <a:r>
              <a:rPr lang="en-ID" sz="2000" b="1" dirty="0"/>
              <a:t> </a:t>
            </a:r>
            <a:r>
              <a:rPr lang="en-ID" sz="2000" b="1" dirty="0" err="1"/>
              <a:t>menantang</a:t>
            </a:r>
            <a:r>
              <a:rPr lang="en-ID" sz="2000" b="1" dirty="0"/>
              <a:t> </a:t>
            </a:r>
            <a:r>
              <a:rPr lang="en-ID" sz="2000" b="1" dirty="0" err="1"/>
              <a:t>dewi</a:t>
            </a:r>
            <a:r>
              <a:rPr lang="en-ID" sz="2000" b="1" dirty="0"/>
              <a:t> </a:t>
            </a:r>
            <a:r>
              <a:rPr lang="en-ID" sz="2000" b="1" dirty="0" err="1"/>
              <a:t>ini</a:t>
            </a:r>
            <a:r>
              <a:rPr lang="en-ID" sz="2000" b="1" dirty="0"/>
              <a:t> (</a:t>
            </a:r>
            <a:r>
              <a:rPr lang="en-ID" sz="2000" b="1" dirty="0" err="1"/>
              <a:t>Kel</a:t>
            </a:r>
            <a:r>
              <a:rPr lang="en-ID" sz="2000" b="1" dirty="0"/>
              <a:t> 7:10). </a:t>
            </a:r>
            <a:r>
              <a:rPr lang="en-ID" sz="2000" b="1" dirty="0" err="1"/>
              <a:t>Akankah</a:t>
            </a:r>
            <a:r>
              <a:rPr lang="en-ID" sz="2000" b="1" dirty="0"/>
              <a:t> </a:t>
            </a:r>
            <a:r>
              <a:rPr lang="en-ID" sz="2000" b="1" dirty="0" err="1"/>
              <a:t>ia</a:t>
            </a:r>
            <a:r>
              <a:rPr lang="en-ID" sz="2000" b="1" dirty="0"/>
              <a:t> </a:t>
            </a:r>
            <a:r>
              <a:rPr lang="en-ID" sz="2000" b="1" dirty="0" err="1"/>
              <a:t>mampu</a:t>
            </a:r>
            <a:r>
              <a:rPr lang="en-ID" sz="2000" b="1" dirty="0"/>
              <a:t> </a:t>
            </a:r>
            <a:r>
              <a:rPr lang="en-ID" sz="2000" b="1" dirty="0" err="1"/>
              <a:t>melindungi</a:t>
            </a:r>
            <a:r>
              <a:rPr lang="en-ID" sz="2000" b="1" dirty="0"/>
              <a:t> </a:t>
            </a:r>
            <a:r>
              <a:rPr lang="en-ID" sz="2000" b="1" dirty="0" err="1"/>
              <a:t>Firaun</a:t>
            </a:r>
            <a:r>
              <a:rPr lang="en-ID" sz="2000" b="1" dirty="0"/>
              <a:t>?</a:t>
            </a:r>
            <a:endParaRPr lang="en" sz="2000" b="1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C270841-C439-4E99-8C90-D7E2A02E70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85873" y="1438853"/>
            <a:ext cx="2775149" cy="199014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522322A-8022-85C6-A809-BE559355E2EF}"/>
              </a:ext>
            </a:extLst>
          </p:cNvPr>
          <p:cNvSpPr txBox="1"/>
          <p:nvPr/>
        </p:nvSpPr>
        <p:spPr>
          <a:xfrm>
            <a:off x="173601" y="2346611"/>
            <a:ext cx="66733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/>
              <a:t>Pada </a:t>
            </a:r>
            <a:r>
              <a:rPr lang="en-ID" sz="2000" b="1" dirty="0" err="1"/>
              <a:t>mahkotanya</a:t>
            </a:r>
            <a:r>
              <a:rPr lang="en-ID" sz="2000" b="1" dirty="0"/>
              <a:t>, </a:t>
            </a:r>
            <a:r>
              <a:rPr lang="en-ID" sz="2000" b="1" dirty="0" err="1"/>
              <a:t>simbol</a:t>
            </a:r>
            <a:r>
              <a:rPr lang="en-ID" sz="2000" b="1" dirty="0"/>
              <a:t> </a:t>
            </a:r>
            <a:r>
              <a:rPr lang="en-ID" sz="2000" b="1" dirty="0" err="1"/>
              <a:t>kekuasaannya</a:t>
            </a:r>
            <a:r>
              <a:rPr lang="en-ID" sz="2000" b="1" dirty="0"/>
              <a:t>, </a:t>
            </a:r>
            <a:r>
              <a:rPr lang="en-ID" sz="2000" b="1" dirty="0" err="1"/>
              <a:t>Firaun</a:t>
            </a:r>
            <a:r>
              <a:rPr lang="en-ID" sz="2000" b="1" dirty="0"/>
              <a:t> </a:t>
            </a:r>
            <a:r>
              <a:rPr lang="en-ID" sz="2000" b="1" dirty="0" err="1"/>
              <a:t>mengenakan</a:t>
            </a:r>
            <a:r>
              <a:rPr lang="en-ID" sz="2000" b="1" dirty="0"/>
              <a:t> </a:t>
            </a:r>
            <a:r>
              <a:rPr lang="en-ID" sz="2000" b="1" dirty="0" err="1"/>
              <a:t>ular</a:t>
            </a:r>
            <a:r>
              <a:rPr lang="en-ID" sz="2000" b="1" dirty="0"/>
              <a:t> </a:t>
            </a:r>
            <a:r>
              <a:rPr lang="en-ID" sz="2000" b="1" dirty="0" err="1"/>
              <a:t>kobra</a:t>
            </a:r>
            <a:r>
              <a:rPr lang="en-ID" sz="2000" b="1" dirty="0"/>
              <a:t> yang </a:t>
            </a:r>
            <a:r>
              <a:rPr lang="en-ID" sz="2000" b="1" dirty="0" err="1"/>
              <a:t>indah</a:t>
            </a:r>
            <a:r>
              <a:rPr lang="en-ID" sz="2000" b="1" dirty="0"/>
              <a:t>, yang </a:t>
            </a:r>
            <a:r>
              <a:rPr lang="en-ID" sz="2000" b="1" dirty="0" err="1"/>
              <a:t>melambangkan</a:t>
            </a:r>
            <a:r>
              <a:rPr lang="en-ID" sz="2000" b="1" dirty="0"/>
              <a:t> </a:t>
            </a:r>
            <a:r>
              <a:rPr lang="en-ID" sz="2000" b="1" dirty="0" err="1"/>
              <a:t>dewi</a:t>
            </a:r>
            <a:r>
              <a:rPr lang="en-ID" sz="2000" b="1" dirty="0"/>
              <a:t> </a:t>
            </a:r>
            <a:r>
              <a:rPr lang="en-ID" sz="2000" b="1" dirty="0" err="1"/>
              <a:t>Uadyet</a:t>
            </a:r>
            <a:r>
              <a:rPr lang="en-ID" sz="2000" b="1" dirty="0"/>
              <a:t>.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96FC0F6-9B03-5367-D796-5741C791E609}"/>
              </a:ext>
            </a:extLst>
          </p:cNvPr>
          <p:cNvSpPr txBox="1"/>
          <p:nvPr/>
        </p:nvSpPr>
        <p:spPr>
          <a:xfrm>
            <a:off x="5684797" y="5848868"/>
            <a:ext cx="65246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Dengan</a:t>
            </a:r>
            <a:r>
              <a:rPr lang="en-ID" sz="2000" b="1" dirty="0"/>
              <a:t> </a:t>
            </a:r>
            <a:r>
              <a:rPr lang="en-ID" sz="2000" b="1" dirty="0" err="1"/>
              <a:t>demikian</a:t>
            </a:r>
            <a:r>
              <a:rPr lang="en-ID" sz="2000" b="1" dirty="0"/>
              <a:t>, Allah </a:t>
            </a:r>
            <a:r>
              <a:rPr lang="en-ID" sz="2000" b="1" dirty="0" err="1"/>
              <a:t>menunjukkan</a:t>
            </a:r>
            <a:r>
              <a:rPr lang="en-ID" sz="2000" b="1" dirty="0"/>
              <a:t> </a:t>
            </a:r>
            <a:r>
              <a:rPr lang="en-ID" sz="2000" b="1" dirty="0" err="1"/>
              <a:t>bahwa</a:t>
            </a:r>
            <a:r>
              <a:rPr lang="en-ID" sz="2000" b="1" dirty="0"/>
              <a:t> </a:t>
            </a:r>
            <a:r>
              <a:rPr lang="en-ID" sz="2000" b="1" dirty="0" err="1"/>
              <a:t>Dialah</a:t>
            </a:r>
            <a:r>
              <a:rPr lang="en-ID" sz="2000" b="1" dirty="0"/>
              <a:t>, </a:t>
            </a:r>
            <a:r>
              <a:rPr lang="en-ID" sz="2000" b="1" dirty="0" err="1"/>
              <a:t>bukan</a:t>
            </a:r>
            <a:r>
              <a:rPr lang="en-ID" sz="2000" b="1" dirty="0"/>
              <a:t> </a:t>
            </a:r>
            <a:r>
              <a:rPr lang="en-ID" sz="2000" b="1" dirty="0" err="1"/>
              <a:t>dewa-dewa</a:t>
            </a:r>
            <a:r>
              <a:rPr lang="en-ID" sz="2000" b="1" dirty="0"/>
              <a:t> </a:t>
            </a:r>
            <a:r>
              <a:rPr lang="en-ID" sz="2000" b="1" dirty="0" err="1"/>
              <a:t>Mesir</a:t>
            </a:r>
            <a:r>
              <a:rPr lang="en-ID" sz="2000" b="1" dirty="0"/>
              <a:t>, yang </a:t>
            </a:r>
            <a:r>
              <a:rPr lang="en-ID" sz="2000" b="1" dirty="0" err="1"/>
              <a:t>memiliki</a:t>
            </a:r>
            <a:r>
              <a:rPr lang="en-ID" sz="2000" b="1" dirty="0"/>
              <a:t> </a:t>
            </a:r>
            <a:r>
              <a:rPr lang="en-ID" sz="2000" b="1" dirty="0" err="1"/>
              <a:t>kuasa</a:t>
            </a:r>
            <a:r>
              <a:rPr lang="en-ID" sz="2000" b="1" dirty="0"/>
              <a:t> dan </a:t>
            </a:r>
            <a:r>
              <a:rPr lang="en-ID" sz="2000" b="1" dirty="0" err="1"/>
              <a:t>otoritas</a:t>
            </a:r>
            <a:r>
              <a:rPr lang="en-ID" sz="2000" b="1" dirty="0"/>
              <a:t> yang </a:t>
            </a:r>
            <a:r>
              <a:rPr lang="en-ID" sz="2000" b="1" dirty="0" err="1"/>
              <a:t>berdaulat</a:t>
            </a:r>
            <a:r>
              <a:rPr lang="en-ID" sz="2000" b="1" dirty="0"/>
              <a:t>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B8DDBEB-529F-6458-00BC-0FDECC76B4CB}"/>
              </a:ext>
            </a:extLst>
          </p:cNvPr>
          <p:cNvSpPr txBox="1"/>
          <p:nvPr/>
        </p:nvSpPr>
        <p:spPr>
          <a:xfrm>
            <a:off x="5684797" y="4344587"/>
            <a:ext cx="65246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Setan</a:t>
            </a:r>
            <a:r>
              <a:rPr lang="en-ID" sz="2000" b="1" dirty="0"/>
              <a:t> </a:t>
            </a:r>
            <a:r>
              <a:rPr lang="en-ID" sz="2000" b="1" dirty="0" err="1"/>
              <a:t>meniru</a:t>
            </a:r>
            <a:r>
              <a:rPr lang="en-ID" sz="2000" b="1" dirty="0"/>
              <a:t> </a:t>
            </a:r>
            <a:r>
              <a:rPr lang="en-ID" sz="2000" b="1" dirty="0" err="1"/>
              <a:t>mukjizat</a:t>
            </a:r>
            <a:r>
              <a:rPr lang="en-ID" sz="2000" b="1" dirty="0"/>
              <a:t> </a:t>
            </a:r>
            <a:r>
              <a:rPr lang="en-ID" sz="2000" b="1" dirty="0" err="1"/>
              <a:t>itu</a:t>
            </a:r>
            <a:r>
              <a:rPr lang="en-ID" sz="2000" b="1" dirty="0"/>
              <a:t> </a:t>
            </a:r>
            <a:r>
              <a:rPr lang="en-ID" sz="2000" b="1" dirty="0" err="1"/>
              <a:t>melalui</a:t>
            </a:r>
            <a:r>
              <a:rPr lang="en-ID" sz="2000" b="1" dirty="0"/>
              <a:t> para </a:t>
            </a:r>
            <a:r>
              <a:rPr lang="en-ID" sz="2000" b="1" dirty="0" err="1"/>
              <a:t>ahli</a:t>
            </a:r>
            <a:r>
              <a:rPr lang="en-ID" sz="2000" b="1" dirty="0"/>
              <a:t> </a:t>
            </a:r>
            <a:r>
              <a:rPr lang="en-ID" sz="2000" b="1" dirty="0" err="1"/>
              <a:t>sihir</a:t>
            </a:r>
            <a:r>
              <a:rPr lang="en-ID" sz="2000" b="1" dirty="0"/>
              <a:t> (</a:t>
            </a:r>
            <a:r>
              <a:rPr lang="en-ID" sz="2000" b="1" dirty="0" err="1"/>
              <a:t>Kel</a:t>
            </a:r>
            <a:r>
              <a:rPr lang="en-ID" sz="2000" b="1" dirty="0"/>
              <a:t> 7:11). </a:t>
            </a:r>
            <a:r>
              <a:rPr lang="en-ID" sz="2000" b="1" dirty="0" err="1"/>
              <a:t>Namun</a:t>
            </a:r>
            <a:r>
              <a:rPr lang="en-ID" sz="2000" b="1" dirty="0"/>
              <a:t>, </a:t>
            </a:r>
            <a:r>
              <a:rPr lang="en-ID" sz="2000" b="1" dirty="0" err="1"/>
              <a:t>ia</a:t>
            </a:r>
            <a:r>
              <a:rPr lang="en-ID" sz="2000" b="1" dirty="0"/>
              <a:t> </a:t>
            </a:r>
            <a:r>
              <a:rPr lang="en-ID" sz="2000" b="1" dirty="0" err="1"/>
              <a:t>tidak</a:t>
            </a:r>
            <a:r>
              <a:rPr lang="en-ID" sz="2000" b="1" dirty="0"/>
              <a:t> </a:t>
            </a:r>
            <a:r>
              <a:rPr lang="en-ID" sz="2000" b="1" dirty="0" err="1"/>
              <a:t>dapat</a:t>
            </a:r>
            <a:r>
              <a:rPr lang="en-ID" sz="2000" b="1" dirty="0"/>
              <a:t> </a:t>
            </a:r>
            <a:r>
              <a:rPr lang="en-ID" sz="2000" b="1" dirty="0" err="1"/>
              <a:t>menciptakan</a:t>
            </a:r>
            <a:r>
              <a:rPr lang="en-ID" sz="2000" b="1" dirty="0"/>
              <a:t> </a:t>
            </a:r>
            <a:r>
              <a:rPr lang="en-ID" sz="2000" b="1" dirty="0" err="1"/>
              <a:t>kehidupan</a:t>
            </a:r>
            <a:r>
              <a:rPr lang="en-ID" sz="2000" b="1" dirty="0"/>
              <a:t>; </a:t>
            </a:r>
            <a:r>
              <a:rPr lang="en-ID" sz="2000" b="1" dirty="0" err="1"/>
              <a:t>ular-ularnya</a:t>
            </a:r>
            <a:r>
              <a:rPr lang="en-ID" sz="2000" b="1" dirty="0"/>
              <a:t> </a:t>
            </a:r>
            <a:r>
              <a:rPr lang="en-ID" sz="2000" b="1" dirty="0" err="1"/>
              <a:t>hanya</a:t>
            </a:r>
            <a:r>
              <a:rPr lang="en-ID" sz="2000" b="1" dirty="0"/>
              <a:t> </a:t>
            </a:r>
            <a:r>
              <a:rPr lang="en-ID" sz="2000" b="1" dirty="0" err="1"/>
              <a:t>tampak</a:t>
            </a:r>
            <a:r>
              <a:rPr lang="en-ID" sz="2000" b="1" dirty="0"/>
              <a:t> </a:t>
            </a:r>
            <a:r>
              <a:rPr lang="en-ID" sz="2000" b="1" dirty="0" err="1"/>
              <a:t>seperti</a:t>
            </a:r>
            <a:r>
              <a:rPr lang="en-ID" sz="2000" b="1" dirty="0"/>
              <a:t> </a:t>
            </a:r>
            <a:r>
              <a:rPr lang="en-ID" sz="2000" b="1" dirty="0" err="1"/>
              <a:t>ular</a:t>
            </a:r>
            <a:r>
              <a:rPr lang="en-ID" sz="2000" b="1" dirty="0"/>
              <a:t>. Akan </a:t>
            </a:r>
            <a:r>
              <a:rPr lang="en-ID" sz="2000" b="1" dirty="0" err="1"/>
              <a:t>tetapi</a:t>
            </a:r>
            <a:r>
              <a:rPr lang="en-ID" sz="2000" b="1" dirty="0"/>
              <a:t>, Allah </a:t>
            </a:r>
            <a:r>
              <a:rPr lang="en-ID" sz="2000" b="1" dirty="0" err="1"/>
              <a:t>telah</a:t>
            </a:r>
            <a:r>
              <a:rPr lang="en-ID" sz="2000" b="1" dirty="0"/>
              <a:t> </a:t>
            </a:r>
            <a:r>
              <a:rPr lang="en-ID" sz="2000" b="1" dirty="0" err="1"/>
              <a:t>menciptakan</a:t>
            </a:r>
            <a:r>
              <a:rPr lang="en-ID" sz="2000" b="1" dirty="0"/>
              <a:t> </a:t>
            </a:r>
            <a:r>
              <a:rPr lang="en-ID" sz="2000" b="1" dirty="0" err="1"/>
              <a:t>ular</a:t>
            </a:r>
            <a:r>
              <a:rPr lang="en-ID" sz="2000" b="1" dirty="0"/>
              <a:t> yang </a:t>
            </a:r>
            <a:r>
              <a:rPr lang="en-ID" sz="2000" b="1" dirty="0" err="1"/>
              <a:t>hidup</a:t>
            </a:r>
            <a:r>
              <a:rPr lang="en-ID" sz="2000" b="1" dirty="0"/>
              <a:t>, yang </a:t>
            </a:r>
            <a:r>
              <a:rPr lang="en-ID" sz="2000" b="1" dirty="0" err="1"/>
              <a:t>mampu</a:t>
            </a:r>
            <a:r>
              <a:rPr lang="en-ID" sz="2000" b="1" dirty="0"/>
              <a:t> </a:t>
            </a:r>
            <a:r>
              <a:rPr lang="en-ID" sz="2000" b="1" dirty="0" err="1"/>
              <a:t>melahap</a:t>
            </a:r>
            <a:r>
              <a:rPr lang="en-ID" sz="2000" b="1" dirty="0"/>
              <a:t> </a:t>
            </a:r>
            <a:r>
              <a:rPr lang="en-ID" sz="2000" b="1" dirty="0" err="1"/>
              <a:t>makhluk</a:t>
            </a:r>
            <a:r>
              <a:rPr lang="en-ID" sz="2000" b="1" dirty="0"/>
              <a:t> </a:t>
            </a:r>
            <a:r>
              <a:rPr lang="en-ID" sz="2000" b="1" dirty="0" err="1"/>
              <a:t>mati</a:t>
            </a:r>
            <a:r>
              <a:rPr lang="en-ID" sz="2000" b="1" dirty="0"/>
              <a:t> (</a:t>
            </a:r>
            <a:r>
              <a:rPr lang="en-ID" sz="2000" b="1" dirty="0" err="1"/>
              <a:t>Kel</a:t>
            </a:r>
            <a:r>
              <a:rPr lang="en-ID" sz="2000" b="1" dirty="0"/>
              <a:t> 7:12).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7575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/>
      <p:bldP spid="4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A4A55B2-7EEB-96AE-8682-60586465427D}"/>
              </a:ext>
            </a:extLst>
          </p:cNvPr>
          <p:cNvSpPr txBox="1"/>
          <p:nvPr/>
        </p:nvSpPr>
        <p:spPr>
          <a:xfrm>
            <a:off x="0" y="-4812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h="25400" prst="softRound"/>
            </a:sp3d>
          </a:bodyPr>
          <a:lstStyle/>
          <a:p>
            <a:pPr algn="ctr"/>
            <a:r>
              <a:rPr lang="en" sz="4400" b="1" spc="600" dirty="0">
                <a:ln w="9525">
                  <a:noFill/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12700" dist="63500" dir="2700000" algn="tl" rotWithShape="0">
                    <a:srgbClr val="FFB098"/>
                  </a:outerShdw>
                </a:effectLst>
              </a:rPr>
              <a:t>HATI YANG BERKERAS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380C4B-9373-AD63-A168-B7A9773F0231}"/>
              </a:ext>
            </a:extLst>
          </p:cNvPr>
          <p:cNvSpPr txBox="1"/>
          <p:nvPr/>
        </p:nvSpPr>
        <p:spPr>
          <a:xfrm>
            <a:off x="0" y="480668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Tetapi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hati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Firaun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berkeras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sehingga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tidak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mau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mendengarkan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mereka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keduanya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--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seperti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yang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telah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difirmankan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TUHAN.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(Keluaran 7:13)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7459D9-68F7-BBC9-E995-23A439A6A564}"/>
              </a:ext>
            </a:extLst>
          </p:cNvPr>
          <p:cNvSpPr txBox="1"/>
          <p:nvPr/>
        </p:nvSpPr>
        <p:spPr>
          <a:xfrm>
            <a:off x="3676852" y="1051354"/>
            <a:ext cx="84413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Dalam</a:t>
            </a:r>
            <a:r>
              <a:rPr lang="en-ID" sz="2000" b="1" dirty="0"/>
              <a:t> Kitab </a:t>
            </a:r>
            <a:r>
              <a:rPr lang="en-ID" sz="2000" b="1" dirty="0" err="1"/>
              <a:t>Keluaran</a:t>
            </a:r>
            <a:r>
              <a:rPr lang="en-ID" sz="2000" b="1" dirty="0"/>
              <a:t>, </a:t>
            </a:r>
            <a:r>
              <a:rPr lang="en-ID" sz="2000" b="1" dirty="0" err="1"/>
              <a:t>disebutkan</a:t>
            </a:r>
            <a:r>
              <a:rPr lang="en-ID" sz="2000" b="1" dirty="0"/>
              <a:t> 9 kali </a:t>
            </a:r>
            <a:r>
              <a:rPr lang="en-ID" sz="2000" b="1" dirty="0" err="1"/>
              <a:t>bahwa</a:t>
            </a:r>
            <a:r>
              <a:rPr lang="en-ID" sz="2000" b="1" dirty="0"/>
              <a:t> Allah </a:t>
            </a:r>
            <a:r>
              <a:rPr lang="en-ID" sz="2000" b="1" dirty="0" err="1"/>
              <a:t>mengeraskan</a:t>
            </a:r>
            <a:r>
              <a:rPr lang="en-ID" sz="2000" b="1" dirty="0"/>
              <a:t> </a:t>
            </a:r>
            <a:r>
              <a:rPr lang="en-ID" sz="2000" b="1" dirty="0" err="1"/>
              <a:t>hati</a:t>
            </a:r>
            <a:r>
              <a:rPr lang="en-ID" sz="2000" b="1" dirty="0"/>
              <a:t> </a:t>
            </a:r>
            <a:r>
              <a:rPr lang="en-ID" sz="2000" b="1" dirty="0" err="1"/>
              <a:t>Firaun</a:t>
            </a:r>
            <a:r>
              <a:rPr lang="en-ID" sz="2000" b="1" dirty="0"/>
              <a:t> (</a:t>
            </a:r>
            <a:r>
              <a:rPr lang="en-ID" sz="2000" b="1" dirty="0" err="1"/>
              <a:t>Kel</a:t>
            </a:r>
            <a:r>
              <a:rPr lang="en-ID" sz="2000" b="1" dirty="0"/>
              <a:t> 4:21; 7:3; 9:12; 10:1; 10:20; 10:27; 11:10; 14:4; 14:8), dan 9 kali </a:t>
            </a:r>
            <a:r>
              <a:rPr lang="en-ID" sz="2000" b="1" dirty="0" err="1"/>
              <a:t>lagi</a:t>
            </a:r>
            <a:r>
              <a:rPr lang="en-ID" sz="2000" b="1" dirty="0"/>
              <a:t> </a:t>
            </a:r>
            <a:r>
              <a:rPr lang="en-ID" sz="2000" b="1" dirty="0" err="1"/>
              <a:t>disebutkan</a:t>
            </a:r>
            <a:r>
              <a:rPr lang="en-ID" sz="2000" b="1" dirty="0"/>
              <a:t> </a:t>
            </a:r>
            <a:r>
              <a:rPr lang="en-ID" sz="2000" b="1" dirty="0" err="1"/>
              <a:t>bahwa</a:t>
            </a:r>
            <a:r>
              <a:rPr lang="en-ID" sz="2000" b="1" dirty="0"/>
              <a:t> </a:t>
            </a:r>
            <a:r>
              <a:rPr lang="en-ID" sz="2000" b="1" dirty="0" err="1"/>
              <a:t>Firaun</a:t>
            </a:r>
            <a:r>
              <a:rPr lang="en-ID" sz="2000" b="1" dirty="0"/>
              <a:t> </a:t>
            </a:r>
            <a:r>
              <a:rPr lang="en-ID" sz="2000" b="1" dirty="0" err="1"/>
              <a:t>sendiri</a:t>
            </a:r>
            <a:r>
              <a:rPr lang="en-ID" sz="2000" b="1" dirty="0"/>
              <a:t> </a:t>
            </a:r>
            <a:r>
              <a:rPr lang="en-ID" sz="2000" b="1" dirty="0" err="1"/>
              <a:t>mengeraskan</a:t>
            </a:r>
            <a:r>
              <a:rPr lang="en-ID" sz="2000" b="1" dirty="0"/>
              <a:t> </a:t>
            </a:r>
            <a:r>
              <a:rPr lang="en-ID" sz="2000" b="1" dirty="0" err="1"/>
              <a:t>hatinya</a:t>
            </a:r>
            <a:r>
              <a:rPr lang="en-ID" sz="2000" b="1" dirty="0"/>
              <a:t> (</a:t>
            </a:r>
            <a:r>
              <a:rPr lang="en-ID" sz="2000" b="1" dirty="0" err="1"/>
              <a:t>Kel</a:t>
            </a:r>
            <a:r>
              <a:rPr lang="en-ID" sz="2000" b="1" dirty="0"/>
              <a:t> 7:13; 7:14; 7:22; 8:15; 8:19; 8:32; 9:7; 9:34; 9:35). </a:t>
            </a:r>
            <a:r>
              <a:rPr lang="en-ID" sz="2000" b="1" dirty="0" err="1"/>
              <a:t>Selesai</a:t>
            </a:r>
            <a:r>
              <a:rPr lang="en-ID" sz="2000" b="1" dirty="0"/>
              <a:t>! </a:t>
            </a:r>
            <a:r>
              <a:rPr lang="en-ID" sz="2000" b="1" dirty="0" err="1"/>
              <a:t>Siapa</a:t>
            </a:r>
            <a:r>
              <a:rPr lang="en-ID" sz="2000" b="1" dirty="0"/>
              <a:t> yang </a:t>
            </a:r>
            <a:r>
              <a:rPr lang="en-ID" sz="2000" b="1" dirty="0" err="1"/>
              <a:t>mengeraskan</a:t>
            </a:r>
            <a:r>
              <a:rPr lang="en-ID" sz="2000" b="1" dirty="0"/>
              <a:t> </a:t>
            </a:r>
            <a:r>
              <a:rPr lang="en-ID" sz="2000" b="1" dirty="0" err="1"/>
              <a:t>hati</a:t>
            </a:r>
            <a:r>
              <a:rPr lang="en-ID" sz="2000" b="1" dirty="0"/>
              <a:t> </a:t>
            </a:r>
            <a:r>
              <a:rPr lang="en-ID" sz="2000" b="1" dirty="0" err="1"/>
              <a:t>Firaun</a:t>
            </a:r>
            <a:r>
              <a:rPr lang="en-ID" sz="2000" b="1" dirty="0"/>
              <a:t>?</a:t>
            </a:r>
            <a:endParaRPr lang="en" sz="2000" b="1" dirty="0"/>
          </a:p>
        </p:txBody>
      </p:sp>
      <p:pic>
        <p:nvPicPr>
          <p:cNvPr id="4" name="Imagen 3" descr="Imagen que contiene interior, tabla, vidrio, florero&#10;&#10;El contenido generado por IA puede ser incorrecto.">
            <a:extLst>
              <a:ext uri="{FF2B5EF4-FFF2-40B4-BE49-F238E27FC236}">
                <a16:creationId xmlns:a16="http://schemas.microsoft.com/office/drawing/2014/main" id="{84754893-A1C4-D832-7D95-B5D5146204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702" y="1243860"/>
            <a:ext cx="1677445" cy="3000882"/>
          </a:xfrm>
          <a:prstGeom prst="rect">
            <a:avLst/>
          </a:prstGeom>
        </p:spPr>
      </p:pic>
      <p:pic>
        <p:nvPicPr>
          <p:cNvPr id="8" name="Imagen 7" descr="Mano de una persona&#10;&#10;El contenido generado por IA puede ser incorrecto.">
            <a:extLst>
              <a:ext uri="{FF2B5EF4-FFF2-40B4-BE49-F238E27FC236}">
                <a16:creationId xmlns:a16="http://schemas.microsoft.com/office/drawing/2014/main" id="{2D9491FC-5E42-BC6A-DB7D-53EAA52419A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74" y="1243860"/>
            <a:ext cx="1823687" cy="3000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3FCBB26-CAA5-75E2-1021-30D0BF91F38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088" y="3863390"/>
            <a:ext cx="4165196" cy="2903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A000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080797F-174A-A96C-FB89-2E3FA62FB560}"/>
              </a:ext>
            </a:extLst>
          </p:cNvPr>
          <p:cNvSpPr txBox="1"/>
          <p:nvPr/>
        </p:nvSpPr>
        <p:spPr>
          <a:xfrm>
            <a:off x="171640" y="4577426"/>
            <a:ext cx="75285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/>
              <a:t>Setelah </a:t>
            </a:r>
            <a:r>
              <a:rPr lang="en-ID" sz="2000" b="1" dirty="0" err="1"/>
              <a:t>tulah</a:t>
            </a:r>
            <a:r>
              <a:rPr lang="en-ID" sz="2000" b="1" dirty="0"/>
              <a:t> </a:t>
            </a:r>
            <a:r>
              <a:rPr lang="en-ID" sz="2000" b="1" dirty="0" err="1"/>
              <a:t>keenam</a:t>
            </a:r>
            <a:r>
              <a:rPr lang="en-ID" sz="2000" b="1" dirty="0"/>
              <a:t>, Allah </a:t>
            </a:r>
            <a:r>
              <a:rPr lang="en-ID" sz="2000" b="1" dirty="0" err="1"/>
              <a:t>mengeraskan</a:t>
            </a:r>
            <a:r>
              <a:rPr lang="en-ID" sz="2000" b="1" dirty="0"/>
              <a:t> </a:t>
            </a:r>
            <a:r>
              <a:rPr lang="en-ID" sz="2000" b="1" dirty="0" err="1"/>
              <a:t>hati</a:t>
            </a:r>
            <a:r>
              <a:rPr lang="en-ID" sz="2000" b="1" dirty="0"/>
              <a:t> (</a:t>
            </a:r>
            <a:r>
              <a:rPr lang="en-ID" sz="2000" b="1" dirty="0" err="1"/>
              <a:t>Kel</a:t>
            </a:r>
            <a:r>
              <a:rPr lang="en-ID" sz="2000" b="1" dirty="0"/>
              <a:t> 9:12). </a:t>
            </a:r>
            <a:r>
              <a:rPr lang="en-ID" sz="2000" b="1" dirty="0" err="1"/>
              <a:t>Firaun</a:t>
            </a:r>
            <a:r>
              <a:rPr lang="en-ID" sz="2000" b="1" dirty="0"/>
              <a:t> </a:t>
            </a:r>
            <a:r>
              <a:rPr lang="en-ID" sz="2000" b="1" dirty="0" err="1"/>
              <a:t>tampaknya</a:t>
            </a:r>
            <a:r>
              <a:rPr lang="en-ID" sz="2000" b="1" dirty="0"/>
              <a:t> </a:t>
            </a:r>
            <a:r>
              <a:rPr lang="en-ID" sz="2000" b="1" dirty="0" err="1"/>
              <a:t>telah</a:t>
            </a:r>
            <a:r>
              <a:rPr lang="en-ID" sz="2000" b="1" dirty="0"/>
              <a:t> </a:t>
            </a:r>
            <a:r>
              <a:rPr lang="en-ID" sz="2000" b="1" dirty="0" err="1"/>
              <a:t>melewati</a:t>
            </a:r>
            <a:r>
              <a:rPr lang="en-ID" sz="2000" b="1" dirty="0"/>
              <a:t> </a:t>
            </a:r>
            <a:r>
              <a:rPr lang="en-ID" sz="2000" b="1" dirty="0" err="1"/>
              <a:t>ambang</a:t>
            </a:r>
            <a:r>
              <a:rPr lang="en-ID" sz="2000" b="1" dirty="0"/>
              <a:t> </a:t>
            </a:r>
            <a:r>
              <a:rPr lang="en-ID" sz="2000" b="1" dirty="0" err="1"/>
              <a:t>pertobatan</a:t>
            </a:r>
            <a:r>
              <a:rPr lang="en-ID" sz="2000" b="1" dirty="0"/>
              <a:t>. </a:t>
            </a:r>
            <a:r>
              <a:rPr lang="en-ID" sz="2000" b="1" dirty="0" err="1"/>
              <a:t>Namun</a:t>
            </a:r>
            <a:r>
              <a:rPr lang="en-ID" sz="2000" b="1" dirty="0"/>
              <a:t>, pada </a:t>
            </a:r>
            <a:r>
              <a:rPr lang="en-ID" sz="2000" b="1" dirty="0" err="1"/>
              <a:t>tulah</a:t>
            </a:r>
            <a:r>
              <a:rPr lang="en-ID" sz="2000" b="1" dirty="0"/>
              <a:t> </a:t>
            </a:r>
            <a:r>
              <a:rPr lang="en-ID" sz="2000" b="1" dirty="0" err="1"/>
              <a:t>ketujuh</a:t>
            </a:r>
            <a:r>
              <a:rPr lang="en-ID" sz="2000" b="1" dirty="0"/>
              <a:t>, </a:t>
            </a:r>
            <a:r>
              <a:rPr lang="en-ID" sz="2000" b="1" dirty="0" err="1"/>
              <a:t>ia</a:t>
            </a:r>
            <a:r>
              <a:rPr lang="en-ID" sz="2000" b="1" dirty="0"/>
              <a:t> </a:t>
            </a:r>
            <a:r>
              <a:rPr lang="en-ID" sz="2000" b="1" dirty="0" err="1"/>
              <a:t>diberi</a:t>
            </a:r>
            <a:r>
              <a:rPr lang="en-ID" sz="2000" b="1" dirty="0"/>
              <a:t> </a:t>
            </a:r>
            <a:r>
              <a:rPr lang="en-ID" sz="2000" b="1" dirty="0" err="1"/>
              <a:t>kesempatan</a:t>
            </a:r>
            <a:r>
              <a:rPr lang="en-ID" sz="2000" b="1" dirty="0"/>
              <a:t> </a:t>
            </a:r>
            <a:r>
              <a:rPr lang="en-ID" sz="2000" b="1" dirty="0" err="1"/>
              <a:t>lagi</a:t>
            </a:r>
            <a:r>
              <a:rPr lang="en-ID" sz="2000" b="1" dirty="0"/>
              <a:t>, </a:t>
            </a:r>
            <a:r>
              <a:rPr lang="en-ID" sz="2000" b="1" dirty="0" err="1"/>
              <a:t>tetapi</a:t>
            </a:r>
            <a:r>
              <a:rPr lang="en-ID" sz="2000" b="1" dirty="0"/>
              <a:t> </a:t>
            </a:r>
            <a:r>
              <a:rPr lang="en-ID" sz="2000" b="1" dirty="0" err="1"/>
              <a:t>ia</a:t>
            </a:r>
            <a:r>
              <a:rPr lang="en-ID" sz="2000" b="1" dirty="0"/>
              <a:t> </a:t>
            </a:r>
            <a:r>
              <a:rPr lang="en-ID" sz="2000" b="1" dirty="0" err="1"/>
              <a:t>mengeraskan</a:t>
            </a:r>
            <a:r>
              <a:rPr lang="en-ID" sz="2000" b="1" dirty="0"/>
              <a:t> </a:t>
            </a:r>
            <a:r>
              <a:rPr lang="en-ID" sz="2000" b="1" dirty="0" err="1"/>
              <a:t>hatinya</a:t>
            </a:r>
            <a:r>
              <a:rPr lang="en-ID" sz="2000" b="1" dirty="0"/>
              <a:t> </a:t>
            </a:r>
            <a:r>
              <a:rPr lang="en-ID" sz="2000" b="1" dirty="0" err="1"/>
              <a:t>lagi</a:t>
            </a:r>
            <a:r>
              <a:rPr lang="en-ID" sz="2000" b="1" dirty="0"/>
              <a:t> (</a:t>
            </a:r>
            <a:r>
              <a:rPr lang="en-ID" sz="2000" b="1" dirty="0" err="1"/>
              <a:t>Kel</a:t>
            </a:r>
            <a:r>
              <a:rPr lang="en-ID" sz="2000" b="1" dirty="0"/>
              <a:t> 9:34-35).</a:t>
            </a:r>
            <a:endParaRPr lang="en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FE1A211-6E64-AD53-8617-376EB90FDA88}"/>
              </a:ext>
            </a:extLst>
          </p:cNvPr>
          <p:cNvSpPr txBox="1"/>
          <p:nvPr/>
        </p:nvSpPr>
        <p:spPr>
          <a:xfrm>
            <a:off x="3676852" y="2623931"/>
            <a:ext cx="84413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/>
              <a:t>Setelah lima </a:t>
            </a:r>
            <a:r>
              <a:rPr lang="en-ID" sz="2000" b="1" dirty="0" err="1"/>
              <a:t>tulah</a:t>
            </a:r>
            <a:r>
              <a:rPr lang="en-ID" sz="2000" b="1" dirty="0"/>
              <a:t> </a:t>
            </a:r>
            <a:r>
              <a:rPr lang="en-ID" sz="2000" b="1" dirty="0" err="1"/>
              <a:t>pertama</a:t>
            </a:r>
            <a:r>
              <a:rPr lang="en-ID" sz="2000" b="1" dirty="0"/>
              <a:t>, </a:t>
            </a:r>
            <a:r>
              <a:rPr lang="en-ID" sz="2000" b="1" dirty="0" err="1"/>
              <a:t>secara</a:t>
            </a:r>
            <a:r>
              <a:rPr lang="en-ID" sz="2000" b="1" dirty="0"/>
              <a:t> </a:t>
            </a:r>
            <a:r>
              <a:rPr lang="en-ID" sz="2000" b="1" dirty="0" err="1"/>
              <a:t>eksplisit</a:t>
            </a:r>
            <a:r>
              <a:rPr lang="en-ID" sz="2000" b="1" dirty="0"/>
              <a:t> </a:t>
            </a:r>
            <a:r>
              <a:rPr lang="en-ID" sz="2000" b="1" dirty="0" err="1"/>
              <a:t>dinyatakan</a:t>
            </a:r>
            <a:r>
              <a:rPr lang="en-ID" sz="2000" b="1" dirty="0"/>
              <a:t> </a:t>
            </a:r>
            <a:r>
              <a:rPr lang="en-ID" sz="2000" b="1" dirty="0" err="1"/>
              <a:t>bahwa</a:t>
            </a:r>
            <a:r>
              <a:rPr lang="en-ID" sz="2000" b="1" dirty="0"/>
              <a:t> </a:t>
            </a:r>
            <a:r>
              <a:rPr lang="en-ID" sz="2000" b="1" dirty="0" err="1"/>
              <a:t>Firaun</a:t>
            </a:r>
            <a:r>
              <a:rPr lang="en-ID" sz="2000" b="1" dirty="0"/>
              <a:t> </a:t>
            </a:r>
            <a:r>
              <a:rPr lang="en-ID" sz="2000" b="1" dirty="0" err="1"/>
              <a:t>mengeraskan</a:t>
            </a:r>
            <a:r>
              <a:rPr lang="en-ID" sz="2000" b="1" dirty="0"/>
              <a:t> </a:t>
            </a:r>
            <a:r>
              <a:rPr lang="en-ID" sz="2000" b="1" dirty="0" err="1"/>
              <a:t>hatinya</a:t>
            </a:r>
            <a:r>
              <a:rPr lang="en-ID" sz="2000" b="1" dirty="0"/>
              <a:t>. </a:t>
            </a:r>
            <a:r>
              <a:rPr lang="en-ID" sz="2000" b="1" dirty="0" err="1"/>
              <a:t>Artinya</a:t>
            </a:r>
            <a:r>
              <a:rPr lang="en-ID" sz="2000" b="1" dirty="0"/>
              <a:t>, </a:t>
            </a:r>
            <a:r>
              <a:rPr lang="en-ID" sz="2000" b="1" dirty="0" err="1"/>
              <a:t>ia</a:t>
            </a:r>
            <a:r>
              <a:rPr lang="en-ID" sz="2000" b="1" dirty="0"/>
              <a:t> </a:t>
            </a:r>
            <a:r>
              <a:rPr lang="en-ID" sz="2000" b="1" dirty="0" err="1"/>
              <a:t>menolak</a:t>
            </a:r>
            <a:r>
              <a:rPr lang="en-ID" sz="2000" b="1" dirty="0"/>
              <a:t> </a:t>
            </a:r>
            <a:r>
              <a:rPr lang="en-ID" sz="2000" b="1" dirty="0" err="1"/>
              <a:t>untuk</a:t>
            </a:r>
            <a:r>
              <a:rPr lang="en-ID" sz="2000" b="1" dirty="0"/>
              <a:t> </a:t>
            </a:r>
            <a:r>
              <a:rPr lang="en-ID" sz="2000" b="1" dirty="0" err="1"/>
              <a:t>menanggapi</a:t>
            </a:r>
            <a:r>
              <a:rPr lang="en-ID" sz="2000" b="1" dirty="0"/>
              <a:t> </a:t>
            </a:r>
            <a:r>
              <a:rPr lang="en-ID" sz="2000" b="1" dirty="0" err="1"/>
              <a:t>secara</a:t>
            </a:r>
            <a:r>
              <a:rPr lang="en-ID" sz="2000" b="1" dirty="0"/>
              <a:t> </a:t>
            </a:r>
            <a:r>
              <a:rPr lang="en-ID" sz="2000" b="1" dirty="0" err="1"/>
              <a:t>positif</a:t>
            </a:r>
            <a:r>
              <a:rPr lang="en-ID" sz="2000" b="1" dirty="0"/>
              <a:t> </a:t>
            </a:r>
            <a:r>
              <a:rPr lang="en-ID" sz="2000" b="1" dirty="0" err="1"/>
              <a:t>panggilan</a:t>
            </a:r>
            <a:r>
              <a:rPr lang="en-ID" sz="2000" b="1" dirty="0"/>
              <a:t> </a:t>
            </a:r>
            <a:r>
              <a:rPr lang="en-ID" sz="2000" b="1" dirty="0" err="1"/>
              <a:t>Roh</a:t>
            </a:r>
            <a:r>
              <a:rPr lang="en-ID" sz="2000" b="1" dirty="0"/>
              <a:t> Kudus </a:t>
            </a:r>
            <a:r>
              <a:rPr lang="en-ID" sz="2000" b="1" dirty="0" err="1"/>
              <a:t>untuk</a:t>
            </a:r>
            <a:r>
              <a:rPr lang="en-ID" sz="2000" b="1" dirty="0"/>
              <a:t> </a:t>
            </a:r>
            <a:r>
              <a:rPr lang="en-ID" sz="2000" b="1" dirty="0" err="1"/>
              <a:t>membebaskan</a:t>
            </a:r>
            <a:r>
              <a:rPr lang="en-ID" sz="2000" b="1" dirty="0"/>
              <a:t> Israel.</a:t>
            </a:r>
            <a:endParaRPr lang="en" sz="2000" b="1" dirty="0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64C8EB67-F939-2EA0-8396-0473C4BC0E98}"/>
              </a:ext>
            </a:extLst>
          </p:cNvPr>
          <p:cNvGrpSpPr/>
          <p:nvPr/>
        </p:nvGrpSpPr>
        <p:grpSpPr>
          <a:xfrm>
            <a:off x="3429443" y="3628713"/>
            <a:ext cx="4203394" cy="914411"/>
            <a:chOff x="3496818" y="3628713"/>
            <a:chExt cx="4203394" cy="914411"/>
          </a:xfrm>
        </p:grpSpPr>
        <p:pic>
          <p:nvPicPr>
            <p:cNvPr id="16" name="Imagen 15" descr="Imagen que contiene muñeca, juguete, mujer, hombre&#10;&#10;El contenido generado por IA puede ser incorrecto.">
              <a:extLst>
                <a:ext uri="{FF2B5EF4-FFF2-40B4-BE49-F238E27FC236}">
                  <a16:creationId xmlns:a16="http://schemas.microsoft.com/office/drawing/2014/main" id="{DEFDE8BC-C98E-5D42-A38A-C91B28977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496818" y="3698232"/>
              <a:ext cx="4203394" cy="76789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Imagen 17" descr="Ave de color blanco&#10;&#10;El contenido generado por IA puede ser incorrecto.">
              <a:extLst>
                <a:ext uri="{FF2B5EF4-FFF2-40B4-BE49-F238E27FC236}">
                  <a16:creationId xmlns:a16="http://schemas.microsoft.com/office/drawing/2014/main" id="{9E10AB2E-0C05-D525-714C-5B6D58D89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2030" y="3628713"/>
              <a:ext cx="1288243" cy="914411"/>
            </a:xfrm>
            <a:prstGeom prst="rect">
              <a:avLst/>
            </a:prstGeom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587D80DF-4D40-3B87-4B33-7A8CBDC75DC3}"/>
              </a:ext>
            </a:extLst>
          </p:cNvPr>
          <p:cNvSpPr txBox="1"/>
          <p:nvPr/>
        </p:nvSpPr>
        <p:spPr>
          <a:xfrm>
            <a:off x="171640" y="5935167"/>
            <a:ext cx="75285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000" b="1" dirty="0" err="1"/>
              <a:t>Sejak</a:t>
            </a:r>
            <a:r>
              <a:rPr lang="en-ID" sz="2000" b="1" dirty="0"/>
              <a:t> </a:t>
            </a:r>
            <a:r>
              <a:rPr lang="en-ID" sz="2000" b="1" dirty="0" err="1"/>
              <a:t>saat</a:t>
            </a:r>
            <a:r>
              <a:rPr lang="en-ID" sz="2000" b="1" dirty="0"/>
              <a:t> </a:t>
            </a:r>
            <a:r>
              <a:rPr lang="en-ID" sz="2000" b="1" dirty="0" err="1"/>
              <a:t>itu</a:t>
            </a:r>
            <a:r>
              <a:rPr lang="en-ID" sz="2000" b="1" dirty="0"/>
              <a:t>, </a:t>
            </a:r>
            <a:r>
              <a:rPr lang="en-ID" sz="2000" b="1" dirty="0" err="1"/>
              <a:t>nasibnya</a:t>
            </a:r>
            <a:r>
              <a:rPr lang="en-ID" sz="2000" b="1" dirty="0"/>
              <a:t> </a:t>
            </a:r>
            <a:r>
              <a:rPr lang="en-ID" sz="2000" b="1" dirty="0" err="1"/>
              <a:t>telah</a:t>
            </a:r>
            <a:r>
              <a:rPr lang="en-ID" sz="2000" b="1" dirty="0"/>
              <a:t> </a:t>
            </a:r>
            <a:r>
              <a:rPr lang="en-ID" sz="2000" b="1" dirty="0" err="1"/>
              <a:t>ditentukan</a:t>
            </a:r>
            <a:r>
              <a:rPr lang="en-ID" sz="2000" b="1" dirty="0"/>
              <a:t>. Allah </a:t>
            </a:r>
            <a:r>
              <a:rPr lang="en-ID" sz="2000" b="1" dirty="0" err="1"/>
              <a:t>telah</a:t>
            </a:r>
            <a:r>
              <a:rPr lang="en-ID" sz="2000" b="1" dirty="0"/>
              <a:t> </a:t>
            </a:r>
            <a:r>
              <a:rPr lang="en-ID" sz="2000" b="1" dirty="0" err="1"/>
              <a:t>mengeraskan</a:t>
            </a:r>
            <a:r>
              <a:rPr lang="en-ID" sz="2000" b="1" dirty="0"/>
              <a:t> </a:t>
            </a:r>
            <a:r>
              <a:rPr lang="en-ID" sz="2000" b="1" dirty="0" err="1"/>
              <a:t>hati</a:t>
            </a:r>
            <a:r>
              <a:rPr lang="en-ID" sz="2000" b="1" dirty="0"/>
              <a:t> </a:t>
            </a:r>
            <a:r>
              <a:rPr lang="en-ID" sz="2000" b="1" dirty="0" err="1"/>
              <a:t>Firaun</a:t>
            </a:r>
            <a:r>
              <a:rPr lang="en-ID" sz="2000" b="1" dirty="0"/>
              <a:t> </a:t>
            </a:r>
            <a:r>
              <a:rPr lang="en-ID" sz="2000" b="1" dirty="0" err="1"/>
              <a:t>karena</a:t>
            </a:r>
            <a:r>
              <a:rPr lang="en-ID" sz="2000" b="1" dirty="0"/>
              <a:t> </a:t>
            </a:r>
            <a:r>
              <a:rPr lang="en-ID" sz="2000" b="1" dirty="0" err="1"/>
              <a:t>ia</a:t>
            </a:r>
            <a:r>
              <a:rPr lang="en-ID" sz="2000" b="1" dirty="0"/>
              <a:t> </a:t>
            </a:r>
            <a:r>
              <a:rPr lang="en-ID" sz="2000" b="1" dirty="0" err="1"/>
              <a:t>telah</a:t>
            </a:r>
            <a:r>
              <a:rPr lang="en-ID" sz="2000" b="1" dirty="0"/>
              <a:t> </a:t>
            </a:r>
            <a:r>
              <a:rPr lang="en-ID" sz="2000" b="1" dirty="0" err="1"/>
              <a:t>bertekad</a:t>
            </a:r>
            <a:r>
              <a:rPr lang="en-ID" sz="2000" b="1" dirty="0"/>
              <a:t> </a:t>
            </a:r>
            <a:r>
              <a:rPr lang="en-ID" sz="2000" b="1" dirty="0" err="1"/>
              <a:t>untuk</a:t>
            </a:r>
            <a:r>
              <a:rPr lang="en-ID" sz="2000" b="1" dirty="0"/>
              <a:t> </a:t>
            </a:r>
            <a:r>
              <a:rPr lang="en-ID" sz="2000" b="1" dirty="0" err="1"/>
              <a:t>tidak</a:t>
            </a:r>
            <a:r>
              <a:rPr lang="en-ID" sz="2000" b="1" dirty="0"/>
              <a:t> </a:t>
            </a:r>
            <a:r>
              <a:rPr lang="en-ID" sz="2000" b="1" dirty="0" err="1"/>
              <a:t>bertobat</a:t>
            </a:r>
            <a:r>
              <a:rPr lang="en-ID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64416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648954-9D07-68FA-50A4-B6CB4B281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0E68AFB-7452-E282-0EFE-15C2B4C23C18}"/>
              </a:ext>
            </a:extLst>
          </p:cNvPr>
          <p:cNvSpPr txBox="1"/>
          <p:nvPr/>
        </p:nvSpPr>
        <p:spPr>
          <a:xfrm>
            <a:off x="798898" y="1638755"/>
            <a:ext cx="10818795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D" sz="2600" b="1" dirty="0">
                <a:latin typeface="Constantia" panose="02030602050306030303" pitchFamily="18" charset="0"/>
              </a:rPr>
              <a:t>“Pada </a:t>
            </a:r>
            <a:r>
              <a:rPr lang="en-ID" sz="2600" b="1" dirty="0" err="1">
                <a:latin typeface="Constantia" panose="02030602050306030303" pitchFamily="18" charset="0"/>
              </a:rPr>
              <a:t>setiap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penolakan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terang</a:t>
            </a:r>
            <a:r>
              <a:rPr lang="en-ID" sz="2600" b="1" dirty="0">
                <a:latin typeface="Constantia" panose="02030602050306030303" pitchFamily="18" charset="0"/>
              </a:rPr>
              <a:t>, Allah </a:t>
            </a:r>
            <a:r>
              <a:rPr lang="en-ID" sz="2600" b="1" dirty="0" err="1">
                <a:latin typeface="Constantia" panose="02030602050306030303" pitchFamily="18" charset="0"/>
              </a:rPr>
              <a:t>menunjukkan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kuasa</a:t>
            </a:r>
            <a:r>
              <a:rPr lang="en-ID" sz="2600" b="1" dirty="0">
                <a:latin typeface="Constantia" panose="02030602050306030303" pitchFamily="18" charset="0"/>
              </a:rPr>
              <a:t>-Nya yang </a:t>
            </a:r>
            <a:r>
              <a:rPr lang="en-ID" sz="2600" b="1" dirty="0" err="1">
                <a:latin typeface="Constantia" panose="02030602050306030303" pitchFamily="18" charset="0"/>
              </a:rPr>
              <a:t>semakin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nyata</a:t>
            </a:r>
            <a:r>
              <a:rPr lang="en-ID" sz="2600" b="1" dirty="0">
                <a:latin typeface="Constantia" panose="02030602050306030303" pitchFamily="18" charset="0"/>
              </a:rPr>
              <a:t>; </a:t>
            </a:r>
            <a:r>
              <a:rPr lang="en-ID" sz="2600" b="1" dirty="0" err="1">
                <a:latin typeface="Constantia" panose="02030602050306030303" pitchFamily="18" charset="0"/>
              </a:rPr>
              <a:t>tetapi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keteguhan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hati</a:t>
            </a:r>
            <a:r>
              <a:rPr lang="en-ID" sz="2600" b="1" dirty="0">
                <a:latin typeface="Constantia" panose="02030602050306030303" pitchFamily="18" charset="0"/>
              </a:rPr>
              <a:t> raja </a:t>
            </a:r>
            <a:r>
              <a:rPr lang="en-ID" sz="2600" b="1" dirty="0" err="1">
                <a:latin typeface="Constantia" panose="02030602050306030303" pitchFamily="18" charset="0"/>
              </a:rPr>
              <a:t>semakin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menjadi-jadi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dengan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setiap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bukti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baru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akan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kuasa</a:t>
            </a:r>
            <a:r>
              <a:rPr lang="en-ID" sz="2600" b="1" dirty="0">
                <a:latin typeface="Constantia" panose="02030602050306030303" pitchFamily="18" charset="0"/>
              </a:rPr>
              <a:t> dan </a:t>
            </a:r>
            <a:r>
              <a:rPr lang="en-ID" sz="2600" b="1" dirty="0" err="1">
                <a:latin typeface="Constantia" panose="02030602050306030303" pitchFamily="18" charset="0"/>
              </a:rPr>
              <a:t>keagungan</a:t>
            </a:r>
            <a:r>
              <a:rPr lang="en-ID" sz="2600" b="1" dirty="0">
                <a:latin typeface="Constantia" panose="02030602050306030303" pitchFamily="18" charset="0"/>
              </a:rPr>
              <a:t> Allah </a:t>
            </a:r>
            <a:r>
              <a:rPr lang="en-ID" sz="2600" b="1" dirty="0" err="1">
                <a:latin typeface="Constantia" panose="02030602050306030303" pitchFamily="18" charset="0"/>
              </a:rPr>
              <a:t>surgawi</a:t>
            </a:r>
            <a:r>
              <a:rPr lang="en-ID" sz="2600" b="1" dirty="0">
                <a:latin typeface="Constantia" panose="02030602050306030303" pitchFamily="18" charset="0"/>
              </a:rPr>
              <a:t>, </a:t>
            </a:r>
            <a:r>
              <a:rPr lang="en-ID" sz="2600" b="1" dirty="0" err="1">
                <a:latin typeface="Constantia" panose="02030602050306030303" pitchFamily="18" charset="0"/>
              </a:rPr>
              <a:t>hingga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tanda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panah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belas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kasihan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terakhir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habis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dari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tempat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panah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ilahi</a:t>
            </a:r>
            <a:r>
              <a:rPr lang="en-ID" sz="2600" b="1" dirty="0">
                <a:latin typeface="Constantia" panose="02030602050306030303" pitchFamily="18" charset="0"/>
              </a:rPr>
              <a:t>. </a:t>
            </a:r>
            <a:r>
              <a:rPr lang="en-ID" sz="2600" b="1" dirty="0" err="1">
                <a:latin typeface="Constantia" panose="02030602050306030303" pitchFamily="18" charset="0"/>
              </a:rPr>
              <a:t>Kemudian</a:t>
            </a:r>
            <a:r>
              <a:rPr lang="en-ID" sz="2600" b="1" dirty="0">
                <a:latin typeface="Constantia" panose="02030602050306030303" pitchFamily="18" charset="0"/>
              </a:rPr>
              <a:t> orang </a:t>
            </a:r>
            <a:r>
              <a:rPr lang="en-ID" sz="2600" b="1" dirty="0" err="1">
                <a:latin typeface="Constantia" panose="02030602050306030303" pitchFamily="18" charset="0"/>
              </a:rPr>
              <a:t>itu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benar-benar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mengeraskan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hati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karena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penolakannya</a:t>
            </a:r>
            <a:r>
              <a:rPr lang="en-ID" sz="2600" b="1" dirty="0">
                <a:latin typeface="Constantia" panose="02030602050306030303" pitchFamily="18" charset="0"/>
              </a:rPr>
              <a:t> yang </a:t>
            </a:r>
            <a:r>
              <a:rPr lang="en-ID" sz="2600" b="1" dirty="0" err="1">
                <a:latin typeface="Constantia" panose="02030602050306030303" pitchFamily="18" charset="0"/>
              </a:rPr>
              <a:t>gigih</a:t>
            </a:r>
            <a:r>
              <a:rPr lang="en-ID" sz="2600" b="1" dirty="0">
                <a:latin typeface="Constantia" panose="02030602050306030303" pitchFamily="18" charset="0"/>
              </a:rPr>
              <a:t>. </a:t>
            </a:r>
            <a:r>
              <a:rPr lang="en-ID" sz="2600" b="1" dirty="0" err="1">
                <a:latin typeface="Constantia" panose="02030602050306030303" pitchFamily="18" charset="0"/>
              </a:rPr>
              <a:t>Firaun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menabur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keteguhan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hati</a:t>
            </a:r>
            <a:r>
              <a:rPr lang="en-ID" sz="2600" b="1" dirty="0">
                <a:latin typeface="Constantia" panose="02030602050306030303" pitchFamily="18" charset="0"/>
              </a:rPr>
              <a:t>, dan </a:t>
            </a:r>
            <a:r>
              <a:rPr lang="en-ID" sz="2600" b="1" dirty="0" err="1">
                <a:latin typeface="Constantia" panose="02030602050306030303" pitchFamily="18" charset="0"/>
              </a:rPr>
              <a:t>ia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menuai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hasil</a:t>
            </a:r>
            <a:r>
              <a:rPr lang="en-ID" sz="2600" b="1" dirty="0">
                <a:latin typeface="Constantia" panose="02030602050306030303" pitchFamily="18" charset="0"/>
              </a:rPr>
              <a:t> yang </a:t>
            </a:r>
            <a:r>
              <a:rPr lang="en-ID" sz="2600" b="1" dirty="0" err="1">
                <a:latin typeface="Constantia" panose="02030602050306030303" pitchFamily="18" charset="0"/>
              </a:rPr>
              <a:t>sama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dalam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karakternya</a:t>
            </a:r>
            <a:r>
              <a:rPr lang="en-ID" sz="2600" b="1" dirty="0">
                <a:latin typeface="Constantia" panose="02030602050306030303" pitchFamily="18" charset="0"/>
              </a:rPr>
              <a:t>. Allah </a:t>
            </a:r>
            <a:r>
              <a:rPr lang="en-ID" sz="2600" b="1" dirty="0" err="1">
                <a:latin typeface="Constantia" panose="02030602050306030303" pitchFamily="18" charset="0"/>
              </a:rPr>
              <a:t>tidak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dapat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berbuat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apa-apa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lagi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untuk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meyakinkannya</a:t>
            </a:r>
            <a:r>
              <a:rPr lang="en-ID" sz="2600" b="1" dirty="0">
                <a:latin typeface="Constantia" panose="02030602050306030303" pitchFamily="18" charset="0"/>
              </a:rPr>
              <a:t>, </a:t>
            </a:r>
            <a:r>
              <a:rPr lang="en-ID" sz="2600" b="1" dirty="0" err="1">
                <a:latin typeface="Constantia" panose="02030602050306030303" pitchFamily="18" charset="0"/>
              </a:rPr>
              <a:t>karena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ia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terkungkung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dalam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keteguhan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hati</a:t>
            </a:r>
            <a:r>
              <a:rPr lang="en-ID" sz="2600" b="1" dirty="0">
                <a:latin typeface="Constantia" panose="02030602050306030303" pitchFamily="18" charset="0"/>
              </a:rPr>
              <a:t> dan </a:t>
            </a:r>
            <a:r>
              <a:rPr lang="en-ID" sz="2600" b="1" dirty="0" err="1">
                <a:latin typeface="Constantia" panose="02030602050306030303" pitchFamily="18" charset="0"/>
              </a:rPr>
              <a:t>prasangka</a:t>
            </a:r>
            <a:r>
              <a:rPr lang="en-ID" sz="2600" b="1" dirty="0">
                <a:latin typeface="Constantia" panose="02030602050306030303" pitchFamily="18" charset="0"/>
              </a:rPr>
              <a:t>, di mana </a:t>
            </a:r>
            <a:r>
              <a:rPr lang="en-ID" sz="2600" b="1" dirty="0" err="1">
                <a:latin typeface="Constantia" panose="02030602050306030303" pitchFamily="18" charset="0"/>
              </a:rPr>
              <a:t>Roh</a:t>
            </a:r>
            <a:r>
              <a:rPr lang="en-ID" sz="2600" b="1" dirty="0">
                <a:latin typeface="Constantia" panose="02030602050306030303" pitchFamily="18" charset="0"/>
              </a:rPr>
              <a:t> Kudus </a:t>
            </a:r>
            <a:r>
              <a:rPr lang="en-ID" sz="2600" b="1" dirty="0" err="1">
                <a:latin typeface="Constantia" panose="02030602050306030303" pitchFamily="18" charset="0"/>
              </a:rPr>
              <a:t>tidak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dapat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menemukan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jalan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masuk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ke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dalam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hatinya</a:t>
            </a:r>
            <a:r>
              <a:rPr lang="en-ID" sz="2600" b="1" dirty="0">
                <a:latin typeface="Constantia" panose="02030602050306030303" pitchFamily="18" charset="0"/>
              </a:rPr>
              <a:t>. </a:t>
            </a:r>
            <a:r>
              <a:rPr lang="en-ID" sz="2600" b="1" dirty="0" err="1">
                <a:latin typeface="Constantia" panose="02030602050306030303" pitchFamily="18" charset="0"/>
              </a:rPr>
              <a:t>Firaun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menyerah</a:t>
            </a:r>
            <a:r>
              <a:rPr lang="en-ID" sz="2600" b="1" dirty="0">
                <a:latin typeface="Constantia" panose="02030602050306030303" pitchFamily="18" charset="0"/>
              </a:rPr>
              <a:t> pada </a:t>
            </a:r>
            <a:r>
              <a:rPr lang="en-ID" sz="2600" b="1" dirty="0" err="1">
                <a:latin typeface="Constantia" panose="02030602050306030303" pitchFamily="18" charset="0"/>
              </a:rPr>
              <a:t>ketidakpercayaan</a:t>
            </a:r>
            <a:r>
              <a:rPr lang="en-ID" sz="2600" b="1" dirty="0">
                <a:latin typeface="Constantia" panose="02030602050306030303" pitchFamily="18" charset="0"/>
              </a:rPr>
              <a:t> dan </a:t>
            </a:r>
            <a:r>
              <a:rPr lang="en-ID" sz="2600" b="1" dirty="0" err="1">
                <a:latin typeface="Constantia" panose="02030602050306030303" pitchFamily="18" charset="0"/>
              </a:rPr>
              <a:t>kekerasan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hatinya</a:t>
            </a:r>
            <a:r>
              <a:rPr lang="en-ID" sz="2600" b="1" dirty="0">
                <a:latin typeface="Constantia" panose="02030602050306030303" pitchFamily="18" charset="0"/>
              </a:rPr>
              <a:t> </a:t>
            </a:r>
            <a:r>
              <a:rPr lang="en-ID" sz="2600" b="1" dirty="0" err="1">
                <a:latin typeface="Constantia" panose="02030602050306030303" pitchFamily="18" charset="0"/>
              </a:rPr>
              <a:t>sendiri</a:t>
            </a:r>
            <a:r>
              <a:rPr lang="en-ID" sz="2600" b="1" dirty="0">
                <a:latin typeface="Constantia" panose="02030602050306030303" pitchFamily="18" charset="0"/>
              </a:rPr>
              <a:t>.”</a:t>
            </a:r>
            <a:endParaRPr lang="en" sz="26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AE1EA3-C854-4738-445B-9DEB6A485FB8}"/>
              </a:ext>
            </a:extLst>
          </p:cNvPr>
          <p:cNvSpPr txBox="1"/>
          <p:nvPr/>
        </p:nvSpPr>
        <p:spPr>
          <a:xfrm>
            <a:off x="3161703" y="530180"/>
            <a:ext cx="5868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b="1" dirty="0"/>
              <a:t>EGW ( </a:t>
            </a:r>
            <a:r>
              <a:rPr lang="en" b="1" noProof="0" dirty="0"/>
              <a:t>The Review and Herald </a:t>
            </a:r>
            <a:r>
              <a:rPr lang="en" b="1" dirty="0"/>
              <a:t>, February 17, 1891)</a:t>
            </a:r>
          </a:p>
        </p:txBody>
      </p:sp>
    </p:spTree>
    <p:extLst>
      <p:ext uri="{BB962C8B-B14F-4D97-AF65-F5344CB8AC3E}">
        <p14:creationId xmlns:p14="http://schemas.microsoft.com/office/powerpoint/2010/main" val="343221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B20BA9-1DFE-768A-8ED1-97BD54F7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462C098-87EF-3D43-0109-CB53CF601837}"/>
              </a:ext>
            </a:extLst>
          </p:cNvPr>
          <p:cNvSpPr txBox="1"/>
          <p:nvPr/>
        </p:nvSpPr>
        <p:spPr>
          <a:xfrm>
            <a:off x="3433320" y="2900515"/>
            <a:ext cx="5356718" cy="1138867"/>
          </a:xfrm>
          <a:prstGeom prst="rect">
            <a:avLst/>
          </a:prstGeom>
          <a:noFill/>
          <a:effectLst>
            <a:outerShdw blurRad="50800" dist="152400" dir="13500000" algn="br" rotWithShape="0">
              <a:srgbClr val="1DB4FF">
                <a:alpha val="40000"/>
              </a:srgbClr>
            </a:outerShdw>
          </a:effectLst>
        </p:spPr>
        <p:txBody>
          <a:bodyPr wrap="square">
            <a:prstTxWarp prst="textWave2">
              <a:avLst>
                <a:gd name="adj1" fmla="val 13321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en" sz="6000" b="1" dirty="0">
                <a:ln/>
                <a:solidFill>
                  <a:srgbClr val="006699"/>
                </a:solidFill>
                <a:effectLst>
                  <a:outerShdw blurRad="50800" dist="76200" dir="13500000" algn="br" rotWithShape="0">
                    <a:srgbClr val="004364">
                      <a:alpha val="40000"/>
                    </a:srgbClr>
                  </a:outerShdw>
                </a:effectLst>
              </a:rPr>
              <a:t>TULAH-TULAH</a:t>
            </a:r>
          </a:p>
        </p:txBody>
      </p:sp>
      <p:pic>
        <p:nvPicPr>
          <p:cNvPr id="10" name="Imagen 9" descr="Imagen que contiene agua, tabla, parado, pareja&#10;&#10;El contenido generado por IA puede ser incorrecto.">
            <a:extLst>
              <a:ext uri="{FF2B5EF4-FFF2-40B4-BE49-F238E27FC236}">
                <a16:creationId xmlns:a16="http://schemas.microsoft.com/office/drawing/2014/main" id="{6DF10C50-14D6-EA3C-4B47-D1E458DEFD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>
            <a:fillRect/>
          </a:stretch>
        </p:blipFill>
        <p:spPr>
          <a:xfrm>
            <a:off x="161192" y="182127"/>
            <a:ext cx="2434524" cy="649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Imagen que contiene agua, tabla, parado, pareja&#10;&#10;El contenido generado por IA puede ser incorrecto.">
            <a:extLst>
              <a:ext uri="{FF2B5EF4-FFF2-40B4-BE49-F238E27FC236}">
                <a16:creationId xmlns:a16="http://schemas.microsoft.com/office/drawing/2014/main" id="{B424D368-F74F-B140-5673-B4D7142C434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9438969" y="182127"/>
            <a:ext cx="2591840" cy="649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832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0755492-204D-1C05-ADBD-79B73F183B8D}"/>
              </a:ext>
            </a:extLst>
          </p:cNvPr>
          <p:cNvSpPr txBox="1"/>
          <p:nvPr/>
        </p:nvSpPr>
        <p:spPr>
          <a:xfrm>
            <a:off x="690562" y="550066"/>
            <a:ext cx="1081087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Sebab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beginilah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firman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TUHAN: Dari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hal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yang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berikut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akan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kauketahui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bahwa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Akulah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TUHAN.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Lihat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dengan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tongkat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yang di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tanganku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ini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akan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kupukul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air yang di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sungai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Nil dan air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akan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berubah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menjadi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darah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,</a:t>
            </a:r>
            <a:r>
              <a:rPr lang="en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(Keluaran 7:17)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132D8B-2616-0037-BF4D-5653E0A3534D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E9E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TULAH PERTAMA (RINGAN): DARAH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9FE6557-F4DD-5E64-BA32-759560EAEA40}"/>
              </a:ext>
            </a:extLst>
          </p:cNvPr>
          <p:cNvSpPr txBox="1"/>
          <p:nvPr/>
        </p:nvSpPr>
        <p:spPr>
          <a:xfrm>
            <a:off x="395287" y="4229087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Keluaran 7:14-25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CC9BC21C-4F62-D018-51DC-C1F4EC9ECA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8808544"/>
              </p:ext>
            </p:extLst>
          </p:nvPr>
        </p:nvGraphicFramePr>
        <p:xfrm>
          <a:off x="395287" y="1619250"/>
          <a:ext cx="2957513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Imagen 14" descr="Un grupo de personas junto a un cuerpo de agua junto a un caballo&#10;&#10;El contenido generado por IA puede ser incorrecto.">
            <a:extLst>
              <a:ext uri="{FF2B5EF4-FFF2-40B4-BE49-F238E27FC236}">
                <a16:creationId xmlns:a16="http://schemas.microsoft.com/office/drawing/2014/main" id="{5E31FE68-9DF5-C985-E372-5F873ADC950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083" y="1580750"/>
            <a:ext cx="7291632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8442964-3B70-F5C5-6321-7BC287B788F0}"/>
              </a:ext>
            </a:extLst>
          </p:cNvPr>
          <p:cNvSpPr txBox="1"/>
          <p:nvPr/>
        </p:nvSpPr>
        <p:spPr>
          <a:xfrm>
            <a:off x="395287" y="4629197"/>
            <a:ext cx="43658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>
                <a:solidFill>
                  <a:prstClr val="black"/>
                </a:solidFill>
              </a:rPr>
              <a:t>Sungai Nil, </a:t>
            </a:r>
            <a:r>
              <a:rPr lang="en-ID" sz="2000" b="1" dirty="0" err="1">
                <a:solidFill>
                  <a:prstClr val="black"/>
                </a:solidFill>
              </a:rPr>
              <a:t>dengan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banjirnya</a:t>
            </a:r>
            <a:r>
              <a:rPr lang="en-ID" sz="2000" b="1" dirty="0">
                <a:solidFill>
                  <a:prstClr val="black"/>
                </a:solidFill>
              </a:rPr>
              <a:t>, </a:t>
            </a:r>
            <a:r>
              <a:rPr lang="en-ID" sz="2000" b="1" dirty="0" err="1">
                <a:solidFill>
                  <a:prstClr val="black"/>
                </a:solidFill>
              </a:rPr>
              <a:t>memberi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kehidupan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bagi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Mesir</a:t>
            </a:r>
            <a:r>
              <a:rPr lang="en-ID" sz="2000" b="1" dirty="0">
                <a:solidFill>
                  <a:prstClr val="black"/>
                </a:solidFill>
              </a:rPr>
              <a:t>. </a:t>
            </a:r>
            <a:r>
              <a:rPr lang="en-ID" sz="2000" b="1" dirty="0" err="1">
                <a:solidFill>
                  <a:prstClr val="black"/>
                </a:solidFill>
              </a:rPr>
              <a:t>Namun</a:t>
            </a:r>
            <a:r>
              <a:rPr lang="en-ID" sz="2000" b="1" dirty="0">
                <a:solidFill>
                  <a:prstClr val="black"/>
                </a:solidFill>
              </a:rPr>
              <a:t>, </a:t>
            </a:r>
            <a:r>
              <a:rPr lang="en-ID" sz="2000" b="1" dirty="0" err="1">
                <a:solidFill>
                  <a:prstClr val="black"/>
                </a:solidFill>
              </a:rPr>
              <a:t>siapakah</a:t>
            </a:r>
            <a:r>
              <a:rPr lang="en-ID" sz="2000" b="1" dirty="0">
                <a:solidFill>
                  <a:prstClr val="black"/>
                </a:solidFill>
              </a:rPr>
              <a:t> yang </a:t>
            </a:r>
            <a:r>
              <a:rPr lang="en-ID" sz="2000" b="1" dirty="0" err="1">
                <a:solidFill>
                  <a:prstClr val="black"/>
                </a:solidFill>
              </a:rPr>
              <a:t>menciptakan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sumber</a:t>
            </a:r>
            <a:r>
              <a:rPr lang="en-ID" sz="2000" b="1" dirty="0">
                <a:solidFill>
                  <a:prstClr val="black"/>
                </a:solidFill>
              </a:rPr>
              <a:t> air? Para </a:t>
            </a:r>
            <a:r>
              <a:rPr lang="en-ID" sz="2000" b="1" dirty="0" err="1">
                <a:solidFill>
                  <a:prstClr val="black"/>
                </a:solidFill>
              </a:rPr>
              <a:t>penyihir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mensimulasikan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transformasi</a:t>
            </a:r>
            <a:r>
              <a:rPr lang="en-ID" sz="2000" b="1" dirty="0">
                <a:solidFill>
                  <a:prstClr val="black"/>
                </a:solidFill>
              </a:rPr>
              <a:t> air, </a:t>
            </a:r>
            <a:r>
              <a:rPr lang="en-ID" sz="2000" b="1" dirty="0" err="1">
                <a:solidFill>
                  <a:prstClr val="black"/>
                </a:solidFill>
              </a:rPr>
              <a:t>tetapi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mereka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tidak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dapat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membalikkannya</a:t>
            </a:r>
            <a:r>
              <a:rPr lang="en-ID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31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7678</Words>
  <Application>Microsoft Office PowerPoint</Application>
  <PresentationFormat>Panorámica</PresentationFormat>
  <Paragraphs>221</Paragraphs>
  <Slides>18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6" baseType="lpstr">
      <vt:lpstr>Comic Sans MS</vt:lpstr>
      <vt:lpstr>Constantia</vt:lpstr>
      <vt:lpstr>Open Sans</vt:lpstr>
      <vt:lpstr>Arial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142</cp:revision>
  <dcterms:created xsi:type="dcterms:W3CDTF">2025-06-28T14:27:47Z</dcterms:created>
  <dcterms:modified xsi:type="dcterms:W3CDTF">2025-07-25T14:19:55Z</dcterms:modified>
</cp:coreProperties>
</file>