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Janganlah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takut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ID" sz="2000" b="1" dirty="0"/>
            <a:t>Langkah </a:t>
          </a:r>
          <a:r>
            <a:rPr lang="en-ID" sz="2000" b="1" dirty="0" err="1"/>
            <a:t>pertama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meraih</a:t>
          </a:r>
          <a:r>
            <a:rPr lang="en-ID" sz="2000" b="1" dirty="0"/>
            <a:t> </a:t>
          </a:r>
          <a:r>
            <a:rPr lang="en-ID" sz="2000" b="1" dirty="0" err="1"/>
            <a:t>kemenangan</a:t>
          </a:r>
          <a:r>
            <a:rPr lang="en-ID" sz="2000" b="1" dirty="0"/>
            <a:t> </a:t>
          </a:r>
          <a:r>
            <a:rPr lang="en-ID" sz="2000" b="1" dirty="0" err="1"/>
            <a:t>adalah</a:t>
          </a:r>
          <a:r>
            <a:rPr lang="en-ID" sz="2000" b="1" dirty="0"/>
            <a:t> </a:t>
          </a:r>
          <a:r>
            <a:rPr lang="en-ID" sz="2000" b="1" dirty="0" err="1"/>
            <a:t>percaya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Allah.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Berdirilah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ID" sz="2000" b="1" dirty="0"/>
            <a:t>Kita </a:t>
          </a:r>
          <a:r>
            <a:rPr lang="en-ID" sz="2000" b="1" dirty="0" err="1"/>
            <a:t>harus</a:t>
          </a:r>
          <a:r>
            <a:rPr lang="en-ID" sz="2000" b="1" dirty="0"/>
            <a:t> </a:t>
          </a:r>
          <a:r>
            <a:rPr lang="en-ID" sz="2000" b="1" dirty="0" err="1"/>
            <a:t>tetap</a:t>
          </a:r>
          <a:r>
            <a:rPr lang="en-ID" sz="2000" b="1" dirty="0"/>
            <a:t> </a:t>
          </a:r>
          <a:r>
            <a:rPr lang="en-ID" sz="2000" b="1" dirty="0" err="1"/>
            <a:t>sabar</a:t>
          </a:r>
          <a:r>
            <a:rPr lang="en-ID" sz="2000" b="1" dirty="0"/>
            <a:t> di </a:t>
          </a:r>
          <a:r>
            <a:rPr lang="en-ID" sz="2000" b="1" dirty="0" err="1"/>
            <a:t>tempat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, </a:t>
          </a:r>
          <a:r>
            <a:rPr lang="en-ID" sz="2000" b="1" dirty="0" err="1"/>
            <a:t>tanpa</a:t>
          </a:r>
          <a:r>
            <a:rPr lang="en-ID" sz="2000" b="1" dirty="0"/>
            <a:t> </a:t>
          </a:r>
          <a:r>
            <a:rPr lang="en-ID" sz="2000" b="1" dirty="0" err="1"/>
            <a:t>bersungut-sungut</a:t>
          </a:r>
          <a:r>
            <a:rPr lang="en-ID" sz="2000" b="1" dirty="0"/>
            <a:t>.</a:t>
          </a:r>
          <a:endParaRPr lang="en" sz="20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Lihatlah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keselamatan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fi-FI" sz="2000" b="1" dirty="0"/>
            <a:t>Jika kita membiarkan Allah membimbing kita, kemenangan terjamin.</a:t>
          </a:r>
          <a:endParaRPr lang="en" sz="20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“TUHAN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berperang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ID" sz="2000" b="1" dirty="0"/>
            <a:t>Allah </a:t>
          </a:r>
          <a:r>
            <a:rPr lang="en-ID" sz="2000" b="1" dirty="0" err="1"/>
            <a:t>berperang</a:t>
          </a:r>
          <a:r>
            <a:rPr lang="en-ID" sz="2000" b="1" dirty="0"/>
            <a:t> </a:t>
          </a:r>
          <a:r>
            <a:rPr lang="en-ID" sz="2000" b="1" dirty="0" err="1"/>
            <a:t>bagi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melawan</a:t>
          </a:r>
          <a:r>
            <a:rPr lang="en-ID" sz="2000" b="1" dirty="0"/>
            <a:t> </a:t>
          </a:r>
          <a:r>
            <a:rPr lang="en-ID" sz="2000" b="1" dirty="0" err="1"/>
            <a:t>Setan</a:t>
          </a:r>
          <a:r>
            <a:rPr lang="en-ID" sz="2000" b="1" dirty="0"/>
            <a:t> dan </a:t>
          </a:r>
          <a:r>
            <a:rPr lang="en-ID" sz="2000" b="1" dirty="0" err="1"/>
            <a:t>dosa</a:t>
          </a:r>
          <a:r>
            <a:rPr lang="en-ID" sz="2000" b="1" dirty="0"/>
            <a:t>. </a:t>
          </a:r>
          <a:r>
            <a:rPr lang="en-ID" sz="2000" b="1" dirty="0" err="1"/>
            <a:t>Kalvari</a:t>
          </a:r>
          <a:r>
            <a:rPr lang="en-ID" sz="2000" b="1" dirty="0"/>
            <a:t> </a:t>
          </a:r>
          <a:r>
            <a:rPr lang="en-ID" sz="2000" b="1" dirty="0" err="1"/>
            <a:t>adalah</a:t>
          </a:r>
          <a:r>
            <a:rPr lang="en-ID" sz="2000" b="1" dirty="0"/>
            <a:t> </a:t>
          </a:r>
          <a:r>
            <a:rPr lang="en-ID" sz="2000" b="1" dirty="0" err="1"/>
            <a:t>bukti</a:t>
          </a:r>
          <a:r>
            <a:rPr lang="en-ID" sz="2000" b="1" dirty="0"/>
            <a:t> </a:t>
          </a:r>
          <a:r>
            <a:rPr lang="en-ID" sz="2000" b="1" dirty="0" err="1"/>
            <a:t>terbesarnya</a:t>
          </a:r>
          <a:r>
            <a:rPr lang="en-ID" sz="2000" b="1" dirty="0"/>
            <a:t>.</a:t>
          </a:r>
          <a:endParaRPr lang="en" sz="20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884882" y="-1629487"/>
          <a:ext cx="895646" cy="4383187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Langkah </a:t>
          </a:r>
          <a:r>
            <a:rPr lang="en-ID" sz="2000" b="1" kern="1200" dirty="0" err="1"/>
            <a:t>pertama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meraih</a:t>
          </a:r>
          <a:r>
            <a:rPr lang="en-ID" sz="2000" b="1" kern="1200" dirty="0"/>
            <a:t> </a:t>
          </a:r>
          <a:r>
            <a:rPr lang="en-ID" sz="2000" b="1" kern="1200" dirty="0" err="1"/>
            <a:t>kemenangan</a:t>
          </a:r>
          <a:r>
            <a:rPr lang="en-ID" sz="2000" b="1" kern="1200" dirty="0"/>
            <a:t> </a:t>
          </a:r>
          <a:r>
            <a:rPr lang="en-ID" sz="2000" b="1" kern="1200" dirty="0" err="1"/>
            <a:t>adalah</a:t>
          </a:r>
          <a:r>
            <a:rPr lang="en-ID" sz="2000" b="1" kern="1200" dirty="0"/>
            <a:t> </a:t>
          </a:r>
          <a:r>
            <a:rPr lang="en-ID" sz="2000" b="1" kern="1200" dirty="0" err="1"/>
            <a:t>percaya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Allah.</a:t>
          </a:r>
          <a:endParaRPr lang="en" sz="2000" b="1" kern="1200" dirty="0"/>
        </a:p>
      </dsp:txBody>
      <dsp:txXfrm rot="-5400000">
        <a:off x="2141112" y="158005"/>
        <a:ext cx="4339465" cy="808202"/>
      </dsp:txXfrm>
    </dsp:sp>
    <dsp:sp modelId="{4C4899E3-96DA-4836-862F-4E262DC651D9}">
      <dsp:nvSpPr>
        <dsp:cNvPr id="0" name=""/>
        <dsp:cNvSpPr/>
      </dsp:nvSpPr>
      <dsp:spPr>
        <a:xfrm>
          <a:off x="327" y="2327"/>
          <a:ext cx="2140784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Janganlah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takut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79" y="56979"/>
        <a:ext cx="2031480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884882" y="-453951"/>
          <a:ext cx="895646" cy="438318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Kita </a:t>
          </a:r>
          <a:r>
            <a:rPr lang="en-ID" sz="2000" b="1" kern="1200" dirty="0" err="1"/>
            <a:t>harus</a:t>
          </a:r>
          <a:r>
            <a:rPr lang="en-ID" sz="2000" b="1" kern="1200" dirty="0"/>
            <a:t> </a:t>
          </a:r>
          <a:r>
            <a:rPr lang="en-ID" sz="2000" b="1" kern="1200" dirty="0" err="1"/>
            <a:t>tetap</a:t>
          </a:r>
          <a:r>
            <a:rPr lang="en-ID" sz="2000" b="1" kern="1200" dirty="0"/>
            <a:t> </a:t>
          </a:r>
          <a:r>
            <a:rPr lang="en-ID" sz="2000" b="1" kern="1200" dirty="0" err="1"/>
            <a:t>sabar</a:t>
          </a:r>
          <a:r>
            <a:rPr lang="en-ID" sz="2000" b="1" kern="1200" dirty="0"/>
            <a:t> di </a:t>
          </a:r>
          <a:r>
            <a:rPr lang="en-ID" sz="2000" b="1" kern="1200" dirty="0" err="1"/>
            <a:t>tempat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, </a:t>
          </a:r>
          <a:r>
            <a:rPr lang="en-ID" sz="2000" b="1" kern="1200" dirty="0" err="1"/>
            <a:t>tanpa</a:t>
          </a:r>
          <a:r>
            <a:rPr lang="en-ID" sz="2000" b="1" kern="1200" dirty="0"/>
            <a:t> </a:t>
          </a:r>
          <a:r>
            <a:rPr lang="en-ID" sz="2000" b="1" kern="1200" dirty="0" err="1"/>
            <a:t>bersungut-sungut</a:t>
          </a:r>
          <a:r>
            <a:rPr lang="en-ID" sz="2000" b="1" kern="1200" dirty="0"/>
            <a:t>.</a:t>
          </a:r>
          <a:endParaRPr lang="en" sz="2000" b="1" kern="1200" dirty="0"/>
        </a:p>
      </dsp:txBody>
      <dsp:txXfrm rot="-5400000">
        <a:off x="2141112" y="1333541"/>
        <a:ext cx="4339465" cy="808202"/>
      </dsp:txXfrm>
    </dsp:sp>
    <dsp:sp modelId="{73A9ECE2-CD45-43B4-BDF8-5408EC5FBC5B}">
      <dsp:nvSpPr>
        <dsp:cNvPr id="0" name=""/>
        <dsp:cNvSpPr/>
      </dsp:nvSpPr>
      <dsp:spPr>
        <a:xfrm>
          <a:off x="327" y="1177863"/>
          <a:ext cx="2140784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Berdirilah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79" y="1232515"/>
        <a:ext cx="2031480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884882" y="721583"/>
          <a:ext cx="895646" cy="4383187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Jika kita membiarkan Allah membimbing kita, kemenangan terjamin.</a:t>
          </a:r>
          <a:endParaRPr lang="en" sz="2000" b="1" kern="1200" dirty="0"/>
        </a:p>
      </dsp:txBody>
      <dsp:txXfrm rot="-5400000">
        <a:off x="2141112" y="2509075"/>
        <a:ext cx="4339465" cy="808202"/>
      </dsp:txXfrm>
    </dsp:sp>
    <dsp:sp modelId="{D5404B3B-B872-4AD6-9220-19590E4E4205}">
      <dsp:nvSpPr>
        <dsp:cNvPr id="0" name=""/>
        <dsp:cNvSpPr/>
      </dsp:nvSpPr>
      <dsp:spPr>
        <a:xfrm>
          <a:off x="327" y="2353398"/>
          <a:ext cx="2140784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Lihatlah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keselamatan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79" y="2408050"/>
        <a:ext cx="2031480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884882" y="1897119"/>
          <a:ext cx="895646" cy="4383187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Allah </a:t>
          </a:r>
          <a:r>
            <a:rPr lang="en-ID" sz="2000" b="1" kern="1200" dirty="0" err="1"/>
            <a:t>berperang</a:t>
          </a:r>
          <a:r>
            <a:rPr lang="en-ID" sz="2000" b="1" kern="1200" dirty="0"/>
            <a:t> </a:t>
          </a:r>
          <a:r>
            <a:rPr lang="en-ID" sz="2000" b="1" kern="1200" dirty="0" err="1"/>
            <a:t>bagi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melawan</a:t>
          </a:r>
          <a:r>
            <a:rPr lang="en-ID" sz="2000" b="1" kern="1200" dirty="0"/>
            <a:t> </a:t>
          </a:r>
          <a:r>
            <a:rPr lang="en-ID" sz="2000" b="1" kern="1200" dirty="0" err="1"/>
            <a:t>Setan</a:t>
          </a:r>
          <a:r>
            <a:rPr lang="en-ID" sz="2000" b="1" kern="1200" dirty="0"/>
            <a:t> dan </a:t>
          </a:r>
          <a:r>
            <a:rPr lang="en-ID" sz="2000" b="1" kern="1200" dirty="0" err="1"/>
            <a:t>dosa</a:t>
          </a:r>
          <a:r>
            <a:rPr lang="en-ID" sz="2000" b="1" kern="1200" dirty="0"/>
            <a:t>. </a:t>
          </a:r>
          <a:r>
            <a:rPr lang="en-ID" sz="2000" b="1" kern="1200" dirty="0" err="1"/>
            <a:t>Kalvari</a:t>
          </a:r>
          <a:r>
            <a:rPr lang="en-ID" sz="2000" b="1" kern="1200" dirty="0"/>
            <a:t> </a:t>
          </a:r>
          <a:r>
            <a:rPr lang="en-ID" sz="2000" b="1" kern="1200" dirty="0" err="1"/>
            <a:t>adalah</a:t>
          </a:r>
          <a:r>
            <a:rPr lang="en-ID" sz="2000" b="1" kern="1200" dirty="0"/>
            <a:t> </a:t>
          </a:r>
          <a:r>
            <a:rPr lang="en-ID" sz="2000" b="1" kern="1200" dirty="0" err="1"/>
            <a:t>bukti</a:t>
          </a:r>
          <a:r>
            <a:rPr lang="en-ID" sz="2000" b="1" kern="1200" dirty="0"/>
            <a:t> </a:t>
          </a:r>
          <a:r>
            <a:rPr lang="en-ID" sz="2000" b="1" kern="1200" dirty="0" err="1"/>
            <a:t>terbesarnya</a:t>
          </a:r>
          <a:r>
            <a:rPr lang="en-ID" sz="2000" b="1" kern="1200" dirty="0"/>
            <a:t>.</a:t>
          </a:r>
          <a:endParaRPr lang="en" sz="2000" b="1" kern="1200" dirty="0"/>
        </a:p>
      </dsp:txBody>
      <dsp:txXfrm rot="-5400000">
        <a:off x="2141112" y="3684611"/>
        <a:ext cx="4339465" cy="808202"/>
      </dsp:txXfrm>
    </dsp:sp>
    <dsp:sp modelId="{49366DA5-E12E-444E-8BE5-C9E2FCE9F995}">
      <dsp:nvSpPr>
        <dsp:cNvPr id="0" name=""/>
        <dsp:cNvSpPr/>
      </dsp:nvSpPr>
      <dsp:spPr>
        <a:xfrm>
          <a:off x="327" y="3528933"/>
          <a:ext cx="2140784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“TUHAN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berperang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79" y="3583585"/>
        <a:ext cx="2031480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MELEWATI </a:t>
            </a:r>
          </a:p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LAUT MERAH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109290" y="5957747"/>
            <a:ext cx="2169712" cy="53495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/>
              <a:t>Orang </a:t>
            </a:r>
            <a:r>
              <a:rPr lang="en-ID" b="1" dirty="0" err="1"/>
              <a:t>Mesir</a:t>
            </a:r>
            <a:r>
              <a:rPr lang="en-ID" b="1" dirty="0"/>
              <a:t> juga </a:t>
            </a:r>
            <a:r>
              <a:rPr lang="en-ID" b="1" dirty="0" err="1"/>
              <a:t>memasuki</a:t>
            </a:r>
            <a:r>
              <a:rPr lang="en-ID" b="1" dirty="0"/>
              <a:t> </a:t>
            </a:r>
            <a:r>
              <a:rPr lang="en-ID" b="1" dirty="0" err="1"/>
              <a:t>laut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277983" y="5957747"/>
            <a:ext cx="2207425" cy="7011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1600" b="1" dirty="0" err="1"/>
              <a:t>Saat</a:t>
            </a:r>
            <a:r>
              <a:rPr lang="en-ID" sz="1600" b="1" dirty="0"/>
              <a:t> </a:t>
            </a:r>
            <a:r>
              <a:rPr lang="en-ID" sz="1600" b="1" dirty="0" err="1"/>
              <a:t>fajar</a:t>
            </a:r>
            <a:r>
              <a:rPr lang="en-ID" sz="1600" b="1" dirty="0"/>
              <a:t>, Allah </a:t>
            </a:r>
            <a:r>
              <a:rPr lang="en-ID" sz="1600" b="1" dirty="0" err="1"/>
              <a:t>membalikkan</a:t>
            </a:r>
            <a:r>
              <a:rPr lang="en-ID" sz="1600" b="1" dirty="0"/>
              <a:t> </a:t>
            </a:r>
            <a:r>
              <a:rPr lang="en-ID" sz="1600" b="1" dirty="0" err="1"/>
              <a:t>keadaan</a:t>
            </a:r>
            <a:r>
              <a:rPr lang="en-ID" sz="1600" b="1" dirty="0"/>
              <a:t> orang </a:t>
            </a:r>
            <a:r>
              <a:rPr lang="en-ID" sz="1600" b="1" dirty="0" err="1"/>
              <a:t>Mesir</a:t>
            </a:r>
            <a:r>
              <a:rPr lang="en-ID" sz="1600" b="1" dirty="0"/>
              <a:t>.</a:t>
            </a:r>
            <a:endParaRPr lang="es-ES" sz="16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484389" y="5957747"/>
            <a:ext cx="3727179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mencoba</a:t>
            </a:r>
            <a:r>
              <a:rPr lang="en-ID" b="1" dirty="0"/>
              <a:t> </a:t>
            </a:r>
            <a:r>
              <a:rPr lang="en-ID" b="1" dirty="0" err="1"/>
              <a:t>mundur</a:t>
            </a:r>
            <a:r>
              <a:rPr lang="en-ID" b="1" dirty="0"/>
              <a:t>, </a:t>
            </a:r>
            <a:r>
              <a:rPr lang="en-ID" b="1" dirty="0" err="1"/>
              <a:t>laut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jalurnya</a:t>
            </a:r>
            <a:r>
              <a:rPr lang="en-ID" b="1" dirty="0"/>
              <a:t>, </a:t>
            </a:r>
            <a:r>
              <a:rPr lang="en-ID" b="1" dirty="0" err="1"/>
              <a:t>membinasakan</a:t>
            </a:r>
            <a:r>
              <a:rPr lang="en-ID" b="1" dirty="0"/>
              <a:t> </a:t>
            </a:r>
            <a:r>
              <a:rPr lang="en-ID" b="1" dirty="0" err="1"/>
              <a:t>seluruh</a:t>
            </a:r>
            <a:r>
              <a:rPr lang="en-ID" b="1" dirty="0"/>
              <a:t> </a:t>
            </a:r>
            <a:r>
              <a:rPr lang="en-ID" b="1" dirty="0" err="1"/>
              <a:t>pasukan</a:t>
            </a:r>
            <a:r>
              <a:rPr lang="en-ID" b="1" dirty="0"/>
              <a:t>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210550" y="5957747"/>
            <a:ext cx="3864956" cy="7842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/>
              <a:t>Dari </a:t>
            </a:r>
            <a:r>
              <a:rPr lang="en-ID" b="1" dirty="0" err="1"/>
              <a:t>tepi</a:t>
            </a:r>
            <a:r>
              <a:rPr lang="en-ID" b="1" dirty="0"/>
              <a:t> </a:t>
            </a:r>
            <a:r>
              <a:rPr lang="en-ID" b="1" dirty="0" err="1"/>
              <a:t>laut</a:t>
            </a:r>
            <a:r>
              <a:rPr lang="en-ID" b="1" dirty="0"/>
              <a:t>, Israel </a:t>
            </a:r>
            <a:r>
              <a:rPr lang="en-ID" b="1" dirty="0" err="1"/>
              <a:t>menyaksikan</a:t>
            </a:r>
            <a:r>
              <a:rPr lang="en-ID" b="1" dirty="0"/>
              <a:t> </a:t>
            </a:r>
            <a:r>
              <a:rPr lang="en-ID" b="1" dirty="0" err="1"/>
              <a:t>kemenangan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dan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percaya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dan Musa.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b="1" dirty="0"/>
              <a:t>Malaikat Allah dan tiang awan berdiri di antara perkemahan Israel dan perkemahan orang Mesir.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/>
              <a:t>Pada </a:t>
            </a:r>
            <a:r>
              <a:rPr lang="en-ID" b="1" dirty="0" err="1"/>
              <a:t>malam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, </a:t>
            </a:r>
            <a:r>
              <a:rPr lang="en-ID" b="1" dirty="0" err="1"/>
              <a:t>tiang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kegelapan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orang </a:t>
            </a:r>
            <a:r>
              <a:rPr lang="en-ID" b="1" dirty="0" err="1"/>
              <a:t>Mesir</a:t>
            </a:r>
            <a:r>
              <a:rPr lang="en-ID" b="1" dirty="0"/>
              <a:t>, dan </a:t>
            </a:r>
            <a:r>
              <a:rPr lang="en-ID" b="1" dirty="0" err="1"/>
              <a:t>terang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orang Israel.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213597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1700" b="1" dirty="0"/>
              <a:t>Musa </a:t>
            </a:r>
            <a:r>
              <a:rPr lang="en-ID" sz="1700" b="1" dirty="0" err="1"/>
              <a:t>mengangkat</a:t>
            </a:r>
            <a:r>
              <a:rPr lang="en-ID" sz="1700" b="1" dirty="0"/>
              <a:t> </a:t>
            </a:r>
            <a:r>
              <a:rPr lang="en-ID" sz="1700" b="1" dirty="0" err="1"/>
              <a:t>tongkatnya</a:t>
            </a:r>
            <a:r>
              <a:rPr lang="en-ID" sz="1700" b="1" dirty="0"/>
              <a:t> dan </a:t>
            </a:r>
            <a:r>
              <a:rPr lang="en-ID" sz="1700" b="1" dirty="0" err="1"/>
              <a:t>laut</a:t>
            </a:r>
            <a:r>
              <a:rPr lang="en-ID" sz="1700" b="1" dirty="0"/>
              <a:t> </a:t>
            </a:r>
            <a:r>
              <a:rPr lang="en-ID" sz="1700" b="1" dirty="0" err="1"/>
              <a:t>terbelah</a:t>
            </a:r>
            <a:r>
              <a:rPr lang="en-ID" sz="1700" b="1" dirty="0"/>
              <a:t> </a:t>
            </a:r>
            <a:r>
              <a:rPr lang="en-ID" sz="1700" b="1" dirty="0" err="1"/>
              <a:t>sehingga</a:t>
            </a:r>
            <a:r>
              <a:rPr lang="en-ID" sz="1700" b="1" dirty="0"/>
              <a:t> Israel </a:t>
            </a:r>
            <a:r>
              <a:rPr lang="en-ID" sz="1700" b="1" dirty="0" err="1"/>
              <a:t>dapat</a:t>
            </a:r>
            <a:r>
              <a:rPr lang="en-ID" sz="1700" b="1" dirty="0"/>
              <a:t> </a:t>
            </a:r>
            <a:r>
              <a:rPr lang="en-ID" sz="1700" b="1" dirty="0" err="1"/>
              <a:t>menyeberang</a:t>
            </a:r>
            <a:r>
              <a:rPr lang="en-ID" sz="1700" b="1" dirty="0"/>
              <a:t> di </a:t>
            </a:r>
            <a:r>
              <a:rPr lang="en-ID" sz="1700" b="1" dirty="0" err="1"/>
              <a:t>tanah</a:t>
            </a:r>
            <a:r>
              <a:rPr lang="en-ID" sz="1700" b="1" dirty="0"/>
              <a:t> </a:t>
            </a:r>
            <a:r>
              <a:rPr lang="en-ID" sz="1700" b="1" dirty="0" err="1"/>
              <a:t>kering</a:t>
            </a:r>
            <a:r>
              <a:rPr lang="en-ID" sz="1700" b="1" dirty="0"/>
              <a:t>.</a:t>
            </a:r>
            <a:endParaRPr lang="es-ES" sz="17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/>
              <a:t>Israel </a:t>
            </a:r>
            <a:r>
              <a:rPr lang="en-ID" b="1" dirty="0" err="1"/>
              <a:t>memasuki</a:t>
            </a:r>
            <a:r>
              <a:rPr lang="en-ID" b="1" dirty="0"/>
              <a:t> </a:t>
            </a:r>
            <a:r>
              <a:rPr lang="en-ID" b="1" dirty="0" err="1"/>
              <a:t>laut</a:t>
            </a:r>
            <a:r>
              <a:rPr lang="en-ID" b="1" dirty="0"/>
              <a:t>, </a:t>
            </a:r>
            <a:r>
              <a:rPr lang="en-ID" b="1" dirty="0" err="1"/>
              <a:t>dengan</a:t>
            </a:r>
            <a:r>
              <a:rPr lang="en-ID" b="1" dirty="0"/>
              <a:t> air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tembok</a:t>
            </a:r>
            <a:r>
              <a:rPr lang="en-ID" b="1" dirty="0"/>
              <a:t> di </a:t>
            </a:r>
            <a:r>
              <a:rPr lang="en-ID" b="1" dirty="0" err="1"/>
              <a:t>kanan</a:t>
            </a:r>
            <a:r>
              <a:rPr lang="en-ID" b="1" dirty="0"/>
              <a:t> dan </a:t>
            </a:r>
            <a:r>
              <a:rPr lang="en-ID" b="1" dirty="0" err="1"/>
              <a:t>kiri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.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JALAN SETAPAK DI LAUT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ID" dirty="0"/>
              <a:t>Allah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-Nya: “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” (</a:t>
            </a:r>
            <a:r>
              <a:rPr lang="en-ID" dirty="0" err="1"/>
              <a:t>Keluaran</a:t>
            </a:r>
            <a:r>
              <a:rPr lang="en-ID" dirty="0"/>
              <a:t> 14:15).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terduga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(</a:t>
            </a:r>
            <a:r>
              <a:rPr lang="en-ID" dirty="0" err="1"/>
              <a:t>Keluaran</a:t>
            </a:r>
            <a:r>
              <a:rPr lang="en-ID" dirty="0"/>
              <a:t> 14:19-31):</a:t>
            </a:r>
            <a:endParaRPr lang="en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</a:rPr>
              <a:t>PERAYAAN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NYANYIAN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menyanyikan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nyanyian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Musa, hamba Allah,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nyanyian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Anak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Domba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bunyinya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Besar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ajaib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pekerjaan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Allah,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Mahakuasa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 Adil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benar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jalan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Raja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(Wahyu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-3" y="1552577"/>
            <a:ext cx="5969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, Musa </a:t>
            </a:r>
            <a:r>
              <a:rPr lang="en-ID" sz="2000" b="1" dirty="0" err="1"/>
              <a:t>memimpin</a:t>
            </a:r>
            <a:r>
              <a:rPr lang="en-ID" sz="2000" b="1" dirty="0"/>
              <a:t> Israel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, </a:t>
            </a:r>
            <a:r>
              <a:rPr lang="en-ID" sz="2000" b="1" dirty="0" err="1"/>
              <a:t>sementara</a:t>
            </a:r>
            <a:r>
              <a:rPr lang="en-ID" sz="2000" b="1" dirty="0"/>
              <a:t> </a:t>
            </a:r>
            <a:r>
              <a:rPr lang="en-ID" sz="2000" b="1" dirty="0" err="1"/>
              <a:t>Miryam</a:t>
            </a:r>
            <a:r>
              <a:rPr lang="en-ID" sz="2000" b="1" dirty="0"/>
              <a:t> </a:t>
            </a:r>
            <a:r>
              <a:rPr lang="en-ID" sz="2000" b="1" dirty="0" err="1"/>
              <a:t>menyahuti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paduan</a:t>
            </a:r>
            <a:r>
              <a:rPr lang="en-ID" sz="2000" b="1" dirty="0"/>
              <a:t> </a:t>
            </a:r>
            <a:r>
              <a:rPr lang="en-ID" sz="2000" b="1" dirty="0" err="1"/>
              <a:t>suara</a:t>
            </a:r>
            <a:r>
              <a:rPr lang="en-ID" sz="2000" b="1" dirty="0"/>
              <a:t>, </a:t>
            </a:r>
            <a:r>
              <a:rPr lang="en-ID" sz="2000" b="1" dirty="0" err="1"/>
              <a:t>bersama</a:t>
            </a:r>
            <a:r>
              <a:rPr lang="en-ID" sz="2000" b="1" dirty="0"/>
              <a:t> para </a:t>
            </a:r>
            <a:r>
              <a:rPr lang="en-ID" sz="2000" b="1" dirty="0" err="1"/>
              <a:t>perempuan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15:1, 20-21).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2913535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624348"/>
            <a:ext cx="8268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lanjut</a:t>
            </a:r>
            <a:r>
              <a:rPr lang="en-ID" sz="2000" b="1" dirty="0"/>
              <a:t>,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Allah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diumumkan</a:t>
            </a:r>
            <a:r>
              <a:rPr lang="en-ID" sz="2000" b="1" dirty="0"/>
              <a:t>: “</a:t>
            </a:r>
            <a:r>
              <a:rPr lang="en-ID" sz="2000" b="1" dirty="0" err="1"/>
              <a:t>Engkau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Kaucangkokkan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di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gunung</a:t>
            </a:r>
            <a:r>
              <a:rPr lang="en-ID" sz="2000" b="1" dirty="0"/>
              <a:t> </a:t>
            </a:r>
            <a:r>
              <a:rPr lang="en-ID" sz="2000" b="1" dirty="0" err="1"/>
              <a:t>milik</a:t>
            </a:r>
            <a:r>
              <a:rPr lang="en-ID" sz="2000" b="1" dirty="0"/>
              <a:t>-Mu </a:t>
            </a:r>
            <a:r>
              <a:rPr lang="en-ID" sz="2000" b="1" dirty="0" err="1"/>
              <a:t>sendiri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15:17).</a:t>
            </a:r>
            <a:endParaRPr lang="en" sz="2000" b="1" dirty="0"/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0" y="2777696"/>
            <a:ext cx="6222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disebutkan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Israel.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memuji</a:t>
            </a:r>
            <a:r>
              <a:rPr lang="en-ID" sz="2000" b="1" dirty="0"/>
              <a:t> Allah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menghancurkan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15:6), </a:t>
            </a:r>
            <a:r>
              <a:rPr lang="en-ID" sz="2000" b="1" dirty="0" err="1"/>
              <a:t>tetapi</a:t>
            </a:r>
            <a:r>
              <a:rPr lang="en-ID" sz="2000" b="1" dirty="0"/>
              <a:t> juga </a:t>
            </a:r>
            <a:r>
              <a:rPr lang="en-ID" sz="2000" b="1" dirty="0" err="1"/>
              <a:t>dikagumi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perbuatannya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15:11). </a:t>
            </a:r>
            <a:r>
              <a:rPr lang="en-ID" sz="2000" b="1" dirty="0" err="1"/>
              <a:t>Reaksi</a:t>
            </a:r>
            <a:r>
              <a:rPr lang="en-ID" sz="2000" b="1" dirty="0"/>
              <a:t> orang-orang yang </a:t>
            </a:r>
            <a:r>
              <a:rPr lang="en-ID" sz="2000" b="1" dirty="0" err="1"/>
              <a:t>mendengar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diumumkan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15:14).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penghakiman</a:t>
            </a:r>
            <a:r>
              <a:rPr lang="en-ID" sz="2000" b="1" dirty="0"/>
              <a:t>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dinyatakan</a:t>
            </a:r>
            <a:r>
              <a:rPr lang="en-ID" sz="2000" b="1" dirty="0"/>
              <a:t>, dan </a:t>
            </a:r>
            <a:r>
              <a:rPr lang="en-ID" sz="2000" b="1" dirty="0" err="1"/>
              <a:t>kejahatan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penindasan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diberantas</a:t>
            </a:r>
            <a:r>
              <a:rPr lang="en-ID" sz="2000" b="1" dirty="0"/>
              <a:t>, orang-orang </a:t>
            </a:r>
            <a:r>
              <a:rPr lang="en-ID" sz="2000" b="1" dirty="0" err="1"/>
              <a:t>tebusan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bangsa-bangsa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memuji</a:t>
            </a:r>
            <a:r>
              <a:rPr lang="en-ID" sz="2000" b="1" dirty="0"/>
              <a:t>-Nya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 yang </a:t>
            </a:r>
            <a:r>
              <a:rPr lang="en-ID" sz="2000" b="1" dirty="0" err="1"/>
              <a:t>adil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menyanyikan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Musa dan Anak </a:t>
            </a:r>
            <a:r>
              <a:rPr lang="en-ID" sz="2000" b="1" dirty="0" err="1"/>
              <a:t>Domba</a:t>
            </a:r>
            <a:r>
              <a:rPr lang="en-ID" sz="2000" b="1" dirty="0"/>
              <a:t> (Wahyu 15:3).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087962"/>
            <a:ext cx="110612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membebaskan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belenggu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dosa</a:t>
            </a:r>
            <a:r>
              <a:rPr lang="en-US" sz="2600" b="1" dirty="0">
                <a:latin typeface="Constantia" panose="02030602050306030303" pitchFamily="18" charset="0"/>
              </a:rPr>
              <a:t>, Allah </a:t>
            </a:r>
            <a:r>
              <a:rPr lang="en-US" sz="2600" b="1" dirty="0" err="1">
                <a:latin typeface="Constantia" panose="02030602050306030303" pitchFamily="18" charset="0"/>
              </a:rPr>
              <a:t>telah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mengerjakan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pembebasan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lebih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besar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pembebasan</a:t>
            </a:r>
            <a:r>
              <a:rPr lang="en-US" sz="2600" b="1" dirty="0">
                <a:latin typeface="Constantia" panose="02030602050306030303" pitchFamily="18" charset="0"/>
              </a:rPr>
              <a:t> orang </a:t>
            </a:r>
            <a:r>
              <a:rPr lang="en-US" sz="2600" b="1" dirty="0" err="1">
                <a:latin typeface="Constantia" panose="02030602050306030303" pitchFamily="18" charset="0"/>
              </a:rPr>
              <a:t>Ibrani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Laut</a:t>
            </a:r>
            <a:r>
              <a:rPr lang="en-US" sz="2600" b="1" dirty="0">
                <a:latin typeface="Constantia" panose="02030602050306030303" pitchFamily="18" charset="0"/>
              </a:rPr>
              <a:t> Merah. </a:t>
            </a:r>
            <a:r>
              <a:rPr lang="en-US" sz="2600" b="1" dirty="0" err="1">
                <a:latin typeface="Constantia" panose="02030602050306030303" pitchFamily="18" charset="0"/>
              </a:rPr>
              <a:t>Seperti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pasukan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Ibrani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hendaknya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memuji</a:t>
            </a:r>
            <a:r>
              <a:rPr lang="en-US" sz="2600" b="1" dirty="0">
                <a:latin typeface="Constantia" panose="02030602050306030303" pitchFamily="18" charset="0"/>
              </a:rPr>
              <a:t> Allah </a:t>
            </a:r>
            <a:r>
              <a:rPr lang="en-US" sz="2600" b="1" dirty="0" err="1">
                <a:latin typeface="Constantia" panose="02030602050306030303" pitchFamily="18" charset="0"/>
              </a:rPr>
              <a:t>dengan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sepenuh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, dan </a:t>
            </a:r>
            <a:r>
              <a:rPr lang="en-US" sz="2600" b="1" dirty="0" err="1">
                <a:latin typeface="Constantia" panose="02030602050306030303" pitchFamily="18" charset="0"/>
              </a:rPr>
              <a:t>suara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atas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karya</a:t>
            </a:r>
            <a:r>
              <a:rPr lang="en-US" sz="2600" b="1" dirty="0">
                <a:latin typeface="Constantia" panose="02030602050306030303" pitchFamily="18" charset="0"/>
              </a:rPr>
              <a:t>-</a:t>
            </a:r>
            <a:r>
              <a:rPr lang="en-US" sz="2600" b="1" dirty="0" err="1">
                <a:latin typeface="Constantia" panose="02030602050306030303" pitchFamily="18" charset="0"/>
              </a:rPr>
              <a:t>karya</a:t>
            </a:r>
            <a:r>
              <a:rPr lang="en-US" sz="2600" b="1" dirty="0">
                <a:latin typeface="Constantia" panose="02030602050306030303" pitchFamily="18" charset="0"/>
              </a:rPr>
              <a:t>-Nya yang </a:t>
            </a:r>
            <a:r>
              <a:rPr lang="en-US" sz="2600" b="1" dirty="0" err="1">
                <a:latin typeface="Constantia" panose="02030602050306030303" pitchFamily="18" charset="0"/>
              </a:rPr>
              <a:t>ajaib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anak-anak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manusia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Mereka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merenungkan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belas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kasihan</a:t>
            </a:r>
            <a:r>
              <a:rPr lang="en-US" sz="2600" b="1" dirty="0">
                <a:latin typeface="Constantia" panose="02030602050306030303" pitchFamily="18" charset="0"/>
              </a:rPr>
              <a:t> Allah yang </a:t>
            </a:r>
            <a:r>
              <a:rPr lang="en-US" sz="2600" b="1" dirty="0" err="1">
                <a:latin typeface="Constantia" panose="02030602050306030303" pitchFamily="18" charset="0"/>
              </a:rPr>
              <a:t>besar</a:t>
            </a:r>
            <a:r>
              <a:rPr lang="en-US" sz="2600" b="1" dirty="0">
                <a:latin typeface="Constantia" panose="02030602050306030303" pitchFamily="18" charset="0"/>
              </a:rPr>
              <a:t>, dan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mengabaikan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karunia</a:t>
            </a:r>
            <a:r>
              <a:rPr lang="en-US" sz="2600" b="1" dirty="0">
                <a:latin typeface="Constantia" panose="02030602050306030303" pitchFamily="18" charset="0"/>
              </a:rPr>
              <a:t>-</a:t>
            </a:r>
            <a:r>
              <a:rPr lang="en-US" sz="2600" b="1" dirty="0" err="1">
                <a:latin typeface="Constantia" panose="02030602050306030303" pitchFamily="18" charset="0"/>
              </a:rPr>
              <a:t>karunia</a:t>
            </a:r>
            <a:r>
              <a:rPr lang="en-US" sz="2600" b="1" dirty="0">
                <a:latin typeface="Constantia" panose="02030602050306030303" pitchFamily="18" charset="0"/>
              </a:rPr>
              <a:t>-Nya yang </a:t>
            </a:r>
            <a:r>
              <a:rPr lang="en-US" sz="2600" b="1" dirty="0" err="1">
                <a:latin typeface="Constantia" panose="02030602050306030303" pitchFamily="18" charset="0"/>
              </a:rPr>
              <a:t>lebih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kecil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mengenakan</a:t>
            </a:r>
            <a:r>
              <a:rPr lang="en-US" sz="2600" b="1" dirty="0">
                <a:latin typeface="Constantia" panose="02030602050306030303" pitchFamily="18" charset="0"/>
              </a:rPr>
              <a:t> ikat </a:t>
            </a:r>
            <a:r>
              <a:rPr lang="en-US" sz="2600" b="1" dirty="0" err="1">
                <a:latin typeface="Constantia" panose="02030602050306030303" pitchFamily="18" charset="0"/>
              </a:rPr>
              <a:t>pinggang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sukacita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bermusik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mereka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bagi</a:t>
            </a:r>
            <a:r>
              <a:rPr lang="en-US" sz="2600" b="1" dirty="0">
                <a:latin typeface="Constantia" panose="02030602050306030303" pitchFamily="18" charset="0"/>
              </a:rPr>
              <a:t> Allah. </a:t>
            </a:r>
            <a:r>
              <a:rPr lang="en-US" sz="2600" b="1" dirty="0" err="1">
                <a:latin typeface="Constantia" panose="02030602050306030303" pitchFamily="18" charset="0"/>
              </a:rPr>
              <a:t>Berkat-berkat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terima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tangan</a:t>
            </a:r>
            <a:r>
              <a:rPr lang="en-US" sz="2600" b="1" dirty="0">
                <a:latin typeface="Constantia" panose="02030602050306030303" pitchFamily="18" charset="0"/>
              </a:rPr>
              <a:t> Allah, dan di </a:t>
            </a:r>
            <a:r>
              <a:rPr lang="en-US" sz="2600" b="1" dirty="0" err="1">
                <a:latin typeface="Constantia" panose="02030602050306030303" pitchFamily="18" charset="0"/>
              </a:rPr>
              <a:t>atas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segalanya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kematian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Yesus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mendatangkan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kebahagiaan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surga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jangkauan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hendaknya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menjadi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senantiasa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bersyukur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berkatalah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Musa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takut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berdirilah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lihatlah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keselamatan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TUHAN,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diberikan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kepadamu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Mesir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lihat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lihat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lagi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selama-lamanya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TUHAN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berperang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diam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saja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Keluaran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913031"/>
                </a:solidFill>
              </a:rPr>
              <a:t>Eksodus</a:t>
            </a:r>
            <a:r>
              <a:rPr lang="en-ID" sz="2000" b="1" dirty="0">
                <a:solidFill>
                  <a:srgbClr val="913031"/>
                </a:solidFill>
              </a:rPr>
              <a:t> </a:t>
            </a:r>
            <a:r>
              <a:rPr lang="en-ID" sz="2000" b="1" dirty="0" err="1">
                <a:solidFill>
                  <a:srgbClr val="913031"/>
                </a:solidFill>
              </a:rPr>
              <a:t>dari</a:t>
            </a:r>
            <a:r>
              <a:rPr lang="en-ID" sz="2000" b="1" dirty="0">
                <a:solidFill>
                  <a:srgbClr val="913031"/>
                </a:solidFill>
              </a:rPr>
              <a:t> </a:t>
            </a:r>
            <a:r>
              <a:rPr lang="en-ID" sz="2000" b="1" dirty="0" err="1">
                <a:solidFill>
                  <a:srgbClr val="913031"/>
                </a:solidFill>
              </a:rPr>
              <a:t>Mesir</a:t>
            </a:r>
            <a:r>
              <a:rPr lang="en-ID" sz="2000" b="1" dirty="0">
                <a:solidFill>
                  <a:srgbClr val="913031"/>
                </a:solidFill>
              </a:rPr>
              <a:t>:</a:t>
            </a:r>
            <a:endParaRPr lang="en" sz="2000" b="1" dirty="0">
              <a:solidFill>
                <a:srgbClr val="91303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Silakan</a:t>
            </a:r>
            <a:r>
              <a:rPr lang="en-ID" sz="2000" b="1" dirty="0"/>
              <a:t> </a:t>
            </a:r>
            <a:r>
              <a:rPr lang="en-ID" sz="2000" b="1" dirty="0" err="1"/>
              <a:t>pergi</a:t>
            </a:r>
            <a:r>
              <a:rPr lang="en-ID" sz="2000" b="1" dirty="0"/>
              <a:t>! (</a:t>
            </a:r>
            <a:r>
              <a:rPr lang="en-ID" sz="2000" b="1" dirty="0" err="1"/>
              <a:t>Keluaran</a:t>
            </a:r>
            <a:r>
              <a:rPr lang="en-ID" sz="2000" b="1" dirty="0"/>
              <a:t> 12:31-36)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Pengudusan Anak Sulung (Keluaran 13:1-16)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6E3290"/>
                </a:solidFill>
              </a:rPr>
              <a:t>Penyeberangan</a:t>
            </a:r>
            <a:r>
              <a:rPr lang="en-ID" sz="2000" b="1" dirty="0">
                <a:solidFill>
                  <a:srgbClr val="6E3290"/>
                </a:solidFill>
              </a:rPr>
              <a:t> </a:t>
            </a:r>
            <a:r>
              <a:rPr lang="en-ID" sz="2000" b="1" dirty="0" err="1">
                <a:solidFill>
                  <a:srgbClr val="6E3290"/>
                </a:solidFill>
              </a:rPr>
              <a:t>Laut</a:t>
            </a:r>
            <a:r>
              <a:rPr lang="en-ID" sz="2000" b="1" dirty="0">
                <a:solidFill>
                  <a:srgbClr val="6E3290"/>
                </a:solidFill>
              </a:rPr>
              <a:t> Merah:</a:t>
            </a:r>
            <a:endParaRPr lang="en" sz="2000" b="1" dirty="0">
              <a:solidFill>
                <a:srgbClr val="6E329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Terjebak</a:t>
            </a:r>
            <a:r>
              <a:rPr lang="en-ID" sz="2000" b="1" dirty="0"/>
              <a:t> di </a:t>
            </a:r>
            <a:r>
              <a:rPr lang="en-ID" sz="2000" b="1" dirty="0" err="1"/>
              <a:t>Gurun</a:t>
            </a:r>
            <a:r>
              <a:rPr lang="en-ID" sz="2000" b="1" dirty="0"/>
              <a:t> (</a:t>
            </a:r>
            <a:r>
              <a:rPr lang="en-ID" sz="2000" b="1" dirty="0" err="1"/>
              <a:t>Keluaran</a:t>
            </a:r>
            <a:r>
              <a:rPr lang="en-ID" sz="2000" b="1" dirty="0"/>
              <a:t> 13:17-14:12)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Jalan setapak di laut (Keluaran 14:13-31)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1C6881"/>
                </a:solidFill>
              </a:rPr>
              <a:t>Perayaan</a:t>
            </a:r>
            <a:r>
              <a:rPr lang="en-ID" sz="2000" b="1" dirty="0">
                <a:solidFill>
                  <a:srgbClr val="1C6881"/>
                </a:solidFill>
              </a:rPr>
              <a:t>:</a:t>
            </a:r>
            <a:endParaRPr lang="en" sz="2000" b="1" dirty="0">
              <a:solidFill>
                <a:srgbClr val="1C688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Nyanyian</a:t>
            </a:r>
            <a:r>
              <a:rPr lang="en-ID" sz="2000" b="1" dirty="0"/>
              <a:t> Musa (</a:t>
            </a:r>
            <a:r>
              <a:rPr lang="en-ID" sz="2000" b="1" dirty="0" err="1"/>
              <a:t>Keluaran</a:t>
            </a:r>
            <a:r>
              <a:rPr lang="en-ID" sz="2000" b="1" dirty="0"/>
              <a:t> 15:1-21)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memperingatkan</a:t>
            </a:r>
            <a:r>
              <a:rPr lang="en-ID" sz="2000" b="1" dirty="0"/>
              <a:t> </a:t>
            </a: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awal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eksodus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melibatkan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—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setidaknya</a:t>
            </a:r>
            <a:r>
              <a:rPr lang="en-ID" sz="2000" b="1" dirty="0"/>
              <a:t> </a:t>
            </a:r>
            <a:r>
              <a:rPr lang="en-ID" sz="2000" b="1" dirty="0" err="1"/>
              <a:t>ancaman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—</a:t>
            </a:r>
            <a:r>
              <a:rPr lang="en-ID" sz="2000" b="1" dirty="0" err="1"/>
              <a:t>anak</a:t>
            </a:r>
            <a:r>
              <a:rPr lang="en-ID" sz="2000" b="1" dirty="0"/>
              <a:t> sulung </a:t>
            </a:r>
            <a:r>
              <a:rPr lang="en-ID" sz="2000" b="1" dirty="0" err="1"/>
              <a:t>Firaun</a:t>
            </a:r>
            <a:r>
              <a:rPr lang="en-ID" sz="2000" b="1" dirty="0"/>
              <a:t> (</a:t>
            </a:r>
            <a:r>
              <a:rPr lang="en-ID" sz="2000" b="1" dirty="0" err="1"/>
              <a:t>Keluaran</a:t>
            </a:r>
            <a:r>
              <a:rPr lang="en-ID" sz="2000" b="1" dirty="0"/>
              <a:t> 4:22-23).</a:t>
            </a:r>
            <a:endParaRPr lang="en" sz="2000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838575"/>
            <a:ext cx="1924358" cy="27687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838575"/>
            <a:ext cx="2143432" cy="27687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0" y="2725063"/>
            <a:ext cx="7698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Setelah </a:t>
            </a:r>
            <a:r>
              <a:rPr lang="en-ID" sz="2000" b="1" dirty="0" err="1"/>
              <a:t>menyeberangi</a:t>
            </a:r>
            <a:r>
              <a:rPr lang="en-ID" sz="2000" b="1" dirty="0"/>
              <a:t> </a:t>
            </a:r>
            <a:r>
              <a:rPr lang="en-ID" sz="2000" b="1" dirty="0" err="1"/>
              <a:t>Laut</a:t>
            </a:r>
            <a:r>
              <a:rPr lang="en-ID" sz="2000" b="1" dirty="0"/>
              <a:t> Merah, </a:t>
            </a:r>
            <a:r>
              <a:rPr lang="en-ID" sz="2000" b="1" dirty="0" err="1"/>
              <a:t>akhirnya</a:t>
            </a:r>
            <a:r>
              <a:rPr lang="en-ID" sz="2000" b="1" dirty="0"/>
              <a:t> </a:t>
            </a:r>
            <a:r>
              <a:rPr lang="en-ID" sz="2000" b="1" dirty="0" err="1"/>
              <a:t>terbebas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perbudakan</a:t>
            </a:r>
            <a:r>
              <a:rPr lang="en-ID" sz="2000" b="1" dirty="0"/>
              <a:t> di </a:t>
            </a:r>
            <a:r>
              <a:rPr lang="en-ID" sz="2000" b="1" dirty="0" err="1"/>
              <a:t>Mesir</a:t>
            </a:r>
            <a:r>
              <a:rPr lang="en-ID" sz="2000" b="1" dirty="0"/>
              <a:t>, Israel pun </a:t>
            </a:r>
            <a:r>
              <a:rPr lang="en-ID" sz="2000" b="1" dirty="0" err="1"/>
              <a:t>menyanyikan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Sang </a:t>
            </a:r>
            <a:r>
              <a:rPr lang="en-ID" sz="2000" b="1" dirty="0" err="1"/>
              <a:t>Pembebas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65972"/>
            <a:ext cx="75406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sulung dan agar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keluar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,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: ritual </a:t>
            </a:r>
            <a:r>
              <a:rPr lang="en-ID" sz="2000" b="1" dirty="0" err="1"/>
              <a:t>Paskah</a:t>
            </a:r>
            <a:r>
              <a:rPr lang="en-ID" sz="2000" b="1" dirty="0"/>
              <a:t>. </a:t>
            </a:r>
            <a:r>
              <a:rPr lang="en-ID" sz="2000" b="1" dirty="0" err="1"/>
              <a:t>Kini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buntu</a:t>
            </a:r>
            <a:r>
              <a:rPr lang="en-ID" sz="2000" b="1" dirty="0"/>
              <a:t>, </a:t>
            </a:r>
            <a:r>
              <a:rPr lang="en-ID" sz="2000" b="1" dirty="0" err="1"/>
              <a:t>tibalah</a:t>
            </a:r>
            <a:r>
              <a:rPr lang="en-ID" sz="2000" b="1" dirty="0"/>
              <a:t> </a:t>
            </a:r>
            <a:r>
              <a:rPr lang="en-ID" sz="2000" b="1" dirty="0" err="1"/>
              <a:t>saatnya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langkah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yang </a:t>
            </a:r>
            <a:r>
              <a:rPr lang="en-ID" sz="2000" b="1" dirty="0" err="1"/>
              <a:t>kedua</a:t>
            </a:r>
            <a:r>
              <a:rPr lang="en-ID" sz="2000" b="1" dirty="0"/>
              <a:t>: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maju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7962900" y="289679"/>
            <a:ext cx="4110035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EKSODUS DARI MESIR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SILAKAN PERGI!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047127" y="515220"/>
            <a:ext cx="9144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Mesir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mendesak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keras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menyuruh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segera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negeri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semuanya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sunyi</a:t>
            </a:r>
            <a:r>
              <a:rPr lang="en-ID" sz="2000" b="1" dirty="0"/>
              <a:t> </a:t>
            </a:r>
            <a:r>
              <a:rPr lang="en-ID" sz="2000" b="1" dirty="0" err="1"/>
              <a:t>sepi</a:t>
            </a:r>
            <a:r>
              <a:rPr lang="en-ID" sz="2000" b="1" dirty="0"/>
              <a:t>, “</a:t>
            </a:r>
            <a:r>
              <a:rPr lang="en-ID" sz="2000" b="1" dirty="0" err="1"/>
              <a:t>sebab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rumah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12:30). </a:t>
            </a:r>
            <a:r>
              <a:rPr lang="en-ID" sz="2000" b="1" dirty="0" err="1"/>
              <a:t>Izin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Israel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terlambat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02" y="3228774"/>
            <a:ext cx="4090677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39" y="3991760"/>
            <a:ext cx="42131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Israel </a:t>
            </a:r>
            <a:r>
              <a:rPr lang="en-ID" sz="2000" b="1" dirty="0" err="1"/>
              <a:t>menuntut</a:t>
            </a:r>
            <a:r>
              <a:rPr lang="en-ID" sz="2000" b="1" dirty="0"/>
              <a:t> </a:t>
            </a:r>
            <a:r>
              <a:rPr lang="en-ID" sz="2000" b="1" dirty="0" err="1"/>
              <a:t>pembayaran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tahun-tahun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orang </a:t>
            </a:r>
            <a:r>
              <a:rPr lang="en-ID" sz="2000" b="1" dirty="0" err="1"/>
              <a:t>Mesir</a:t>
            </a:r>
            <a:r>
              <a:rPr lang="en-ID" sz="2000" b="1" dirty="0"/>
              <a:t> “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permintaan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12:36).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Allah </a:t>
            </a:r>
            <a:r>
              <a:rPr lang="en-ID" sz="2000" b="1" dirty="0" err="1"/>
              <a:t>memastikan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sulung-Nya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selamat</a:t>
            </a:r>
            <a:r>
              <a:rPr lang="en-ID" sz="2000" b="1" dirty="0"/>
              <a:t>—dan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-Nya yang </a:t>
            </a:r>
            <a:r>
              <a:rPr lang="en-ID" sz="2000" b="1" dirty="0" err="1"/>
              <a:t>penuh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6" y="3020978"/>
            <a:ext cx="4839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ungkapan</a:t>
            </a:r>
            <a:r>
              <a:rPr lang="en-ID" sz="2000" b="1" dirty="0"/>
              <a:t> </a:t>
            </a:r>
            <a:r>
              <a:rPr lang="en-ID" sz="2000" b="1" dirty="0" err="1"/>
              <a:t>penyesalan</a:t>
            </a:r>
            <a:r>
              <a:rPr lang="en-ID" sz="2000" b="1" dirty="0"/>
              <a:t> yang </a:t>
            </a:r>
            <a:r>
              <a:rPr lang="en-ID" sz="2000" b="1" dirty="0" err="1"/>
              <a:t>tulus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kesalahannya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keinginan</a:t>
            </a:r>
            <a:r>
              <a:rPr lang="en-ID" sz="2000" b="1" dirty="0"/>
              <a:t> agar </a:t>
            </a:r>
            <a:r>
              <a:rPr lang="en-ID" sz="2000" b="1" dirty="0" err="1"/>
              <a:t>kebinasaan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berhenti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050195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frasa</a:t>
            </a:r>
            <a:r>
              <a:rPr lang="en-ID" sz="2000" b="1" dirty="0"/>
              <a:t> “Dan </a:t>
            </a:r>
            <a:r>
              <a:rPr lang="en-ID" sz="2000" b="1" dirty="0" err="1"/>
              <a:t>pohonkanlah</a:t>
            </a:r>
            <a:r>
              <a:rPr lang="en-ID" sz="2000" b="1" dirty="0"/>
              <a:t> juga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bagiku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12:32), </a:t>
            </a:r>
            <a:r>
              <a:rPr lang="en-ID" sz="2000" b="1" dirty="0" err="1"/>
              <a:t>Firaun</a:t>
            </a:r>
            <a:r>
              <a:rPr lang="en-ID" sz="2000" b="1" dirty="0"/>
              <a:t> </a:t>
            </a:r>
            <a:r>
              <a:rPr lang="en-ID" sz="2000" b="1" dirty="0" err="1"/>
              <a:t>mengungkapkan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rakyatnya</a:t>
            </a:r>
            <a:r>
              <a:rPr lang="en-ID" sz="2000" b="1" dirty="0"/>
              <a:t>: </a:t>
            </a:r>
            <a:r>
              <a:rPr lang="en-ID" sz="2000" b="1" dirty="0" err="1"/>
              <a:t>jangan</a:t>
            </a:r>
            <a:r>
              <a:rPr lang="en-ID" sz="2000" b="1" dirty="0"/>
              <a:t> </a:t>
            </a:r>
            <a:r>
              <a:rPr lang="en-ID" sz="2000" b="1" dirty="0" err="1"/>
              <a:t>biarkan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lain </a:t>
            </a:r>
            <a:r>
              <a:rPr lang="en-ID" sz="2000" b="1" dirty="0" err="1"/>
              <a:t>terjadi</a:t>
            </a:r>
            <a:r>
              <a:rPr lang="en-ID" sz="2000" b="1" dirty="0"/>
              <a:t> pada kami!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PENGUDUSAN ANAK SULUNG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515007" y="580094"/>
            <a:ext cx="11098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Kuduskanlah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sulung,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terdahulu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kandungan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orang Israel,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hewan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Akulah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empunya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0" y="1206025"/>
            <a:ext cx="7285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sulung </a:t>
            </a:r>
            <a:r>
              <a:rPr lang="en-US" sz="2000" b="1" dirty="0" err="1"/>
              <a:t>dikuduskan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4235669"/>
            <a:ext cx="3811499" cy="25043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171258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, “Anak </a:t>
            </a:r>
            <a:r>
              <a:rPr lang="en-ID" sz="2000" b="1" dirty="0" err="1"/>
              <a:t>Domba</a:t>
            </a:r>
            <a:r>
              <a:rPr lang="en-ID" sz="2000" b="1" dirty="0"/>
              <a:t> Allah” (Yoh 1:29), </a:t>
            </a:r>
            <a:r>
              <a:rPr lang="en-ID" sz="2000" b="1" dirty="0" err="1"/>
              <a:t>mati</a:t>
            </a:r>
            <a:r>
              <a:rPr lang="en-ID" sz="2000" b="1" dirty="0"/>
              <a:t> agar </a:t>
            </a:r>
            <a:r>
              <a:rPr lang="en-ID" sz="2000" b="1" dirty="0" err="1"/>
              <a:t>siapa</a:t>
            </a:r>
            <a:r>
              <a:rPr lang="en-ID" sz="2000" b="1" dirty="0"/>
              <a:t> pun yang </a:t>
            </a:r>
            <a:r>
              <a:rPr lang="en-ID" sz="2000" b="1" dirty="0" err="1"/>
              <a:t>mengoleskan</a:t>
            </a:r>
            <a:r>
              <a:rPr lang="en-ID" sz="2000" b="1" dirty="0"/>
              <a:t> </a:t>
            </a:r>
            <a:r>
              <a:rPr lang="en-ID" sz="2000" b="1" dirty="0" err="1"/>
              <a:t>darah</a:t>
            </a:r>
            <a:r>
              <a:rPr lang="en-ID" sz="2000" b="1" dirty="0"/>
              <a:t>-Nya di </a:t>
            </a:r>
            <a:r>
              <a:rPr lang="en-ID" sz="2000" b="1" dirty="0" err="1"/>
              <a:t>pintu</a:t>
            </a:r>
            <a:r>
              <a:rPr lang="en-ID" sz="2000" b="1" dirty="0"/>
              <a:t> </a:t>
            </a:r>
            <a:r>
              <a:rPr lang="en-ID" sz="2000" b="1" dirty="0" err="1"/>
              <a:t>hatinya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beroleh</a:t>
            </a:r>
            <a:r>
              <a:rPr lang="en-ID" sz="2000" b="1" dirty="0"/>
              <a:t> HIDUP KEKAL.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4235669"/>
            <a:ext cx="3136489" cy="9009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6365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-Nya.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tanggung</a:t>
            </a:r>
            <a:r>
              <a:rPr lang="en-ID" sz="2000" b="1" dirty="0"/>
              <a:t> </a:t>
            </a:r>
            <a:r>
              <a:rPr lang="en-ID" sz="2000" b="1" dirty="0" err="1"/>
              <a:t>jawab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membiarkan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diselimuti</a:t>
            </a:r>
            <a:r>
              <a:rPr lang="en-ID" sz="2000" b="1" dirty="0"/>
              <a:t> oleh </a:t>
            </a:r>
            <a:r>
              <a:rPr lang="en-ID" sz="2000" b="1" dirty="0" err="1"/>
              <a:t>darah</a:t>
            </a:r>
            <a:r>
              <a:rPr lang="en-ID" sz="2000" b="1" dirty="0"/>
              <a:t> </a:t>
            </a:r>
            <a:r>
              <a:rPr lang="en-ID" sz="2000" b="1" dirty="0" err="1"/>
              <a:t>penebusan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0" y="2783160"/>
            <a:ext cx="71758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: Israel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sulung Allah (</a:t>
            </a:r>
            <a:r>
              <a:rPr lang="en-ID" sz="2000" b="1" dirty="0" err="1"/>
              <a:t>Kel</a:t>
            </a:r>
            <a:r>
              <a:rPr lang="en-ID" sz="2000" b="1" dirty="0"/>
              <a:t> 4:22); </a:t>
            </a:r>
            <a:r>
              <a:rPr lang="en-ID" sz="2000" b="1" dirty="0" err="1"/>
              <a:t>Gereja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Israel </a:t>
            </a:r>
            <a:r>
              <a:rPr lang="en-ID" sz="2000" b="1" dirty="0" err="1"/>
              <a:t>rohani</a:t>
            </a:r>
            <a:r>
              <a:rPr lang="en-ID" sz="2000" b="1" dirty="0"/>
              <a:t> (Gal 6:16); oleh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dikuduskan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Allah;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</a:t>
            </a:r>
            <a:r>
              <a:rPr lang="en-ID" sz="2000" b="1" dirty="0" err="1"/>
              <a:t>menggantikan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0" y="1576458"/>
            <a:ext cx="71758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dikuduskan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.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sulung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disediakan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sulung </a:t>
            </a:r>
            <a:r>
              <a:rPr lang="en-ID" sz="2000" b="1" dirty="0" err="1"/>
              <a:t>tersebut</a:t>
            </a:r>
            <a:r>
              <a:rPr lang="en-ID" sz="2000" b="1" dirty="0"/>
              <a:t>,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lain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</a:t>
            </a:r>
            <a:r>
              <a:rPr lang="en-ID" sz="2000" b="1" dirty="0" err="1"/>
              <a:t>menggantikannya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PENYEBRANGAN LAUT MERAH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TERJEBAK DI GURUN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Maka Firaun akan berkata tentang orang Israel: Mereka telah sesat di negeri ini, padang gurun telah mengurung mereka.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(Keluaran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izin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, Israel </a:t>
            </a:r>
            <a:r>
              <a:rPr lang="en-ID" sz="2000" b="1" dirty="0" err="1"/>
              <a:t>keluar</a:t>
            </a:r>
            <a:r>
              <a:rPr lang="en-ID" sz="2000" b="1" dirty="0"/>
              <a:t> “</a:t>
            </a:r>
            <a:r>
              <a:rPr lang="en-ID" sz="2000" b="1" dirty="0" err="1"/>
              <a:t>siap</a:t>
            </a:r>
            <a:r>
              <a:rPr lang="en-ID" sz="2000" b="1" dirty="0"/>
              <a:t> </a:t>
            </a:r>
            <a:r>
              <a:rPr lang="en-ID" sz="2000" b="1" dirty="0" err="1"/>
              <a:t>berperang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13:18). </a:t>
            </a:r>
            <a:r>
              <a:rPr lang="en-ID" sz="2000" b="1" dirty="0" err="1"/>
              <a:t>Namun</a:t>
            </a:r>
            <a:r>
              <a:rPr lang="en-ID" sz="2000" b="1" dirty="0"/>
              <a:t>,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perang</a:t>
            </a:r>
            <a:r>
              <a:rPr lang="en-ID" sz="2000" b="1" dirty="0"/>
              <a:t>, </a:t>
            </a:r>
            <a:r>
              <a:rPr lang="en-ID" sz="2000" b="1" dirty="0" err="1"/>
              <a:t>jadi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berkeliling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13:17).</a:t>
            </a:r>
            <a:endParaRPr lang="en" sz="2000" b="1" dirty="0"/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sarkofagus</a:t>
            </a:r>
            <a:r>
              <a:rPr lang="en-ID" sz="2000" b="1" dirty="0"/>
              <a:t> Yusuf (</a:t>
            </a:r>
            <a:r>
              <a:rPr lang="en-ID" sz="2000" b="1" dirty="0" err="1"/>
              <a:t>Kel</a:t>
            </a:r>
            <a:r>
              <a:rPr lang="en-ID" sz="2000" b="1" dirty="0"/>
              <a:t> 13:19).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jauh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, Allah </a:t>
            </a:r>
            <a:r>
              <a:rPr lang="en-ID" sz="2000" b="1" dirty="0" err="1"/>
              <a:t>membimbing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ajaib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13:21).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7819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pasukan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,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runtuh</a:t>
            </a:r>
            <a:r>
              <a:rPr lang="en-ID" sz="2000" b="1" dirty="0"/>
              <a:t> total (</a:t>
            </a:r>
            <a:r>
              <a:rPr lang="en-ID" sz="2000" b="1" dirty="0" err="1"/>
              <a:t>Kel</a:t>
            </a:r>
            <a:r>
              <a:rPr lang="en-ID" sz="2000" b="1" dirty="0"/>
              <a:t> 14:10-12). </a:t>
            </a: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cepatnya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melupakan</a:t>
            </a:r>
            <a:r>
              <a:rPr lang="en-ID" sz="2000" b="1" dirty="0"/>
              <a:t> </a:t>
            </a:r>
            <a:r>
              <a:rPr lang="en-ID" sz="2000" b="1" dirty="0" err="1"/>
              <a:t>mukjizat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alami</a:t>
            </a:r>
            <a:r>
              <a:rPr lang="en-ID" sz="2000" b="1" dirty="0"/>
              <a:t>! </a:t>
            </a:r>
            <a:r>
              <a:rPr lang="en-ID" sz="2000" b="1" dirty="0" err="1"/>
              <a:t>Mungkinkah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pada </a:t>
            </a:r>
            <a:r>
              <a:rPr lang="en-ID" sz="2000" b="1" dirty="0" err="1"/>
              <a:t>kita</a:t>
            </a:r>
            <a:r>
              <a:rPr lang="en-ID" sz="2000" b="1" dirty="0"/>
              <a:t> juga?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Sementara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Firaun</a:t>
            </a:r>
            <a:r>
              <a:rPr lang="en-ID" sz="2000" b="1" dirty="0"/>
              <a:t> </a:t>
            </a:r>
            <a:r>
              <a:rPr lang="en-ID" sz="2000" b="1" dirty="0" err="1"/>
              <a:t>menyesal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bertobat</a:t>
            </a:r>
            <a:r>
              <a:rPr lang="en-ID" sz="2000" b="1" dirty="0"/>
              <a:t> dan </a:t>
            </a:r>
            <a:r>
              <a:rPr lang="en-ID" sz="2000" b="1" dirty="0" err="1"/>
              <a:t>mengejar</a:t>
            </a:r>
            <a:r>
              <a:rPr lang="en-ID" sz="2000" b="1" dirty="0"/>
              <a:t> Israel (</a:t>
            </a:r>
            <a:r>
              <a:rPr lang="en-ID" sz="2000" b="1" dirty="0" err="1"/>
              <a:t>Kel</a:t>
            </a:r>
            <a:r>
              <a:rPr lang="en-ID" sz="2000" b="1" dirty="0"/>
              <a:t> 14:5). Israel </a:t>
            </a:r>
            <a:r>
              <a:rPr lang="en-ID" sz="2000" b="1" dirty="0" err="1"/>
              <a:t>kini</a:t>
            </a:r>
            <a:r>
              <a:rPr lang="en-ID" sz="2000" b="1" dirty="0"/>
              <a:t> </a:t>
            </a:r>
            <a:r>
              <a:rPr lang="en-ID" sz="2000" b="1" dirty="0" err="1"/>
              <a:t>terjebak</a:t>
            </a:r>
            <a:r>
              <a:rPr lang="en-ID" sz="2000" b="1" dirty="0"/>
              <a:t> di </a:t>
            </a:r>
            <a:r>
              <a:rPr lang="en-ID" sz="2000" b="1" dirty="0" err="1"/>
              <a:t>padang</a:t>
            </a:r>
            <a:r>
              <a:rPr lang="en-ID" sz="2000" b="1" dirty="0"/>
              <a:t> </a:t>
            </a:r>
            <a:r>
              <a:rPr lang="en-ID" sz="2000" b="1" dirty="0" err="1"/>
              <a:t>gurun</a:t>
            </a:r>
            <a:r>
              <a:rPr lang="en-ID" sz="2000" b="1" dirty="0"/>
              <a:t>,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keluar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14:2-3, 9).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Ingatlah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perbuatan-perbuatan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ajaib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Taw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 SETAPAK DI LAUT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511135"/>
            <a:ext cx="9969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berkatalah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Janganlah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takut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berdirilah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lihatlah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keselamatan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TUHAN, yang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diberikan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Mesir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lihat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lihat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selama-lamanya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TUHAN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berperang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diam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1" y="15809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Menghadapi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ketidakpercayaan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Musa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mendorong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14:13-14):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020186"/>
              </p:ext>
            </p:extLst>
          </p:nvPr>
        </p:nvGraphicFramePr>
        <p:xfrm>
          <a:off x="266699" y="2005012"/>
          <a:ext cx="652462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1293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2025-07-14T06:55:27Z</dcterms:created>
  <dcterms:modified xsi:type="dcterms:W3CDTF">2025-09-17T05:45:38Z</dcterms:modified>
</cp:coreProperties>
</file>