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4"/>
  </p:notesMasterIdLst>
  <p:sldIdLst>
    <p:sldId id="257" r:id="rId3"/>
    <p:sldId id="293" r:id="rId4"/>
    <p:sldId id="259" r:id="rId5"/>
    <p:sldId id="260" r:id="rId6"/>
    <p:sldId id="261" r:id="rId7"/>
    <p:sldId id="294" r:id="rId8"/>
    <p:sldId id="264" r:id="rId9"/>
    <p:sldId id="265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2853" autoAdjust="0"/>
  </p:normalViewPr>
  <p:slideViewPr>
    <p:cSldViewPr snapToGrid="0">
      <p:cViewPr varScale="1">
        <p:scale>
          <a:sx n="88" d="100"/>
          <a:sy n="88" d="100"/>
        </p:scale>
        <p:origin x="13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C2A380-C8F0-4005-B931-D1B5DB6D39AA}" type="doc">
      <dgm:prSet loTypeId="urn:microsoft.com/office/officeart/2005/8/layout/process4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CF4B080-8F78-4052-BB8A-339B78DD9DD0}">
      <dgm:prSet custT="1"/>
      <dgm:spPr>
        <a:solidFill>
          <a:srgbClr val="009999"/>
        </a:solidFill>
      </dgm:spPr>
      <dgm:t>
        <a:bodyPr lIns="180000"/>
        <a:lstStyle/>
        <a:p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Air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bersih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Keluaran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15:22-27)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C0EE08-D1E4-4841-9DF7-7CD60289F568}" type="parTrans" cxnId="{6D43B684-9B1B-4262-82BA-30959E4DA90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4F272D-20DF-4595-AA27-4BD1FD0B9DB0}" type="sibTrans" cxnId="{6D43B684-9B1B-4262-82BA-30959E4DA90A}">
      <dgm:prSet/>
      <dgm:spPr>
        <a:solidFill>
          <a:srgbClr val="7FFFFD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556642-FD75-493E-AF8B-0DFFB9B56AC1}">
      <dgm:prSet custT="1"/>
      <dgm:spPr>
        <a:solidFill>
          <a:srgbClr val="A46200"/>
        </a:solidFill>
      </dgm:spPr>
      <dgm:t>
        <a:bodyPr lIns="180000"/>
        <a:lstStyle/>
        <a:p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Roti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dari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surga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Keluaran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16:1-36)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D2D5D9-5C36-4280-8362-3325E5233C9C}" type="parTrans" cxnId="{A57B6689-25C6-4D8E-A925-AB94BE24CFA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9A2E44-4674-4A71-9D1B-4D67D6D5BDD3}" type="sibTrans" cxnId="{A57B6689-25C6-4D8E-A925-AB94BE24CFAB}">
      <dgm:prSet/>
      <dgm:spPr>
        <a:solidFill>
          <a:srgbClr val="FED394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1B90E9-7424-4075-883A-065367368CFC}">
      <dgm:prSet custT="1"/>
      <dgm:spPr>
        <a:solidFill>
          <a:srgbClr val="007AD6"/>
        </a:solidFill>
      </dgm:spPr>
      <dgm:t>
        <a:bodyPr lIns="180000"/>
        <a:lstStyle/>
        <a:p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Gunung Batu di Horeb (Keluaran 17:1-7)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F3E05B-66EF-44BE-939D-4B02A724778A}" type="parTrans" cxnId="{DF6D97B3-A119-4FB1-ACBD-76113521BCF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FE775D-3FAB-4C41-9B93-0C5323918E32}" type="sibTrans" cxnId="{DF6D97B3-A119-4FB1-ACBD-76113521BCF8}">
      <dgm:prSet/>
      <dgm:spPr>
        <a:solidFill>
          <a:srgbClr val="94D1FE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787015-09D3-4D5E-AF0E-DAC88C7D7052}">
      <dgm:prSet custT="1"/>
      <dgm:spPr>
        <a:solidFill>
          <a:schemeClr val="accent1">
            <a:lumMod val="50000"/>
          </a:schemeClr>
        </a:solidFill>
      </dgm:spPr>
      <dgm:t>
        <a:bodyPr lIns="180000"/>
        <a:lstStyle/>
        <a:p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Tangan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yang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terangkat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Keluaran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17:8-16)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0FC29D-345F-4FE0-A20E-17B2AF99A20C}" type="parTrans" cxnId="{2F005D18-11FC-464E-822B-B234B1BC016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AE459E-45B1-400F-896F-A7521227B4B3}" type="sibTrans" cxnId="{2F005D18-11FC-464E-822B-B234B1BC0162}">
      <dgm:prSet/>
      <dgm:spPr>
        <a:solidFill>
          <a:srgbClr val="FEA8FE"/>
        </a:solidFill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375FE6-A5DD-4931-99DA-84A24DA441EE}">
      <dgm:prSet custT="1"/>
      <dgm:spPr>
        <a:solidFill>
          <a:schemeClr val="accent4">
            <a:lumMod val="75000"/>
          </a:schemeClr>
        </a:solidFill>
      </dgm:spPr>
      <dgm:t>
        <a:bodyPr lIns="180000"/>
        <a:lstStyle/>
        <a:p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Nasihat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yang 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baik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Keluaran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18:1-27)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DCBE49-8272-42C5-909F-E6D964572391}" type="parTrans" cxnId="{06D45706-748F-45BE-B005-9B67BD4CE02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73A2D0-FDFB-4B30-BF04-1230BB534FE1}" type="sibTrans" cxnId="{06D45706-748F-45BE-B005-9B67BD4CE02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69DEA91-D17C-41FD-9949-8CD98E44FFB9}">
      <dgm:prSet custT="1"/>
      <dgm:spPr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180000" tIns="142240" rIns="142240" bIns="14224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Roti dan air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kehidupan</a:t>
          </a:r>
          <a:r>
            <a:rPr lang="en-US" sz="2000" b="1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: Yesus</a:t>
          </a:r>
          <a:endParaRPr lang="en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0DB69344-1551-48E3-8FBD-DC70D7354CDA}" type="parTrans" cxnId="{1BFBBAF1-97E1-41D9-8A77-DC052ADE3A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418B17F-DE86-4ABB-8A6A-8A07536F6176}" type="sibTrans" cxnId="{1BFBBAF1-97E1-41D9-8A77-DC052ADE3A8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0D80C5-4A31-4270-9D91-2CB8DD30B17F}" type="pres">
      <dgm:prSet presAssocID="{E2C2A380-C8F0-4005-B931-D1B5DB6D39AA}" presName="Name0" presStyleCnt="0">
        <dgm:presLayoutVars>
          <dgm:dir/>
          <dgm:animLvl val="lvl"/>
          <dgm:resizeHandles val="exact"/>
        </dgm:presLayoutVars>
      </dgm:prSet>
      <dgm:spPr/>
    </dgm:pt>
    <dgm:pt modelId="{CC07CE03-640A-4ADE-9E0B-311E1CFF8D6C}" type="pres">
      <dgm:prSet presAssocID="{769DEA91-D17C-41FD-9949-8CD98E44FFB9}" presName="boxAndChildren" presStyleCnt="0"/>
      <dgm:spPr/>
    </dgm:pt>
    <dgm:pt modelId="{FBE61225-A24C-4821-B840-22C44418829A}" type="pres">
      <dgm:prSet presAssocID="{769DEA91-D17C-41FD-9949-8CD98E44FFB9}" presName="parentTextBox" presStyleLbl="node1" presStyleIdx="0" presStyleCnt="6"/>
      <dgm:spPr>
        <a:xfrm>
          <a:off x="0" y="2603988"/>
          <a:ext cx="7058026" cy="341772"/>
        </a:xfrm>
        <a:prstGeom prst="rect">
          <a:avLst/>
        </a:prstGeom>
      </dgm:spPr>
    </dgm:pt>
    <dgm:pt modelId="{4014B0A8-4B2D-46A9-9E5D-12C6DCC2C144}" type="pres">
      <dgm:prSet presAssocID="{CE73A2D0-FDFB-4B30-BF04-1230BB534FE1}" presName="sp" presStyleCnt="0"/>
      <dgm:spPr/>
    </dgm:pt>
    <dgm:pt modelId="{EA9BFC26-A771-49B9-9703-F992CC08BFD8}" type="pres">
      <dgm:prSet presAssocID="{82375FE6-A5DD-4931-99DA-84A24DA441EE}" presName="arrowAndChildren" presStyleCnt="0"/>
      <dgm:spPr/>
    </dgm:pt>
    <dgm:pt modelId="{7C9082F3-BE23-4F93-A295-2A6D144D84E3}" type="pres">
      <dgm:prSet presAssocID="{82375FE6-A5DD-4931-99DA-84A24DA441EE}" presName="parentTextArrow" presStyleLbl="node1" presStyleIdx="1" presStyleCnt="6"/>
      <dgm:spPr/>
    </dgm:pt>
    <dgm:pt modelId="{10858B3A-4CAC-438D-B70A-2C3FA514FD7A}" type="pres">
      <dgm:prSet presAssocID="{F1AE459E-45B1-400F-896F-A7521227B4B3}" presName="sp" presStyleCnt="0"/>
      <dgm:spPr/>
    </dgm:pt>
    <dgm:pt modelId="{FA6BCDBA-24F5-4963-8BB2-40BB273BDA07}" type="pres">
      <dgm:prSet presAssocID="{81787015-09D3-4D5E-AF0E-DAC88C7D7052}" presName="arrowAndChildren" presStyleCnt="0"/>
      <dgm:spPr/>
    </dgm:pt>
    <dgm:pt modelId="{F62D5662-4FB1-4590-AEB8-78074FF878B1}" type="pres">
      <dgm:prSet presAssocID="{81787015-09D3-4D5E-AF0E-DAC88C7D7052}" presName="parentTextArrow" presStyleLbl="node1" presStyleIdx="2" presStyleCnt="6"/>
      <dgm:spPr/>
    </dgm:pt>
    <dgm:pt modelId="{70DA921B-9E17-4F41-AEDE-FB00B8373A51}" type="pres">
      <dgm:prSet presAssocID="{1CFE775D-3FAB-4C41-9B93-0C5323918E32}" presName="sp" presStyleCnt="0"/>
      <dgm:spPr/>
    </dgm:pt>
    <dgm:pt modelId="{A557BA17-814A-450B-BD04-A70C012384FD}" type="pres">
      <dgm:prSet presAssocID="{FA1B90E9-7424-4075-883A-065367368CFC}" presName="arrowAndChildren" presStyleCnt="0"/>
      <dgm:spPr/>
    </dgm:pt>
    <dgm:pt modelId="{03A1FB19-05EE-46FF-9BFC-E6C83ADBD938}" type="pres">
      <dgm:prSet presAssocID="{FA1B90E9-7424-4075-883A-065367368CFC}" presName="parentTextArrow" presStyleLbl="node1" presStyleIdx="3" presStyleCnt="6"/>
      <dgm:spPr/>
    </dgm:pt>
    <dgm:pt modelId="{FCC82065-AB12-4C5F-8427-3FC7DF34EA52}" type="pres">
      <dgm:prSet presAssocID="{7B9A2E44-4674-4A71-9D1B-4D67D6D5BDD3}" presName="sp" presStyleCnt="0"/>
      <dgm:spPr/>
    </dgm:pt>
    <dgm:pt modelId="{52AB3584-4855-4F8B-8F30-6F34057A7632}" type="pres">
      <dgm:prSet presAssocID="{FD556642-FD75-493E-AF8B-0DFFB9B56AC1}" presName="arrowAndChildren" presStyleCnt="0"/>
      <dgm:spPr/>
    </dgm:pt>
    <dgm:pt modelId="{09A4EDD2-FE5F-4F77-9BC7-36DCBF3BCFB8}" type="pres">
      <dgm:prSet presAssocID="{FD556642-FD75-493E-AF8B-0DFFB9B56AC1}" presName="parentTextArrow" presStyleLbl="node1" presStyleIdx="4" presStyleCnt="6"/>
      <dgm:spPr/>
    </dgm:pt>
    <dgm:pt modelId="{8560FB32-0D34-41EE-A84F-E29BF7C74967}" type="pres">
      <dgm:prSet presAssocID="{514F272D-20DF-4595-AA27-4BD1FD0B9DB0}" presName="sp" presStyleCnt="0"/>
      <dgm:spPr/>
    </dgm:pt>
    <dgm:pt modelId="{867CB290-3EA6-4E1D-A67B-6F51AC65C39C}" type="pres">
      <dgm:prSet presAssocID="{3CF4B080-8F78-4052-BB8A-339B78DD9DD0}" presName="arrowAndChildren" presStyleCnt="0"/>
      <dgm:spPr/>
    </dgm:pt>
    <dgm:pt modelId="{0C2FDEF2-A415-4317-BF49-2F0A87F2FE5A}" type="pres">
      <dgm:prSet presAssocID="{3CF4B080-8F78-4052-BB8A-339B78DD9DD0}" presName="parentTextArrow" presStyleLbl="node1" presStyleIdx="5" presStyleCnt="6"/>
      <dgm:spPr/>
    </dgm:pt>
  </dgm:ptLst>
  <dgm:cxnLst>
    <dgm:cxn modelId="{06D45706-748F-45BE-B005-9B67BD4CE022}" srcId="{E2C2A380-C8F0-4005-B931-D1B5DB6D39AA}" destId="{82375FE6-A5DD-4931-99DA-84A24DA441EE}" srcOrd="4" destOrd="0" parTransId="{17DCBE49-8272-42C5-909F-E6D964572391}" sibTransId="{CE73A2D0-FDFB-4B30-BF04-1230BB534FE1}"/>
    <dgm:cxn modelId="{2F005D18-11FC-464E-822B-B234B1BC0162}" srcId="{E2C2A380-C8F0-4005-B931-D1B5DB6D39AA}" destId="{81787015-09D3-4D5E-AF0E-DAC88C7D7052}" srcOrd="3" destOrd="0" parTransId="{1A0FC29D-345F-4FE0-A20E-17B2AF99A20C}" sibTransId="{F1AE459E-45B1-400F-896F-A7521227B4B3}"/>
    <dgm:cxn modelId="{43388A2F-2FFE-4FE6-A4C5-33449727DD02}" type="presOf" srcId="{82375FE6-A5DD-4931-99DA-84A24DA441EE}" destId="{7C9082F3-BE23-4F93-A295-2A6D144D84E3}" srcOrd="0" destOrd="0" presId="urn:microsoft.com/office/officeart/2005/8/layout/process4"/>
    <dgm:cxn modelId="{2AE46644-4BA9-4508-8CE7-0AD00916B5E0}" type="presOf" srcId="{81787015-09D3-4D5E-AF0E-DAC88C7D7052}" destId="{F62D5662-4FB1-4590-AEB8-78074FF878B1}" srcOrd="0" destOrd="0" presId="urn:microsoft.com/office/officeart/2005/8/layout/process4"/>
    <dgm:cxn modelId="{F6C5CB46-AD4E-4616-98D0-93002328E296}" type="presOf" srcId="{E2C2A380-C8F0-4005-B931-D1B5DB6D39AA}" destId="{E60D80C5-4A31-4270-9D91-2CB8DD30B17F}" srcOrd="0" destOrd="0" presId="urn:microsoft.com/office/officeart/2005/8/layout/process4"/>
    <dgm:cxn modelId="{6D43B684-9B1B-4262-82BA-30959E4DA90A}" srcId="{E2C2A380-C8F0-4005-B931-D1B5DB6D39AA}" destId="{3CF4B080-8F78-4052-BB8A-339B78DD9DD0}" srcOrd="0" destOrd="0" parTransId="{91C0EE08-D1E4-4841-9DF7-7CD60289F568}" sibTransId="{514F272D-20DF-4595-AA27-4BD1FD0B9DB0}"/>
    <dgm:cxn modelId="{A57B6689-25C6-4D8E-A925-AB94BE24CFAB}" srcId="{E2C2A380-C8F0-4005-B931-D1B5DB6D39AA}" destId="{FD556642-FD75-493E-AF8B-0DFFB9B56AC1}" srcOrd="1" destOrd="0" parTransId="{B9D2D5D9-5C36-4280-8362-3325E5233C9C}" sibTransId="{7B9A2E44-4674-4A71-9D1B-4D67D6D5BDD3}"/>
    <dgm:cxn modelId="{0CA300A6-8DA9-4E47-B0A4-6786217B24B2}" type="presOf" srcId="{769DEA91-D17C-41FD-9949-8CD98E44FFB9}" destId="{FBE61225-A24C-4821-B840-22C44418829A}" srcOrd="0" destOrd="0" presId="urn:microsoft.com/office/officeart/2005/8/layout/process4"/>
    <dgm:cxn modelId="{DF6D97B3-A119-4FB1-ACBD-76113521BCF8}" srcId="{E2C2A380-C8F0-4005-B931-D1B5DB6D39AA}" destId="{FA1B90E9-7424-4075-883A-065367368CFC}" srcOrd="2" destOrd="0" parTransId="{93F3E05B-66EF-44BE-939D-4B02A724778A}" sibTransId="{1CFE775D-3FAB-4C41-9B93-0C5323918E32}"/>
    <dgm:cxn modelId="{B08B62DB-99C3-45B2-AF32-5C65CC6EB6F2}" type="presOf" srcId="{FD556642-FD75-493E-AF8B-0DFFB9B56AC1}" destId="{09A4EDD2-FE5F-4F77-9BC7-36DCBF3BCFB8}" srcOrd="0" destOrd="0" presId="urn:microsoft.com/office/officeart/2005/8/layout/process4"/>
    <dgm:cxn modelId="{1CD16FED-86A9-44E9-BED5-FF96B44A9F17}" type="presOf" srcId="{FA1B90E9-7424-4075-883A-065367368CFC}" destId="{03A1FB19-05EE-46FF-9BFC-E6C83ADBD938}" srcOrd="0" destOrd="0" presId="urn:microsoft.com/office/officeart/2005/8/layout/process4"/>
    <dgm:cxn modelId="{1BFBBAF1-97E1-41D9-8A77-DC052ADE3A86}" srcId="{E2C2A380-C8F0-4005-B931-D1B5DB6D39AA}" destId="{769DEA91-D17C-41FD-9949-8CD98E44FFB9}" srcOrd="5" destOrd="0" parTransId="{0DB69344-1551-48E3-8FBD-DC70D7354CDA}" sibTransId="{B418B17F-DE86-4ABB-8A6A-8A07536F6176}"/>
    <dgm:cxn modelId="{1C9BFAF5-EB10-4D49-ADE0-1AB36278EBE6}" type="presOf" srcId="{3CF4B080-8F78-4052-BB8A-339B78DD9DD0}" destId="{0C2FDEF2-A415-4317-BF49-2F0A87F2FE5A}" srcOrd="0" destOrd="0" presId="urn:microsoft.com/office/officeart/2005/8/layout/process4"/>
    <dgm:cxn modelId="{0BB530A6-0C54-4AB7-8DCB-9B21304415C8}" type="presParOf" srcId="{E60D80C5-4A31-4270-9D91-2CB8DD30B17F}" destId="{CC07CE03-640A-4ADE-9E0B-311E1CFF8D6C}" srcOrd="0" destOrd="0" presId="urn:microsoft.com/office/officeart/2005/8/layout/process4"/>
    <dgm:cxn modelId="{EA05B39D-8FD2-46CF-BA2A-868A45A9220A}" type="presParOf" srcId="{CC07CE03-640A-4ADE-9E0B-311E1CFF8D6C}" destId="{FBE61225-A24C-4821-B840-22C44418829A}" srcOrd="0" destOrd="0" presId="urn:microsoft.com/office/officeart/2005/8/layout/process4"/>
    <dgm:cxn modelId="{1B93E667-6859-43BF-A70C-59BF7BED5B7D}" type="presParOf" srcId="{E60D80C5-4A31-4270-9D91-2CB8DD30B17F}" destId="{4014B0A8-4B2D-46A9-9E5D-12C6DCC2C144}" srcOrd="1" destOrd="0" presId="urn:microsoft.com/office/officeart/2005/8/layout/process4"/>
    <dgm:cxn modelId="{53081659-A39B-467A-9073-0B7F3527BB0A}" type="presParOf" srcId="{E60D80C5-4A31-4270-9D91-2CB8DD30B17F}" destId="{EA9BFC26-A771-49B9-9703-F992CC08BFD8}" srcOrd="2" destOrd="0" presId="urn:microsoft.com/office/officeart/2005/8/layout/process4"/>
    <dgm:cxn modelId="{EB3F30CD-9B0D-4C83-89E1-7070D2943E74}" type="presParOf" srcId="{EA9BFC26-A771-49B9-9703-F992CC08BFD8}" destId="{7C9082F3-BE23-4F93-A295-2A6D144D84E3}" srcOrd="0" destOrd="0" presId="urn:microsoft.com/office/officeart/2005/8/layout/process4"/>
    <dgm:cxn modelId="{0B341F01-7142-4C3A-9AAE-6A8F01B6E396}" type="presParOf" srcId="{E60D80C5-4A31-4270-9D91-2CB8DD30B17F}" destId="{10858B3A-4CAC-438D-B70A-2C3FA514FD7A}" srcOrd="3" destOrd="0" presId="urn:microsoft.com/office/officeart/2005/8/layout/process4"/>
    <dgm:cxn modelId="{534328E8-3D1B-4C15-BEC4-E4022B50F290}" type="presParOf" srcId="{E60D80C5-4A31-4270-9D91-2CB8DD30B17F}" destId="{FA6BCDBA-24F5-4963-8BB2-40BB273BDA07}" srcOrd="4" destOrd="0" presId="urn:microsoft.com/office/officeart/2005/8/layout/process4"/>
    <dgm:cxn modelId="{D53EEB0D-5058-4351-8221-C168BE303E3D}" type="presParOf" srcId="{FA6BCDBA-24F5-4963-8BB2-40BB273BDA07}" destId="{F62D5662-4FB1-4590-AEB8-78074FF878B1}" srcOrd="0" destOrd="0" presId="urn:microsoft.com/office/officeart/2005/8/layout/process4"/>
    <dgm:cxn modelId="{9F624F52-3800-4DC9-8B3A-56B587DCB6D6}" type="presParOf" srcId="{E60D80C5-4A31-4270-9D91-2CB8DD30B17F}" destId="{70DA921B-9E17-4F41-AEDE-FB00B8373A51}" srcOrd="5" destOrd="0" presId="urn:microsoft.com/office/officeart/2005/8/layout/process4"/>
    <dgm:cxn modelId="{06E6AA0D-4851-4B09-878B-57447995591A}" type="presParOf" srcId="{E60D80C5-4A31-4270-9D91-2CB8DD30B17F}" destId="{A557BA17-814A-450B-BD04-A70C012384FD}" srcOrd="6" destOrd="0" presId="urn:microsoft.com/office/officeart/2005/8/layout/process4"/>
    <dgm:cxn modelId="{0062C42C-5F3F-4160-B570-3C45783BAF1E}" type="presParOf" srcId="{A557BA17-814A-450B-BD04-A70C012384FD}" destId="{03A1FB19-05EE-46FF-9BFC-E6C83ADBD938}" srcOrd="0" destOrd="0" presId="urn:microsoft.com/office/officeart/2005/8/layout/process4"/>
    <dgm:cxn modelId="{AFD90F14-082B-4680-A3A3-EFC912013C3E}" type="presParOf" srcId="{E60D80C5-4A31-4270-9D91-2CB8DD30B17F}" destId="{FCC82065-AB12-4C5F-8427-3FC7DF34EA52}" srcOrd="7" destOrd="0" presId="urn:microsoft.com/office/officeart/2005/8/layout/process4"/>
    <dgm:cxn modelId="{BC485BA6-81E8-4376-B3DE-91F045F43826}" type="presParOf" srcId="{E60D80C5-4A31-4270-9D91-2CB8DD30B17F}" destId="{52AB3584-4855-4F8B-8F30-6F34057A7632}" srcOrd="8" destOrd="0" presId="urn:microsoft.com/office/officeart/2005/8/layout/process4"/>
    <dgm:cxn modelId="{E6D34353-E943-4D4B-871C-1D356D81E5A7}" type="presParOf" srcId="{52AB3584-4855-4F8B-8F30-6F34057A7632}" destId="{09A4EDD2-FE5F-4F77-9BC7-36DCBF3BCFB8}" srcOrd="0" destOrd="0" presId="urn:microsoft.com/office/officeart/2005/8/layout/process4"/>
    <dgm:cxn modelId="{09384109-4DDC-4712-A635-504E686F33D7}" type="presParOf" srcId="{E60D80C5-4A31-4270-9D91-2CB8DD30B17F}" destId="{8560FB32-0D34-41EE-A84F-E29BF7C74967}" srcOrd="9" destOrd="0" presId="urn:microsoft.com/office/officeart/2005/8/layout/process4"/>
    <dgm:cxn modelId="{A2C79D1D-31C1-4914-95AF-529CF8CDF5D0}" type="presParOf" srcId="{E60D80C5-4A31-4270-9D91-2CB8DD30B17F}" destId="{867CB290-3EA6-4E1D-A67B-6F51AC65C39C}" srcOrd="10" destOrd="0" presId="urn:microsoft.com/office/officeart/2005/8/layout/process4"/>
    <dgm:cxn modelId="{DB36A852-DFBA-4061-ABD1-BA44A86D8117}" type="presParOf" srcId="{867CB290-3EA6-4E1D-A67B-6F51AC65C39C}" destId="{0C2FDEF2-A415-4317-BF49-2F0A87F2FE5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0946B5-2509-443A-9878-BA4F358486F1}" type="doc">
      <dgm:prSet loTypeId="urn:microsoft.com/office/officeart/2005/8/layout/vList5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E66BBE0E-A3C5-46BE-AA3F-9A7E9A51E526}">
      <dgm:prSet custT="1"/>
      <dgm:spPr>
        <a:solidFill>
          <a:srgbClr val="7030A0"/>
        </a:solidFill>
      </dgm:spPr>
      <dgm:t>
        <a:bodyPr/>
        <a:lstStyle/>
        <a:p>
          <a:pPr algn="ctr"/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Mereka melupakan </a:t>
          </a:r>
          <a:r>
            <a:rPr lang="en" sz="18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masa lalu</a:t>
          </a:r>
          <a:endParaRPr lang="es-ES" sz="18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E45A12-A625-4F48-840F-252E31705B68}" type="parTrans" cxnId="{C397799F-E2E5-445E-825A-1D99DFBF8036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9B5678-BB4C-4E9B-A7CB-6DFFA0E905F4}" type="sibTrans" cxnId="{C397799F-E2E5-445E-825A-1D99DFBF8036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129807-48D3-466B-98AA-33E9AD0ACAEA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pPr algn="ctr"/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Mereka berfokus pada kesulitan </a:t>
          </a:r>
          <a:r>
            <a:rPr lang="en" sz="18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masa sekarang</a:t>
          </a:r>
          <a:endParaRPr lang="es-ES" sz="18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D95FFB-BAC1-42CF-9628-70AF9FCA493D}" type="parTrans" cxnId="{5C26DD45-D3B8-4963-A5CD-363BD28CF485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F95E5C-61C4-4C13-93DE-AE1AB056E36E}" type="sibTrans" cxnId="{5C26DD45-D3B8-4963-A5CD-363BD28CF485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F2EBE1-57C1-4AD6-B342-35C7020150E1}">
      <dgm:prSet custT="1"/>
      <dgm:spPr>
        <a:solidFill>
          <a:srgbClr val="0070C0"/>
        </a:solidFill>
      </dgm:spPr>
      <dgm:t>
        <a:bodyPr/>
        <a:lstStyle/>
        <a:p>
          <a:pPr algn="ctr"/>
          <a:r>
            <a:rPr lang="e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Mereka kehilangan pandangan tentang janji </a:t>
          </a:r>
          <a:r>
            <a:rPr lang="en" sz="1800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masa depan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C584AD-18D0-453A-81F4-4D4359877C83}" type="parTrans" cxnId="{3E841D06-FD1E-435F-BE1F-C5963EC0C69F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DB431D-1CD6-48D6-A889-06E726950174}" type="sibTrans" cxnId="{3E841D06-FD1E-435F-BE1F-C5963EC0C69F}">
      <dgm:prSet/>
      <dgm:spPr/>
      <dgm:t>
        <a:bodyPr/>
        <a:lstStyle/>
        <a:p>
          <a:pPr algn="ctr"/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8D9322-4B20-41D4-8B15-3D8093FAC466}" type="pres">
      <dgm:prSet presAssocID="{AB0946B5-2509-443A-9878-BA4F358486F1}" presName="Name0" presStyleCnt="0">
        <dgm:presLayoutVars>
          <dgm:dir/>
          <dgm:animLvl val="lvl"/>
          <dgm:resizeHandles val="exact"/>
        </dgm:presLayoutVars>
      </dgm:prSet>
      <dgm:spPr/>
    </dgm:pt>
    <dgm:pt modelId="{6DA3E0D6-8B59-4E1C-8E68-EEE5F6CF329E}" type="pres">
      <dgm:prSet presAssocID="{E66BBE0E-A3C5-46BE-AA3F-9A7E9A51E526}" presName="linNode" presStyleCnt="0"/>
      <dgm:spPr/>
    </dgm:pt>
    <dgm:pt modelId="{E571139B-0752-42D3-95E6-C7C8C5B6DF09}" type="pres">
      <dgm:prSet presAssocID="{E66BBE0E-A3C5-46BE-AA3F-9A7E9A51E526}" presName="parentText" presStyleLbl="node1" presStyleIdx="0" presStyleCnt="3" custScaleX="266391">
        <dgm:presLayoutVars>
          <dgm:chMax val="1"/>
          <dgm:bulletEnabled val="1"/>
        </dgm:presLayoutVars>
      </dgm:prSet>
      <dgm:spPr/>
    </dgm:pt>
    <dgm:pt modelId="{451EEE3B-DB4C-42E5-AAB0-D2DC6BDA980D}" type="pres">
      <dgm:prSet presAssocID="{879B5678-BB4C-4E9B-A7CB-6DFFA0E905F4}" presName="sp" presStyleCnt="0"/>
      <dgm:spPr/>
    </dgm:pt>
    <dgm:pt modelId="{0899D857-E49C-457F-8BE8-D8FE48722A84}" type="pres">
      <dgm:prSet presAssocID="{5B129807-48D3-466B-98AA-33E9AD0ACAEA}" presName="linNode" presStyleCnt="0"/>
      <dgm:spPr/>
    </dgm:pt>
    <dgm:pt modelId="{B0D67868-C119-4015-8311-3B0E1C4212B1}" type="pres">
      <dgm:prSet presAssocID="{5B129807-48D3-466B-98AA-33E9AD0ACAEA}" presName="parentText" presStyleLbl="node1" presStyleIdx="1" presStyleCnt="3" custScaleX="266391">
        <dgm:presLayoutVars>
          <dgm:chMax val="1"/>
          <dgm:bulletEnabled val="1"/>
        </dgm:presLayoutVars>
      </dgm:prSet>
      <dgm:spPr/>
    </dgm:pt>
    <dgm:pt modelId="{BB65BA7E-8BE3-484B-83DA-EA6963B65DD6}" type="pres">
      <dgm:prSet presAssocID="{26F95E5C-61C4-4C13-93DE-AE1AB056E36E}" presName="sp" presStyleCnt="0"/>
      <dgm:spPr/>
    </dgm:pt>
    <dgm:pt modelId="{6FC9DF12-2017-490F-9FDE-D19177025CC7}" type="pres">
      <dgm:prSet presAssocID="{23F2EBE1-57C1-4AD6-B342-35C7020150E1}" presName="linNode" presStyleCnt="0"/>
      <dgm:spPr/>
    </dgm:pt>
    <dgm:pt modelId="{4C715E65-C8AB-467E-93B9-D6726804322E}" type="pres">
      <dgm:prSet presAssocID="{23F2EBE1-57C1-4AD6-B342-35C7020150E1}" presName="parentText" presStyleLbl="node1" presStyleIdx="2" presStyleCnt="3" custScaleX="266391">
        <dgm:presLayoutVars>
          <dgm:chMax val="1"/>
          <dgm:bulletEnabled val="1"/>
        </dgm:presLayoutVars>
      </dgm:prSet>
      <dgm:spPr/>
    </dgm:pt>
  </dgm:ptLst>
  <dgm:cxnLst>
    <dgm:cxn modelId="{3E841D06-FD1E-435F-BE1F-C5963EC0C69F}" srcId="{AB0946B5-2509-443A-9878-BA4F358486F1}" destId="{23F2EBE1-57C1-4AD6-B342-35C7020150E1}" srcOrd="2" destOrd="0" parTransId="{5BC584AD-18D0-453A-81F4-4D4359877C83}" sibTransId="{94DB431D-1CD6-48D6-A889-06E726950174}"/>
    <dgm:cxn modelId="{17560A2E-B8E6-4D84-8AC7-76234B683419}" type="presOf" srcId="{AB0946B5-2509-443A-9878-BA4F358486F1}" destId="{A58D9322-4B20-41D4-8B15-3D8093FAC466}" srcOrd="0" destOrd="0" presId="urn:microsoft.com/office/officeart/2005/8/layout/vList5"/>
    <dgm:cxn modelId="{5C26DD45-D3B8-4963-A5CD-363BD28CF485}" srcId="{AB0946B5-2509-443A-9878-BA4F358486F1}" destId="{5B129807-48D3-466B-98AA-33E9AD0ACAEA}" srcOrd="1" destOrd="0" parTransId="{E0D95FFB-BAC1-42CF-9628-70AF9FCA493D}" sibTransId="{26F95E5C-61C4-4C13-93DE-AE1AB056E36E}"/>
    <dgm:cxn modelId="{7A57F189-FC81-4A96-A34F-8DF52CE07AA1}" type="presOf" srcId="{E66BBE0E-A3C5-46BE-AA3F-9A7E9A51E526}" destId="{E571139B-0752-42D3-95E6-C7C8C5B6DF09}" srcOrd="0" destOrd="0" presId="urn:microsoft.com/office/officeart/2005/8/layout/vList5"/>
    <dgm:cxn modelId="{C397799F-E2E5-445E-825A-1D99DFBF8036}" srcId="{AB0946B5-2509-443A-9878-BA4F358486F1}" destId="{E66BBE0E-A3C5-46BE-AA3F-9A7E9A51E526}" srcOrd="0" destOrd="0" parTransId="{02E45A12-A625-4F48-840F-252E31705B68}" sibTransId="{879B5678-BB4C-4E9B-A7CB-6DFFA0E905F4}"/>
    <dgm:cxn modelId="{DD4AB1BF-71D8-4087-B263-90CF5895A1B4}" type="presOf" srcId="{5B129807-48D3-466B-98AA-33E9AD0ACAEA}" destId="{B0D67868-C119-4015-8311-3B0E1C4212B1}" srcOrd="0" destOrd="0" presId="urn:microsoft.com/office/officeart/2005/8/layout/vList5"/>
    <dgm:cxn modelId="{8D115EC6-C554-4EC0-8A59-1098FCFAB675}" type="presOf" srcId="{23F2EBE1-57C1-4AD6-B342-35C7020150E1}" destId="{4C715E65-C8AB-467E-93B9-D6726804322E}" srcOrd="0" destOrd="0" presId="urn:microsoft.com/office/officeart/2005/8/layout/vList5"/>
    <dgm:cxn modelId="{C1DF61C7-4EEB-42B3-884E-45AA72C81424}" type="presParOf" srcId="{A58D9322-4B20-41D4-8B15-3D8093FAC466}" destId="{6DA3E0D6-8B59-4E1C-8E68-EEE5F6CF329E}" srcOrd="0" destOrd="0" presId="urn:microsoft.com/office/officeart/2005/8/layout/vList5"/>
    <dgm:cxn modelId="{C17D5845-5EDB-4349-99BD-C23CC1CD1EFE}" type="presParOf" srcId="{6DA3E0D6-8B59-4E1C-8E68-EEE5F6CF329E}" destId="{E571139B-0752-42D3-95E6-C7C8C5B6DF09}" srcOrd="0" destOrd="0" presId="urn:microsoft.com/office/officeart/2005/8/layout/vList5"/>
    <dgm:cxn modelId="{10D08ED2-C85C-4262-9713-12A6A04E09C1}" type="presParOf" srcId="{A58D9322-4B20-41D4-8B15-3D8093FAC466}" destId="{451EEE3B-DB4C-42E5-AAB0-D2DC6BDA980D}" srcOrd="1" destOrd="0" presId="urn:microsoft.com/office/officeart/2005/8/layout/vList5"/>
    <dgm:cxn modelId="{4FEE27F3-81F0-4937-8B35-468B9C3AF74A}" type="presParOf" srcId="{A58D9322-4B20-41D4-8B15-3D8093FAC466}" destId="{0899D857-E49C-457F-8BE8-D8FE48722A84}" srcOrd="2" destOrd="0" presId="urn:microsoft.com/office/officeart/2005/8/layout/vList5"/>
    <dgm:cxn modelId="{4226C6ED-2B51-4F93-9102-9930424CFB06}" type="presParOf" srcId="{0899D857-E49C-457F-8BE8-D8FE48722A84}" destId="{B0D67868-C119-4015-8311-3B0E1C4212B1}" srcOrd="0" destOrd="0" presId="urn:microsoft.com/office/officeart/2005/8/layout/vList5"/>
    <dgm:cxn modelId="{3BBE22AE-2986-45F0-8CC8-14DA610B5238}" type="presParOf" srcId="{A58D9322-4B20-41D4-8B15-3D8093FAC466}" destId="{BB65BA7E-8BE3-484B-83DA-EA6963B65DD6}" srcOrd="3" destOrd="0" presId="urn:microsoft.com/office/officeart/2005/8/layout/vList5"/>
    <dgm:cxn modelId="{CAFEFC1F-28F3-4FF7-8564-1274DEF7D848}" type="presParOf" srcId="{A58D9322-4B20-41D4-8B15-3D8093FAC466}" destId="{6FC9DF12-2017-490F-9FDE-D19177025CC7}" srcOrd="4" destOrd="0" presId="urn:microsoft.com/office/officeart/2005/8/layout/vList5"/>
    <dgm:cxn modelId="{4D2D6FAC-6B76-43E2-B13A-C0E0C8EF9B8C}" type="presParOf" srcId="{6FC9DF12-2017-490F-9FDE-D19177025CC7}" destId="{4C715E65-C8AB-467E-93B9-D6726804322E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C21D10-5679-430A-A01E-D0EB7FE2905E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4AD98B7-9A60-46F8-B42C-6B675224B8D1}">
      <dgm:prSet custT="1"/>
      <dgm:spPr>
        <a:solidFill>
          <a:srgbClr val="EA3D39"/>
        </a:solidFill>
      </dgm:spPr>
      <dgm:t>
        <a:bodyPr/>
        <a:lstStyle/>
        <a:p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Ciri-cirinya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ID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Kel</a:t>
          </a:r>
          <a:r>
            <a:rPr lang="en-ID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18:21):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64A679-F0A9-4CB4-A07E-04BD84049F22}" type="parTrans" cxnId="{E0BF1E77-1378-4E15-A9B3-6E11C27E58E5}">
      <dgm:prSet/>
      <dgm:spPr/>
      <dgm:t>
        <a:bodyPr/>
        <a:lstStyle/>
        <a:p>
          <a:endParaRPr lang="es-ES" sz="2000"/>
        </a:p>
      </dgm:t>
    </dgm:pt>
    <dgm:pt modelId="{894A301B-0C1C-40EF-AED5-B06E6B554BE0}" type="sibTrans" cxnId="{E0BF1E77-1378-4E15-A9B3-6E11C27E58E5}">
      <dgm:prSet/>
      <dgm:spPr/>
      <dgm:t>
        <a:bodyPr/>
        <a:lstStyle/>
        <a:p>
          <a:endParaRPr lang="es-ES" sz="2000"/>
        </a:p>
      </dgm:t>
    </dgm:pt>
    <dgm:pt modelId="{F5F2B980-3B6A-47D7-AEE3-825DE60B8924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" sz="2000" b="1" dirty="0">
              <a:solidFill>
                <a:schemeClr val="tx1"/>
              </a:solidFill>
            </a:rPr>
            <a:t>Menghormati Allah</a:t>
          </a:r>
          <a:endParaRPr lang="es-ES" sz="2000" dirty="0">
            <a:solidFill>
              <a:schemeClr val="tx1"/>
            </a:solidFill>
          </a:endParaRPr>
        </a:p>
      </dgm:t>
    </dgm:pt>
    <dgm:pt modelId="{36C5300C-9887-436A-AF59-D66178B0F0AC}" type="parTrans" cxnId="{9DAF47E0-1261-49BD-B61D-2240169DFA1F}">
      <dgm:prSet/>
      <dgm:spPr/>
      <dgm:t>
        <a:bodyPr/>
        <a:lstStyle/>
        <a:p>
          <a:endParaRPr lang="es-ES" sz="2000"/>
        </a:p>
      </dgm:t>
    </dgm:pt>
    <dgm:pt modelId="{9FC28E47-04E5-4689-99BD-A6210F55402A}" type="sibTrans" cxnId="{9DAF47E0-1261-49BD-B61D-2240169DFA1F}">
      <dgm:prSet/>
      <dgm:spPr/>
      <dgm:t>
        <a:bodyPr/>
        <a:lstStyle/>
        <a:p>
          <a:endParaRPr lang="es-ES" sz="2000"/>
        </a:p>
      </dgm:t>
    </dgm:pt>
    <dgm:pt modelId="{7DA3D310-3E82-4015-B577-7CC690EE3FA0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" sz="2000" b="1" dirty="0">
              <a:solidFill>
                <a:schemeClr val="tx1"/>
              </a:solidFill>
            </a:rPr>
            <a:t>Dapat dipercaya</a:t>
          </a:r>
          <a:endParaRPr lang="es-ES" sz="2000" dirty="0">
            <a:solidFill>
              <a:schemeClr val="tx1"/>
            </a:solidFill>
          </a:endParaRPr>
        </a:p>
      </dgm:t>
    </dgm:pt>
    <dgm:pt modelId="{7AF717A1-71FE-44C6-A232-4ABECB2F5FC9}" type="parTrans" cxnId="{62BE7AB4-DC31-4FC9-A17F-1DE94C174CBD}">
      <dgm:prSet/>
      <dgm:spPr/>
      <dgm:t>
        <a:bodyPr/>
        <a:lstStyle/>
        <a:p>
          <a:endParaRPr lang="es-ES" sz="2000"/>
        </a:p>
      </dgm:t>
    </dgm:pt>
    <dgm:pt modelId="{C3CAD911-1EEF-4D56-8875-9C049C6A655D}" type="sibTrans" cxnId="{62BE7AB4-DC31-4FC9-A17F-1DE94C174CBD}">
      <dgm:prSet/>
      <dgm:spPr/>
      <dgm:t>
        <a:bodyPr/>
        <a:lstStyle/>
        <a:p>
          <a:endParaRPr lang="es-ES" sz="2000"/>
        </a:p>
      </dgm:t>
    </dgm:pt>
    <dgm:pt modelId="{48F9FFBC-1749-4EF8-9EBD-F10A9D0729A9}">
      <dgm:prSet custT="1"/>
      <dgm:spPr>
        <a:solidFill>
          <a:srgbClr val="5DD5FF"/>
        </a:solidFill>
      </dgm:spPr>
      <dgm:t>
        <a:bodyPr/>
        <a:lstStyle/>
        <a:p>
          <a:r>
            <a:rPr lang="en" sz="2000" b="1" dirty="0">
              <a:solidFill>
                <a:schemeClr val="tx1"/>
              </a:solidFill>
            </a:rPr>
            <a:t>Membenci suap</a:t>
          </a:r>
          <a:endParaRPr lang="es-ES" sz="2000" dirty="0">
            <a:solidFill>
              <a:schemeClr val="tx1"/>
            </a:solidFill>
          </a:endParaRPr>
        </a:p>
      </dgm:t>
    </dgm:pt>
    <dgm:pt modelId="{5F28433B-15A7-40FA-9AB9-16273AD0ACE1}" type="parTrans" cxnId="{D9F9CC39-E566-42FB-8B29-0BE998F046A8}">
      <dgm:prSet/>
      <dgm:spPr/>
      <dgm:t>
        <a:bodyPr/>
        <a:lstStyle/>
        <a:p>
          <a:endParaRPr lang="es-ES" sz="2000"/>
        </a:p>
      </dgm:t>
    </dgm:pt>
    <dgm:pt modelId="{57421DF3-5804-4346-B2DB-C856A3C8EA77}" type="sibTrans" cxnId="{D9F9CC39-E566-42FB-8B29-0BE998F046A8}">
      <dgm:prSet/>
      <dgm:spPr/>
      <dgm:t>
        <a:bodyPr/>
        <a:lstStyle/>
        <a:p>
          <a:endParaRPr lang="es-ES" sz="2000"/>
        </a:p>
      </dgm:t>
    </dgm:pt>
    <dgm:pt modelId="{8C65EDE4-8DD3-4634-82DE-FCE4FCAA4C5D}" type="pres">
      <dgm:prSet presAssocID="{92C21D10-5679-430A-A01E-D0EB7FE2905E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C5582B98-DE17-4210-94C4-92364BE56E4A}" type="pres">
      <dgm:prSet presAssocID="{E4AD98B7-9A60-46F8-B42C-6B675224B8D1}" presName="root" presStyleCnt="0">
        <dgm:presLayoutVars>
          <dgm:chMax/>
          <dgm:chPref val="4"/>
        </dgm:presLayoutVars>
      </dgm:prSet>
      <dgm:spPr/>
    </dgm:pt>
    <dgm:pt modelId="{D26434DD-A030-4D4D-B4DD-7D21C3629C2F}" type="pres">
      <dgm:prSet presAssocID="{E4AD98B7-9A60-46F8-B42C-6B675224B8D1}" presName="rootComposite" presStyleCnt="0">
        <dgm:presLayoutVars/>
      </dgm:prSet>
      <dgm:spPr/>
    </dgm:pt>
    <dgm:pt modelId="{98878BA1-5A16-4F3D-BE7F-202C58D67B2B}" type="pres">
      <dgm:prSet presAssocID="{E4AD98B7-9A60-46F8-B42C-6B675224B8D1}" presName="rootText" presStyleLbl="node0" presStyleIdx="0" presStyleCnt="1">
        <dgm:presLayoutVars>
          <dgm:chMax/>
          <dgm:chPref val="4"/>
        </dgm:presLayoutVars>
      </dgm:prSet>
      <dgm:spPr/>
    </dgm:pt>
    <dgm:pt modelId="{387106BA-1D9A-4BBC-9357-936608E8FF92}" type="pres">
      <dgm:prSet presAssocID="{E4AD98B7-9A60-46F8-B42C-6B675224B8D1}" presName="childShape" presStyleCnt="0">
        <dgm:presLayoutVars>
          <dgm:chMax val="0"/>
          <dgm:chPref val="0"/>
        </dgm:presLayoutVars>
      </dgm:prSet>
      <dgm:spPr/>
    </dgm:pt>
    <dgm:pt modelId="{89B3E2A5-17BA-46FD-B0B7-03388061F588}" type="pres">
      <dgm:prSet presAssocID="{F5F2B980-3B6A-47D7-AEE3-825DE60B8924}" presName="childComposite" presStyleCnt="0">
        <dgm:presLayoutVars>
          <dgm:chMax val="0"/>
          <dgm:chPref val="0"/>
        </dgm:presLayoutVars>
      </dgm:prSet>
      <dgm:spPr/>
    </dgm:pt>
    <dgm:pt modelId="{A5BC1136-7AB0-4B0C-A76E-5ADA0EC67691}" type="pres">
      <dgm:prSet presAssocID="{F5F2B980-3B6A-47D7-AEE3-825DE60B8924}" presName="Image" presStyleLbl="node1" presStyleIdx="0" presStyleCnt="3"/>
      <dgm:spPr>
        <a:solidFill>
          <a:schemeClr val="accent4">
            <a:lumMod val="75000"/>
          </a:schemeClr>
        </a:solidFill>
      </dgm:spPr>
    </dgm:pt>
    <dgm:pt modelId="{1802C615-AE9F-41B9-8F7D-80D193B2C02F}" type="pres">
      <dgm:prSet presAssocID="{F5F2B980-3B6A-47D7-AEE3-825DE60B8924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</dgm:pt>
    <dgm:pt modelId="{1DC0E434-7816-4A7F-B9BB-4C45470B7DFA}" type="pres">
      <dgm:prSet presAssocID="{7DA3D310-3E82-4015-B577-7CC690EE3FA0}" presName="childComposite" presStyleCnt="0">
        <dgm:presLayoutVars>
          <dgm:chMax val="0"/>
          <dgm:chPref val="0"/>
        </dgm:presLayoutVars>
      </dgm:prSet>
      <dgm:spPr/>
    </dgm:pt>
    <dgm:pt modelId="{B3D9C14E-83C8-4248-BED5-4F63A04A2943}" type="pres">
      <dgm:prSet presAssocID="{7DA3D310-3E82-4015-B577-7CC690EE3FA0}" presName="Image" presStyleLbl="node1" presStyleIdx="1" presStyleCnt="3"/>
      <dgm:spPr>
        <a:solidFill>
          <a:schemeClr val="accent1">
            <a:lumMod val="50000"/>
          </a:schemeClr>
        </a:solidFill>
      </dgm:spPr>
    </dgm:pt>
    <dgm:pt modelId="{E64FA3F8-6085-45A8-9EAC-8441BAB3BC30}" type="pres">
      <dgm:prSet presAssocID="{7DA3D310-3E82-4015-B577-7CC690EE3FA0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</dgm:pt>
    <dgm:pt modelId="{7FEF82A1-19DE-4417-89D3-2CC6FD173D6E}" type="pres">
      <dgm:prSet presAssocID="{48F9FFBC-1749-4EF8-9EBD-F10A9D0729A9}" presName="childComposite" presStyleCnt="0">
        <dgm:presLayoutVars>
          <dgm:chMax val="0"/>
          <dgm:chPref val="0"/>
        </dgm:presLayoutVars>
      </dgm:prSet>
      <dgm:spPr/>
    </dgm:pt>
    <dgm:pt modelId="{22CA8874-A2BE-4681-8FD8-D91CAE23CEBD}" type="pres">
      <dgm:prSet presAssocID="{48F9FFBC-1749-4EF8-9EBD-F10A9D0729A9}" presName="Image" presStyleLbl="node1" presStyleIdx="2" presStyleCnt="3"/>
      <dgm:spPr>
        <a:solidFill>
          <a:srgbClr val="008EC0"/>
        </a:solidFill>
      </dgm:spPr>
    </dgm:pt>
    <dgm:pt modelId="{EC81DA5B-8E28-4F1D-985F-80E39304AA1E}" type="pres">
      <dgm:prSet presAssocID="{48F9FFBC-1749-4EF8-9EBD-F10A9D0729A9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23B8512-563C-4B54-AF2C-127F3E2A8951}" type="presOf" srcId="{92C21D10-5679-430A-A01E-D0EB7FE2905E}" destId="{8C65EDE4-8DD3-4634-82DE-FCE4FCAA4C5D}" srcOrd="0" destOrd="0" presId="urn:microsoft.com/office/officeart/2008/layout/PictureAccentList"/>
    <dgm:cxn modelId="{186D7834-B26D-46A9-92CE-B6B872EE5D64}" type="presOf" srcId="{7DA3D310-3E82-4015-B577-7CC690EE3FA0}" destId="{E64FA3F8-6085-45A8-9EAC-8441BAB3BC30}" srcOrd="0" destOrd="0" presId="urn:microsoft.com/office/officeart/2008/layout/PictureAccentList"/>
    <dgm:cxn modelId="{D9F9CC39-E566-42FB-8B29-0BE998F046A8}" srcId="{E4AD98B7-9A60-46F8-B42C-6B675224B8D1}" destId="{48F9FFBC-1749-4EF8-9EBD-F10A9D0729A9}" srcOrd="2" destOrd="0" parTransId="{5F28433B-15A7-40FA-9AB9-16273AD0ACE1}" sibTransId="{57421DF3-5804-4346-B2DB-C856A3C8EA77}"/>
    <dgm:cxn modelId="{260D963A-BD52-4436-BFEC-739458DD588C}" type="presOf" srcId="{E4AD98B7-9A60-46F8-B42C-6B675224B8D1}" destId="{98878BA1-5A16-4F3D-BE7F-202C58D67B2B}" srcOrd="0" destOrd="0" presId="urn:microsoft.com/office/officeart/2008/layout/PictureAccentList"/>
    <dgm:cxn modelId="{76955C42-87AF-4D4D-81F1-6F610CFD92E0}" type="presOf" srcId="{48F9FFBC-1749-4EF8-9EBD-F10A9D0729A9}" destId="{EC81DA5B-8E28-4F1D-985F-80E39304AA1E}" srcOrd="0" destOrd="0" presId="urn:microsoft.com/office/officeart/2008/layout/PictureAccentList"/>
    <dgm:cxn modelId="{E6F7174E-5486-44A7-A8AB-C483EC13E221}" type="presOf" srcId="{F5F2B980-3B6A-47D7-AEE3-825DE60B8924}" destId="{1802C615-AE9F-41B9-8F7D-80D193B2C02F}" srcOrd="0" destOrd="0" presId="urn:microsoft.com/office/officeart/2008/layout/PictureAccentList"/>
    <dgm:cxn modelId="{E0BF1E77-1378-4E15-A9B3-6E11C27E58E5}" srcId="{92C21D10-5679-430A-A01E-D0EB7FE2905E}" destId="{E4AD98B7-9A60-46F8-B42C-6B675224B8D1}" srcOrd="0" destOrd="0" parTransId="{A164A679-F0A9-4CB4-A07E-04BD84049F22}" sibTransId="{894A301B-0C1C-40EF-AED5-B06E6B554BE0}"/>
    <dgm:cxn modelId="{62BE7AB4-DC31-4FC9-A17F-1DE94C174CBD}" srcId="{E4AD98B7-9A60-46F8-B42C-6B675224B8D1}" destId="{7DA3D310-3E82-4015-B577-7CC690EE3FA0}" srcOrd="1" destOrd="0" parTransId="{7AF717A1-71FE-44C6-A232-4ABECB2F5FC9}" sibTransId="{C3CAD911-1EEF-4D56-8875-9C049C6A655D}"/>
    <dgm:cxn modelId="{9DAF47E0-1261-49BD-B61D-2240169DFA1F}" srcId="{E4AD98B7-9A60-46F8-B42C-6B675224B8D1}" destId="{F5F2B980-3B6A-47D7-AEE3-825DE60B8924}" srcOrd="0" destOrd="0" parTransId="{36C5300C-9887-436A-AF59-D66178B0F0AC}" sibTransId="{9FC28E47-04E5-4689-99BD-A6210F55402A}"/>
    <dgm:cxn modelId="{BDAF5937-B2A1-4656-A70E-0A0441620C1A}" type="presParOf" srcId="{8C65EDE4-8DD3-4634-82DE-FCE4FCAA4C5D}" destId="{C5582B98-DE17-4210-94C4-92364BE56E4A}" srcOrd="0" destOrd="0" presId="urn:microsoft.com/office/officeart/2008/layout/PictureAccentList"/>
    <dgm:cxn modelId="{A167B506-7919-45EE-A1C2-96AC0B4D3B85}" type="presParOf" srcId="{C5582B98-DE17-4210-94C4-92364BE56E4A}" destId="{D26434DD-A030-4D4D-B4DD-7D21C3629C2F}" srcOrd="0" destOrd="0" presId="urn:microsoft.com/office/officeart/2008/layout/PictureAccentList"/>
    <dgm:cxn modelId="{E88C1EC7-BE2E-44A9-AF84-46D3170F0115}" type="presParOf" srcId="{D26434DD-A030-4D4D-B4DD-7D21C3629C2F}" destId="{98878BA1-5A16-4F3D-BE7F-202C58D67B2B}" srcOrd="0" destOrd="0" presId="urn:microsoft.com/office/officeart/2008/layout/PictureAccentList"/>
    <dgm:cxn modelId="{1C4C90D4-6423-4F2A-B4C7-33CB5D6E304D}" type="presParOf" srcId="{C5582B98-DE17-4210-94C4-92364BE56E4A}" destId="{387106BA-1D9A-4BBC-9357-936608E8FF92}" srcOrd="1" destOrd="0" presId="urn:microsoft.com/office/officeart/2008/layout/PictureAccentList"/>
    <dgm:cxn modelId="{A14E2724-513E-482C-8C26-EA272E4F856F}" type="presParOf" srcId="{387106BA-1D9A-4BBC-9357-936608E8FF92}" destId="{89B3E2A5-17BA-46FD-B0B7-03388061F588}" srcOrd="0" destOrd="0" presId="urn:microsoft.com/office/officeart/2008/layout/PictureAccentList"/>
    <dgm:cxn modelId="{B702D751-68C9-4F63-ACBA-1220FBF11DCD}" type="presParOf" srcId="{89B3E2A5-17BA-46FD-B0B7-03388061F588}" destId="{A5BC1136-7AB0-4B0C-A76E-5ADA0EC67691}" srcOrd="0" destOrd="0" presId="urn:microsoft.com/office/officeart/2008/layout/PictureAccentList"/>
    <dgm:cxn modelId="{C067609D-77A7-423B-88D2-F09D2D827E7D}" type="presParOf" srcId="{89B3E2A5-17BA-46FD-B0B7-03388061F588}" destId="{1802C615-AE9F-41B9-8F7D-80D193B2C02F}" srcOrd="1" destOrd="0" presId="urn:microsoft.com/office/officeart/2008/layout/PictureAccentList"/>
    <dgm:cxn modelId="{52500E50-B7C1-47A5-BE5F-B13FBC6C974D}" type="presParOf" srcId="{387106BA-1D9A-4BBC-9357-936608E8FF92}" destId="{1DC0E434-7816-4A7F-B9BB-4C45470B7DFA}" srcOrd="1" destOrd="0" presId="urn:microsoft.com/office/officeart/2008/layout/PictureAccentList"/>
    <dgm:cxn modelId="{1E2B71EC-D56A-42A1-BB54-E8B108891CDA}" type="presParOf" srcId="{1DC0E434-7816-4A7F-B9BB-4C45470B7DFA}" destId="{B3D9C14E-83C8-4248-BED5-4F63A04A2943}" srcOrd="0" destOrd="0" presId="urn:microsoft.com/office/officeart/2008/layout/PictureAccentList"/>
    <dgm:cxn modelId="{45206330-F160-4B43-B4B3-BE4D35FF3C01}" type="presParOf" srcId="{1DC0E434-7816-4A7F-B9BB-4C45470B7DFA}" destId="{E64FA3F8-6085-45A8-9EAC-8441BAB3BC30}" srcOrd="1" destOrd="0" presId="urn:microsoft.com/office/officeart/2008/layout/PictureAccentList"/>
    <dgm:cxn modelId="{5FD3B03E-BF93-4BE5-AB32-3FC8035BA496}" type="presParOf" srcId="{387106BA-1D9A-4BBC-9357-936608E8FF92}" destId="{7FEF82A1-19DE-4417-89D3-2CC6FD173D6E}" srcOrd="2" destOrd="0" presId="urn:microsoft.com/office/officeart/2008/layout/PictureAccentList"/>
    <dgm:cxn modelId="{978C81C9-937C-4B3D-975C-AD414F112C79}" type="presParOf" srcId="{7FEF82A1-19DE-4417-89D3-2CC6FD173D6E}" destId="{22CA8874-A2BE-4681-8FD8-D91CAE23CEBD}" srcOrd="0" destOrd="0" presId="urn:microsoft.com/office/officeart/2008/layout/PictureAccentList"/>
    <dgm:cxn modelId="{5B38CA0C-3C17-45C6-AB25-E6153EE4CE2D}" type="presParOf" srcId="{7FEF82A1-19DE-4417-89D3-2CC6FD173D6E}" destId="{EC81DA5B-8E28-4F1D-985F-80E39304AA1E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E61225-A24C-4821-B840-22C44418829A}">
      <dsp:nvSpPr>
        <dsp:cNvPr id="0" name=""/>
        <dsp:cNvSpPr/>
      </dsp:nvSpPr>
      <dsp:spPr>
        <a:xfrm>
          <a:off x="0" y="2603988"/>
          <a:ext cx="6581776" cy="341772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Roti dan air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kehidupan</a:t>
          </a:r>
          <a:r>
            <a:rPr lang="en-US" sz="2000" b="1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: Yesus</a:t>
          </a:r>
          <a:endParaRPr lang="en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0" y="2603988"/>
        <a:ext cx="6581776" cy="341772"/>
      </dsp:txXfrm>
    </dsp:sp>
    <dsp:sp modelId="{7C9082F3-BE23-4F93-A295-2A6D144D84E3}">
      <dsp:nvSpPr>
        <dsp:cNvPr id="0" name=""/>
        <dsp:cNvSpPr/>
      </dsp:nvSpPr>
      <dsp:spPr>
        <a:xfrm rot="10800000">
          <a:off x="0" y="2083469"/>
          <a:ext cx="6581776" cy="525645"/>
        </a:xfrm>
        <a:prstGeom prst="upArrowCallou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Nasihat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yang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baik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Keluaran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18:1-27)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2083469"/>
        <a:ext cx="6581776" cy="341548"/>
      </dsp:txXfrm>
    </dsp:sp>
    <dsp:sp modelId="{F62D5662-4FB1-4590-AEB8-78074FF878B1}">
      <dsp:nvSpPr>
        <dsp:cNvPr id="0" name=""/>
        <dsp:cNvSpPr/>
      </dsp:nvSpPr>
      <dsp:spPr>
        <a:xfrm rot="10800000">
          <a:off x="0" y="1562950"/>
          <a:ext cx="6581776" cy="525645"/>
        </a:xfrm>
        <a:prstGeom prst="upArrowCallou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Tangan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yang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terangkat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Keluaran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17:8-16)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562950"/>
        <a:ext cx="6581776" cy="341548"/>
      </dsp:txXfrm>
    </dsp:sp>
    <dsp:sp modelId="{03A1FB19-05EE-46FF-9BFC-E6C83ADBD938}">
      <dsp:nvSpPr>
        <dsp:cNvPr id="0" name=""/>
        <dsp:cNvSpPr/>
      </dsp:nvSpPr>
      <dsp:spPr>
        <a:xfrm rot="10800000">
          <a:off x="0" y="1042431"/>
          <a:ext cx="6581776" cy="525645"/>
        </a:xfrm>
        <a:prstGeom prst="upArrowCallout">
          <a:avLst/>
        </a:prstGeom>
        <a:solidFill>
          <a:srgbClr val="007AD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Gunung Batu di Horeb (Keluaran 17:1-7)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042431"/>
        <a:ext cx="6581776" cy="341548"/>
      </dsp:txXfrm>
    </dsp:sp>
    <dsp:sp modelId="{09A4EDD2-FE5F-4F77-9BC7-36DCBF3BCFB8}">
      <dsp:nvSpPr>
        <dsp:cNvPr id="0" name=""/>
        <dsp:cNvSpPr/>
      </dsp:nvSpPr>
      <dsp:spPr>
        <a:xfrm rot="10800000">
          <a:off x="0" y="521913"/>
          <a:ext cx="6581776" cy="525645"/>
        </a:xfrm>
        <a:prstGeom prst="upArrowCallout">
          <a:avLst/>
        </a:prstGeom>
        <a:solidFill>
          <a:srgbClr val="A462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Roti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dari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surga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Keluaran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16:1-36)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521913"/>
        <a:ext cx="6581776" cy="341548"/>
      </dsp:txXfrm>
    </dsp:sp>
    <dsp:sp modelId="{0C2FDEF2-A415-4317-BF49-2F0A87F2FE5A}">
      <dsp:nvSpPr>
        <dsp:cNvPr id="0" name=""/>
        <dsp:cNvSpPr/>
      </dsp:nvSpPr>
      <dsp:spPr>
        <a:xfrm rot="10800000">
          <a:off x="0" y="1394"/>
          <a:ext cx="6581776" cy="525645"/>
        </a:xfrm>
        <a:prstGeom prst="upArrowCallout">
          <a:avLst/>
        </a:prstGeom>
        <a:solidFill>
          <a:srgbClr val="0099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000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Air 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bersih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Keluaran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15:22-27)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0" y="1394"/>
        <a:ext cx="6581776" cy="3415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71139B-0752-42D3-95E6-C7C8C5B6DF09}">
      <dsp:nvSpPr>
        <dsp:cNvPr id="0" name=""/>
        <dsp:cNvSpPr/>
      </dsp:nvSpPr>
      <dsp:spPr>
        <a:xfrm>
          <a:off x="95253" y="796"/>
          <a:ext cx="4456866" cy="525684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Mereka melupakan </a:t>
          </a:r>
          <a:r>
            <a:rPr lang="en" sz="1800" b="1" kern="12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masa lalu</a:t>
          </a:r>
          <a:endParaRPr lang="es-ES" sz="1800" kern="12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26458"/>
        <a:ext cx="4405542" cy="474360"/>
      </dsp:txXfrm>
    </dsp:sp>
    <dsp:sp modelId="{B0D67868-C119-4015-8311-3B0E1C4212B1}">
      <dsp:nvSpPr>
        <dsp:cNvPr id="0" name=""/>
        <dsp:cNvSpPr/>
      </dsp:nvSpPr>
      <dsp:spPr>
        <a:xfrm>
          <a:off x="95253" y="552765"/>
          <a:ext cx="4456866" cy="525684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Mereka berfokus pada kesulitan </a:t>
          </a:r>
          <a:r>
            <a:rPr lang="en" sz="1800" b="1" kern="12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masa sekarang</a:t>
          </a:r>
          <a:endParaRPr lang="es-ES" sz="1800" kern="1200" dirty="0">
            <a:solidFill>
              <a:schemeClr val="accent3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578427"/>
        <a:ext cx="4405542" cy="474360"/>
      </dsp:txXfrm>
    </dsp:sp>
    <dsp:sp modelId="{4C715E65-C8AB-467E-93B9-D6726804322E}">
      <dsp:nvSpPr>
        <dsp:cNvPr id="0" name=""/>
        <dsp:cNvSpPr/>
      </dsp:nvSpPr>
      <dsp:spPr>
        <a:xfrm>
          <a:off x="95253" y="1104733"/>
          <a:ext cx="4456866" cy="525684"/>
        </a:xfrm>
        <a:prstGeom prst="round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Mereka kehilangan pandangan tentang janji </a:t>
          </a:r>
          <a:r>
            <a:rPr lang="en" sz="1800" b="1" kern="12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masa depan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0915" y="1130395"/>
        <a:ext cx="4405542" cy="4743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78BA1-5A16-4F3D-BE7F-202C58D67B2B}">
      <dsp:nvSpPr>
        <dsp:cNvPr id="0" name=""/>
        <dsp:cNvSpPr/>
      </dsp:nvSpPr>
      <dsp:spPr>
        <a:xfrm>
          <a:off x="263900" y="623"/>
          <a:ext cx="4987173" cy="374643"/>
        </a:xfrm>
        <a:prstGeom prst="roundRect">
          <a:avLst>
            <a:gd name="adj" fmla="val 10000"/>
          </a:avLst>
        </a:prstGeom>
        <a:solidFill>
          <a:srgbClr val="EA3D3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Ciri-cirinya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en-ID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Kel</a:t>
          </a:r>
          <a:r>
            <a:rPr lang="en-ID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18:21):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4873" y="11596"/>
        <a:ext cx="4965227" cy="352697"/>
      </dsp:txXfrm>
    </dsp:sp>
    <dsp:sp modelId="{A5BC1136-7AB0-4B0C-A76E-5ADA0EC67691}">
      <dsp:nvSpPr>
        <dsp:cNvPr id="0" name=""/>
        <dsp:cNvSpPr/>
      </dsp:nvSpPr>
      <dsp:spPr>
        <a:xfrm>
          <a:off x="263900" y="442702"/>
          <a:ext cx="374643" cy="374643"/>
        </a:xfrm>
        <a:prstGeom prst="roundRect">
          <a:avLst>
            <a:gd name="adj" fmla="val 1667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02C615-AE9F-41B9-8F7D-80D193B2C02F}">
      <dsp:nvSpPr>
        <dsp:cNvPr id="0" name=""/>
        <dsp:cNvSpPr/>
      </dsp:nvSpPr>
      <dsp:spPr>
        <a:xfrm>
          <a:off x="661022" y="442702"/>
          <a:ext cx="4590051" cy="374643"/>
        </a:xfrm>
        <a:prstGeom prst="roundRect">
          <a:avLst>
            <a:gd name="adj" fmla="val 16670"/>
          </a:avLst>
        </a:prstGeom>
        <a:solidFill>
          <a:schemeClr val="accent4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schemeClr val="tx1"/>
              </a:solidFill>
            </a:rPr>
            <a:t>Menghormati Allah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79314" y="460994"/>
        <a:ext cx="4553467" cy="338059"/>
      </dsp:txXfrm>
    </dsp:sp>
    <dsp:sp modelId="{B3D9C14E-83C8-4248-BED5-4F63A04A2943}">
      <dsp:nvSpPr>
        <dsp:cNvPr id="0" name=""/>
        <dsp:cNvSpPr/>
      </dsp:nvSpPr>
      <dsp:spPr>
        <a:xfrm>
          <a:off x="263900" y="862303"/>
          <a:ext cx="374643" cy="374643"/>
        </a:xfrm>
        <a:prstGeom prst="roundRect">
          <a:avLst>
            <a:gd name="adj" fmla="val 1667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4FA3F8-6085-45A8-9EAC-8441BAB3BC30}">
      <dsp:nvSpPr>
        <dsp:cNvPr id="0" name=""/>
        <dsp:cNvSpPr/>
      </dsp:nvSpPr>
      <dsp:spPr>
        <a:xfrm>
          <a:off x="661022" y="862303"/>
          <a:ext cx="4590051" cy="374643"/>
        </a:xfrm>
        <a:prstGeom prst="roundRect">
          <a:avLst>
            <a:gd name="adj" fmla="val 16670"/>
          </a:avLst>
        </a:prstGeom>
        <a:solidFill>
          <a:schemeClr val="accent1">
            <a:lumMod val="60000"/>
            <a:lumOff val="4000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schemeClr val="tx1"/>
              </a:solidFill>
            </a:rPr>
            <a:t>Dapat dipercaya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79314" y="880595"/>
        <a:ext cx="4553467" cy="338059"/>
      </dsp:txXfrm>
    </dsp:sp>
    <dsp:sp modelId="{22CA8874-A2BE-4681-8FD8-D91CAE23CEBD}">
      <dsp:nvSpPr>
        <dsp:cNvPr id="0" name=""/>
        <dsp:cNvSpPr/>
      </dsp:nvSpPr>
      <dsp:spPr>
        <a:xfrm>
          <a:off x="263900" y="1281904"/>
          <a:ext cx="374643" cy="374643"/>
        </a:xfrm>
        <a:prstGeom prst="roundRect">
          <a:avLst>
            <a:gd name="adj" fmla="val 16670"/>
          </a:avLst>
        </a:prstGeom>
        <a:solidFill>
          <a:srgbClr val="008E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81DA5B-8E28-4F1D-985F-80E39304AA1E}">
      <dsp:nvSpPr>
        <dsp:cNvPr id="0" name=""/>
        <dsp:cNvSpPr/>
      </dsp:nvSpPr>
      <dsp:spPr>
        <a:xfrm>
          <a:off x="661022" y="1281904"/>
          <a:ext cx="4590051" cy="374643"/>
        </a:xfrm>
        <a:prstGeom prst="roundRect">
          <a:avLst>
            <a:gd name="adj" fmla="val 16670"/>
          </a:avLst>
        </a:prstGeom>
        <a:solidFill>
          <a:srgbClr val="5DD5FF"/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solidFill>
                <a:schemeClr val="tx1"/>
              </a:solidFill>
            </a:rPr>
            <a:t>Membenci suap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79314" y="1300196"/>
        <a:ext cx="4553467" cy="3380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73391-38E6-4F7E-9B54-A205549654F4}" type="datetimeFigureOut">
              <a:rPr lang="en-ID" smtClean="0"/>
              <a:t>15/08/2025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DA2AC1-749A-4CA2-9864-E49F33CFF54B}" type="slidenum">
              <a:rPr lang="en-ID" smtClean="0"/>
              <a:t>‹Nº›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83782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Pendahuluan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 </a:t>
            </a:r>
          </a:p>
          <a:p>
            <a:endParaRPr lang="en-ID" b="1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Intervensi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ajaib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menyelamatkan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umat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perbudakan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sebuah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peristiwa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belum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pernah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terjadi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sebelumnya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diulang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diingat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secara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teratur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diperingati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Paskah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Orang Israel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ditebus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bebas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pergi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tetapi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kebebasan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komoditas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mahal. Tanda-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tanda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mukjizat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dilakukan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Israel,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mengakibatkan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penghakiman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ilahi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menimpa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Mesir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Penghakiman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menghukum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Mesir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tetapi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juga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instruktif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bagi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 Israel,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membantu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mengetahui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benar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nilai-nilai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nyata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abadi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hidup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menampilkan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sebagai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Penebus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kasih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adil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seorang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Prajurit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perkasa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menyelamatkan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Israel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perbudakan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Peristiwa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dramatis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dirancang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memimpin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umat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sepenuhnya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mempercayai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sebagai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Pembimbing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Pengasuh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bijaksana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demikian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bergantung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kepemimpinan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-Nya.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Setelah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pembebasan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besar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Mesir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pengalaman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Laut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Merah,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perayaan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indah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keselamatan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Firaun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pasukannya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memimpin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Israel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Gurun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Shur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di mana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melakukan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perjalanan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selama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tanpa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menemukan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air.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 Israel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disajikan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ujian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lain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mempercayai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15:25).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sebelum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ujian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orang Israel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mempercayai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setelah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menyeberangi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Laut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Merah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melihat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kekalahan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Firaun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14:31).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Apakah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tinggal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jalan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kepercayaan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implisit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sikap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percaya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Pemimpin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?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Semua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terjadi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beberapa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minggu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terakhir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seharusnya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terukir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ingatan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Apakah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mengingat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kepemimpinan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ketika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kesulitan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hidup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menyerang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lagi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?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merawat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Israel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seperti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kasih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memimpin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sabar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melewati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padang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gurun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mengajari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pelajaran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menyakitkan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ketika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bergumam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namun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kasih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menyediakan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air,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puyuh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manna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menginstruksikan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tentang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cara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menjaga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Sabat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suci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A2AC1-749A-4CA2-9864-E49F33CFF54B}" type="slidenum">
              <a:rPr lang="en-ID" smtClean="0"/>
              <a:t>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86689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15:22-18:27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menggambarkan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perjalanan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Israel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Sinai. Bagian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berisi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lima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narasi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cerita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terkait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karunia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air.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Narasi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air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pertama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di Mara,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menyangkut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membuat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air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pahit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manis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15:22–27).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Narasi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air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kedua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menyangkut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air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muncul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batu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17:1-7).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antara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cerita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terdapat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karunia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makanan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ajaib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—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puyuh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manna—dan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ajaran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tentang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cara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memelihara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Sabat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16:1–36).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keajaiban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—air,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puyuh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manna—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diikuti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oleh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catatan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tambahan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yaitu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karunia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kemenangan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 Amalek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17:8–16)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kunjungan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Yetro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selama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waktu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memberikan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nasihat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bijak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Musa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18:1–27).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A2AC1-749A-4CA2-9864-E49F33CFF54B}" type="slidenum">
              <a:rPr lang="en-ID" smtClean="0"/>
              <a:t>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21916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23. Mara.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Oasis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pertama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selatan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Suez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‘Ain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Hawârah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Oasis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terletak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jalan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kuno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menuju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tambang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tembaga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Sinai,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beberapa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mil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pedalaman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teluk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sekitar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47 mil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kota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Suez.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Airnya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pahit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Jika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identifikasinya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Marah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Alkitab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benar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pemanis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airnya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oleh Musa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permanen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Meskipun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sebagian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besar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komentator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menerima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identifikasi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perlu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dicatat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terdapat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beberapa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air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pahit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sekitarnya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salah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satunya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lebih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pahit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‘Ain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Hawârah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endParaRPr lang="en-ID" b="1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Hadiah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Air di Mara</a:t>
            </a:r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pertama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kalinya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kitab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bahasa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Ibrani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—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bergumam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,"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mengerutu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,"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mengeluh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"—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muncul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cerita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tentang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kurangnya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air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minum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Gurun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Shur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Orang Israel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berhenti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Mara, di mana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airnya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pahit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jadi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"orang-orang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menggerutu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terhadap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Musa"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15:24, NIV).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Sayangnya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menjadi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ungkapan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kunci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menandai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kisah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Israel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tentang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pengembaraan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padang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gurun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kata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dominan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cerita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manna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puyuh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di mana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istilah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negatif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muncul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delapan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kali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sebagai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kata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kerja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16:2, 7, dan 8;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sebagai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kata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benda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16:7, 8;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kali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lebih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ayat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9 dan 12).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juga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disebutkan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catatan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berikutnya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mengenai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air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mengalir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batu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narasi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Rephidim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17:3-6).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Gagasan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tentang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bergumam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menggerutu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muncul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kitab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Bilangan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Bilangan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14:2, 27, 29, 36;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Bilangan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16:11, 41;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Bilangan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17:5, 10).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Istilah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digunakan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luar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Pentateukh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Yosua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9:18.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Ketika orang-orang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mengeluh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Musa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berseru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sekarang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disebutkan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ketiga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kalinya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8:12,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14:15,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15:25).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mengarahkan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Musa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melemparkan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sepotong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kayu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air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pahit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demikian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air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disembuhkan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ketika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Musa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mengikuti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instruksi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konteks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penyembuhan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air,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berjanji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mendatangkan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“ '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penyakit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pun [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Ibrani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mackalah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]' ”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“ '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dibawa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Mesir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,' ”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jika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mendengarkan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hati-hati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menaati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mengamankan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janji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menggunakan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rumus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ilahi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 “ '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Akulah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menyembuhkanmu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' ”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15:26, NKJV).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mengacu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berbagai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penyakit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berhubungan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sepuluh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wabah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lihat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juga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janji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23:25).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wabah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seperti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menimpa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orang-orang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setia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hutan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belantara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air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produk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pemberi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kehidupan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Tanpa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air,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seseorang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bisa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hidup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sumber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pendukung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kehidupan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Air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kehidupan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Seseorang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bertahan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hidup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tanpa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beberapa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heran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memiliki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beberapa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cerita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penting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mukjizat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berkaitan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air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Bilangan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Setelah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Israel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berkemah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Elim, di mana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banyak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air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naungan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palem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A2AC1-749A-4CA2-9864-E49F33CFF54B}" type="slidenum">
              <a:rPr lang="en-ID" smtClean="0"/>
              <a:t>5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68150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15.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manna.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kata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Ibrani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man hu’,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diterjemahkan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demikian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lama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menjadi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teka-teki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bagi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para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ahli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Kata man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hampir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diterjemahkan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sebagai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roti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surgawi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muncul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pertama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kali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ayat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31. Oleh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karena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beberapa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menerjemahkan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ungkapan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sebuah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anugerah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,"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tetapi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sekali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lagi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jauh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meyakinkan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Penafsiran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paling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mungkin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penafsiran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LXX,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Apakah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?"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sebuah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terjemahan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didukung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oleh kata-kata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berikutnya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karena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tahu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."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Namun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karena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kata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Ibrani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"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bukan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man,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terdapat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dugaan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penggunaan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bahasa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Aram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memengaruhi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teks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tersebut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namun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bahasa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Aram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berarti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"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melainkan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siapa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."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Namun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F. M. Th.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Böhl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menunjukkan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partikel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Semit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kuno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berarti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." Kata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muncul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sebagai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manna,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Surat-Surat Amarna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Palestina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dokumen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ditulis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abad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ke-14 SM. Oleh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karena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menyimpulkan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frasa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pendek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diterjemahkan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Apakah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?" (LXX),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Apakah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?" (RSV).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Seruan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mengungkapkan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keterkejutan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Ibrani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ketika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menemukan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substansi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dikenal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Solusi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akhir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masalah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disebutkan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atas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salah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banyak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bukti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Pentateukh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ditulis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berabad-abad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setelah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seperti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diyakini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banyak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sarjana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modern. Kata-kata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ungkapan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seperti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ditemukan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dokumen-dokumen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pertengahan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milenium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kedua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SM,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digunakan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oleh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seorang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penulis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milenium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pertama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karena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menyadari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keberadaannya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Kisah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ditulis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oleh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seorang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sezaman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peristiwa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besar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seseorang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mengenal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ungkapan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zamannya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tahu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bagaimana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menggunakannya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tahu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apa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Frasa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penjelasan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menunjukkan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seruan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Ibrani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sebelumnya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seruan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keheranan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rasa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ingin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tahu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mungkin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berkata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manna,"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ketika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tahu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Musa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memberi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tahu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roti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surga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Kalau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saja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langsung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tahu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makanan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dikirim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Musa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perlu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memberitahukannya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endParaRPr lang="en-ID" b="1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Puyuh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Hadiah</a:t>
            </a:r>
            <a:r>
              <a:rPr lang="en-ID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Manna, dan </a:t>
            </a:r>
            <a:r>
              <a:rPr lang="en-ID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Sabat</a:t>
            </a:r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belas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kasihan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menanggapi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gerutu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orang-orang,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mengeluh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memiliki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daging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makanan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lain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nikmati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Mesir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Pidato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berlebihan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ironi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pahit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Orang Israel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mengingat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piring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bekerja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Firaun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Sebagai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tanggapan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bagaimanapun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berjanji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memberi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roti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surga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serta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puyuh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berkata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burung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puyuh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pagi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roti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surga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terjadi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persis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seperti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diprediksi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16:13).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Kejutan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pagi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karena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belum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pernah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melihat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manna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sebelumnya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jadi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bertanya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?"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16:15).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Pertanyaan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arti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kata "manna."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karunia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manna,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mengajarkan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 Israel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bagaimana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cara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mengamati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menjalankan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Sabat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Yesus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menyebut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manna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sebagai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"roti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surga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"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Yohanes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6:31),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merupakan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referensi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16:4. Jadi, manna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roti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diberikan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umat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-Nya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dimakan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padang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gurun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16:15).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Selama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40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tahun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manna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disediakan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 Israel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16:35).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Penyediaan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manna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berhenti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ketika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 Israel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merayakan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Paskah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pertama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Tanah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Perjanjian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Yos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5:10-12).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Setiap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minggu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selama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40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tahun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tinggal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 Israel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padang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gurun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empat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mukjizat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terjadi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Mukjizat-mukjizat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mengajarkan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 Israel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tentang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kekudusan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Sabat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 (1) manna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jatuh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surga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setiap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kecuali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Sabat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; (2)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jika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seseorang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mengumpulkan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manna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berikutnya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selama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minggu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kerja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manna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rusak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berikutnya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; (3) manna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jatuh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porsi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ganda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setiap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Jumat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persiapan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Sabat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; dan (4) manna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dikumpulkan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Jumat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rusak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tetapi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tetap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segar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dikonsumsi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Sabat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demikian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menyediakan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setiap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kebutuhan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Israel.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Enam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per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minggu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perlu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pergi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mengumpulkan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manna,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sebuah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pengingat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setiap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sepenuhnya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bergantung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pada-Nya.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Mukjizat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lain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roti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surga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perintah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kepada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Musa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mengambil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omer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manna,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sekitar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3,64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liter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memasukkannya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toples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kemudian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meletakkannya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depan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Kesaksian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16:34).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Kemudian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omer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manna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dimasukkan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tabut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perjanjian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Ibr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9:4)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sebagai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pengingat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bagi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generasi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mendatang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Manna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rusak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meskipun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lama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tetap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dirusak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Jumat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hingga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Sabat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Kata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benda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Sabat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"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Ibrani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 shabbat)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beberapa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kali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disorot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kitab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disebutkan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pertama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kalinya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Alkitab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16:23, di mana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digambarkan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sebagai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istirahat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Sabat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"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Ibrani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shabbaton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) dan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Sabat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suci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bagi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." Ayat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perintah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eksplisit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pertama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mengenai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ketaatan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Sabat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berisi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imperatif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panggang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," "rebus," dan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sisihkan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" (ESV)!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Sabat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harus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dirayakan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Sangat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menarik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ayat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25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menambahkan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imperatif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keempat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"!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manna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terkait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erat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pengamatan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Sabat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Istilah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temporal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"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digunakan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kali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teks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sehubungan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Sabat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sehingga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menekankan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mukjizat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manna pada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Sabat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karena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menyediakannya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ayat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25,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dinyatakan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Sabat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bagi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" (NIV),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ayat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26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menjelaskan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Sabat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ketujuh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seminggu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Ayat 30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menghubungkan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Sabat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istirahat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 "Jadi orang-orang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beristirahat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[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Ibrani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shabat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] pada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ketujuh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." Triad kata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kunci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bagian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16:23–30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—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yaitu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“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Sabat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,” “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,” dan “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istirahat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”—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terkait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dengan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Ibrani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4:7–10, di mana Paulus juga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menguraikan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gagasan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“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Sabat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,” “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ini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,” dan “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istirahat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.” Kata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Sabat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"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muncul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kitab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juga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teks-teks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berikut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dalam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16:25, 26, 29;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20:8, 10, 11;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31:14, 15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dua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kali), 16; dan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35:2, 3.</a:t>
            </a:r>
          </a:p>
          <a:p>
            <a:endParaRPr lang="en-ID" b="0" i="0" u="none" strike="noStrike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puncak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cerita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manna,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ketika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beberapa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orang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pergi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Sabat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mengumpulkan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manna,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mengajukan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pertanyaan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sangat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tajam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:</a:t>
            </a:r>
          </a:p>
          <a:p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“ '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Berapa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lama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lagi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kamu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menolak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mematuhi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perintah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perintah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-Ku' ” (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Keluaran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16:28, NIV).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menggunakan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kata "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menolak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"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menggambarkan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tindakan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disengaja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perlu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belajar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Sabat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adalah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hadiah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yang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diperkuat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oleh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fakta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bahwa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Tuhan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menyediakan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makanan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 Oleh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karena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itu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tidak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perlu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mengumpulkan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manna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untuk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diri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mereka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sendiri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pada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hari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ID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Sabat</a:t>
            </a:r>
            <a:r>
              <a:rPr lang="en-ID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A2AC1-749A-4CA2-9864-E49F33CFF54B}" type="slidenum">
              <a:rPr lang="en-ID" smtClean="0"/>
              <a:t>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30239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b="1" dirty="0"/>
              <a:t>6. Aku </a:t>
            </a:r>
            <a:r>
              <a:rPr lang="en-ID" b="1" dirty="0" err="1"/>
              <a:t>akan</a:t>
            </a:r>
            <a:r>
              <a:rPr lang="en-ID" b="1" dirty="0"/>
              <a:t> </a:t>
            </a:r>
            <a:r>
              <a:rPr lang="en-ID" b="1" dirty="0" err="1"/>
              <a:t>berdiri</a:t>
            </a:r>
            <a:r>
              <a:rPr lang="en-ID" b="1" dirty="0"/>
              <a:t> di </a:t>
            </a:r>
            <a:r>
              <a:rPr lang="en-ID" b="1" dirty="0" err="1"/>
              <a:t>hadapanmu</a:t>
            </a:r>
            <a:r>
              <a:rPr lang="en-ID" dirty="0"/>
              <a:t>. </a:t>
            </a:r>
            <a:r>
              <a:rPr lang="en-ID" dirty="0" err="1"/>
              <a:t>Tuhan</a:t>
            </a:r>
            <a:r>
              <a:rPr lang="en-ID" dirty="0"/>
              <a:t> </a:t>
            </a:r>
            <a:r>
              <a:rPr lang="en-ID" dirty="0" err="1"/>
              <a:t>berjanji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datang</a:t>
            </a:r>
            <a:r>
              <a:rPr lang="en-ID" dirty="0"/>
              <a:t>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pribadi</a:t>
            </a:r>
            <a:r>
              <a:rPr lang="en-ID" dirty="0"/>
              <a:t> </a:t>
            </a:r>
            <a:r>
              <a:rPr lang="en-ID" dirty="0" err="1"/>
              <a:t>menolong</a:t>
            </a:r>
            <a:r>
              <a:rPr lang="en-ID" dirty="0"/>
              <a:t> Musa. </a:t>
            </a:r>
            <a:r>
              <a:rPr lang="en-ID" dirty="0" err="1"/>
              <a:t>Kehadiran</a:t>
            </a:r>
            <a:r>
              <a:rPr lang="en-ID" dirty="0"/>
              <a:t>-Nya yang </a:t>
            </a:r>
            <a:r>
              <a:rPr lang="en-ID" dirty="0" err="1"/>
              <a:t>penuh</a:t>
            </a:r>
            <a:r>
              <a:rPr lang="en-ID" dirty="0"/>
              <a:t> </a:t>
            </a:r>
            <a:r>
              <a:rPr lang="en-ID" dirty="0" err="1"/>
              <a:t>kasih</a:t>
            </a:r>
            <a:r>
              <a:rPr lang="en-ID" dirty="0"/>
              <a:t> </a:t>
            </a:r>
            <a:r>
              <a:rPr lang="en-ID" dirty="0" err="1"/>
              <a:t>karunialah</a:t>
            </a:r>
            <a:r>
              <a:rPr lang="en-ID" dirty="0"/>
              <a:t> yang </a:t>
            </a:r>
            <a:r>
              <a:rPr lang="en-ID" dirty="0" err="1"/>
              <a:t>menyebabkan</a:t>
            </a:r>
            <a:r>
              <a:rPr lang="en-ID" dirty="0"/>
              <a:t> air </a:t>
            </a:r>
            <a:r>
              <a:rPr lang="en-ID" dirty="0" err="1"/>
              <a:t>mengalir</a:t>
            </a:r>
            <a:r>
              <a:rPr lang="en-ID" dirty="0"/>
              <a:t> </a:t>
            </a:r>
            <a:r>
              <a:rPr lang="en-ID" dirty="0" err="1"/>
              <a:t>keluar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batu </a:t>
            </a:r>
            <a:r>
              <a:rPr lang="en-ID" dirty="0" err="1"/>
              <a:t>karang</a:t>
            </a:r>
            <a:r>
              <a:rPr lang="en-ID" dirty="0"/>
              <a:t>, </a:t>
            </a:r>
            <a:r>
              <a:rPr lang="en-ID" dirty="0" err="1"/>
              <a:t>meskipun</a:t>
            </a:r>
            <a:r>
              <a:rPr lang="en-ID" dirty="0"/>
              <a:t> </a:t>
            </a:r>
            <a:r>
              <a:rPr lang="en-ID" dirty="0" err="1"/>
              <a:t>hal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baru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terjadi</a:t>
            </a:r>
            <a:r>
              <a:rPr lang="en-ID" dirty="0"/>
              <a:t> </a:t>
            </a:r>
            <a:r>
              <a:rPr lang="en-ID" dirty="0" err="1"/>
              <a:t>setelah</a:t>
            </a:r>
            <a:r>
              <a:rPr lang="en-ID" dirty="0"/>
              <a:t> Musa </a:t>
            </a:r>
            <a:r>
              <a:rPr lang="en-ID" dirty="0" err="1"/>
              <a:t>memukulnya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tongkatnya</a:t>
            </a:r>
            <a:r>
              <a:rPr lang="en-ID" dirty="0"/>
              <a:t>, agar </a:t>
            </a:r>
            <a:r>
              <a:rPr lang="en-ID" dirty="0" err="1"/>
              <a:t>umat</a:t>
            </a:r>
            <a:r>
              <a:rPr lang="en-ID" dirty="0"/>
              <a:t> Israel </a:t>
            </a:r>
            <a:r>
              <a:rPr lang="en-ID" dirty="0" err="1"/>
              <a:t>mengakui</a:t>
            </a:r>
            <a:r>
              <a:rPr lang="en-ID" dirty="0"/>
              <a:t> </a:t>
            </a:r>
            <a:r>
              <a:rPr lang="en-ID" dirty="0" err="1"/>
              <a:t>dia</a:t>
            </a:r>
            <a:r>
              <a:rPr lang="en-ID" dirty="0"/>
              <a:t> </a:t>
            </a:r>
            <a:r>
              <a:rPr lang="en-ID" dirty="0" err="1"/>
              <a:t>sebagai</a:t>
            </a:r>
            <a:r>
              <a:rPr lang="en-ID" dirty="0"/>
              <a:t> wakil Allah.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A2AC1-749A-4CA2-9864-E49F33CFF54B}" type="slidenum">
              <a:rPr lang="en-ID" smtClean="0"/>
              <a:t>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46094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b="1" dirty="0"/>
              <a:t>8. </a:t>
            </a:r>
            <a:r>
              <a:rPr lang="en-ID" b="1" dirty="0" err="1"/>
              <a:t>Kemudian</a:t>
            </a:r>
            <a:r>
              <a:rPr lang="en-ID" b="1" dirty="0"/>
              <a:t> </a:t>
            </a:r>
            <a:r>
              <a:rPr lang="en-ID" b="1" dirty="0" err="1"/>
              <a:t>datanglah</a:t>
            </a:r>
            <a:r>
              <a:rPr lang="en-ID" b="1" dirty="0"/>
              <a:t> Amalek</a:t>
            </a:r>
            <a:r>
              <a:rPr lang="en-ID" dirty="0"/>
              <a:t>. </a:t>
            </a:r>
            <a:r>
              <a:rPr lang="en-ID" dirty="0" err="1"/>
              <a:t>Bangsa</a:t>
            </a:r>
            <a:r>
              <a:rPr lang="en-ID" dirty="0"/>
              <a:t> Amalek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keturunan</a:t>
            </a:r>
            <a:r>
              <a:rPr lang="en-ID" dirty="0"/>
              <a:t> </a:t>
            </a:r>
            <a:r>
              <a:rPr lang="en-ID" dirty="0" err="1"/>
              <a:t>cucu</a:t>
            </a:r>
            <a:r>
              <a:rPr lang="en-ID" dirty="0"/>
              <a:t> Esau, yang </a:t>
            </a:r>
            <a:r>
              <a:rPr lang="en-ID" dirty="0" err="1"/>
              <a:t>namanya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asal</a:t>
            </a:r>
            <a:r>
              <a:rPr lang="en-ID" dirty="0"/>
              <a:t> </a:t>
            </a:r>
            <a:r>
              <a:rPr lang="en-ID" dirty="0" err="1"/>
              <a:t>nama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(</a:t>
            </a:r>
            <a:r>
              <a:rPr lang="en-ID" dirty="0" err="1"/>
              <a:t>Kej</a:t>
            </a:r>
            <a:r>
              <a:rPr lang="en-ID" dirty="0"/>
              <a:t>. 36:12). </a:t>
            </a:r>
            <a:r>
              <a:rPr lang="en-ID" dirty="0" err="1"/>
              <a:t>Memisahkan</a:t>
            </a:r>
            <a:r>
              <a:rPr lang="en-ID" dirty="0"/>
              <a:t> </a:t>
            </a:r>
            <a:r>
              <a:rPr lang="en-ID" dirty="0" err="1"/>
              <a:t>diri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saudara-saudara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sejak</a:t>
            </a:r>
            <a:r>
              <a:rPr lang="en-ID" dirty="0"/>
              <a:t> </a:t>
            </a:r>
            <a:r>
              <a:rPr lang="en-ID" dirty="0" err="1"/>
              <a:t>dini</a:t>
            </a:r>
            <a:r>
              <a:rPr lang="en-ID" dirty="0"/>
              <a:t>,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tampaknya</a:t>
            </a:r>
            <a:r>
              <a:rPr lang="en-ID" dirty="0"/>
              <a:t> </a:t>
            </a:r>
            <a:r>
              <a:rPr lang="en-ID" dirty="0" err="1"/>
              <a:t>telah</a:t>
            </a:r>
            <a:r>
              <a:rPr lang="en-ID" dirty="0"/>
              <a:t> </a:t>
            </a:r>
            <a:r>
              <a:rPr lang="en-ID" dirty="0" err="1"/>
              <a:t>menjadi</a:t>
            </a:r>
            <a:r>
              <a:rPr lang="en-ID" dirty="0"/>
              <a:t> </a:t>
            </a:r>
            <a:r>
              <a:rPr lang="en-ID" dirty="0" err="1"/>
              <a:t>suku</a:t>
            </a:r>
            <a:r>
              <a:rPr lang="en-ID" dirty="0"/>
              <a:t> </a:t>
            </a:r>
            <a:r>
              <a:rPr lang="en-ID" dirty="0" err="1"/>
              <a:t>terkemuka</a:t>
            </a:r>
            <a:r>
              <a:rPr lang="en-ID" dirty="0"/>
              <a:t> di </a:t>
            </a:r>
            <a:r>
              <a:rPr lang="en-ID" dirty="0" err="1"/>
              <a:t>bagian</a:t>
            </a:r>
            <a:r>
              <a:rPr lang="en-ID" dirty="0"/>
              <a:t> </a:t>
            </a:r>
            <a:r>
              <a:rPr lang="en-ID" dirty="0" err="1"/>
              <a:t>utara</a:t>
            </a:r>
            <a:r>
              <a:rPr lang="en-ID" dirty="0"/>
              <a:t> </a:t>
            </a:r>
            <a:r>
              <a:rPr lang="en-ID" dirty="0" err="1"/>
              <a:t>Semenanjung</a:t>
            </a:r>
            <a:r>
              <a:rPr lang="en-ID" dirty="0"/>
              <a:t> Sinai. </a:t>
            </a:r>
            <a:r>
              <a:rPr lang="en-ID" dirty="0" err="1"/>
              <a:t>Meskipun</a:t>
            </a:r>
            <a:r>
              <a:rPr lang="en-ID" dirty="0"/>
              <a:t> </a:t>
            </a:r>
            <a:r>
              <a:rPr lang="en-ID" dirty="0" err="1"/>
              <a:t>merupakan</a:t>
            </a:r>
            <a:r>
              <a:rPr lang="en-ID" dirty="0"/>
              <a:t> </a:t>
            </a:r>
            <a:r>
              <a:rPr lang="en-ID" dirty="0" err="1"/>
              <a:t>ras</a:t>
            </a:r>
            <a:r>
              <a:rPr lang="en-ID" dirty="0"/>
              <a:t> yang </a:t>
            </a:r>
            <a:r>
              <a:rPr lang="en-ID" dirty="0" err="1"/>
              <a:t>berkerabat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Israel,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curiga</a:t>
            </a:r>
            <a:r>
              <a:rPr lang="en-ID" dirty="0"/>
              <a:t> </a:t>
            </a:r>
            <a:r>
              <a:rPr lang="en-ID" dirty="0" err="1"/>
              <a:t>terhadap</a:t>
            </a:r>
            <a:r>
              <a:rPr lang="en-ID" dirty="0"/>
              <a:t> </a:t>
            </a:r>
            <a:r>
              <a:rPr lang="en-ID" dirty="0" err="1"/>
              <a:t>pendudukan</a:t>
            </a:r>
            <a:r>
              <a:rPr lang="en-ID" dirty="0"/>
              <a:t> </a:t>
            </a:r>
            <a:r>
              <a:rPr lang="en-ID" dirty="0" err="1"/>
              <a:t>padang</a:t>
            </a:r>
            <a:r>
              <a:rPr lang="en-ID" dirty="0"/>
              <a:t> </a:t>
            </a:r>
            <a:r>
              <a:rPr lang="en-ID" dirty="0" err="1"/>
              <a:t>rumput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oleh orang </a:t>
            </a:r>
            <a:r>
              <a:rPr lang="en-ID" dirty="0" err="1"/>
              <a:t>Ibrani</a:t>
            </a:r>
            <a:r>
              <a:rPr lang="en-ID" dirty="0"/>
              <a:t>, dan </a:t>
            </a:r>
            <a:r>
              <a:rPr lang="en-ID" dirty="0" err="1"/>
              <a:t>bertekad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menghancurkan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</a:t>
            </a:r>
            <a:r>
              <a:rPr lang="en-ID" dirty="0" err="1"/>
              <a:t>sepenuhnya</a:t>
            </a:r>
            <a:r>
              <a:rPr lang="en-ID" dirty="0"/>
              <a:t> (</a:t>
            </a:r>
            <a:r>
              <a:rPr lang="en-ID" dirty="0" err="1"/>
              <a:t>Hlm</a:t>
            </a:r>
            <a:r>
              <a:rPr lang="en-ID" dirty="0"/>
              <a:t>. 300). </a:t>
            </a:r>
            <a:r>
              <a:rPr lang="en-ID" dirty="0" err="1"/>
              <a:t>Dimulai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pertemuan</a:t>
            </a:r>
            <a:r>
              <a:rPr lang="en-ID" dirty="0"/>
              <a:t> </a:t>
            </a:r>
            <a:r>
              <a:rPr lang="en-ID" dirty="0" err="1"/>
              <a:t>pertama</a:t>
            </a:r>
            <a:r>
              <a:rPr lang="en-ID" dirty="0"/>
              <a:t> di </a:t>
            </a:r>
            <a:r>
              <a:rPr lang="en-ID" dirty="0" err="1"/>
              <a:t>Rafidim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, </a:t>
            </a:r>
            <a:r>
              <a:rPr lang="en-ID" dirty="0" err="1"/>
              <a:t>perseteruan</a:t>
            </a:r>
            <a:r>
              <a:rPr lang="en-ID" dirty="0"/>
              <a:t> yang </a:t>
            </a:r>
            <a:r>
              <a:rPr lang="en-ID" dirty="0" err="1"/>
              <a:t>panjang</a:t>
            </a:r>
            <a:r>
              <a:rPr lang="en-ID" dirty="0"/>
              <a:t> dan </a:t>
            </a:r>
            <a:r>
              <a:rPr lang="en-ID" dirty="0" err="1"/>
              <a:t>sengit</a:t>
            </a:r>
            <a:r>
              <a:rPr lang="en-ID" dirty="0"/>
              <a:t> </a:t>
            </a:r>
            <a:r>
              <a:rPr lang="en-ID" dirty="0" err="1"/>
              <a:t>berkembang</a:t>
            </a:r>
            <a:r>
              <a:rPr lang="en-ID" dirty="0"/>
              <a:t> di </a:t>
            </a:r>
            <a:r>
              <a:rPr lang="en-ID" dirty="0" err="1"/>
              <a:t>antara</a:t>
            </a:r>
            <a:r>
              <a:rPr lang="en-ID" dirty="0"/>
              <a:t> </a:t>
            </a:r>
            <a:r>
              <a:rPr lang="en-ID" dirty="0" err="1"/>
              <a:t>kedua</a:t>
            </a:r>
            <a:r>
              <a:rPr lang="en-ID" dirty="0"/>
              <a:t> </a:t>
            </a:r>
            <a:r>
              <a:rPr lang="en-ID" dirty="0" err="1"/>
              <a:t>bangsa</a:t>
            </a:r>
            <a:r>
              <a:rPr lang="en-ID" dirty="0"/>
              <a:t>. </a:t>
            </a:r>
            <a:r>
              <a:rPr lang="en-ID" dirty="0" err="1"/>
              <a:t>Setahun</a:t>
            </a:r>
            <a:r>
              <a:rPr lang="en-ID" dirty="0"/>
              <a:t> </a:t>
            </a:r>
            <a:r>
              <a:rPr lang="en-ID" dirty="0" err="1"/>
              <a:t>kemudian</a:t>
            </a:r>
            <a:r>
              <a:rPr lang="en-ID" dirty="0"/>
              <a:t>, </a:t>
            </a:r>
            <a:r>
              <a:rPr lang="en-ID" dirty="0" err="1"/>
              <a:t>bangsa</a:t>
            </a:r>
            <a:r>
              <a:rPr lang="en-ID" dirty="0"/>
              <a:t> Israel </a:t>
            </a:r>
            <a:r>
              <a:rPr lang="en-ID" dirty="0" err="1"/>
              <a:t>dikalahkan</a:t>
            </a:r>
            <a:r>
              <a:rPr lang="en-ID" dirty="0"/>
              <a:t> oleh </a:t>
            </a:r>
            <a:r>
              <a:rPr lang="en-ID" dirty="0" err="1"/>
              <a:t>bangsa</a:t>
            </a:r>
            <a:r>
              <a:rPr lang="en-ID" dirty="0"/>
              <a:t> Amalek, yang </a:t>
            </a:r>
            <a:r>
              <a:rPr lang="en-ID" dirty="0" err="1"/>
              <a:t>bergabung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bangsa</a:t>
            </a:r>
            <a:r>
              <a:rPr lang="en-ID" dirty="0"/>
              <a:t> Kanaan di Kadesh-Barnea (</a:t>
            </a:r>
            <a:r>
              <a:rPr lang="en-ID" dirty="0" err="1"/>
              <a:t>Bil</a:t>
            </a:r>
            <a:r>
              <a:rPr lang="en-ID" dirty="0"/>
              <a:t>. 14:45). </a:t>
            </a:r>
            <a:r>
              <a:rPr lang="en-ID" dirty="0" err="1"/>
              <a:t>Selama</a:t>
            </a:r>
            <a:r>
              <a:rPr lang="en-ID" dirty="0"/>
              <a:t> masa hakim-hakim, </a:t>
            </a:r>
            <a:r>
              <a:rPr lang="en-ID" dirty="0" err="1"/>
              <a:t>bangsa</a:t>
            </a:r>
            <a:r>
              <a:rPr lang="en-ID" dirty="0"/>
              <a:t> Amalek </a:t>
            </a:r>
            <a:r>
              <a:rPr lang="en-ID" dirty="0" err="1"/>
              <a:t>berusaha</a:t>
            </a:r>
            <a:r>
              <a:rPr lang="en-ID" dirty="0"/>
              <a:t> </a:t>
            </a:r>
            <a:r>
              <a:rPr lang="en-ID" dirty="0" err="1"/>
              <a:t>menaklukkan</a:t>
            </a:r>
            <a:r>
              <a:rPr lang="en-ID" dirty="0"/>
              <a:t> Israel, </a:t>
            </a:r>
            <a:r>
              <a:rPr lang="en-ID" dirty="0" err="1"/>
              <a:t>tetapi</a:t>
            </a:r>
            <a:r>
              <a:rPr lang="en-ID" dirty="0"/>
              <a:t> </a:t>
            </a:r>
            <a:r>
              <a:rPr lang="en-ID" dirty="0" err="1"/>
              <a:t>dikalahkan</a:t>
            </a:r>
            <a:r>
              <a:rPr lang="en-ID" dirty="0"/>
              <a:t> oleh </a:t>
            </a:r>
            <a:r>
              <a:rPr lang="en-ID" dirty="0" err="1"/>
              <a:t>pasukan</a:t>
            </a:r>
            <a:r>
              <a:rPr lang="en-ID" dirty="0"/>
              <a:t> Gideon (</a:t>
            </a:r>
            <a:r>
              <a:rPr lang="en-ID" dirty="0" err="1"/>
              <a:t>Hak</a:t>
            </a:r>
            <a:r>
              <a:rPr lang="en-ID" dirty="0"/>
              <a:t>. 6:33). Saul dan Daud juga </a:t>
            </a:r>
            <a:r>
              <a:rPr lang="en-ID" dirty="0" err="1"/>
              <a:t>berulang</a:t>
            </a:r>
            <a:r>
              <a:rPr lang="en-ID" dirty="0"/>
              <a:t> kali </a:t>
            </a:r>
            <a:r>
              <a:rPr lang="en-ID" dirty="0" err="1"/>
              <a:t>dikalahkan</a:t>
            </a:r>
            <a:r>
              <a:rPr lang="en-ID" dirty="0"/>
              <a:t> (1 Sam. 14:48; 15:7; 27:8; 30:17, 18; 2 Sam. 8:12), dan </a:t>
            </a:r>
            <a:r>
              <a:rPr lang="en-ID" dirty="0" err="1"/>
              <a:t>sisa-sisa</a:t>
            </a:r>
            <a:r>
              <a:rPr lang="en-ID" dirty="0"/>
              <a:t> </a:t>
            </a:r>
            <a:r>
              <a:rPr lang="en-ID" dirty="0" err="1"/>
              <a:t>terakhir</a:t>
            </a:r>
            <a:r>
              <a:rPr lang="en-ID" dirty="0"/>
              <a:t> </a:t>
            </a:r>
            <a:r>
              <a:rPr lang="en-ID" dirty="0" err="1"/>
              <a:t>bangsa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akhirnya</a:t>
            </a:r>
            <a:r>
              <a:rPr lang="en-ID" dirty="0"/>
              <a:t> </a:t>
            </a:r>
            <a:r>
              <a:rPr lang="en-ID" dirty="0" err="1"/>
              <a:t>dihancurkan</a:t>
            </a:r>
            <a:r>
              <a:rPr lang="en-ID" dirty="0"/>
              <a:t> oleh orang Simeon pada masa </a:t>
            </a:r>
            <a:r>
              <a:rPr lang="en-ID" dirty="0" err="1"/>
              <a:t>pemerintahan</a:t>
            </a:r>
            <a:r>
              <a:rPr lang="en-ID" dirty="0"/>
              <a:t> Raja </a:t>
            </a:r>
            <a:r>
              <a:rPr lang="en-ID" dirty="0" err="1"/>
              <a:t>Hizkia</a:t>
            </a:r>
            <a:r>
              <a:rPr lang="en-ID" dirty="0"/>
              <a:t> (1 Taw. 4:41–43).</a:t>
            </a:r>
          </a:p>
          <a:p>
            <a:endParaRPr lang="en-ID" dirty="0"/>
          </a:p>
          <a:p>
            <a:r>
              <a:rPr lang="en-ID" b="1" dirty="0" err="1"/>
              <a:t>Bertempur</a:t>
            </a:r>
            <a:r>
              <a:rPr lang="en-ID" b="1" dirty="0"/>
              <a:t> </a:t>
            </a:r>
            <a:r>
              <a:rPr lang="en-ID" b="1" dirty="0" err="1"/>
              <a:t>melawan</a:t>
            </a:r>
            <a:r>
              <a:rPr lang="en-ID" b="1" dirty="0"/>
              <a:t> Israel.</a:t>
            </a:r>
            <a:r>
              <a:rPr lang="en-ID" dirty="0"/>
              <a:t> </a:t>
            </a:r>
            <a:r>
              <a:rPr lang="en-ID" dirty="0" err="1"/>
              <a:t>Pertempuran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dimulai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serangan</a:t>
            </a:r>
            <a:r>
              <a:rPr lang="en-ID" dirty="0"/>
              <a:t> yang </a:t>
            </a:r>
            <a:r>
              <a:rPr lang="en-ID" dirty="0" err="1"/>
              <a:t>berbahaya</a:t>
            </a:r>
            <a:r>
              <a:rPr lang="en-ID" dirty="0"/>
              <a:t> </a:t>
            </a:r>
            <a:r>
              <a:rPr lang="en-ID" dirty="0" err="1"/>
              <a:t>terhadap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yang </a:t>
            </a:r>
            <a:r>
              <a:rPr lang="en-ID" dirty="0" err="1"/>
              <a:t>berada</a:t>
            </a:r>
            <a:r>
              <a:rPr lang="en-ID" dirty="0"/>
              <a:t> di </a:t>
            </a:r>
            <a:r>
              <a:rPr lang="en-ID" dirty="0" err="1"/>
              <a:t>belakang</a:t>
            </a:r>
            <a:r>
              <a:rPr lang="en-ID" dirty="0"/>
              <a:t> </a:t>
            </a:r>
            <a:r>
              <a:rPr lang="en-ID" dirty="0" err="1"/>
              <a:t>barisan</a:t>
            </a:r>
            <a:r>
              <a:rPr lang="en-ID" dirty="0"/>
              <a:t> </a:t>
            </a:r>
            <a:r>
              <a:rPr lang="en-ID" dirty="0" err="1"/>
              <a:t>panjang</a:t>
            </a:r>
            <a:r>
              <a:rPr lang="en-ID" dirty="0"/>
              <a:t> orang </a:t>
            </a:r>
            <a:r>
              <a:rPr lang="en-ID" dirty="0" err="1"/>
              <a:t>Ibrani</a:t>
            </a:r>
            <a:r>
              <a:rPr lang="en-ID" dirty="0"/>
              <a:t>, "</a:t>
            </a:r>
            <a:r>
              <a:rPr lang="en-ID" dirty="0" err="1"/>
              <a:t>bahkan</a:t>
            </a:r>
            <a:r>
              <a:rPr lang="en-ID" dirty="0"/>
              <a:t> </a:t>
            </a:r>
            <a:r>
              <a:rPr lang="en-ID" dirty="0" err="1"/>
              <a:t>semua</a:t>
            </a:r>
            <a:r>
              <a:rPr lang="en-ID" dirty="0"/>
              <a:t> yang </a:t>
            </a:r>
            <a:r>
              <a:rPr lang="en-ID" dirty="0" err="1"/>
              <a:t>lemah</a:t>
            </a:r>
            <a:r>
              <a:rPr lang="en-ID" dirty="0"/>
              <a:t>," </a:t>
            </a:r>
            <a:r>
              <a:rPr lang="en-ID" dirty="0" err="1"/>
              <a:t>ketika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"</a:t>
            </a:r>
            <a:r>
              <a:rPr lang="en-ID" dirty="0" err="1"/>
              <a:t>lelah</a:t>
            </a:r>
            <a:r>
              <a:rPr lang="en-ID" dirty="0"/>
              <a:t> dan </a:t>
            </a:r>
            <a:r>
              <a:rPr lang="en-ID" dirty="0" err="1"/>
              <a:t>letih</a:t>
            </a:r>
            <a:r>
              <a:rPr lang="en-ID" dirty="0"/>
              <a:t> </a:t>
            </a:r>
            <a:r>
              <a:rPr lang="en-ID" dirty="0" err="1"/>
              <a:t>lesu</a:t>
            </a:r>
            <a:r>
              <a:rPr lang="en-ID" dirty="0"/>
              <a:t>" (Ul. 25:18). </a:t>
            </a:r>
            <a:r>
              <a:rPr lang="en-ID" dirty="0" err="1"/>
              <a:t>Serangan</a:t>
            </a:r>
            <a:r>
              <a:rPr lang="en-ID" dirty="0"/>
              <a:t> </a:t>
            </a:r>
            <a:r>
              <a:rPr lang="en-ID" dirty="0" err="1"/>
              <a:t>keji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dianggap</a:t>
            </a:r>
            <a:r>
              <a:rPr lang="en-ID" dirty="0"/>
              <a:t> oleh Allah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penghinaan</a:t>
            </a:r>
            <a:r>
              <a:rPr lang="en-ID" dirty="0"/>
              <a:t> </a:t>
            </a:r>
            <a:r>
              <a:rPr lang="en-ID" dirty="0" err="1"/>
              <a:t>pribadi</a:t>
            </a:r>
            <a:r>
              <a:rPr lang="en-ID" dirty="0"/>
              <a:t>, dan </a:t>
            </a:r>
            <a:r>
              <a:rPr lang="en-ID" dirty="0" err="1"/>
              <a:t>meskipun</a:t>
            </a:r>
            <a:r>
              <a:rPr lang="en-ID" dirty="0"/>
              <a:t> </a:t>
            </a:r>
            <a:r>
              <a:rPr lang="en-ID" dirty="0" err="1"/>
              <a:t>pembalasan</a:t>
            </a:r>
            <a:r>
              <a:rPr lang="en-ID" dirty="0"/>
              <a:t> </a:t>
            </a:r>
            <a:r>
              <a:rPr lang="en-ID" dirty="0" err="1"/>
              <a:t>terakhir</a:t>
            </a:r>
            <a:r>
              <a:rPr lang="en-ID" dirty="0"/>
              <a:t> </a:t>
            </a:r>
            <a:r>
              <a:rPr lang="en-ID" dirty="0" err="1"/>
              <a:t>telah</a:t>
            </a:r>
            <a:r>
              <a:rPr lang="en-ID" dirty="0"/>
              <a:t> lama </a:t>
            </a:r>
            <a:r>
              <a:rPr lang="en-ID" dirty="0" err="1"/>
              <a:t>tertunda</a:t>
            </a:r>
            <a:r>
              <a:rPr lang="en-ID" dirty="0"/>
              <a:t>, </a:t>
            </a:r>
            <a:r>
              <a:rPr lang="en-ID" dirty="0" err="1"/>
              <a:t>hal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pernah</a:t>
            </a:r>
            <a:r>
              <a:rPr lang="en-ID" dirty="0"/>
              <a:t> </a:t>
            </a:r>
            <a:r>
              <a:rPr lang="en-ID" dirty="0" err="1"/>
              <a:t>dilupakan</a:t>
            </a:r>
            <a:r>
              <a:rPr lang="en-ID" dirty="0"/>
              <a:t>, </a:t>
            </a:r>
            <a:r>
              <a:rPr lang="en-ID" dirty="0" err="1"/>
              <a:t>karena</a:t>
            </a:r>
            <a:r>
              <a:rPr lang="en-ID" dirty="0"/>
              <a:t> pada </a:t>
            </a:r>
            <a:r>
              <a:rPr lang="en-ID" dirty="0" err="1"/>
              <a:t>waktunya</a:t>
            </a:r>
            <a:r>
              <a:rPr lang="en-ID" dirty="0"/>
              <a:t> Allah </a:t>
            </a:r>
            <a:r>
              <a:rPr lang="en-ID" dirty="0" err="1"/>
              <a:t>memerintahkan</a:t>
            </a:r>
            <a:r>
              <a:rPr lang="en-ID" dirty="0"/>
              <a:t> Saul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menghancurkan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(1 Sam. 15:2, 3). Karena </a:t>
            </a:r>
            <a:r>
              <a:rPr lang="en-ID" dirty="0" err="1"/>
              <a:t>gerutuan</a:t>
            </a:r>
            <a:r>
              <a:rPr lang="en-ID" dirty="0"/>
              <a:t> orang Israel </a:t>
            </a:r>
            <a:r>
              <a:rPr lang="en-ID" dirty="0" err="1"/>
              <a:t>itulah</a:t>
            </a:r>
            <a:r>
              <a:rPr lang="en-ID" dirty="0"/>
              <a:t> Allah </a:t>
            </a:r>
            <a:r>
              <a:rPr lang="en-ID" dirty="0" err="1"/>
              <a:t>mengizinkan</a:t>
            </a:r>
            <a:r>
              <a:rPr lang="en-ID" dirty="0"/>
              <a:t> orang Amalek </a:t>
            </a:r>
            <a:r>
              <a:rPr lang="en-ID" dirty="0" err="1"/>
              <a:t>menyerang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di </a:t>
            </a:r>
            <a:r>
              <a:rPr lang="en-ID" dirty="0" err="1"/>
              <a:t>Rafidim</a:t>
            </a:r>
            <a:r>
              <a:rPr lang="en-ID" dirty="0"/>
              <a:t> (PP 298).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A2AC1-749A-4CA2-9864-E49F33CFF54B}" type="slidenum">
              <a:rPr lang="en-ID" smtClean="0"/>
              <a:t>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73959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b="1" dirty="0"/>
              <a:t>21. Orang-orang yang </a:t>
            </a:r>
            <a:r>
              <a:rPr lang="en-ID" b="1" dirty="0" err="1"/>
              <a:t>cakap</a:t>
            </a:r>
            <a:r>
              <a:rPr lang="en-ID" dirty="0"/>
              <a:t>. Yitro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hanya</a:t>
            </a:r>
            <a:r>
              <a:rPr lang="en-ID" dirty="0"/>
              <a:t> </a:t>
            </a:r>
            <a:r>
              <a:rPr lang="en-ID" dirty="0" err="1"/>
              <a:t>menasihati</a:t>
            </a:r>
            <a:r>
              <a:rPr lang="en-ID" dirty="0"/>
              <a:t> Musa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memilih</a:t>
            </a:r>
            <a:r>
              <a:rPr lang="en-ID" dirty="0"/>
              <a:t> "orang-orang yang </a:t>
            </a:r>
            <a:r>
              <a:rPr lang="en-ID" dirty="0" err="1"/>
              <a:t>cakap</a:t>
            </a:r>
            <a:r>
              <a:rPr lang="en-ID" dirty="0"/>
              <a:t>", </a:t>
            </a:r>
            <a:r>
              <a:rPr lang="en-ID" dirty="0" err="1"/>
              <a:t>tetapi</a:t>
            </a:r>
            <a:r>
              <a:rPr lang="en-ID" dirty="0"/>
              <a:t> juga </a:t>
            </a:r>
            <a:r>
              <a:rPr lang="en-ID" dirty="0" err="1"/>
              <a:t>mencantumkan</a:t>
            </a:r>
            <a:r>
              <a:rPr lang="en-ID" dirty="0"/>
              <a:t> </a:t>
            </a:r>
            <a:r>
              <a:rPr lang="en-ID" dirty="0" err="1"/>
              <a:t>kualifikasi</a:t>
            </a:r>
            <a:r>
              <a:rPr lang="en-ID" dirty="0"/>
              <a:t> yang </a:t>
            </a:r>
            <a:r>
              <a:rPr lang="en-ID" dirty="0" err="1"/>
              <a:t>harus</a:t>
            </a:r>
            <a:r>
              <a:rPr lang="en-ID" dirty="0"/>
              <a:t> </a:t>
            </a:r>
            <a:r>
              <a:rPr lang="en-ID" dirty="0" err="1"/>
              <a:t>dimiliki</a:t>
            </a:r>
            <a:r>
              <a:rPr lang="en-ID" dirty="0"/>
              <a:t> orang-orang </a:t>
            </a:r>
            <a:r>
              <a:rPr lang="en-ID" dirty="0" err="1"/>
              <a:t>ini</a:t>
            </a:r>
            <a:r>
              <a:rPr lang="en-ID" dirty="0"/>
              <a:t>—</a:t>
            </a:r>
            <a:r>
              <a:rPr lang="en-ID" dirty="0" err="1"/>
              <a:t>kesalehan</a:t>
            </a:r>
            <a:r>
              <a:rPr lang="en-ID" dirty="0"/>
              <a:t>, </a:t>
            </a:r>
            <a:r>
              <a:rPr lang="en-ID" dirty="0" err="1"/>
              <a:t>integritas</a:t>
            </a:r>
            <a:r>
              <a:rPr lang="en-ID" dirty="0"/>
              <a:t> moral, dan </a:t>
            </a:r>
            <a:r>
              <a:rPr lang="en-ID" dirty="0" err="1"/>
              <a:t>keadilan</a:t>
            </a:r>
            <a:r>
              <a:rPr lang="en-ID" dirty="0"/>
              <a:t>. </a:t>
            </a:r>
            <a:r>
              <a:rPr lang="en-ID" dirty="0" err="1"/>
              <a:t>Konsepsinya</a:t>
            </a:r>
            <a:r>
              <a:rPr lang="en-ID" dirty="0"/>
              <a:t> </a:t>
            </a:r>
            <a:r>
              <a:rPr lang="en-ID" dirty="0" err="1"/>
              <a:t>tentang</a:t>
            </a:r>
            <a:r>
              <a:rPr lang="en-ID" dirty="0"/>
              <a:t> </a:t>
            </a:r>
            <a:r>
              <a:rPr lang="en-ID" dirty="0" err="1"/>
              <a:t>karakter</a:t>
            </a:r>
            <a:r>
              <a:rPr lang="en-ID" dirty="0"/>
              <a:t> hakim </a:t>
            </a:r>
            <a:r>
              <a:rPr lang="en-ID" dirty="0" err="1"/>
              <a:t>sejati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banyak</a:t>
            </a:r>
            <a:r>
              <a:rPr lang="en-ID" dirty="0"/>
              <a:t> yang </a:t>
            </a:r>
            <a:r>
              <a:rPr lang="en-ID" dirty="0" err="1"/>
              <a:t>perlu</a:t>
            </a:r>
            <a:r>
              <a:rPr lang="en-ID" dirty="0"/>
              <a:t> </a:t>
            </a:r>
            <a:r>
              <a:rPr lang="en-ID" dirty="0" err="1"/>
              <a:t>dikeluhkan</a:t>
            </a:r>
            <a:r>
              <a:rPr lang="en-ID" dirty="0"/>
              <a:t>. Jika </a:t>
            </a:r>
            <a:r>
              <a:rPr lang="en-ID" dirty="0" err="1"/>
              <a:t>kualitas-kualitas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dibutuhkan</a:t>
            </a:r>
            <a:r>
              <a:rPr lang="en-ID" dirty="0"/>
              <a:t> </a:t>
            </a:r>
            <a:r>
              <a:rPr lang="en-ID" dirty="0" err="1"/>
              <a:t>dewasa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pemilihan</a:t>
            </a:r>
            <a:r>
              <a:rPr lang="en-ID" dirty="0"/>
              <a:t> orang-orang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posisi-posisi</a:t>
            </a:r>
            <a:r>
              <a:rPr lang="en-ID" dirty="0"/>
              <a:t> </a:t>
            </a:r>
            <a:r>
              <a:rPr lang="en-ID" dirty="0" err="1"/>
              <a:t>penting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pemerintahan</a:t>
            </a:r>
            <a:r>
              <a:rPr lang="en-ID" dirty="0"/>
              <a:t>, </a:t>
            </a:r>
            <a:r>
              <a:rPr lang="en-ID" dirty="0" err="1"/>
              <a:t>kekuatan</a:t>
            </a:r>
            <a:r>
              <a:rPr lang="en-ID" dirty="0"/>
              <a:t> </a:t>
            </a:r>
            <a:r>
              <a:rPr lang="en-ID" dirty="0" err="1"/>
              <a:t>suatu</a:t>
            </a:r>
            <a:r>
              <a:rPr lang="en-ID" dirty="0"/>
              <a:t> </a:t>
            </a:r>
            <a:r>
              <a:rPr lang="en-ID" dirty="0" err="1"/>
              <a:t>bangsa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meningkat</a:t>
            </a:r>
            <a:r>
              <a:rPr lang="en-ID" dirty="0"/>
              <a:t> </a:t>
            </a:r>
            <a:r>
              <a:rPr lang="en-ID" dirty="0" err="1"/>
              <a:t>pesat</a:t>
            </a:r>
            <a:r>
              <a:rPr lang="en-ID" dirty="0"/>
              <a:t>.</a:t>
            </a:r>
          </a:p>
          <a:p>
            <a:endParaRPr lang="en-ID" dirty="0"/>
          </a:p>
          <a:p>
            <a:r>
              <a:rPr lang="en-ID" b="1" dirty="0" err="1"/>
              <a:t>Penguasa</a:t>
            </a:r>
            <a:r>
              <a:rPr lang="en-ID" b="1" dirty="0"/>
              <a:t>. </a:t>
            </a:r>
            <a:r>
              <a:rPr lang="en-ID" dirty="0" err="1"/>
              <a:t>Sistem</a:t>
            </a:r>
            <a:r>
              <a:rPr lang="en-ID" dirty="0"/>
              <a:t> yang </a:t>
            </a:r>
            <a:r>
              <a:rPr lang="en-ID" dirty="0" err="1"/>
              <a:t>diusulkan</a:t>
            </a:r>
            <a:r>
              <a:rPr lang="en-ID" dirty="0"/>
              <a:t> Yitro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menjamin</a:t>
            </a:r>
            <a:r>
              <a:rPr lang="en-ID" dirty="0"/>
              <a:t> </a:t>
            </a:r>
            <a:r>
              <a:rPr lang="en-ID" dirty="0" err="1"/>
              <a:t>perlakuan</a:t>
            </a:r>
            <a:r>
              <a:rPr lang="en-ID" dirty="0"/>
              <a:t> yang </a:t>
            </a:r>
            <a:r>
              <a:rPr lang="en-ID" dirty="0" err="1"/>
              <a:t>adil</a:t>
            </a:r>
            <a:r>
              <a:rPr lang="en-ID" dirty="0"/>
              <a:t> </a:t>
            </a:r>
            <a:r>
              <a:rPr lang="en-ID" dirty="0" err="1"/>
              <a:t>bagi</a:t>
            </a:r>
            <a:r>
              <a:rPr lang="en-ID" dirty="0"/>
              <a:t> </a:t>
            </a:r>
            <a:r>
              <a:rPr lang="en-ID" dirty="0" err="1"/>
              <a:t>semua</a:t>
            </a:r>
            <a:r>
              <a:rPr lang="en-ID" dirty="0"/>
              <a:t> orang.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demikian</a:t>
            </a:r>
            <a:r>
              <a:rPr lang="en-ID" dirty="0"/>
              <a:t>, </a:t>
            </a:r>
            <a:r>
              <a:rPr lang="en-ID" dirty="0" err="1"/>
              <a:t>perkara-perkara</a:t>
            </a:r>
            <a:r>
              <a:rPr lang="en-ID" dirty="0"/>
              <a:t> </a:t>
            </a:r>
            <a:r>
              <a:rPr lang="en-ID" dirty="0" err="1"/>
              <a:t>kecil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diputuskan</a:t>
            </a:r>
            <a:r>
              <a:rPr lang="en-ID" dirty="0"/>
              <a:t> oleh para </a:t>
            </a:r>
            <a:r>
              <a:rPr lang="en-ID" dirty="0" err="1"/>
              <a:t>kepala</a:t>
            </a:r>
            <a:r>
              <a:rPr lang="en-ID" dirty="0"/>
              <a:t> </a:t>
            </a:r>
            <a:r>
              <a:rPr lang="en-ID" dirty="0" err="1"/>
              <a:t>keluarga</a:t>
            </a:r>
            <a:r>
              <a:rPr lang="en-ID" dirty="0"/>
              <a:t>, "</a:t>
            </a:r>
            <a:r>
              <a:rPr lang="en-ID" dirty="0" err="1"/>
              <a:t>penguasa</a:t>
            </a:r>
            <a:r>
              <a:rPr lang="en-ID" dirty="0"/>
              <a:t> </a:t>
            </a:r>
            <a:r>
              <a:rPr lang="en-ID" dirty="0" err="1"/>
              <a:t>sepuluh</a:t>
            </a:r>
            <a:r>
              <a:rPr lang="en-ID" dirty="0"/>
              <a:t> orang". </a:t>
            </a:r>
            <a:r>
              <a:rPr lang="en-ID" dirty="0" err="1"/>
              <a:t>Kasus-kasus</a:t>
            </a:r>
            <a:r>
              <a:rPr lang="en-ID" dirty="0"/>
              <a:t> yang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sulit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dirujuk</a:t>
            </a:r>
            <a:r>
              <a:rPr lang="en-ID" dirty="0"/>
              <a:t> </a:t>
            </a:r>
            <a:r>
              <a:rPr lang="en-ID" dirty="0" err="1"/>
              <a:t>ke</a:t>
            </a:r>
            <a:r>
              <a:rPr lang="en-ID" dirty="0"/>
              <a:t> </a:t>
            </a:r>
            <a:r>
              <a:rPr lang="en-ID" dirty="0" err="1"/>
              <a:t>otoritas</a:t>
            </a:r>
            <a:r>
              <a:rPr lang="en-ID" dirty="0"/>
              <a:t> yang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tinggi</a:t>
            </a:r>
            <a:r>
              <a:rPr lang="en-ID" dirty="0"/>
              <a:t> </a:t>
            </a:r>
            <a:r>
              <a:rPr lang="en-ID" dirty="0" err="1"/>
              <a:t>berikutnya</a:t>
            </a:r>
            <a:r>
              <a:rPr lang="en-ID" dirty="0"/>
              <a:t>,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pengadilan</a:t>
            </a:r>
            <a:r>
              <a:rPr lang="en-ID" dirty="0"/>
              <a:t> banding. </a:t>
            </a:r>
            <a:r>
              <a:rPr lang="en-ID" dirty="0" err="1"/>
              <a:t>Perkara-perkara</a:t>
            </a:r>
            <a:r>
              <a:rPr lang="en-ID" dirty="0"/>
              <a:t> yang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serius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dibawa</a:t>
            </a:r>
            <a:r>
              <a:rPr lang="en-ID" dirty="0"/>
              <a:t> </a:t>
            </a:r>
            <a:r>
              <a:rPr lang="en-ID" dirty="0" err="1"/>
              <a:t>ke</a:t>
            </a:r>
            <a:r>
              <a:rPr lang="en-ID" dirty="0"/>
              <a:t> "</a:t>
            </a:r>
            <a:r>
              <a:rPr lang="en-ID" dirty="0" err="1"/>
              <a:t>penguasa</a:t>
            </a:r>
            <a:r>
              <a:rPr lang="en-ID" dirty="0"/>
              <a:t> </a:t>
            </a:r>
            <a:r>
              <a:rPr lang="en-ID" dirty="0" err="1"/>
              <a:t>seribu</a:t>
            </a:r>
            <a:r>
              <a:rPr lang="en-ID" dirty="0"/>
              <a:t> orang".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A2AC1-749A-4CA2-9864-E49F33CFF54B}" type="slidenum">
              <a:rPr lang="en-ID" smtClean="0"/>
              <a:t>9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24650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D" b="1" dirty="0"/>
              <a:t>51. </a:t>
            </a:r>
            <a:r>
              <a:rPr lang="en-ID" b="1" dirty="0" err="1"/>
              <a:t>Akulah</a:t>
            </a:r>
            <a:r>
              <a:rPr lang="en-ID" b="1" dirty="0"/>
              <a:t>.</a:t>
            </a:r>
            <a:r>
              <a:rPr lang="en-ID" dirty="0"/>
              <a:t> </a:t>
            </a:r>
            <a:r>
              <a:rPr lang="en-ID" dirty="0" err="1"/>
              <a:t>Lihat</a:t>
            </a:r>
            <a:r>
              <a:rPr lang="en-ID" dirty="0"/>
              <a:t> </a:t>
            </a:r>
            <a:r>
              <a:rPr lang="en-ID" dirty="0" err="1"/>
              <a:t>ayat</a:t>
            </a:r>
            <a:r>
              <a:rPr lang="en-ID" dirty="0"/>
              <a:t> 35.</a:t>
            </a:r>
          </a:p>
          <a:p>
            <a:endParaRPr lang="en-ID" dirty="0"/>
          </a:p>
          <a:p>
            <a:r>
              <a:rPr lang="en-ID" b="1" dirty="0"/>
              <a:t>Yang </a:t>
            </a:r>
            <a:r>
              <a:rPr lang="en-ID" b="1" dirty="0" err="1"/>
              <a:t>turun</a:t>
            </a:r>
            <a:r>
              <a:rPr lang="en-ID" b="1" dirty="0"/>
              <a:t> </a:t>
            </a:r>
            <a:r>
              <a:rPr lang="en-ID" b="1" dirty="0" err="1"/>
              <a:t>dari</a:t>
            </a:r>
            <a:r>
              <a:rPr lang="en-ID" b="1" dirty="0"/>
              <a:t> </a:t>
            </a:r>
            <a:r>
              <a:rPr lang="en-ID" b="1" dirty="0" err="1"/>
              <a:t>surga</a:t>
            </a:r>
            <a:r>
              <a:rPr lang="en-ID" b="1" dirty="0"/>
              <a:t>.</a:t>
            </a:r>
            <a:r>
              <a:rPr lang="en-ID" dirty="0"/>
              <a:t> Di </a:t>
            </a:r>
            <a:r>
              <a:rPr lang="en-ID" dirty="0" err="1"/>
              <a:t>sini</a:t>
            </a:r>
            <a:r>
              <a:rPr lang="en-ID" dirty="0"/>
              <a:t>, </a:t>
            </a:r>
            <a:r>
              <a:rPr lang="en-ID" dirty="0" err="1"/>
              <a:t>berbeda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ayat</a:t>
            </a:r>
            <a:r>
              <a:rPr lang="en-ID" dirty="0"/>
              <a:t> </a:t>
            </a:r>
            <a:r>
              <a:rPr lang="en-ID" dirty="0" err="1"/>
              <a:t>sebelumnya</a:t>
            </a:r>
            <a:r>
              <a:rPr lang="en-ID" dirty="0"/>
              <a:t>, </a:t>
            </a:r>
            <a:r>
              <a:rPr lang="en-ID" dirty="0" err="1"/>
              <a:t>versi</a:t>
            </a:r>
            <a:r>
              <a:rPr lang="en-ID" dirty="0"/>
              <a:t> Yunani </a:t>
            </a:r>
            <a:r>
              <a:rPr lang="en-ID" dirty="0" err="1"/>
              <a:t>hanya</a:t>
            </a:r>
            <a:r>
              <a:rPr lang="en-ID" dirty="0"/>
              <a:t> </a:t>
            </a:r>
            <a:r>
              <a:rPr lang="en-ID" dirty="0" err="1"/>
              <a:t>menyatakan</a:t>
            </a:r>
            <a:r>
              <a:rPr lang="en-ID" dirty="0"/>
              <a:t> </a:t>
            </a:r>
            <a:r>
              <a:rPr lang="en-ID" dirty="0" err="1"/>
              <a:t>fakta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Kristus</a:t>
            </a:r>
            <a:r>
              <a:rPr lang="en-ID" dirty="0"/>
              <a:t> </a:t>
            </a:r>
            <a:r>
              <a:rPr lang="en-ID" dirty="0" err="1"/>
              <a:t>datang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surga</a:t>
            </a:r>
            <a:r>
              <a:rPr lang="en-ID" dirty="0"/>
              <a:t> </a:t>
            </a:r>
            <a:r>
              <a:rPr lang="en-ID" dirty="0" err="1"/>
              <a:t>ke</a:t>
            </a:r>
            <a:r>
              <a:rPr lang="en-ID" dirty="0"/>
              <a:t> </a:t>
            </a:r>
            <a:r>
              <a:rPr lang="en-ID" dirty="0" err="1"/>
              <a:t>bumi</a:t>
            </a:r>
            <a:r>
              <a:rPr lang="en-ID" dirty="0"/>
              <a:t> pada </a:t>
            </a:r>
            <a:r>
              <a:rPr lang="en-ID" dirty="0" err="1"/>
              <a:t>saat</a:t>
            </a:r>
            <a:r>
              <a:rPr lang="en-ID" dirty="0"/>
              <a:t> </a:t>
            </a:r>
            <a:r>
              <a:rPr lang="en-ID" dirty="0" err="1"/>
              <a:t>inkarnasi</a:t>
            </a:r>
            <a:r>
              <a:rPr lang="en-ID" dirty="0"/>
              <a:t>. Atas </a:t>
            </a:r>
            <a:r>
              <a:rPr lang="en-ID" dirty="0" err="1"/>
              <a:t>fakta</a:t>
            </a:r>
            <a:r>
              <a:rPr lang="en-ID" dirty="0"/>
              <a:t> </a:t>
            </a:r>
            <a:r>
              <a:rPr lang="en-ID" dirty="0" err="1"/>
              <a:t>inilah</a:t>
            </a:r>
            <a:r>
              <a:rPr lang="en-ID" dirty="0"/>
              <a:t> </a:t>
            </a:r>
            <a:r>
              <a:rPr lang="en-ID" dirty="0" err="1"/>
              <a:t>Yesus</a:t>
            </a:r>
            <a:r>
              <a:rPr lang="en-ID" dirty="0"/>
              <a:t> </a:t>
            </a:r>
            <a:r>
              <a:rPr lang="en-ID" dirty="0" err="1"/>
              <a:t>mendasarkan</a:t>
            </a:r>
            <a:r>
              <a:rPr lang="en-ID" dirty="0"/>
              <a:t> </a:t>
            </a:r>
            <a:r>
              <a:rPr lang="en-ID" dirty="0" err="1"/>
              <a:t>klaim</a:t>
            </a:r>
            <a:r>
              <a:rPr lang="en-ID" dirty="0"/>
              <a:t>-Nya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memiliki</a:t>
            </a:r>
            <a:r>
              <a:rPr lang="en-ID" dirty="0"/>
              <a:t> </a:t>
            </a:r>
            <a:r>
              <a:rPr lang="en-ID" dirty="0" err="1"/>
              <a:t>hidup</a:t>
            </a:r>
            <a:r>
              <a:rPr lang="en-ID" dirty="0"/>
              <a:t> yang </a:t>
            </a:r>
            <a:r>
              <a:rPr lang="en-ID" dirty="0" err="1"/>
              <a:t>kekal</a:t>
            </a:r>
            <a:r>
              <a:rPr lang="en-ID" dirty="0"/>
              <a:t> </a:t>
            </a:r>
            <a:r>
              <a:rPr lang="en-ID" dirty="0" err="1"/>
              <a:t>bagi</a:t>
            </a:r>
            <a:r>
              <a:rPr lang="en-ID" dirty="0"/>
              <a:t> dunia.</a:t>
            </a:r>
          </a:p>
          <a:p>
            <a:endParaRPr lang="en-ID" dirty="0"/>
          </a:p>
          <a:p>
            <a:r>
              <a:rPr lang="en-ID" b="1" dirty="0" err="1"/>
              <a:t>Makanlah</a:t>
            </a:r>
            <a:r>
              <a:rPr lang="en-ID" b="1" dirty="0"/>
              <a:t> roti </a:t>
            </a:r>
            <a:r>
              <a:rPr lang="en-ID" b="1" dirty="0" err="1"/>
              <a:t>ini</a:t>
            </a:r>
            <a:r>
              <a:rPr lang="en-ID" b="1" dirty="0"/>
              <a:t>.</a:t>
            </a:r>
            <a:r>
              <a:rPr lang="en-ID" dirty="0"/>
              <a:t> </a:t>
            </a:r>
            <a:r>
              <a:rPr lang="en-ID" dirty="0" err="1"/>
              <a:t>Bandingkan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ayat</a:t>
            </a:r>
            <a:r>
              <a:rPr lang="en-ID" dirty="0"/>
              <a:t> 53; </a:t>
            </a:r>
            <a:r>
              <a:rPr lang="en-ID" dirty="0" err="1"/>
              <a:t>lihat</a:t>
            </a:r>
            <a:r>
              <a:rPr lang="en-ID" dirty="0"/>
              <a:t> DA 390, 391.</a:t>
            </a:r>
          </a:p>
          <a:p>
            <a:endParaRPr lang="en-ID" dirty="0"/>
          </a:p>
          <a:p>
            <a:r>
              <a:rPr lang="en-ID" b="1" dirty="0"/>
              <a:t>Aku </a:t>
            </a:r>
            <a:r>
              <a:rPr lang="en-ID" b="1" dirty="0" err="1"/>
              <a:t>akan</a:t>
            </a:r>
            <a:r>
              <a:rPr lang="en-ID" b="1" dirty="0"/>
              <a:t> </a:t>
            </a:r>
            <a:r>
              <a:rPr lang="en-ID" b="1" dirty="0" err="1"/>
              <a:t>memberi</a:t>
            </a:r>
            <a:r>
              <a:rPr lang="en-ID" b="1" dirty="0"/>
              <a:t>.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berbicara</a:t>
            </a:r>
            <a:r>
              <a:rPr lang="en-ID" dirty="0"/>
              <a:t> </a:t>
            </a:r>
            <a:r>
              <a:rPr lang="en-ID" dirty="0" err="1"/>
              <a:t>tentang</a:t>
            </a:r>
            <a:r>
              <a:rPr lang="en-ID" dirty="0"/>
              <a:t> </a:t>
            </a:r>
            <a:r>
              <a:rPr lang="en-ID" dirty="0" err="1"/>
              <a:t>karunia</a:t>
            </a:r>
            <a:r>
              <a:rPr lang="en-ID" dirty="0"/>
              <a:t> </a:t>
            </a:r>
            <a:r>
              <a:rPr lang="en-ID" dirty="0" err="1"/>
              <a:t>Kristus</a:t>
            </a:r>
            <a:r>
              <a:rPr lang="en-ID" dirty="0"/>
              <a:t> </a:t>
            </a:r>
            <a:r>
              <a:rPr lang="en-ID" dirty="0" err="1"/>
              <a:t>kepada</a:t>
            </a:r>
            <a:r>
              <a:rPr lang="en-ID" dirty="0"/>
              <a:t> dunia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ayat</a:t>
            </a:r>
            <a:r>
              <a:rPr lang="en-ID" dirty="0"/>
              <a:t> 32, 33, </a:t>
            </a:r>
            <a:r>
              <a:rPr lang="en-ID" dirty="0" err="1"/>
              <a:t>bentuk</a:t>
            </a:r>
            <a:r>
              <a:rPr lang="en-ID" dirty="0"/>
              <a:t> </a:t>
            </a:r>
            <a:r>
              <a:rPr lang="en-ID" dirty="0" err="1"/>
              <a:t>waktu</a:t>
            </a:r>
            <a:r>
              <a:rPr lang="en-ID" dirty="0"/>
              <a:t> </a:t>
            </a:r>
            <a:r>
              <a:rPr lang="en-ID" dirty="0" err="1"/>
              <a:t>sekarang</a:t>
            </a:r>
            <a:r>
              <a:rPr lang="en-ID" dirty="0"/>
              <a:t> </a:t>
            </a:r>
            <a:r>
              <a:rPr lang="en-ID" dirty="0" err="1"/>
              <a:t>digunakan</a:t>
            </a:r>
            <a:r>
              <a:rPr lang="en-ID" dirty="0"/>
              <a:t>, yang </a:t>
            </a:r>
            <a:r>
              <a:rPr lang="en-ID" dirty="0" err="1"/>
              <a:t>menekankan</a:t>
            </a:r>
            <a:r>
              <a:rPr lang="en-ID" dirty="0"/>
              <a:t> </a:t>
            </a:r>
            <a:r>
              <a:rPr lang="en-ID" dirty="0" err="1"/>
              <a:t>bahwa</a:t>
            </a:r>
            <a:r>
              <a:rPr lang="en-ID" dirty="0"/>
              <a:t> </a:t>
            </a:r>
            <a:r>
              <a:rPr lang="en-ID" dirty="0" err="1"/>
              <a:t>Dia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karunia</a:t>
            </a:r>
            <a:r>
              <a:rPr lang="en-ID" dirty="0"/>
              <a:t> yang </a:t>
            </a:r>
            <a:r>
              <a:rPr lang="en-ID" dirty="0" err="1"/>
              <a:t>terus-menerus</a:t>
            </a:r>
            <a:r>
              <a:rPr lang="en-ID" dirty="0"/>
              <a:t> dan </a:t>
            </a:r>
            <a:r>
              <a:rPr lang="en-ID" dirty="0" err="1"/>
              <a:t>kekal</a:t>
            </a:r>
            <a:r>
              <a:rPr lang="en-ID" dirty="0"/>
              <a:t>. </a:t>
            </a:r>
            <a:r>
              <a:rPr lang="en-ID" dirty="0" err="1"/>
              <a:t>Namun</a:t>
            </a:r>
            <a:r>
              <a:rPr lang="en-ID" dirty="0"/>
              <a:t> di </a:t>
            </a:r>
            <a:r>
              <a:rPr lang="en-ID" dirty="0" err="1"/>
              <a:t>sini</a:t>
            </a:r>
            <a:r>
              <a:rPr lang="en-ID" dirty="0"/>
              <a:t>, </a:t>
            </a:r>
            <a:r>
              <a:rPr lang="en-ID" dirty="0" err="1"/>
              <a:t>seperti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ayat</a:t>
            </a:r>
            <a:r>
              <a:rPr lang="en-ID" dirty="0"/>
              <a:t> 27, </a:t>
            </a:r>
            <a:r>
              <a:rPr lang="en-ID" dirty="0" err="1"/>
              <a:t>bentuk</a:t>
            </a:r>
            <a:r>
              <a:rPr lang="en-ID" dirty="0"/>
              <a:t> </a:t>
            </a:r>
            <a:r>
              <a:rPr lang="en-ID" dirty="0" err="1"/>
              <a:t>waktu</a:t>
            </a:r>
            <a:r>
              <a:rPr lang="en-ID" dirty="0"/>
              <a:t> </a:t>
            </a:r>
            <a:r>
              <a:rPr lang="en-ID" dirty="0" err="1"/>
              <a:t>mendatang</a:t>
            </a:r>
            <a:r>
              <a:rPr lang="en-ID" dirty="0"/>
              <a:t> </a:t>
            </a:r>
            <a:r>
              <a:rPr lang="en-ID" dirty="0" err="1"/>
              <a:t>digunakan</a:t>
            </a:r>
            <a:r>
              <a:rPr lang="en-ID" dirty="0"/>
              <a:t>, yang </a:t>
            </a:r>
            <a:r>
              <a:rPr lang="en-ID" dirty="0" err="1"/>
              <a:t>berfokus</a:t>
            </a:r>
            <a:r>
              <a:rPr lang="en-ID" dirty="0"/>
              <a:t> pada </a:t>
            </a:r>
            <a:r>
              <a:rPr lang="en-ID" dirty="0" err="1"/>
              <a:t>peristiwa</a:t>
            </a:r>
            <a:r>
              <a:rPr lang="en-ID" dirty="0"/>
              <a:t> </a:t>
            </a:r>
            <a:r>
              <a:rPr lang="en-ID" dirty="0" err="1"/>
              <a:t>khusus</a:t>
            </a:r>
            <a:r>
              <a:rPr lang="en-ID" dirty="0"/>
              <a:t> </a:t>
            </a:r>
            <a:r>
              <a:rPr lang="en-ID" dirty="0" err="1"/>
              <a:t>salib</a:t>
            </a:r>
            <a:r>
              <a:rPr lang="en-ID" dirty="0"/>
              <a:t>, </a:t>
            </a:r>
            <a:r>
              <a:rPr lang="en-ID" dirty="0" err="1"/>
              <a:t>ketika</a:t>
            </a:r>
            <a:r>
              <a:rPr lang="en-ID" dirty="0"/>
              <a:t> </a:t>
            </a:r>
            <a:r>
              <a:rPr lang="en-ID" dirty="0" err="1"/>
              <a:t>Kristus</a:t>
            </a:r>
            <a:r>
              <a:rPr lang="en-ID" dirty="0"/>
              <a:t> </a:t>
            </a:r>
            <a:r>
              <a:rPr lang="en-ID" dirty="0" err="1"/>
              <a:t>menyerahkan</a:t>
            </a:r>
            <a:r>
              <a:rPr lang="en-ID" dirty="0"/>
              <a:t> "</a:t>
            </a:r>
            <a:r>
              <a:rPr lang="en-ID" dirty="0" err="1"/>
              <a:t>daging</a:t>
            </a:r>
            <a:r>
              <a:rPr lang="en-ID" dirty="0"/>
              <a:t>"-Nya,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tindakan</a:t>
            </a:r>
            <a:r>
              <a:rPr lang="en-ID" dirty="0"/>
              <a:t> </a:t>
            </a:r>
            <a:r>
              <a:rPr lang="en-ID" dirty="0" err="1"/>
              <a:t>klimaks</a:t>
            </a:r>
            <a:r>
              <a:rPr lang="en-ID" dirty="0"/>
              <a:t>, "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hidup</a:t>
            </a:r>
            <a:r>
              <a:rPr lang="en-ID" dirty="0"/>
              <a:t> dunia."</a:t>
            </a:r>
          </a:p>
          <a:p>
            <a:endParaRPr lang="en-ID" dirty="0"/>
          </a:p>
          <a:p>
            <a:r>
              <a:rPr lang="en-ID" dirty="0"/>
              <a:t>Bukti </a:t>
            </a:r>
            <a:r>
              <a:rPr lang="en-ID" dirty="0" err="1"/>
              <a:t>tekstual</a:t>
            </a:r>
            <a:r>
              <a:rPr lang="en-ID" dirty="0"/>
              <a:t> </a:t>
            </a:r>
            <a:r>
              <a:rPr lang="en-ID" dirty="0" err="1"/>
              <a:t>mendukung</a:t>
            </a:r>
            <a:r>
              <a:rPr lang="en-ID" dirty="0"/>
              <a:t> (</a:t>
            </a:r>
            <a:r>
              <a:rPr lang="en-ID" dirty="0" err="1"/>
              <a:t>lih</a:t>
            </a:r>
            <a:r>
              <a:rPr lang="en-ID" dirty="0"/>
              <a:t>. </a:t>
            </a:r>
            <a:r>
              <a:rPr lang="en-ID" dirty="0" err="1"/>
              <a:t>hlm</a:t>
            </a:r>
            <a:r>
              <a:rPr lang="en-ID" dirty="0"/>
              <a:t>. 146) </a:t>
            </a:r>
            <a:r>
              <a:rPr lang="en-ID" dirty="0" err="1"/>
              <a:t>penafsiran</a:t>
            </a:r>
            <a:r>
              <a:rPr lang="en-ID" dirty="0"/>
              <a:t> yang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sederhana</a:t>
            </a:r>
            <a:r>
              <a:rPr lang="en-ID" dirty="0"/>
              <a:t> pada </a:t>
            </a:r>
            <a:r>
              <a:rPr lang="en-ID" dirty="0" err="1"/>
              <a:t>titik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, </a:t>
            </a:r>
            <a:r>
              <a:rPr lang="en-ID" dirty="0" err="1"/>
              <a:t>tetapi</a:t>
            </a:r>
            <a:r>
              <a:rPr lang="en-ID" dirty="0"/>
              <a:t> </a:t>
            </a:r>
            <a:r>
              <a:rPr lang="en-ID" dirty="0" err="1"/>
              <a:t>penafsiran</a:t>
            </a:r>
            <a:r>
              <a:rPr lang="en-ID" dirty="0"/>
              <a:t> </a:t>
            </a:r>
            <a:r>
              <a:rPr lang="en-ID" dirty="0" err="1"/>
              <a:t>tersebut</a:t>
            </a:r>
            <a:r>
              <a:rPr lang="en-ID" dirty="0"/>
              <a:t> </a:t>
            </a:r>
            <a:r>
              <a:rPr lang="en-ID" dirty="0" err="1"/>
              <a:t>sama</a:t>
            </a:r>
            <a:r>
              <a:rPr lang="en-ID" dirty="0"/>
              <a:t> </a:t>
            </a:r>
            <a:r>
              <a:rPr lang="en-ID" dirty="0" err="1"/>
              <a:t>sekali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mengubah</a:t>
            </a:r>
            <a:r>
              <a:rPr lang="en-ID" dirty="0"/>
              <a:t> </a:t>
            </a:r>
            <a:r>
              <a:rPr lang="en-ID" dirty="0" err="1"/>
              <a:t>makna</a:t>
            </a:r>
            <a:r>
              <a:rPr lang="en-ID" dirty="0"/>
              <a:t> </a:t>
            </a:r>
            <a:r>
              <a:rPr lang="en-ID" dirty="0" err="1"/>
              <a:t>kalimat</a:t>
            </a:r>
            <a:r>
              <a:rPr lang="en-ID" dirty="0"/>
              <a:t>: "Dan roti yang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Kuberikan</a:t>
            </a:r>
            <a:r>
              <a:rPr lang="en-ID" dirty="0"/>
              <a:t> </a:t>
            </a:r>
            <a:r>
              <a:rPr lang="en-ID" dirty="0" err="1"/>
              <a:t>ialah</a:t>
            </a:r>
            <a:r>
              <a:rPr lang="en-ID" dirty="0"/>
              <a:t> </a:t>
            </a:r>
            <a:r>
              <a:rPr lang="en-ID" dirty="0" err="1"/>
              <a:t>daging</a:t>
            </a:r>
            <a:r>
              <a:rPr lang="en-ID" dirty="0"/>
              <a:t>-Ku,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hidup</a:t>
            </a:r>
            <a:r>
              <a:rPr lang="en-ID" dirty="0"/>
              <a:t> dunia."</a:t>
            </a:r>
          </a:p>
          <a:p>
            <a:endParaRPr lang="en-ID" dirty="0"/>
          </a:p>
          <a:p>
            <a:r>
              <a:rPr lang="en-ID" b="1" dirty="0" err="1"/>
              <a:t>Daging</a:t>
            </a:r>
            <a:r>
              <a:rPr lang="en-ID" b="1" dirty="0"/>
              <a:t>. </a:t>
            </a:r>
            <a:r>
              <a:rPr lang="en-ID" dirty="0"/>
              <a:t>Bahasa Yunani: </a:t>
            </a:r>
            <a:r>
              <a:rPr lang="en-ID" dirty="0" err="1"/>
              <a:t>sarx</a:t>
            </a:r>
            <a:r>
              <a:rPr lang="en-ID" dirty="0"/>
              <a:t>, </a:t>
            </a:r>
            <a:r>
              <a:rPr lang="en-ID" dirty="0" err="1"/>
              <a:t>sebuah</a:t>
            </a:r>
            <a:r>
              <a:rPr lang="en-ID" dirty="0"/>
              <a:t> kata yang </a:t>
            </a:r>
            <a:r>
              <a:rPr lang="en-ID" dirty="0" err="1"/>
              <a:t>telah</a:t>
            </a:r>
            <a:r>
              <a:rPr lang="en-ID" dirty="0"/>
              <a:t> </a:t>
            </a:r>
            <a:r>
              <a:rPr lang="en-ID" dirty="0" err="1"/>
              <a:t>digunakan</a:t>
            </a:r>
            <a:r>
              <a:rPr lang="en-ID" dirty="0"/>
              <a:t> </a:t>
            </a:r>
            <a:r>
              <a:rPr lang="en-ID" dirty="0" err="1"/>
              <a:t>Yohanes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inkarnasi</a:t>
            </a:r>
            <a:r>
              <a:rPr lang="en-ID" dirty="0"/>
              <a:t> </a:t>
            </a:r>
            <a:r>
              <a:rPr lang="en-ID" dirty="0" err="1"/>
              <a:t>Kristus</a:t>
            </a:r>
            <a:r>
              <a:rPr lang="en-ID" dirty="0"/>
              <a:t> (</a:t>
            </a:r>
            <a:r>
              <a:rPr lang="en-ID" dirty="0" err="1"/>
              <a:t>lihat</a:t>
            </a:r>
            <a:r>
              <a:rPr lang="en-ID" dirty="0"/>
              <a:t> </a:t>
            </a:r>
            <a:r>
              <a:rPr lang="en-ID" dirty="0" err="1"/>
              <a:t>pasal</a:t>
            </a:r>
            <a:r>
              <a:rPr lang="en-ID" dirty="0"/>
              <a:t> 1:14; </a:t>
            </a:r>
            <a:r>
              <a:rPr lang="en-ID" dirty="0" err="1"/>
              <a:t>lih</a:t>
            </a:r>
            <a:r>
              <a:rPr lang="en-ID" dirty="0"/>
              <a:t>. </a:t>
            </a:r>
            <a:r>
              <a:rPr lang="en-ID" dirty="0" err="1"/>
              <a:t>penggunaannya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pasal</a:t>
            </a:r>
            <a:r>
              <a:rPr lang="en-ID" dirty="0"/>
              <a:t> 17:2).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bagian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, "</a:t>
            </a:r>
            <a:r>
              <a:rPr lang="en-ID" dirty="0" err="1"/>
              <a:t>daging</a:t>
            </a:r>
            <a:r>
              <a:rPr lang="en-ID" dirty="0"/>
              <a:t>" </a:t>
            </a:r>
            <a:r>
              <a:rPr lang="en-ID" dirty="0" err="1"/>
              <a:t>tampaknya</a:t>
            </a:r>
            <a:r>
              <a:rPr lang="en-ID" dirty="0"/>
              <a:t> </a:t>
            </a:r>
            <a:r>
              <a:rPr lang="en-ID" dirty="0" err="1"/>
              <a:t>jelas</a:t>
            </a:r>
            <a:r>
              <a:rPr lang="en-ID" dirty="0"/>
              <a:t> </a:t>
            </a:r>
            <a:r>
              <a:rPr lang="en-ID" dirty="0" err="1"/>
              <a:t>merujuk</a:t>
            </a:r>
            <a:r>
              <a:rPr lang="en-ID" dirty="0"/>
              <a:t> pada </a:t>
            </a:r>
            <a:r>
              <a:rPr lang="en-ID" dirty="0" err="1"/>
              <a:t>kemanusiaan</a:t>
            </a:r>
            <a:r>
              <a:rPr lang="en-ID" dirty="0"/>
              <a:t> </a:t>
            </a:r>
            <a:r>
              <a:rPr lang="en-ID" dirty="0" err="1"/>
              <a:t>Kristus</a:t>
            </a:r>
            <a:r>
              <a:rPr lang="en-ID" dirty="0"/>
              <a:t>, </a:t>
            </a:r>
            <a:r>
              <a:rPr lang="en-ID" dirty="0" err="1"/>
              <a:t>tanpa</a:t>
            </a:r>
            <a:r>
              <a:rPr lang="en-ID" dirty="0"/>
              <a:t> </a:t>
            </a:r>
            <a:r>
              <a:rPr lang="en-ID" dirty="0" err="1"/>
              <a:t>memikirkan</a:t>
            </a:r>
            <a:r>
              <a:rPr lang="en-ID" dirty="0"/>
              <a:t> </a:t>
            </a:r>
            <a:r>
              <a:rPr lang="en-ID" dirty="0" err="1"/>
              <a:t>ketidaksempurnaan</a:t>
            </a:r>
            <a:r>
              <a:rPr lang="en-ID" dirty="0"/>
              <a:t> yang </a:t>
            </a:r>
            <a:r>
              <a:rPr lang="en-ID" dirty="0" err="1"/>
              <a:t>tersirat</a:t>
            </a:r>
            <a:r>
              <a:rPr lang="en-ID" dirty="0"/>
              <a:t> oleh kata </a:t>
            </a:r>
            <a:r>
              <a:rPr lang="en-ID" dirty="0" err="1"/>
              <a:t>tersebut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pasal</a:t>
            </a:r>
            <a:r>
              <a:rPr lang="en-ID" dirty="0"/>
              <a:t> 3:6; 6:63. Karena </a:t>
            </a:r>
            <a:r>
              <a:rPr lang="en-ID" dirty="0" err="1"/>
              <a:t>Ia</a:t>
            </a:r>
            <a:r>
              <a:rPr lang="en-ID" dirty="0"/>
              <a:t> </a:t>
            </a:r>
            <a:r>
              <a:rPr lang="en-ID" dirty="0" err="1"/>
              <a:t>mengambil</a:t>
            </a:r>
            <a:r>
              <a:rPr lang="en-ID" dirty="0"/>
              <a:t> </a:t>
            </a:r>
            <a:r>
              <a:rPr lang="en-ID" dirty="0" err="1"/>
              <a:t>kemanusiaan</a:t>
            </a:r>
            <a:r>
              <a:rPr lang="en-ID" dirty="0"/>
              <a:t>-Nya, Putra Allah </a:t>
            </a:r>
            <a:r>
              <a:rPr lang="en-ID" dirty="0" err="1"/>
              <a:t>mampu</a:t>
            </a:r>
            <a:r>
              <a:rPr lang="en-ID" dirty="0"/>
              <a:t> </a:t>
            </a:r>
            <a:r>
              <a:rPr lang="en-ID" dirty="0" err="1"/>
              <a:t>memberikan</a:t>
            </a:r>
            <a:r>
              <a:rPr lang="en-ID" dirty="0"/>
              <a:t> "</a:t>
            </a:r>
            <a:r>
              <a:rPr lang="en-ID" dirty="0" err="1"/>
              <a:t>daging</a:t>
            </a:r>
            <a:r>
              <a:rPr lang="en-ID" dirty="0"/>
              <a:t>"-Nya, </a:t>
            </a:r>
            <a:r>
              <a:rPr lang="en-ID" dirty="0" err="1"/>
              <a:t>yaitu</a:t>
            </a:r>
            <a:r>
              <a:rPr lang="en-ID" dirty="0"/>
              <a:t>,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mati</a:t>
            </a:r>
            <a:r>
              <a:rPr lang="en-ID" dirty="0"/>
              <a:t> dan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demikian</a:t>
            </a:r>
            <a:r>
              <a:rPr lang="en-ID" dirty="0"/>
              <a:t> </a:t>
            </a:r>
            <a:r>
              <a:rPr lang="en-ID" dirty="0" err="1"/>
              <a:t>menjadikan</a:t>
            </a:r>
            <a:r>
              <a:rPr lang="en-ID" dirty="0"/>
              <a:t> </a:t>
            </a:r>
            <a:r>
              <a:rPr lang="en-ID" dirty="0" err="1"/>
              <a:t>kemanusiaan</a:t>
            </a:r>
            <a:r>
              <a:rPr lang="en-ID" dirty="0"/>
              <a:t>-Nya yang </a:t>
            </a:r>
            <a:r>
              <a:rPr lang="en-ID" dirty="0" err="1"/>
              <a:t>sempurna</a:t>
            </a:r>
            <a:r>
              <a:rPr lang="en-ID" dirty="0"/>
              <a:t> </a:t>
            </a:r>
            <a:r>
              <a:rPr lang="en-ID" dirty="0" err="1"/>
              <a:t>tersedia</a:t>
            </a:r>
            <a:r>
              <a:rPr lang="en-ID" dirty="0"/>
              <a:t> </a:t>
            </a:r>
            <a:r>
              <a:rPr lang="en-ID" dirty="0" err="1"/>
              <a:t>bagi</a:t>
            </a:r>
            <a:r>
              <a:rPr lang="en-ID" dirty="0"/>
              <a:t> </a:t>
            </a:r>
            <a:r>
              <a:rPr lang="en-ID" dirty="0" err="1"/>
              <a:t>mereka</a:t>
            </a:r>
            <a:r>
              <a:rPr lang="en-ID" dirty="0"/>
              <a:t> yang </a:t>
            </a:r>
            <a:r>
              <a:rPr lang="en-ID" dirty="0" err="1"/>
              <a:t>mengambil</a:t>
            </a:r>
            <a:r>
              <a:rPr lang="en-ID" dirty="0"/>
              <a:t> </a:t>
            </a:r>
            <a:r>
              <a:rPr lang="en-ID" dirty="0" err="1"/>
              <a:t>bagian</a:t>
            </a:r>
            <a:r>
              <a:rPr lang="en-ID" dirty="0"/>
              <a:t> di </a:t>
            </a:r>
            <a:r>
              <a:rPr lang="en-ID" dirty="0" err="1"/>
              <a:t>dalam</a:t>
            </a:r>
            <a:r>
              <a:rPr lang="en-ID" dirty="0"/>
              <a:t>-Nya </a:t>
            </a:r>
            <a:r>
              <a:rPr lang="en-ID" dirty="0" err="1"/>
              <a:t>melalui</a:t>
            </a:r>
            <a:r>
              <a:rPr lang="en-ID" dirty="0"/>
              <a:t> </a:t>
            </a:r>
            <a:r>
              <a:rPr lang="en-ID" dirty="0" err="1"/>
              <a:t>iman</a:t>
            </a:r>
            <a:r>
              <a:rPr lang="en-ID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A2AC1-749A-4CA2-9864-E49F33CFF54B}" type="slidenum">
              <a:rPr lang="en-ID" smtClean="0"/>
              <a:t>10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64551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1CA610-17F6-542A-C8B1-0FDBA489D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D1DBC9F-8B7F-A338-EF78-2121299B7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CAE68A-CD30-D8F7-11BC-CBDA950AA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BB5874-ACB0-2BB5-567B-DCE11E68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5FFFF4-EEBB-83D6-9459-90D29AD37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77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B7B5FB-2FB8-F633-B780-B133E712D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8242C02-7D8E-5B48-52B8-F2867136C6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5D6C47-CB9E-D64B-1AE4-A0F2CD460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2DF4C9-9378-5667-71F6-01623D22F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019D3C-9725-B2ED-78F7-87E66A769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9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D519D99-E553-3CB7-C2D7-07311E31D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55F779F-557E-CFC1-CDA1-D0F3784C5E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1412F3-008B-E10D-A338-CC8CF62F9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51E6D33-3B19-D9F1-BA4D-6B96142B3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7B582B-7576-316B-4861-7CF61FF1D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86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4948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1673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9041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61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235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1965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7324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0251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D909EE-8E89-43FB-147D-37BEF0855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B0A040-C3AE-0044-2213-537780A55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AB27C2-0CE2-ED08-9CFD-24BF91BC6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A8BE5C-4066-7C8A-D655-13B3D910E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771C13-B1A6-F690-566B-86EB4C06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50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7999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1938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898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D81CDD-136F-D63A-3F53-55D0E007F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51C73B-C89B-1AD2-340F-94A63C051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15AB55B-7D44-4C2B-80BC-7A8A1F227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1587E2-6E0F-3766-0427-F24491A81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A2E249-8B4A-684C-42C2-A802CE8F1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7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FFC667-C89D-9C6E-67D8-77F4291F9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AF7C8B-908F-7135-7ECB-0172ED956D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23A647C-EEEC-691E-A324-6E24C4A8E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60E762A-D404-98DD-16DC-A13943BA4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9EA967-08EE-4139-EBD4-06D7C59F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3C1C33-DD79-66C5-151C-2E73D4EDE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08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AC1545-6C14-FE13-266F-4E5AC3627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D09312A-A899-9ED8-4863-DC865AA87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817D0D9-ECE1-2816-ED31-D7C9F6B8F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9731A5A-12FF-69E0-9915-DC3BE33C89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4E76F41-F5D8-92CD-58CF-8AD63F1FEC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5E39796-9770-4415-D678-FAC1DFE5F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8BE9FD1-42EB-C942-F362-51FAA289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A57A3E4-4A07-B344-61F5-13C8383F6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11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AC55E8-8DAA-DC1B-1A5C-E4553BC84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CA8845D-C643-B04A-DC97-361AF74D7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591F4EC-2303-124B-42F6-9FDA698E5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2B00A29-9BAC-E3B0-7F89-52A05F57B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73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8946A4D-53E6-1AD3-76B8-2F4EA20FE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C4EE3C0-1A9C-86AC-D35B-BA903B7D6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15A333B-1ECD-5BA3-B6E4-166E176B6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01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7CEA2-8E00-E959-7CD9-547FF61A1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63DAC4-6F04-5F7D-948F-C7E8366A0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D57B25A-5D67-AB26-B21D-3BD69ECDAD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888BC0-7533-998E-028F-0FA39C894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68C33C8-0C1B-9EBD-4623-7DF0724A6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29BC4D2-52D1-FE55-1075-2974A93B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80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F03FCC-442D-206D-5AFF-6F3A9DEA5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F64A0C8-16AD-532C-8360-083A7F6878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0258D1A-AC15-90B4-09FA-516745B1A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6DC1FF-B00B-FF41-84C5-D1A0B9148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1F34AB3-4DFC-9C0E-04E3-44EDFB559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EE22C10-2F11-9445-8CC9-84A5D673B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31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25D8D8F-DE73-CB4E-2C4D-0B70FC8D9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CFD58F-39A5-5B90-A726-3237A3B88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1DB5B8-A842-A584-E7A1-3D7A2C0597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9B4233-282D-4213-8E52-6D925F04AC05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5656AA-40B9-5AC8-31E4-2AA2B9B45C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451ADF-BE62-72D1-EF1A-CAF7AE999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2B2DD-D9B4-4473-B4E6-C8C1CD06B136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77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15/08/2025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211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9.jpg"/><Relationship Id="rId4" Type="http://schemas.openxmlformats.org/officeDocument/2006/relationships/diagramData" Target="../diagrams/data1.xml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1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diagramQuickStyle" Target="../diagrams/quickStyle2.xml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diagramLayout" Target="../diagrams/layout2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diagramData" Target="../diagrams/data2.xml"/><Relationship Id="rId5" Type="http://schemas.openxmlformats.org/officeDocument/2006/relationships/image" Target="../media/image17.jpeg"/><Relationship Id="rId15" Type="http://schemas.microsoft.com/office/2007/relationships/diagramDrawing" Target="../diagrams/drawing2.xml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diagramColors" Target="../diagrams/colors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32.png"/><Relationship Id="rId7" Type="http://schemas.openxmlformats.org/officeDocument/2006/relationships/diagramLayout" Target="../diagrams/layout3.xml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3.xml"/><Relationship Id="rId11" Type="http://schemas.openxmlformats.org/officeDocument/2006/relationships/image" Target="../media/image34.jpg"/><Relationship Id="rId5" Type="http://schemas.openxmlformats.org/officeDocument/2006/relationships/image" Target="../media/image33.jpeg"/><Relationship Id="rId10" Type="http://schemas.microsoft.com/office/2007/relationships/diagramDrawing" Target="../diagrams/drawing3.xml"/><Relationship Id="rId4" Type="http://schemas.microsoft.com/office/2007/relationships/hdphoto" Target="../media/hdphoto5.wdp"/><Relationship Id="rId9" Type="http://schemas.openxmlformats.org/officeDocument/2006/relationships/diagramColors" Target="../diagrams/colors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DED5B6"/>
            </a:gs>
            <a:gs pos="0">
              <a:schemeClr val="accent5">
                <a:lumMod val="40000"/>
                <a:lumOff val="60000"/>
              </a:schemeClr>
            </a:gs>
            <a:gs pos="58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8D0650-A451-101A-25C5-32A6CE4D8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9">
            <a:extLst>
              <a:ext uri="{FF2B5EF4-FFF2-40B4-BE49-F238E27FC236}">
                <a16:creationId xmlns:a16="http://schemas.microsoft.com/office/drawing/2014/main" id="{AFB5468C-305B-445A-A53B-93DB58336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5913390E-ECC5-845E-CA8A-5389095C19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3833178"/>
            <a:ext cx="4317491" cy="3024824"/>
          </a:xfrm>
          <a:prstGeom prst="rect">
            <a:avLst/>
          </a:prstGeom>
        </p:spPr>
      </p:pic>
      <p:sp>
        <p:nvSpPr>
          <p:cNvPr id="34" name="Rectangle 11">
            <a:extLst>
              <a:ext uri="{FF2B5EF4-FFF2-40B4-BE49-F238E27FC236}">
                <a16:creationId xmlns:a16="http://schemas.microsoft.com/office/drawing/2014/main" id="{A2CDF4EC-7B47-436E-927B-575404258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52916"/>
            <a:ext cx="431749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Rectangle 13">
            <a:extLst>
              <a:ext uri="{FF2B5EF4-FFF2-40B4-BE49-F238E27FC236}">
                <a16:creationId xmlns:a16="http://schemas.microsoft.com/office/drawing/2014/main" id="{EF273D9E-5BEA-459A-918F-AF5ACA258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20494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Imagen que contiene exterior, parado, grupo, hombre&#10;&#10;El contenido generado por IA puede ser incorrecto.">
            <a:extLst>
              <a:ext uri="{FF2B5EF4-FFF2-40B4-BE49-F238E27FC236}">
                <a16:creationId xmlns:a16="http://schemas.microsoft.com/office/drawing/2014/main" id="{2D77E4DB-4A20-D15D-BB6F-E2172572DB2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10500" y="-6"/>
            <a:ext cx="4381500" cy="685800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DFA5EF5-56B1-49EE-B0BB-69B6399FA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51923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Imagen que contiene persona, interior, tabla, mujer&#10;&#10;El contenido generado por IA puede ser incorrecto.">
            <a:extLst>
              <a:ext uri="{FF2B5EF4-FFF2-40B4-BE49-F238E27FC236}">
                <a16:creationId xmlns:a16="http://schemas.microsoft.com/office/drawing/2014/main" id="{5F1E7D24-CA60-6F4A-8E2B-9F221A8A6D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4317490" cy="375291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8DF394E-59A9-33E0-3136-9CEA0B5FDBB1}"/>
              </a:ext>
            </a:extLst>
          </p:cNvPr>
          <p:cNvSpPr txBox="1"/>
          <p:nvPr/>
        </p:nvSpPr>
        <p:spPr>
          <a:xfrm>
            <a:off x="4393736" y="500949"/>
            <a:ext cx="3336781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"/>
            </a:scene3d>
            <a:sp3d extrusionH="57150" prstMaterial="matte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9900">
                    <a:lumMod val="50000"/>
                  </a:srgbClr>
                </a:solidFill>
                <a:effectLst>
                  <a:outerShdw dist="38100" dir="2700000" algn="bl" rotWithShape="0">
                    <a:srgbClr val="FFFF66">
                      <a:lumMod val="75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ROTI DAN </a:t>
            </a:r>
            <a:r>
              <a:rPr kumimoji="0" lang="en" sz="44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5DA2"/>
                </a:solidFill>
                <a:effectLst>
                  <a:outerShdw dist="38100" dir="2700000" algn="bl" rotWithShape="0">
                    <a:srgbClr val="FFFF66">
                      <a:lumMod val="75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AIR KEHIDUPAN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E1A1F88-57C2-8AF1-044C-68B29D9D27E5}"/>
              </a:ext>
            </a:extLst>
          </p:cNvPr>
          <p:cNvSpPr txBox="1"/>
          <p:nvPr/>
        </p:nvSpPr>
        <p:spPr>
          <a:xfrm>
            <a:off x="4443079" y="6424378"/>
            <a:ext cx="3211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Lesson 7 for August 16, 2025</a:t>
            </a:r>
          </a:p>
        </p:txBody>
      </p:sp>
    </p:spTree>
    <p:extLst>
      <p:ext uri="{BB962C8B-B14F-4D97-AF65-F5344CB8AC3E}">
        <p14:creationId xmlns:p14="http://schemas.microsoft.com/office/powerpoint/2010/main" val="49671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D10A3224-A492-4218-EBC7-0F29953EBD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89179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6060A1B-EA49-2A50-778F-A5389A92F71A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0" normalizeH="0" baseline="0" noProof="0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505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ROTI DAN AIR HIDUP: </a:t>
            </a:r>
            <a:r>
              <a:rPr lang="en" sz="4400" b="1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5050"/>
                  </a:outerShdw>
                </a:effectLst>
                <a:latin typeface="Aptos" panose="02110004020202020204"/>
              </a:rPr>
              <a:t>Y</a:t>
            </a:r>
            <a:r>
              <a:rPr kumimoji="0" lang="en" sz="4400" b="1" i="0" u="none" strike="noStrike" kern="1200" cap="none" spc="0" normalizeH="0" baseline="0" noProof="0" dirty="0">
                <a:ln w="6600">
                  <a:solidFill>
                    <a:srgbClr val="7A007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505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ESUS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9BB6094-2D28-1760-DF7F-C4C780D65318}"/>
              </a:ext>
            </a:extLst>
          </p:cNvPr>
          <p:cNvSpPr txBox="1"/>
          <p:nvPr/>
        </p:nvSpPr>
        <p:spPr>
          <a:xfrm>
            <a:off x="0" y="642848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Akulah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roti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hidup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yang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telah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turun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dari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sorga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Jikalau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seorang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makan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dari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roti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ini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akan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hidup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selama-lamanya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dan roti yang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Kuberikan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itu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ialah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daging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-Ku, yang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akan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Kuberikan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untuk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hidup</a:t>
            </a:r>
            <a:r>
              <a:rPr lang="en-US" b="1" dirty="0"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dunia.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(Yohanes</a:t>
            </a:r>
            <a:r>
              <a:rPr kumimoji="0" lang="en" sz="1400" b="1" i="0" u="none" strike="noStrike" kern="1200" cap="none" spc="0" normalizeH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99FF">
                    <a:lumMod val="20000"/>
                    <a:lumOff val="80000"/>
                  </a:srgbClr>
                </a:solidFill>
                <a:effectLst>
                  <a:glow rad="76200">
                    <a:srgbClr val="461A7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6:51)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BAAAD48-2491-A308-5E5F-52242FF76AF0}"/>
              </a:ext>
            </a:extLst>
          </p:cNvPr>
          <p:cNvSpPr txBox="1"/>
          <p:nvPr/>
        </p:nvSpPr>
        <p:spPr>
          <a:xfrm>
            <a:off x="2501316" y="1585057"/>
            <a:ext cx="70788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b="1" dirty="0">
                <a:solidFill>
                  <a:prstClr val="black"/>
                </a:solidFill>
              </a:rPr>
              <a:t>Paulus </a:t>
            </a:r>
            <a:r>
              <a:rPr lang="en-ID" b="1" dirty="0" err="1">
                <a:solidFill>
                  <a:prstClr val="black"/>
                </a:solidFill>
              </a:rPr>
              <a:t>memberi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tahu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kita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bahwa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kisah-kisah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Keluaran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ditulis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untuk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pengajaran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kita</a:t>
            </a:r>
            <a:r>
              <a:rPr lang="en-ID" b="1" dirty="0">
                <a:solidFill>
                  <a:prstClr val="black"/>
                </a:solidFill>
              </a:rPr>
              <a:t>, </a:t>
            </a:r>
            <a:r>
              <a:rPr lang="en-ID" b="1" dirty="0" err="1">
                <a:solidFill>
                  <a:prstClr val="black"/>
                </a:solidFill>
              </a:rPr>
              <a:t>artinya</a:t>
            </a:r>
            <a:r>
              <a:rPr lang="en-ID" b="1" dirty="0">
                <a:solidFill>
                  <a:prstClr val="black"/>
                </a:solidFill>
              </a:rPr>
              <a:t>, </a:t>
            </a:r>
            <a:r>
              <a:rPr lang="en-ID" b="1" dirty="0" err="1">
                <a:solidFill>
                  <a:prstClr val="black"/>
                </a:solidFill>
              </a:rPr>
              <a:t>kisah-kisah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tersebut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memiliki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penerapan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rohani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bagi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kehidupan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kita</a:t>
            </a:r>
            <a:r>
              <a:rPr lang="en-ID" b="1" dirty="0">
                <a:solidFill>
                  <a:prstClr val="black"/>
                </a:solidFill>
              </a:rPr>
              <a:t> (1 </a:t>
            </a:r>
            <a:r>
              <a:rPr lang="en-ID" b="1" dirty="0" err="1">
                <a:solidFill>
                  <a:prstClr val="black"/>
                </a:solidFill>
              </a:rPr>
              <a:t>Kor</a:t>
            </a:r>
            <a:r>
              <a:rPr lang="en-ID" b="1" dirty="0">
                <a:solidFill>
                  <a:prstClr val="black"/>
                </a:solidFill>
              </a:rPr>
              <a:t> 10:1-11).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4" name="Imagen 3" descr="Imagen que contiene exterior, persona, hombre, mujer&#10;&#10;El contenido generado por IA puede ser incorrecto.">
            <a:extLst>
              <a:ext uri="{FF2B5EF4-FFF2-40B4-BE49-F238E27FC236}">
                <a16:creationId xmlns:a16="http://schemas.microsoft.com/office/drawing/2014/main" id="{9418D7B6-0C05-55ED-657D-946500CA19D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81" y="1412289"/>
            <a:ext cx="2204425" cy="2905432"/>
          </a:xfrm>
          <a:prstGeom prst="snip2DiagRect">
            <a:avLst>
              <a:gd name="adj1" fmla="val 1962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F803DB92-D894-FAB8-3E6F-597D952DA07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0673" y="1412289"/>
            <a:ext cx="2324346" cy="29054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3EEAEDD-1216-CF74-D26B-71BC2653EE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6981" y="4440831"/>
            <a:ext cx="2204425" cy="2283703"/>
          </a:xfrm>
          <a:prstGeom prst="round2DiagRect">
            <a:avLst>
              <a:gd name="adj1" fmla="val 0"/>
              <a:gd name="adj2" fmla="val 20963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DFB3433-D8AD-CEDC-1DF5-896F82DB15B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90673" y="4440831"/>
            <a:ext cx="2324346" cy="228370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28BAD7A-27CB-A87A-7622-54E0C848B2B7}"/>
              </a:ext>
            </a:extLst>
          </p:cNvPr>
          <p:cNvSpPr txBox="1"/>
          <p:nvPr/>
        </p:nvSpPr>
        <p:spPr>
          <a:xfrm>
            <a:off x="2501316" y="4752035"/>
            <a:ext cx="707888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b="1" dirty="0" err="1">
                <a:solidFill>
                  <a:prstClr val="black"/>
                </a:solidFill>
              </a:rPr>
              <a:t>Yesus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berkata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bahwa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Dialah</a:t>
            </a:r>
            <a:r>
              <a:rPr lang="en-ID" b="1" dirty="0">
                <a:solidFill>
                  <a:prstClr val="black"/>
                </a:solidFill>
              </a:rPr>
              <a:t> roti </a:t>
            </a:r>
            <a:r>
              <a:rPr lang="en-ID" b="1" dirty="0" err="1">
                <a:solidFill>
                  <a:prstClr val="black"/>
                </a:solidFill>
              </a:rPr>
              <a:t>sejati</a:t>
            </a:r>
            <a:r>
              <a:rPr lang="en-ID" b="1" dirty="0">
                <a:solidFill>
                  <a:prstClr val="black"/>
                </a:solidFill>
              </a:rPr>
              <a:t> yang </a:t>
            </a:r>
            <a:r>
              <a:rPr lang="en-ID" b="1" dirty="0" err="1">
                <a:solidFill>
                  <a:prstClr val="black"/>
                </a:solidFill>
              </a:rPr>
              <a:t>turun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dari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surga</a:t>
            </a:r>
            <a:r>
              <a:rPr lang="en-ID" b="1" dirty="0">
                <a:solidFill>
                  <a:prstClr val="black"/>
                </a:solidFill>
              </a:rPr>
              <a:t>. Roti </a:t>
            </a:r>
            <a:r>
              <a:rPr lang="en-ID" b="1" dirty="0" err="1">
                <a:solidFill>
                  <a:prstClr val="black"/>
                </a:solidFill>
              </a:rPr>
              <a:t>itu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adalah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daging</a:t>
            </a:r>
            <a:r>
              <a:rPr lang="en-ID" b="1" dirty="0">
                <a:solidFill>
                  <a:prstClr val="black"/>
                </a:solidFill>
              </a:rPr>
              <a:t>-Nya </a:t>
            </a:r>
            <a:r>
              <a:rPr lang="en-ID" b="1" dirty="0" err="1">
                <a:solidFill>
                  <a:prstClr val="black"/>
                </a:solidFill>
              </a:rPr>
              <a:t>sendiri</a:t>
            </a:r>
            <a:r>
              <a:rPr lang="en-ID" b="1" dirty="0">
                <a:solidFill>
                  <a:prstClr val="black"/>
                </a:solidFill>
              </a:rPr>
              <a:t> (Yoh 6:51). </a:t>
            </a:r>
            <a:r>
              <a:rPr lang="en-ID" b="1" dirty="0" err="1">
                <a:solidFill>
                  <a:prstClr val="black"/>
                </a:solidFill>
              </a:rPr>
              <a:t>Itu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adalah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tubuh</a:t>
            </a:r>
            <a:r>
              <a:rPr lang="en-ID" b="1" dirty="0">
                <a:solidFill>
                  <a:prstClr val="black"/>
                </a:solidFill>
              </a:rPr>
              <a:t>-Nya, yang </a:t>
            </a:r>
            <a:r>
              <a:rPr lang="en-ID" b="1" dirty="0" err="1">
                <a:solidFill>
                  <a:prstClr val="black"/>
                </a:solidFill>
              </a:rPr>
              <a:t>dipecah-pecahkan</a:t>
            </a:r>
            <a:r>
              <a:rPr lang="en-ID" b="1" dirty="0">
                <a:solidFill>
                  <a:prstClr val="black"/>
                </a:solidFill>
              </a:rPr>
              <a:t> di </a:t>
            </a:r>
            <a:r>
              <a:rPr lang="en-ID" b="1" dirty="0" err="1">
                <a:solidFill>
                  <a:prstClr val="black"/>
                </a:solidFill>
              </a:rPr>
              <a:t>kayu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salib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untuk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membawa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keselamatan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bagi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semua</a:t>
            </a:r>
            <a:r>
              <a:rPr lang="en-ID" b="1" dirty="0">
                <a:solidFill>
                  <a:prstClr val="black"/>
                </a:solidFill>
              </a:rPr>
              <a:t> orang yang </a:t>
            </a:r>
            <a:r>
              <a:rPr lang="en-ID" b="1" dirty="0" err="1">
                <a:solidFill>
                  <a:prstClr val="black"/>
                </a:solidFill>
              </a:rPr>
              <a:t>mau</a:t>
            </a:r>
            <a:r>
              <a:rPr lang="en-ID" b="1" dirty="0">
                <a:solidFill>
                  <a:prstClr val="black"/>
                </a:solidFill>
              </a:rPr>
              <a:t> “</a:t>
            </a:r>
            <a:r>
              <a:rPr lang="en-ID" b="1" dirty="0" err="1">
                <a:solidFill>
                  <a:prstClr val="black"/>
                </a:solidFill>
              </a:rPr>
              <a:t>memakannya</a:t>
            </a:r>
            <a:r>
              <a:rPr lang="en-ID" b="1" dirty="0">
                <a:solidFill>
                  <a:prstClr val="black"/>
                </a:solidFill>
              </a:rPr>
              <a:t>”—</a:t>
            </a:r>
            <a:r>
              <a:rPr lang="en-ID" b="1" dirty="0" err="1">
                <a:solidFill>
                  <a:prstClr val="black"/>
                </a:solidFill>
              </a:rPr>
              <a:t>yaitu</a:t>
            </a:r>
            <a:r>
              <a:rPr lang="en-ID" b="1" dirty="0">
                <a:solidFill>
                  <a:prstClr val="black"/>
                </a:solidFill>
              </a:rPr>
              <a:t>, </a:t>
            </a:r>
            <a:r>
              <a:rPr lang="en-ID" b="1" dirty="0" err="1">
                <a:solidFill>
                  <a:prstClr val="black"/>
                </a:solidFill>
              </a:rPr>
              <a:t>menerima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Dia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sebagai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Juruselamat</a:t>
            </a:r>
            <a:r>
              <a:rPr lang="en-ID" b="1" dirty="0">
                <a:solidFill>
                  <a:prstClr val="black"/>
                </a:solidFill>
              </a:rPr>
              <a:t> dan </a:t>
            </a:r>
            <a:r>
              <a:rPr lang="en-ID" b="1" dirty="0" err="1">
                <a:solidFill>
                  <a:prstClr val="black"/>
                </a:solidFill>
              </a:rPr>
              <a:t>memiliki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hubungan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setiap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hari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dengan</a:t>
            </a:r>
            <a:r>
              <a:rPr lang="en-ID" b="1" dirty="0">
                <a:solidFill>
                  <a:prstClr val="black"/>
                </a:solidFill>
              </a:rPr>
              <a:t>-Nya. </a:t>
            </a:r>
            <a:r>
              <a:rPr lang="en-ID" b="1" dirty="0" err="1">
                <a:solidFill>
                  <a:prstClr val="black"/>
                </a:solidFill>
              </a:rPr>
              <a:t>Hanya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Kristus</a:t>
            </a:r>
            <a:r>
              <a:rPr lang="en-ID" b="1" dirty="0">
                <a:solidFill>
                  <a:prstClr val="black"/>
                </a:solidFill>
              </a:rPr>
              <a:t> yang </a:t>
            </a:r>
            <a:r>
              <a:rPr lang="en-ID" b="1" dirty="0" err="1">
                <a:solidFill>
                  <a:prstClr val="black"/>
                </a:solidFill>
              </a:rPr>
              <a:t>dapat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memuaskan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dahaga</a:t>
            </a:r>
            <a:r>
              <a:rPr lang="en-ID" b="1" dirty="0">
                <a:solidFill>
                  <a:prstClr val="black"/>
                </a:solidFill>
              </a:rPr>
              <a:t> dan </a:t>
            </a:r>
            <a:r>
              <a:rPr lang="en-ID" b="1" dirty="0" err="1">
                <a:solidFill>
                  <a:prstClr val="black"/>
                </a:solidFill>
              </a:rPr>
              <a:t>kelaparan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rohani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kita</a:t>
            </a:r>
            <a:r>
              <a:rPr lang="en-ID" b="1" dirty="0">
                <a:solidFill>
                  <a:prstClr val="black"/>
                </a:solidFill>
              </a:rPr>
              <a:t>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BD9A574-F04A-69E6-02A7-8911006863B5}"/>
              </a:ext>
            </a:extLst>
          </p:cNvPr>
          <p:cNvSpPr txBox="1"/>
          <p:nvPr/>
        </p:nvSpPr>
        <p:spPr>
          <a:xfrm>
            <a:off x="2501316" y="3791972"/>
            <a:ext cx="76340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b="1" dirty="0" err="1">
                <a:solidFill>
                  <a:prstClr val="black"/>
                </a:solidFill>
              </a:rPr>
              <a:t>Dialah</a:t>
            </a:r>
            <a:r>
              <a:rPr lang="en-ID" b="1" dirty="0">
                <a:solidFill>
                  <a:prstClr val="black"/>
                </a:solidFill>
              </a:rPr>
              <a:t> yang </a:t>
            </a:r>
            <a:r>
              <a:rPr lang="en-ID" b="1" dirty="0" err="1">
                <a:solidFill>
                  <a:prstClr val="black"/>
                </a:solidFill>
              </a:rPr>
              <a:t>menyediakan</a:t>
            </a:r>
            <a:r>
              <a:rPr lang="en-ID" b="1" dirty="0">
                <a:solidFill>
                  <a:prstClr val="black"/>
                </a:solidFill>
              </a:rPr>
              <a:t> air </a:t>
            </a:r>
            <a:r>
              <a:rPr lang="en-ID" b="1" dirty="0" err="1">
                <a:solidFill>
                  <a:prstClr val="black"/>
                </a:solidFill>
              </a:rPr>
              <a:t>kehidupan</a:t>
            </a:r>
            <a:r>
              <a:rPr lang="en-ID" b="1" dirty="0">
                <a:solidFill>
                  <a:prstClr val="black"/>
                </a:solidFill>
              </a:rPr>
              <a:t>, yang </a:t>
            </a:r>
            <a:r>
              <a:rPr lang="en-ID" b="1" dirty="0" err="1">
                <a:solidFill>
                  <a:prstClr val="black"/>
                </a:solidFill>
              </a:rPr>
              <a:t>melambangkan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Roh</a:t>
            </a:r>
            <a:r>
              <a:rPr lang="en-ID" b="1" dirty="0">
                <a:solidFill>
                  <a:prstClr val="black"/>
                </a:solidFill>
              </a:rPr>
              <a:t> Kudus (Yoh 4:14; 7:37-39). </a:t>
            </a:r>
            <a:r>
              <a:rPr lang="en-ID" b="1" dirty="0" err="1">
                <a:solidFill>
                  <a:prstClr val="black"/>
                </a:solidFill>
              </a:rPr>
              <a:t>Dialah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satu-satunya</a:t>
            </a:r>
            <a:r>
              <a:rPr lang="en-ID" b="1" dirty="0">
                <a:solidFill>
                  <a:prstClr val="black"/>
                </a:solidFill>
              </a:rPr>
              <a:t> yang </a:t>
            </a:r>
            <a:r>
              <a:rPr lang="en-ID" b="1" dirty="0" err="1">
                <a:solidFill>
                  <a:prstClr val="black"/>
                </a:solidFill>
              </a:rPr>
              <a:t>dapat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memuaskan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dahaga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batin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kita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akan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kedamaian</a:t>
            </a:r>
            <a:r>
              <a:rPr lang="en-ID" b="1" dirty="0">
                <a:solidFill>
                  <a:prstClr val="black"/>
                </a:solidFill>
              </a:rPr>
              <a:t>, </a:t>
            </a:r>
            <a:r>
              <a:rPr lang="en-ID" b="1" dirty="0" err="1">
                <a:solidFill>
                  <a:prstClr val="black"/>
                </a:solidFill>
              </a:rPr>
              <a:t>sukacita</a:t>
            </a:r>
            <a:r>
              <a:rPr lang="en-ID" b="1" dirty="0">
                <a:solidFill>
                  <a:prstClr val="black"/>
                </a:solidFill>
              </a:rPr>
              <a:t>, dan </a:t>
            </a:r>
            <a:r>
              <a:rPr lang="en-ID" b="1" dirty="0" err="1">
                <a:solidFill>
                  <a:prstClr val="black"/>
                </a:solidFill>
              </a:rPr>
              <a:t>kebahagiaan</a:t>
            </a:r>
            <a:r>
              <a:rPr lang="en-ID" b="1" dirty="0">
                <a:solidFill>
                  <a:prstClr val="black"/>
                </a:solidFill>
              </a:rPr>
              <a:t>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2651094-BD90-D5B2-3FAB-DD230BA33D7D}"/>
              </a:ext>
            </a:extLst>
          </p:cNvPr>
          <p:cNvSpPr txBox="1"/>
          <p:nvPr/>
        </p:nvSpPr>
        <p:spPr>
          <a:xfrm>
            <a:off x="2501315" y="3168551"/>
            <a:ext cx="7189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b="1" dirty="0" err="1">
                <a:solidFill>
                  <a:prstClr val="black"/>
                </a:solidFill>
              </a:rPr>
              <a:t>Lebih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lanjut</a:t>
            </a:r>
            <a:r>
              <a:rPr lang="en-ID" b="1" dirty="0">
                <a:solidFill>
                  <a:prstClr val="black"/>
                </a:solidFill>
              </a:rPr>
              <a:t>, </a:t>
            </a:r>
            <a:r>
              <a:rPr lang="en-ID" b="1" dirty="0" err="1">
                <a:solidFill>
                  <a:prstClr val="black"/>
                </a:solidFill>
              </a:rPr>
              <a:t>Yesus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secara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khusus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menerapkan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kisah-kisah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tentang</a:t>
            </a:r>
            <a:r>
              <a:rPr lang="en-ID" b="1" dirty="0">
                <a:solidFill>
                  <a:prstClr val="black"/>
                </a:solidFill>
              </a:rPr>
              <a:t> air </a:t>
            </a:r>
            <a:r>
              <a:rPr lang="en-ID" b="1" dirty="0" err="1">
                <a:solidFill>
                  <a:prstClr val="black"/>
                </a:solidFill>
              </a:rPr>
              <a:t>dari</a:t>
            </a:r>
            <a:r>
              <a:rPr lang="en-ID" b="1" dirty="0">
                <a:solidFill>
                  <a:prstClr val="black"/>
                </a:solidFill>
              </a:rPr>
              <a:t> batu </a:t>
            </a:r>
            <a:r>
              <a:rPr lang="en-ID" b="1" dirty="0" err="1">
                <a:solidFill>
                  <a:prstClr val="black"/>
                </a:solidFill>
              </a:rPr>
              <a:t>karang</a:t>
            </a:r>
            <a:r>
              <a:rPr lang="en-ID" b="1" dirty="0">
                <a:solidFill>
                  <a:prstClr val="black"/>
                </a:solidFill>
              </a:rPr>
              <a:t> dan roti </a:t>
            </a:r>
            <a:r>
              <a:rPr lang="en-ID" b="1" dirty="0" err="1">
                <a:solidFill>
                  <a:prstClr val="black"/>
                </a:solidFill>
              </a:rPr>
              <a:t>dari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surga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kepada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diri</a:t>
            </a:r>
            <a:r>
              <a:rPr lang="en-ID" b="1" dirty="0">
                <a:solidFill>
                  <a:prstClr val="black"/>
                </a:solidFill>
              </a:rPr>
              <a:t>-Nya </a:t>
            </a:r>
            <a:r>
              <a:rPr lang="en-ID" b="1" dirty="0" err="1">
                <a:solidFill>
                  <a:prstClr val="black"/>
                </a:solidFill>
              </a:rPr>
              <a:t>sendiri</a:t>
            </a:r>
            <a:r>
              <a:rPr lang="en-ID" b="1" dirty="0">
                <a:solidFill>
                  <a:prstClr val="black"/>
                </a:solidFill>
              </a:rPr>
              <a:t>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719AE2C-D11C-CAAE-2C43-708AE94F415D}"/>
              </a:ext>
            </a:extLst>
          </p:cNvPr>
          <p:cNvSpPr txBox="1"/>
          <p:nvPr/>
        </p:nvSpPr>
        <p:spPr>
          <a:xfrm>
            <a:off x="2501322" y="2525880"/>
            <a:ext cx="70788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b="1" dirty="0" err="1">
                <a:solidFill>
                  <a:prstClr val="black"/>
                </a:solidFill>
              </a:rPr>
              <a:t>Kisah-kisah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ini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memperingatkan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kita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terhadap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keserakahan</a:t>
            </a:r>
            <a:r>
              <a:rPr lang="en-ID" b="1" dirty="0">
                <a:solidFill>
                  <a:prstClr val="black"/>
                </a:solidFill>
              </a:rPr>
              <a:t>; </a:t>
            </a:r>
            <a:r>
              <a:rPr lang="en-ID" b="1" dirty="0" err="1">
                <a:solidFill>
                  <a:prstClr val="black"/>
                </a:solidFill>
              </a:rPr>
              <a:t>penyembahan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berhala</a:t>
            </a:r>
            <a:r>
              <a:rPr lang="en-ID" b="1" dirty="0">
                <a:solidFill>
                  <a:prstClr val="black"/>
                </a:solidFill>
              </a:rPr>
              <a:t>; </a:t>
            </a:r>
            <a:r>
              <a:rPr lang="en-ID" b="1" dirty="0" err="1">
                <a:solidFill>
                  <a:prstClr val="black"/>
                </a:solidFill>
              </a:rPr>
              <a:t>percabulan</a:t>
            </a:r>
            <a:r>
              <a:rPr lang="en-ID" b="1" dirty="0">
                <a:solidFill>
                  <a:prstClr val="black"/>
                </a:solidFill>
              </a:rPr>
              <a:t>; </a:t>
            </a:r>
            <a:r>
              <a:rPr lang="en-ID" b="1" dirty="0" err="1">
                <a:solidFill>
                  <a:prstClr val="black"/>
                </a:solidFill>
              </a:rPr>
              <a:t>mencobai</a:t>
            </a:r>
            <a:r>
              <a:rPr lang="en-ID" b="1" dirty="0">
                <a:solidFill>
                  <a:prstClr val="black"/>
                </a:solidFill>
              </a:rPr>
              <a:t> Allah; dan </a:t>
            </a:r>
            <a:r>
              <a:rPr lang="en-ID" b="1" dirty="0" err="1">
                <a:solidFill>
                  <a:prstClr val="black"/>
                </a:solidFill>
              </a:rPr>
              <a:t>gosip</a:t>
            </a:r>
            <a:r>
              <a:rPr lang="en-ID" b="1" dirty="0">
                <a:solidFill>
                  <a:prstClr val="black"/>
                </a:solidFill>
              </a:rPr>
              <a:t>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923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1" grpId="0"/>
      <p:bldP spid="13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80576F-B0D7-32FF-5C67-CFF8E802B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349E7E8-1863-5FFC-1168-3B017D14CDD8}"/>
              </a:ext>
            </a:extLst>
          </p:cNvPr>
          <p:cNvSpPr txBox="1"/>
          <p:nvPr/>
        </p:nvSpPr>
        <p:spPr>
          <a:xfrm>
            <a:off x="1189737" y="1165552"/>
            <a:ext cx="9941683" cy="423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</a:rPr>
              <a:t>“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Sang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Penebus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dunia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mengetahui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kebutuhan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setiap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jiwa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. Ketika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kita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tertekan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dan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lesu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Dia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mengetahuinya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, dan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Dialah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yang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menyediakan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kesegaran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rohani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Mintalah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kepada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-Nya;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berjaga-jagalah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dalam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doa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, dan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itu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akan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datang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Yesus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adalah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roti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hidup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, yang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harus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dimakan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setiap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hari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;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Dia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adalah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air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kehidupan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bagi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jiwa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yang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gersang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dan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lemah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, dan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semua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orang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dapat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mengambil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bagian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dari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kasih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karunia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-Nya.</a:t>
            </a:r>
          </a:p>
          <a:p>
            <a:pPr lvl="0">
              <a:spcBef>
                <a:spcPts val="600"/>
              </a:spcBef>
              <a:defRPr/>
            </a:pP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Tampungan-tampungan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bumi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akan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sering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dikosongkan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kolam-kolamnya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menjadi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kering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;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tetapi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di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dalam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Kristus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ada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sumber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kehidupan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yang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darinya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kita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dapat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senantiasa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menimba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Sebanyak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apa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pun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kita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menimba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dan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memberi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kepada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orang lain,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kelimpahan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akan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tetap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ada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Tidak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ada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bahaya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kehabisan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persediaan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;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karena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Kristus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adalah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sumber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kebenaran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yang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tak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habis-habisnya</a:t>
            </a:r>
            <a:r>
              <a:rPr lang="en-US" sz="2200" b="1" dirty="0">
                <a:solidFill>
                  <a:prstClr val="black"/>
                </a:solidFill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B122C8B-B761-12DF-2918-63DAEA8A8DD4}"/>
              </a:ext>
            </a:extLst>
          </p:cNvPr>
          <p:cNvSpPr txBox="1"/>
          <p:nvPr/>
        </p:nvSpPr>
        <p:spPr>
          <a:xfrm>
            <a:off x="7033490" y="5587058"/>
            <a:ext cx="4244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(The Signs of </a:t>
            </a:r>
            <a:r>
              <a:rPr kumimoji="0" lang="en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Times, 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April 22, 1897)</a:t>
            </a:r>
          </a:p>
        </p:txBody>
      </p:sp>
    </p:spTree>
    <p:extLst>
      <p:ext uri="{BB962C8B-B14F-4D97-AF65-F5344CB8AC3E}">
        <p14:creationId xmlns:p14="http://schemas.microsoft.com/office/powerpoint/2010/main" val="56132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AFF2F2-CE15-2C1B-EA67-42B89D43A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7482B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9" name="Imagen 28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9FE84353-8867-D25C-6C03-3B2F0169EA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" r="2907" b="2"/>
          <a:stretch>
            <a:fillRect/>
          </a:stretch>
        </p:blipFill>
        <p:spPr>
          <a:xfrm>
            <a:off x="5814060" y="2"/>
            <a:ext cx="6377940" cy="3333749"/>
          </a:xfrm>
          <a:custGeom>
            <a:avLst/>
            <a:gdLst/>
            <a:ahLst/>
            <a:cxnLst/>
            <a:rect l="l" t="t" r="r" b="b"/>
            <a:pathLst>
              <a:path w="6377940" h="3333749">
                <a:moveTo>
                  <a:pt x="0" y="0"/>
                </a:moveTo>
                <a:lnTo>
                  <a:pt x="6377940" y="0"/>
                </a:lnTo>
                <a:lnTo>
                  <a:pt x="6377940" y="3333749"/>
                </a:lnTo>
                <a:lnTo>
                  <a:pt x="174585" y="3333749"/>
                </a:lnTo>
                <a:lnTo>
                  <a:pt x="0" y="2202180"/>
                </a:lnTo>
                <a:close/>
              </a:path>
            </a:pathLst>
          </a:custGeom>
        </p:spPr>
      </p:pic>
      <p:pic>
        <p:nvPicPr>
          <p:cNvPr id="31" name="Imagen 30" descr="Niña sentada en el piso&#10;&#10;El contenido generado por IA puede ser incorrecto.">
            <a:extLst>
              <a:ext uri="{FF2B5EF4-FFF2-40B4-BE49-F238E27FC236}">
                <a16:creationId xmlns:a16="http://schemas.microsoft.com/office/drawing/2014/main" id="{679897FE-C498-4493-5028-41968D5500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6" r="1" b="1"/>
          <a:stretch>
            <a:fillRect/>
          </a:stretch>
        </p:blipFill>
        <p:spPr>
          <a:xfrm>
            <a:off x="5814060" y="3524252"/>
            <a:ext cx="6377940" cy="3333748"/>
          </a:xfrm>
          <a:custGeom>
            <a:avLst/>
            <a:gdLst/>
            <a:ahLst/>
            <a:cxnLst/>
            <a:rect l="l" t="t" r="r" b="b"/>
            <a:pathLst>
              <a:path w="6377940" h="3333748">
                <a:moveTo>
                  <a:pt x="203977" y="0"/>
                </a:moveTo>
                <a:lnTo>
                  <a:pt x="6377940" y="0"/>
                </a:lnTo>
                <a:lnTo>
                  <a:pt x="6377940" y="3333748"/>
                </a:lnTo>
                <a:lnTo>
                  <a:pt x="0" y="3333748"/>
                </a:lnTo>
                <a:lnTo>
                  <a:pt x="525780" y="1931668"/>
                </a:lnTo>
                <a:lnTo>
                  <a:pt x="205740" y="11428"/>
                </a:lnTo>
                <a:close/>
              </a:path>
            </a:pathLst>
          </a:cu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364A290D-B7BC-40B4-AB97-0C801BCCE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8" y="544"/>
            <a:ext cx="874716" cy="6857455"/>
            <a:chOff x="5632358" y="544"/>
            <a:chExt cx="874716" cy="6857455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C60D1EB-842B-4027-9728-E57314926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4E103E5-C039-4EA4-843B-AD566B5C9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A7748BAF-42E9-838F-F59B-83AC62629F40}"/>
              </a:ext>
            </a:extLst>
          </p:cNvPr>
          <p:cNvSpPr txBox="1"/>
          <p:nvPr/>
        </p:nvSpPr>
        <p:spPr>
          <a:xfrm>
            <a:off x="165007" y="125096"/>
            <a:ext cx="5302343" cy="6324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Sebab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itu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TUHAN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berfirman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kepada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Musa: "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Berapa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lama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lagi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kamu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menolak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mengikuti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segala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perintah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-Ku dan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hukum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-Ku?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Perhatikanlah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TUHAN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telah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memberikan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sabat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itu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kepadamu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;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itulah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sebabnya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pada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hari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keenam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Ia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memberikan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kepadamu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roti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untuk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dua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hari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Tinggallah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kamu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di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tempatmu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masing-masing,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seorang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pun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tidak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boleh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keluar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dari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tempatnya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pada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hari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ketujuh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itu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.“ Lalu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beristirahatlah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bangsa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itu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pada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hari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ketujuh</a:t>
            </a:r>
            <a:r>
              <a:rPr kumimoji="0" lang="en-U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r>
              <a:rPr kumimoji="0" lang="es-ES" sz="25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Keluaran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16:28–30</a:t>
            </a:r>
          </a:p>
        </p:txBody>
      </p:sp>
    </p:spTree>
    <p:extLst>
      <p:ext uri="{BB962C8B-B14F-4D97-AF65-F5344CB8AC3E}">
        <p14:creationId xmlns:p14="http://schemas.microsoft.com/office/powerpoint/2010/main" val="1997421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0A1029-F8B1-EA9B-3DE4-CDB2C6359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5668F77F-2C7C-FC65-D77D-AC35CB6F96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2505900"/>
              </p:ext>
            </p:extLst>
          </p:nvPr>
        </p:nvGraphicFramePr>
        <p:xfrm>
          <a:off x="5286374" y="3786693"/>
          <a:ext cx="6581776" cy="2947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C7950947-5431-5241-6EF9-77E162BF2546}"/>
              </a:ext>
            </a:extLst>
          </p:cNvPr>
          <p:cNvSpPr txBox="1"/>
          <p:nvPr/>
        </p:nvSpPr>
        <p:spPr>
          <a:xfrm>
            <a:off x="228600" y="139541"/>
            <a:ext cx="70580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b="1" dirty="0" err="1">
                <a:solidFill>
                  <a:prstClr val="black"/>
                </a:solidFill>
              </a:rPr>
              <a:t>Mereka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akhirnya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melintasi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perbatasan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Mesir</a:t>
            </a:r>
            <a:r>
              <a:rPr lang="en-ID" b="1" dirty="0">
                <a:solidFill>
                  <a:prstClr val="black"/>
                </a:solidFill>
              </a:rPr>
              <a:t>. </a:t>
            </a:r>
            <a:r>
              <a:rPr lang="en-ID" b="1" dirty="0" err="1">
                <a:solidFill>
                  <a:prstClr val="black"/>
                </a:solidFill>
              </a:rPr>
              <a:t>Mereka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akhirnya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berada</a:t>
            </a:r>
            <a:r>
              <a:rPr lang="en-ID" b="1" dirty="0">
                <a:solidFill>
                  <a:prstClr val="black"/>
                </a:solidFill>
              </a:rPr>
              <a:t> di </a:t>
            </a:r>
            <a:r>
              <a:rPr lang="en-ID" b="1" dirty="0" err="1">
                <a:solidFill>
                  <a:prstClr val="black"/>
                </a:solidFill>
              </a:rPr>
              <a:t>jalan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menuju</a:t>
            </a:r>
            <a:r>
              <a:rPr lang="en-ID" b="1" dirty="0">
                <a:solidFill>
                  <a:prstClr val="black"/>
                </a:solidFill>
              </a:rPr>
              <a:t> Kanaan, </a:t>
            </a:r>
            <a:r>
              <a:rPr lang="en-ID" b="1" dirty="0" err="1">
                <a:solidFill>
                  <a:prstClr val="black"/>
                </a:solidFill>
              </a:rPr>
              <a:t>tanah</a:t>
            </a:r>
            <a:r>
              <a:rPr lang="en-ID" b="1" dirty="0">
                <a:solidFill>
                  <a:prstClr val="black"/>
                </a:solidFill>
              </a:rPr>
              <a:t> yang </a:t>
            </a:r>
            <a:r>
              <a:rPr lang="en-ID" b="1" dirty="0" err="1">
                <a:solidFill>
                  <a:prstClr val="black"/>
                </a:solidFill>
              </a:rPr>
              <a:t>berlimpah</a:t>
            </a:r>
            <a:r>
              <a:rPr lang="en-ID" b="1" dirty="0">
                <a:solidFill>
                  <a:prstClr val="black"/>
                </a:solidFill>
              </a:rPr>
              <a:t> susu dan </a:t>
            </a:r>
            <a:r>
              <a:rPr lang="en-ID" b="1" dirty="0" err="1">
                <a:solidFill>
                  <a:prstClr val="black"/>
                </a:solidFill>
              </a:rPr>
              <a:t>madu</a:t>
            </a:r>
            <a:r>
              <a:rPr lang="en-ID" b="1" dirty="0">
                <a:solidFill>
                  <a:prstClr val="black"/>
                </a:solidFill>
              </a:rPr>
              <a:t>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5" name="Imagen 4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AE1349E7-DC98-8A10-B583-D8B04613BD2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951" y="208088"/>
            <a:ext cx="4429328" cy="3321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grupo de personas haciendo gestos con la cara pintada&#10;&#10;El contenido generado por IA puede ser incorrecto.">
            <a:extLst>
              <a:ext uri="{FF2B5EF4-FFF2-40B4-BE49-F238E27FC236}">
                <a16:creationId xmlns:a16="http://schemas.microsoft.com/office/drawing/2014/main" id="{101D3EF4-4F8D-9481-A1CC-1D68C3DAEA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924299"/>
            <a:ext cx="4024610" cy="2708433"/>
          </a:xfrm>
          <a:prstGeom prst="rect">
            <a:avLst/>
          </a:prstGeom>
          <a:ln w="88900" cap="sq" cmpd="thickThin">
            <a:solidFill>
              <a:srgbClr val="90353E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9E6A6CF-2641-D680-D8F6-C0EDDF7D0A1F}"/>
              </a:ext>
            </a:extLst>
          </p:cNvPr>
          <p:cNvSpPr txBox="1"/>
          <p:nvPr/>
        </p:nvSpPr>
        <p:spPr>
          <a:xfrm>
            <a:off x="228600" y="2155477"/>
            <a:ext cx="705802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b="1" dirty="0" err="1">
                <a:solidFill>
                  <a:prstClr val="black"/>
                </a:solidFill>
              </a:rPr>
              <a:t>Saat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tanda-tanda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awal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masalah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muncul</a:t>
            </a:r>
            <a:r>
              <a:rPr lang="en-ID" b="1" dirty="0">
                <a:solidFill>
                  <a:prstClr val="black"/>
                </a:solidFill>
              </a:rPr>
              <a:t>, orang-orang </a:t>
            </a:r>
            <a:r>
              <a:rPr lang="en-ID" b="1" dirty="0" err="1">
                <a:solidFill>
                  <a:prstClr val="black"/>
                </a:solidFill>
              </a:rPr>
              <a:t>mulai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mengeluh</a:t>
            </a:r>
            <a:r>
              <a:rPr lang="en-ID" b="1" dirty="0">
                <a:solidFill>
                  <a:prstClr val="black"/>
                </a:solidFill>
              </a:rPr>
              <a:t>. </a:t>
            </a:r>
            <a:r>
              <a:rPr lang="en-ID" b="1" dirty="0" err="1">
                <a:solidFill>
                  <a:prstClr val="black"/>
                </a:solidFill>
              </a:rPr>
              <a:t>Mereka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lebih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suka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mati</a:t>
            </a:r>
            <a:r>
              <a:rPr lang="en-ID" b="1" dirty="0">
                <a:solidFill>
                  <a:prstClr val="black"/>
                </a:solidFill>
              </a:rPr>
              <a:t> di </a:t>
            </a:r>
            <a:r>
              <a:rPr lang="en-ID" b="1" dirty="0" err="1">
                <a:solidFill>
                  <a:prstClr val="black"/>
                </a:solidFill>
              </a:rPr>
              <a:t>Mesir</a:t>
            </a:r>
            <a:r>
              <a:rPr lang="en-ID" b="1" dirty="0">
                <a:solidFill>
                  <a:prstClr val="black"/>
                </a:solidFill>
              </a:rPr>
              <a:t>! </a:t>
            </a:r>
            <a:r>
              <a:rPr lang="en-ID" b="1" dirty="0" err="1">
                <a:solidFill>
                  <a:prstClr val="black"/>
                </a:solidFill>
              </a:rPr>
              <a:t>Jelas</a:t>
            </a:r>
            <a:r>
              <a:rPr lang="en-ID" b="1" dirty="0">
                <a:solidFill>
                  <a:prstClr val="black"/>
                </a:solidFill>
              </a:rPr>
              <a:t>, </a:t>
            </a:r>
            <a:r>
              <a:rPr lang="en-ID" b="1" dirty="0" err="1">
                <a:solidFill>
                  <a:prstClr val="black"/>
                </a:solidFill>
              </a:rPr>
              <a:t>iman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mereka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perlu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bertumbuh</a:t>
            </a:r>
            <a:r>
              <a:rPr lang="en-ID" b="1" dirty="0">
                <a:solidFill>
                  <a:prstClr val="black"/>
                </a:solidFill>
              </a:rPr>
              <a:t> dan </a:t>
            </a:r>
            <a:r>
              <a:rPr lang="en-ID" b="1" dirty="0" err="1">
                <a:solidFill>
                  <a:prstClr val="black"/>
                </a:solidFill>
              </a:rPr>
              <a:t>diperkuat</a:t>
            </a:r>
            <a:r>
              <a:rPr lang="en-ID" b="1" dirty="0">
                <a:solidFill>
                  <a:prstClr val="black"/>
                </a:solidFill>
              </a:rPr>
              <a:t>. </a:t>
            </a:r>
            <a:r>
              <a:rPr lang="en-ID" b="1" dirty="0" err="1">
                <a:solidFill>
                  <a:prstClr val="black"/>
                </a:solidFill>
              </a:rPr>
              <a:t>Maka</a:t>
            </a:r>
            <a:r>
              <a:rPr lang="en-ID" b="1" dirty="0">
                <a:solidFill>
                  <a:prstClr val="black"/>
                </a:solidFill>
              </a:rPr>
              <a:t> Allah </a:t>
            </a:r>
            <a:r>
              <a:rPr lang="en-ID" b="1" dirty="0" err="1">
                <a:solidFill>
                  <a:prstClr val="black"/>
                </a:solidFill>
              </a:rPr>
              <a:t>menyediakan</a:t>
            </a:r>
            <a:r>
              <a:rPr lang="en-ID" b="1" dirty="0">
                <a:solidFill>
                  <a:prstClr val="black"/>
                </a:solidFill>
              </a:rPr>
              <a:t> air dan roti </a:t>
            </a:r>
            <a:r>
              <a:rPr lang="en-ID" b="1" dirty="0" err="1">
                <a:solidFill>
                  <a:prstClr val="black"/>
                </a:solidFill>
              </a:rPr>
              <a:t>bagi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mereka</a:t>
            </a:r>
            <a:r>
              <a:rPr lang="en-ID" b="1" dirty="0">
                <a:solidFill>
                  <a:prstClr val="black"/>
                </a:solidFill>
              </a:rPr>
              <a:t>; </a:t>
            </a:r>
            <a:r>
              <a:rPr lang="en-ID" b="1" dirty="0" err="1">
                <a:solidFill>
                  <a:prstClr val="black"/>
                </a:solidFill>
              </a:rPr>
              <a:t>melindungi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mereka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dari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musuh-musuh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mereka</a:t>
            </a:r>
            <a:r>
              <a:rPr lang="en-ID" b="1" dirty="0">
                <a:solidFill>
                  <a:prstClr val="black"/>
                </a:solidFill>
              </a:rPr>
              <a:t>; dan </a:t>
            </a:r>
            <a:r>
              <a:rPr lang="en-ID" b="1" dirty="0" err="1">
                <a:solidFill>
                  <a:prstClr val="black"/>
                </a:solidFill>
              </a:rPr>
              <a:t>membantu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mereka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berorganisasi</a:t>
            </a:r>
            <a:r>
              <a:rPr lang="en-ID" b="1" dirty="0">
                <a:solidFill>
                  <a:prstClr val="black"/>
                </a:solidFill>
              </a:rPr>
              <a:t>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4D320CD-E2D6-656E-4886-AB214755631E}"/>
              </a:ext>
            </a:extLst>
          </p:cNvPr>
          <p:cNvSpPr txBox="1"/>
          <p:nvPr/>
        </p:nvSpPr>
        <p:spPr>
          <a:xfrm>
            <a:off x="228600" y="1149339"/>
            <a:ext cx="70580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b="1" dirty="0" err="1">
                <a:solidFill>
                  <a:prstClr val="black"/>
                </a:solidFill>
              </a:rPr>
              <a:t>Selama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tiga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hari</a:t>
            </a:r>
            <a:r>
              <a:rPr lang="en-ID" b="1" dirty="0">
                <a:solidFill>
                  <a:prstClr val="black"/>
                </a:solidFill>
              </a:rPr>
              <a:t>, </a:t>
            </a:r>
            <a:r>
              <a:rPr lang="en-ID" b="1" dirty="0" err="1">
                <a:solidFill>
                  <a:prstClr val="black"/>
                </a:solidFill>
              </a:rPr>
              <a:t>semuanya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tampak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sempurna</a:t>
            </a:r>
            <a:r>
              <a:rPr lang="en-ID" b="1" dirty="0">
                <a:solidFill>
                  <a:prstClr val="black"/>
                </a:solidFill>
              </a:rPr>
              <a:t>. </a:t>
            </a:r>
            <a:r>
              <a:rPr lang="en-ID" b="1" dirty="0" err="1">
                <a:solidFill>
                  <a:prstClr val="black"/>
                </a:solidFill>
              </a:rPr>
              <a:t>Namun</a:t>
            </a:r>
            <a:r>
              <a:rPr lang="en-ID" b="1" dirty="0">
                <a:solidFill>
                  <a:prstClr val="black"/>
                </a:solidFill>
              </a:rPr>
              <a:t>, </a:t>
            </a:r>
            <a:r>
              <a:rPr lang="en-ID" b="1" dirty="0" err="1">
                <a:solidFill>
                  <a:prstClr val="black"/>
                </a:solidFill>
              </a:rPr>
              <a:t>persediaan</a:t>
            </a:r>
            <a:r>
              <a:rPr lang="en-ID" b="1" dirty="0">
                <a:solidFill>
                  <a:prstClr val="black"/>
                </a:solidFill>
              </a:rPr>
              <a:t> yang </a:t>
            </a:r>
            <a:r>
              <a:rPr lang="en-ID" b="1" dirty="0" err="1">
                <a:solidFill>
                  <a:prstClr val="black"/>
                </a:solidFill>
              </a:rPr>
              <a:t>mereka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miliki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hampir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habis</a:t>
            </a:r>
            <a:r>
              <a:rPr lang="en-ID" b="1" dirty="0">
                <a:solidFill>
                  <a:prstClr val="black"/>
                </a:solidFill>
              </a:rPr>
              <a:t>. </a:t>
            </a:r>
            <a:r>
              <a:rPr lang="en-ID" b="1" dirty="0" err="1">
                <a:solidFill>
                  <a:prstClr val="black"/>
                </a:solidFill>
              </a:rPr>
              <a:t>Bagaimana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mereka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bisa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memberi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makan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dua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juta</a:t>
            </a:r>
            <a:r>
              <a:rPr lang="en-ID" b="1" dirty="0">
                <a:solidFill>
                  <a:prstClr val="black"/>
                </a:solidFill>
              </a:rPr>
              <a:t> orang di </a:t>
            </a:r>
            <a:r>
              <a:rPr lang="en-ID" b="1" dirty="0" err="1">
                <a:solidFill>
                  <a:prstClr val="black"/>
                </a:solidFill>
              </a:rPr>
              <a:t>padang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gurun</a:t>
            </a:r>
            <a:r>
              <a:rPr lang="en-ID" b="1" dirty="0">
                <a:solidFill>
                  <a:prstClr val="black"/>
                </a:solidFill>
              </a:rPr>
              <a:t>?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8585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graphicEl>
                                              <a:dgm id="{0C2FDEF2-A415-4317-BF49-2F0A87F2F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09A4EDD2-FE5F-4F77-9BC7-36DCBF3BC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graphicEl>
                                              <a:dgm id="{03A1FB19-05EE-46FF-9BFC-E6C83ADBD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graphicEl>
                                              <a:dgm id="{F62D5662-4FB1-4590-AEB8-78074FF8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graphicEl>
                                              <a:dgm id="{7C9082F3-BE23-4F93-A295-2A6D144D84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graphicEl>
                                              <a:dgm id="{FBE61225-A24C-4821-B840-22C4441882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D6A05D7-C411-FC9A-7E48-ADFEAC5EC8C8}"/>
              </a:ext>
            </a:extLst>
          </p:cNvPr>
          <p:cNvSpPr txBox="1"/>
          <p:nvPr/>
        </p:nvSpPr>
        <p:spPr>
          <a:xfrm>
            <a:off x="2291377" y="1346199"/>
            <a:ext cx="885103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</a:rPr>
              <a:t>“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Pengalaman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orang Israel yang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beraneka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ragam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itu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adalah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satu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sekolah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persiapan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untuk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memasuki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rumah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yang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telah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dijanjikan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bagi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mereka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di Kanaan. Allah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menghendaki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agar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umat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-Nya pada zaman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sekarang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ini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dengan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rendah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hati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dan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sikap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yang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mau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diajar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merenungrenungkan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kembali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akan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segala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ujian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yang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telah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dilalui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oleh Israel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kuno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itu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agar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mereka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memperoleh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pelajaran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untuk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menyediakan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diri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bagi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Kanaan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semawi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itu</a:t>
            </a:r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</a:rPr>
              <a:t>.</a:t>
            </a:r>
            <a:r>
              <a:rPr kumimoji="0" lang="e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</a:rPr>
              <a:t>”</a:t>
            </a:r>
            <a:endParaRPr kumimoji="0" lang="e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079DD6-9B15-8E6F-3BAF-DDED7B6167B8}"/>
              </a:ext>
            </a:extLst>
          </p:cNvPr>
          <p:cNvSpPr txBox="1"/>
          <p:nvPr/>
        </p:nvSpPr>
        <p:spPr>
          <a:xfrm>
            <a:off x="8491552" y="5566230"/>
            <a:ext cx="3542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(Patriarchs and Prophets, p. 293)</a:t>
            </a:r>
          </a:p>
        </p:txBody>
      </p:sp>
    </p:spTree>
    <p:extLst>
      <p:ext uri="{BB962C8B-B14F-4D97-AF65-F5344CB8AC3E}">
        <p14:creationId xmlns:p14="http://schemas.microsoft.com/office/powerpoint/2010/main" val="384622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687AFDC2-72E3-41CF-EEC5-0712B6244D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44272"/>
          </a:xfrm>
          <a:prstGeom prst="rect">
            <a:avLst/>
          </a:prstGeom>
          <a:blipFill dpi="0"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8F3313-86E1-2B3F-00FE-2E5CEE1C6C39}"/>
              </a:ext>
            </a:extLst>
          </p:cNvPr>
          <p:cNvSpPr txBox="1"/>
          <p:nvPr/>
        </p:nvSpPr>
        <p:spPr>
          <a:xfrm>
            <a:off x="690358" y="165904"/>
            <a:ext cx="57746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300" normalizeH="0" baseline="0" noProof="0" dirty="0">
                <a:ln w="12700" cmpd="sng">
                  <a:solidFill>
                    <a:srgbClr val="00CC00"/>
                  </a:solidFill>
                  <a:prstDash val="solid"/>
                </a:ln>
                <a:gradFill>
                  <a:gsLst>
                    <a:gs pos="0">
                      <a:srgbClr val="00E7E2"/>
                    </a:gs>
                    <a:gs pos="12000">
                      <a:srgbClr val="71FFFF"/>
                    </a:gs>
                    <a:gs pos="67000">
                      <a:srgbClr val="00CC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AIR BERSIH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D444960-AFCA-6996-562F-5F1B5ECA270B}"/>
              </a:ext>
            </a:extLst>
          </p:cNvPr>
          <p:cNvSpPr txBox="1"/>
          <p:nvPr/>
        </p:nvSpPr>
        <p:spPr>
          <a:xfrm>
            <a:off x="6562165" y="16094"/>
            <a:ext cx="54952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Sampailah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mereka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ke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Mara,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tetapi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mereka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tidak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dapat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meminum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air yang di Mara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itu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karena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pahit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rasanya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.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Itulah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sebabnya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dinamai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orang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tempat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itu</a:t>
            </a:r>
            <a:r>
              <a:rPr lang="en-US" b="1" dirty="0"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latin typeface="Comic Sans MS" panose="030F0702030302020204" pitchFamily="66" charset="0"/>
              </a:rPr>
              <a:t> Mara.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C03600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(Keluaran 15:23)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05BF254-468E-492A-754F-614F4206FCCF}"/>
              </a:ext>
            </a:extLst>
          </p:cNvPr>
          <p:cNvSpPr txBox="1"/>
          <p:nvPr/>
        </p:nvSpPr>
        <p:spPr>
          <a:xfrm>
            <a:off x="3870556" y="1377785"/>
            <a:ext cx="8321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b="1" dirty="0">
                <a:solidFill>
                  <a:prstClr val="black"/>
                </a:solidFill>
              </a:rPr>
              <a:t>Jika Allah </a:t>
            </a:r>
            <a:r>
              <a:rPr lang="en-ID" b="1" dirty="0" err="1">
                <a:solidFill>
                  <a:prstClr val="black"/>
                </a:solidFill>
              </a:rPr>
              <a:t>menyertai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kita</a:t>
            </a:r>
            <a:r>
              <a:rPr lang="en-ID" b="1" dirty="0">
                <a:solidFill>
                  <a:prstClr val="black"/>
                </a:solidFill>
              </a:rPr>
              <a:t>, </a:t>
            </a:r>
            <a:r>
              <a:rPr lang="en-ID" b="1" dirty="0" err="1">
                <a:solidFill>
                  <a:prstClr val="black"/>
                </a:solidFill>
              </a:rPr>
              <a:t>bagaimana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mungkin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hal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buruk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terjadi</a:t>
            </a:r>
            <a:r>
              <a:rPr lang="en-ID" b="1" dirty="0">
                <a:solidFill>
                  <a:prstClr val="black"/>
                </a:solidFill>
              </a:rPr>
              <a:t> pada </a:t>
            </a:r>
            <a:r>
              <a:rPr lang="en-ID" b="1" dirty="0" err="1">
                <a:solidFill>
                  <a:prstClr val="black"/>
                </a:solidFill>
              </a:rPr>
              <a:t>kita</a:t>
            </a:r>
            <a:r>
              <a:rPr lang="en-ID" b="1" dirty="0">
                <a:solidFill>
                  <a:prstClr val="black"/>
                </a:solidFill>
              </a:rPr>
              <a:t>? </a:t>
            </a:r>
            <a:r>
              <a:rPr lang="en-ID" b="1" dirty="0" err="1">
                <a:solidFill>
                  <a:prstClr val="black"/>
                </a:solidFill>
              </a:rPr>
              <a:t>Ini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tampaknya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menjadi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filosofi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bangsa</a:t>
            </a:r>
            <a:r>
              <a:rPr lang="en-ID" b="1" dirty="0">
                <a:solidFill>
                  <a:prstClr val="black"/>
                </a:solidFill>
              </a:rPr>
              <a:t> Israel </a:t>
            </a:r>
            <a:r>
              <a:rPr lang="en-ID" b="1" dirty="0" err="1">
                <a:solidFill>
                  <a:prstClr val="black"/>
                </a:solidFill>
              </a:rPr>
              <a:t>setelah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menyeberangi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Laut</a:t>
            </a:r>
            <a:r>
              <a:rPr lang="en-ID" b="1" dirty="0">
                <a:solidFill>
                  <a:prstClr val="black"/>
                </a:solidFill>
              </a:rPr>
              <a:t> Merah.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F695542-5ACD-99F9-112A-BC40562B791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0205" y="3177827"/>
            <a:ext cx="5117202" cy="34929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830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Grupo musical sobre un escenario y gente en el agua&#10;&#10;El contenido generado por IA puede ser incorrecto.">
            <a:extLst>
              <a:ext uri="{FF2B5EF4-FFF2-40B4-BE49-F238E27FC236}">
                <a16:creationId xmlns:a16="http://schemas.microsoft.com/office/drawing/2014/main" id="{BD11CC32-8221-3D13-D86D-5EAA58A622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91" y="1375910"/>
            <a:ext cx="3603593" cy="3603593"/>
          </a:xfrm>
          <a:prstGeom prst="roundRect">
            <a:avLst>
              <a:gd name="adj" fmla="val 17928"/>
            </a:avLst>
          </a:prstGeom>
          <a:ln w="76200" cap="rnd">
            <a:solidFill>
              <a:schemeClr val="tx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DAF1C02-0915-059C-F0A7-7885F72BA7EF}"/>
              </a:ext>
            </a:extLst>
          </p:cNvPr>
          <p:cNvSpPr txBox="1"/>
          <p:nvPr/>
        </p:nvSpPr>
        <p:spPr>
          <a:xfrm>
            <a:off x="134593" y="5135274"/>
            <a:ext cx="66538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b="1" dirty="0">
                <a:solidFill>
                  <a:prstClr val="black"/>
                </a:solidFill>
              </a:rPr>
              <a:t>Allah </a:t>
            </a:r>
            <a:r>
              <a:rPr lang="en-ID" b="1" dirty="0" err="1">
                <a:solidFill>
                  <a:prstClr val="black"/>
                </a:solidFill>
              </a:rPr>
              <a:t>ingin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kita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menyadari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kehadiran</a:t>
            </a:r>
            <a:r>
              <a:rPr lang="en-ID" b="1" dirty="0">
                <a:solidFill>
                  <a:prstClr val="black"/>
                </a:solidFill>
              </a:rPr>
              <a:t>-Nya, </a:t>
            </a:r>
            <a:r>
              <a:rPr lang="en-ID" b="1" dirty="0" err="1">
                <a:solidFill>
                  <a:prstClr val="black"/>
                </a:solidFill>
              </a:rPr>
              <a:t>menantikan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perintah</a:t>
            </a:r>
            <a:r>
              <a:rPr lang="en-ID" b="1" dirty="0">
                <a:solidFill>
                  <a:prstClr val="black"/>
                </a:solidFill>
              </a:rPr>
              <a:t>-</a:t>
            </a:r>
            <a:r>
              <a:rPr lang="en-ID" b="1" dirty="0" err="1">
                <a:solidFill>
                  <a:prstClr val="black"/>
                </a:solidFill>
              </a:rPr>
              <a:t>perintah</a:t>
            </a:r>
            <a:r>
              <a:rPr lang="en-ID" b="1" dirty="0">
                <a:solidFill>
                  <a:prstClr val="black"/>
                </a:solidFill>
              </a:rPr>
              <a:t>-Nya, dan </a:t>
            </a:r>
            <a:r>
              <a:rPr lang="en-ID" b="1" dirty="0" err="1">
                <a:solidFill>
                  <a:prstClr val="black"/>
                </a:solidFill>
              </a:rPr>
              <a:t>bekerja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sama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dengan</a:t>
            </a:r>
            <a:r>
              <a:rPr lang="en-ID" b="1" dirty="0">
                <a:solidFill>
                  <a:prstClr val="black"/>
                </a:solidFill>
              </a:rPr>
              <a:t>-Nya.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33A5814-4475-AE42-B020-BA57C10DF522}"/>
              </a:ext>
            </a:extLst>
          </p:cNvPr>
          <p:cNvSpPr txBox="1"/>
          <p:nvPr/>
        </p:nvSpPr>
        <p:spPr>
          <a:xfrm>
            <a:off x="3870556" y="3051781"/>
            <a:ext cx="302720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b="1" dirty="0" err="1">
                <a:solidFill>
                  <a:prstClr val="black"/>
                </a:solidFill>
              </a:rPr>
              <a:t>Ia</a:t>
            </a:r>
            <a:r>
              <a:rPr lang="en-ID" b="1" dirty="0">
                <a:solidFill>
                  <a:prstClr val="black"/>
                </a:solidFill>
              </a:rPr>
              <a:t> juga </a:t>
            </a:r>
            <a:r>
              <a:rPr lang="en-ID" b="1" dirty="0" err="1">
                <a:solidFill>
                  <a:prstClr val="black"/>
                </a:solidFill>
              </a:rPr>
              <a:t>meminta</a:t>
            </a:r>
            <a:r>
              <a:rPr lang="en-ID" b="1" dirty="0">
                <a:solidFill>
                  <a:prstClr val="black"/>
                </a:solidFill>
              </a:rPr>
              <a:t> Musa </a:t>
            </a:r>
            <a:r>
              <a:rPr lang="en-ID" b="1" dirty="0" err="1">
                <a:solidFill>
                  <a:prstClr val="black"/>
                </a:solidFill>
              </a:rPr>
              <a:t>untuk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membantu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melakukan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mukjizat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itu</a:t>
            </a:r>
            <a:r>
              <a:rPr lang="en-ID" b="1" dirty="0">
                <a:solidFill>
                  <a:prstClr val="black"/>
                </a:solidFill>
              </a:rPr>
              <a:t>, </a:t>
            </a:r>
            <a:r>
              <a:rPr lang="en-ID" b="1" dirty="0" err="1">
                <a:solidFill>
                  <a:prstClr val="black"/>
                </a:solidFill>
              </a:rPr>
              <a:t>memintanya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untuk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melemparkan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sepotong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kayu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untuk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menjernihkan</a:t>
            </a:r>
            <a:r>
              <a:rPr lang="en-ID" b="1" dirty="0">
                <a:solidFill>
                  <a:prstClr val="black"/>
                </a:solidFill>
              </a:rPr>
              <a:t> air (</a:t>
            </a:r>
            <a:r>
              <a:rPr lang="en-ID" b="1" dirty="0" err="1">
                <a:solidFill>
                  <a:prstClr val="black"/>
                </a:solidFill>
              </a:rPr>
              <a:t>Kel</a:t>
            </a:r>
            <a:r>
              <a:rPr lang="en-ID" b="1" dirty="0">
                <a:solidFill>
                  <a:prstClr val="black"/>
                </a:solidFill>
              </a:rPr>
              <a:t> 15:25).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BA9CE89-03DA-5A6B-E918-638A76B1DD36}"/>
              </a:ext>
            </a:extLst>
          </p:cNvPr>
          <p:cNvSpPr txBox="1"/>
          <p:nvPr/>
        </p:nvSpPr>
        <p:spPr>
          <a:xfrm>
            <a:off x="3870555" y="2076283"/>
            <a:ext cx="83214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b="1" dirty="0">
                <a:solidFill>
                  <a:prstClr val="black"/>
                </a:solidFill>
              </a:rPr>
              <a:t>Karena </a:t>
            </a:r>
            <a:r>
              <a:rPr lang="en-ID" b="1" dirty="0" err="1">
                <a:solidFill>
                  <a:prstClr val="black"/>
                </a:solidFill>
              </a:rPr>
              <a:t>airnya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tidak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aman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untuk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diminum</a:t>
            </a:r>
            <a:r>
              <a:rPr lang="en-ID" b="1" dirty="0">
                <a:solidFill>
                  <a:prstClr val="black"/>
                </a:solidFill>
              </a:rPr>
              <a:t>, </a:t>
            </a:r>
            <a:r>
              <a:rPr lang="en-ID" b="1" dirty="0" err="1">
                <a:solidFill>
                  <a:prstClr val="black"/>
                </a:solidFill>
              </a:rPr>
              <a:t>mereka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mengeluh</a:t>
            </a:r>
            <a:r>
              <a:rPr lang="en-ID" b="1" dirty="0">
                <a:solidFill>
                  <a:prstClr val="black"/>
                </a:solidFill>
              </a:rPr>
              <a:t>, “</a:t>
            </a:r>
            <a:r>
              <a:rPr lang="en-ID" b="1" dirty="0" err="1">
                <a:solidFill>
                  <a:prstClr val="black"/>
                </a:solidFill>
              </a:rPr>
              <a:t>Apakah</a:t>
            </a:r>
            <a:r>
              <a:rPr lang="en-ID" b="1" dirty="0">
                <a:solidFill>
                  <a:prstClr val="black"/>
                </a:solidFill>
              </a:rPr>
              <a:t> yang </a:t>
            </a:r>
            <a:r>
              <a:rPr lang="en-ID" b="1" dirty="0" err="1">
                <a:solidFill>
                  <a:prstClr val="black"/>
                </a:solidFill>
              </a:rPr>
              <a:t>akan</a:t>
            </a:r>
            <a:r>
              <a:rPr lang="en-ID" b="1" dirty="0">
                <a:solidFill>
                  <a:prstClr val="black"/>
                </a:solidFill>
              </a:rPr>
              <a:t> kami </a:t>
            </a:r>
            <a:r>
              <a:rPr lang="en-ID" b="1" dirty="0" err="1">
                <a:solidFill>
                  <a:prstClr val="black"/>
                </a:solidFill>
              </a:rPr>
              <a:t>minum</a:t>
            </a:r>
            <a:r>
              <a:rPr lang="en-ID" b="1" dirty="0">
                <a:solidFill>
                  <a:prstClr val="black"/>
                </a:solidFill>
              </a:rPr>
              <a:t>?” (</a:t>
            </a:r>
            <a:r>
              <a:rPr lang="en-ID" b="1" dirty="0" err="1">
                <a:solidFill>
                  <a:prstClr val="black"/>
                </a:solidFill>
              </a:rPr>
              <a:t>Kel</a:t>
            </a:r>
            <a:r>
              <a:rPr lang="en-ID" b="1" dirty="0">
                <a:solidFill>
                  <a:prstClr val="black"/>
                </a:solidFill>
              </a:rPr>
              <a:t> 15:24). Allah </a:t>
            </a:r>
            <a:r>
              <a:rPr lang="en-ID" b="1" dirty="0" err="1">
                <a:solidFill>
                  <a:prstClr val="black"/>
                </a:solidFill>
              </a:rPr>
              <a:t>bisa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saja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membersihkan</a:t>
            </a:r>
            <a:r>
              <a:rPr lang="en-ID" b="1" dirty="0">
                <a:solidFill>
                  <a:prstClr val="black"/>
                </a:solidFill>
              </a:rPr>
              <a:t> air </a:t>
            </a:r>
            <a:r>
              <a:rPr lang="en-ID" b="1" dirty="0" err="1">
                <a:solidFill>
                  <a:prstClr val="black"/>
                </a:solidFill>
              </a:rPr>
              <a:t>itu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sebelum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mereka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tiba</a:t>
            </a:r>
            <a:r>
              <a:rPr lang="en-ID" b="1" dirty="0">
                <a:solidFill>
                  <a:prstClr val="black"/>
                </a:solidFill>
              </a:rPr>
              <a:t>, </a:t>
            </a:r>
            <a:r>
              <a:rPr lang="en-ID" b="1" dirty="0" err="1">
                <a:solidFill>
                  <a:prstClr val="black"/>
                </a:solidFill>
              </a:rPr>
              <a:t>tetapi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Ia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menunggu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saat</a:t>
            </a:r>
            <a:r>
              <a:rPr lang="en-ID" b="1" dirty="0">
                <a:solidFill>
                  <a:prstClr val="black"/>
                </a:solidFill>
              </a:rPr>
              <a:t> yang </a:t>
            </a:r>
            <a:r>
              <a:rPr lang="en-ID" b="1" dirty="0" err="1">
                <a:solidFill>
                  <a:prstClr val="black"/>
                </a:solidFill>
              </a:rPr>
              <a:t>tepat</a:t>
            </a:r>
            <a:r>
              <a:rPr lang="en-ID" b="1" dirty="0">
                <a:solidFill>
                  <a:prstClr val="black"/>
                </a:solidFill>
              </a:rPr>
              <a:t>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409450F-0D44-B6CA-8A05-C3940AC2F029}"/>
              </a:ext>
            </a:extLst>
          </p:cNvPr>
          <p:cNvSpPr txBox="1"/>
          <p:nvPr/>
        </p:nvSpPr>
        <p:spPr>
          <a:xfrm>
            <a:off x="184290" y="5833772"/>
            <a:ext cx="66041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b="1" dirty="0">
                <a:solidFill>
                  <a:prstClr val="black"/>
                </a:solidFill>
              </a:rPr>
              <a:t>Jika Israel </a:t>
            </a:r>
            <a:r>
              <a:rPr lang="en-ID" b="1" dirty="0" err="1">
                <a:solidFill>
                  <a:prstClr val="black"/>
                </a:solidFill>
              </a:rPr>
              <a:t>memenuhi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tuntutan</a:t>
            </a:r>
            <a:r>
              <a:rPr lang="en-ID" b="1" dirty="0">
                <a:solidFill>
                  <a:prstClr val="black"/>
                </a:solidFill>
              </a:rPr>
              <a:t> Allah, </a:t>
            </a:r>
            <a:r>
              <a:rPr lang="en-ID" b="1" dirty="0" err="1">
                <a:solidFill>
                  <a:prstClr val="black"/>
                </a:solidFill>
              </a:rPr>
              <a:t>menaati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hukum-hukum</a:t>
            </a:r>
            <a:r>
              <a:rPr lang="en-ID" b="1" dirty="0">
                <a:solidFill>
                  <a:prstClr val="black"/>
                </a:solidFill>
              </a:rPr>
              <a:t> yang Allah </a:t>
            </a:r>
            <a:r>
              <a:rPr lang="en-ID" b="1" dirty="0" err="1">
                <a:solidFill>
                  <a:prstClr val="black"/>
                </a:solidFill>
              </a:rPr>
              <a:t>berikan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kepada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mereka</a:t>
            </a:r>
            <a:r>
              <a:rPr lang="en-ID" b="1" dirty="0">
                <a:solidFill>
                  <a:prstClr val="black"/>
                </a:solidFill>
              </a:rPr>
              <a:t>, </a:t>
            </a:r>
            <a:r>
              <a:rPr lang="en-ID" b="1" dirty="0" err="1">
                <a:solidFill>
                  <a:prstClr val="black"/>
                </a:solidFill>
              </a:rPr>
              <a:t>mereka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dapat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yakin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bahwa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mereka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akan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dilindungi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dari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kejahatan</a:t>
            </a:r>
            <a:r>
              <a:rPr lang="en-ID" b="1" dirty="0">
                <a:solidFill>
                  <a:prstClr val="black"/>
                </a:solidFill>
              </a:rPr>
              <a:t> (</a:t>
            </a:r>
            <a:r>
              <a:rPr lang="en-ID" b="1" dirty="0" err="1">
                <a:solidFill>
                  <a:prstClr val="black"/>
                </a:solidFill>
              </a:rPr>
              <a:t>Kel</a:t>
            </a:r>
            <a:r>
              <a:rPr lang="en-ID" b="1" dirty="0">
                <a:solidFill>
                  <a:prstClr val="black"/>
                </a:solidFill>
              </a:rPr>
              <a:t> 15:26).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5295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8A3A16-0542-77D1-8AF7-6182FC3B7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46014E6F-87A7-8CE5-E0F3-9B6E44F35D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4266"/>
          </a:xfrm>
          <a:prstGeom prst="rect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67EC0DC-B6FE-832C-EE29-748DB5A3D930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glow" dir="t">
                <a:rot lat="0" lon="0" rev="1200000"/>
              </a:lightRig>
            </a:scene3d>
            <a:sp3d extrusionH="57150" contourW="12700">
              <a:bevelT w="38100" h="38100" prst="angle"/>
              <a:contourClr>
                <a:srgbClr val="7030A0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ROTI</a:t>
            </a:r>
            <a:r>
              <a:rPr kumimoji="0" lang="en" sz="4400" b="1" i="0" u="none" strike="noStrike" kern="1200" cap="none" spc="0" normalizeH="0" noProof="0" dirty="0">
                <a:ln w="22225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DARI SURGA</a:t>
            </a:r>
            <a:endParaRPr kumimoji="0" lang="en" sz="44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7030A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2D91EE3-4BFF-D19E-323E-8A9D8973ED40}"/>
              </a:ext>
            </a:extLst>
          </p:cNvPr>
          <p:cNvSpPr txBox="1"/>
          <p:nvPr/>
        </p:nvSpPr>
        <p:spPr>
          <a:xfrm>
            <a:off x="0" y="455997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Ketika orang Israel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melihatnya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berkatalah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mereka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seorang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kepada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yang lain: "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Apakah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ini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?"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Sebab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mereka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tidak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tahu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apa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itu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.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Tetapi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Musa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berkata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kepada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mereka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: "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Inilah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roti yang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diberikan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TUHAN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kepadamu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menjadi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makananmu</a:t>
            </a:r>
            <a:r>
              <a:rPr lang="en-US" b="1" dirty="0">
                <a:solidFill>
                  <a:srgbClr val="00CC00">
                    <a:lumMod val="75000"/>
                  </a:srgbClr>
                </a:solidFill>
                <a:latin typeface="Comic Sans MS" panose="030F0702030302020204" pitchFamily="66" charset="0"/>
              </a:rPr>
              <a:t>.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00CC00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(Keluaran 16:15)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6E7B4A7-FED2-47DC-2DB5-73FDC24196BD}"/>
              </a:ext>
            </a:extLst>
          </p:cNvPr>
          <p:cNvSpPr txBox="1"/>
          <p:nvPr/>
        </p:nvSpPr>
        <p:spPr>
          <a:xfrm>
            <a:off x="152501" y="1411319"/>
            <a:ext cx="47111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sz="1600" b="1" dirty="0" err="1">
                <a:solidFill>
                  <a:prstClr val="black"/>
                </a:solidFill>
              </a:rPr>
              <a:t>Keinginan</a:t>
            </a:r>
            <a:r>
              <a:rPr lang="en-ID" sz="1600" b="1" dirty="0">
                <a:solidFill>
                  <a:prstClr val="black"/>
                </a:solidFill>
              </a:rPr>
              <a:t> </a:t>
            </a:r>
            <a:r>
              <a:rPr lang="en-ID" sz="1600" b="1" dirty="0" err="1">
                <a:solidFill>
                  <a:prstClr val="black"/>
                </a:solidFill>
              </a:rPr>
              <a:t>untuk</a:t>
            </a:r>
            <a:r>
              <a:rPr lang="en-ID" sz="1600" b="1" dirty="0">
                <a:solidFill>
                  <a:prstClr val="black"/>
                </a:solidFill>
              </a:rPr>
              <a:t> </a:t>
            </a:r>
            <a:r>
              <a:rPr lang="en-ID" sz="1600" b="1" dirty="0" err="1">
                <a:solidFill>
                  <a:prstClr val="black"/>
                </a:solidFill>
              </a:rPr>
              <a:t>makan</a:t>
            </a:r>
            <a:r>
              <a:rPr lang="en-ID" sz="1600" b="1" dirty="0">
                <a:solidFill>
                  <a:prstClr val="black"/>
                </a:solidFill>
              </a:rPr>
              <a:t> </a:t>
            </a:r>
            <a:r>
              <a:rPr lang="en-ID" sz="1600" b="1" dirty="0" err="1">
                <a:solidFill>
                  <a:prstClr val="black"/>
                </a:solidFill>
              </a:rPr>
              <a:t>daging</a:t>
            </a:r>
            <a:r>
              <a:rPr lang="en-ID" sz="1600" b="1" dirty="0">
                <a:solidFill>
                  <a:prstClr val="black"/>
                </a:solidFill>
              </a:rPr>
              <a:t> </a:t>
            </a:r>
            <a:r>
              <a:rPr lang="en-ID" sz="1600" b="1" dirty="0" err="1">
                <a:solidFill>
                  <a:prstClr val="black"/>
                </a:solidFill>
              </a:rPr>
              <a:t>menyebabkan</a:t>
            </a:r>
            <a:r>
              <a:rPr lang="en-ID" sz="1600" b="1" dirty="0">
                <a:solidFill>
                  <a:prstClr val="black"/>
                </a:solidFill>
              </a:rPr>
              <a:t> </a:t>
            </a:r>
            <a:r>
              <a:rPr lang="en-ID" sz="1600" b="1" dirty="0" err="1">
                <a:solidFill>
                  <a:prstClr val="black"/>
                </a:solidFill>
              </a:rPr>
              <a:t>bangsa</a:t>
            </a:r>
            <a:r>
              <a:rPr lang="en-ID" sz="1600" b="1" dirty="0">
                <a:solidFill>
                  <a:prstClr val="black"/>
                </a:solidFill>
              </a:rPr>
              <a:t> Israel </a:t>
            </a:r>
            <a:r>
              <a:rPr lang="en-ID" sz="1600" b="1" dirty="0" err="1">
                <a:solidFill>
                  <a:prstClr val="black"/>
                </a:solidFill>
              </a:rPr>
              <a:t>bersungut-sungut</a:t>
            </a:r>
            <a:r>
              <a:rPr lang="en-ID" sz="1600" b="1" dirty="0">
                <a:solidFill>
                  <a:prstClr val="black"/>
                </a:solidFill>
              </a:rPr>
              <a:t> </a:t>
            </a:r>
            <a:r>
              <a:rPr lang="en-ID" sz="1600" b="1" dirty="0" err="1">
                <a:solidFill>
                  <a:prstClr val="black"/>
                </a:solidFill>
              </a:rPr>
              <a:t>terhadap</a:t>
            </a:r>
            <a:r>
              <a:rPr lang="en-ID" sz="1600" b="1" dirty="0">
                <a:solidFill>
                  <a:prstClr val="black"/>
                </a:solidFill>
              </a:rPr>
              <a:t> Musa dan Harun (</a:t>
            </a:r>
            <a:r>
              <a:rPr lang="en-ID" sz="1600" b="1" dirty="0" err="1">
                <a:solidFill>
                  <a:prstClr val="black"/>
                </a:solidFill>
              </a:rPr>
              <a:t>Kel</a:t>
            </a:r>
            <a:r>
              <a:rPr lang="en-ID" sz="1600" b="1" dirty="0">
                <a:solidFill>
                  <a:prstClr val="black"/>
                </a:solidFill>
              </a:rPr>
              <a:t> 16:2-3). </a:t>
            </a:r>
            <a:r>
              <a:rPr lang="en-ID" sz="1600" b="1" dirty="0" err="1">
                <a:solidFill>
                  <a:prstClr val="black"/>
                </a:solidFill>
              </a:rPr>
              <a:t>Namun</a:t>
            </a:r>
            <a:r>
              <a:rPr lang="en-ID" sz="1600" b="1" dirty="0">
                <a:solidFill>
                  <a:prstClr val="black"/>
                </a:solidFill>
              </a:rPr>
              <a:t>, </a:t>
            </a:r>
            <a:r>
              <a:rPr lang="en-ID" sz="1600" b="1" dirty="0" err="1">
                <a:solidFill>
                  <a:prstClr val="black"/>
                </a:solidFill>
              </a:rPr>
              <a:t>persungutan</a:t>
            </a:r>
            <a:r>
              <a:rPr lang="en-ID" sz="1600" b="1" dirty="0">
                <a:solidFill>
                  <a:prstClr val="black"/>
                </a:solidFill>
              </a:rPr>
              <a:t> </a:t>
            </a:r>
            <a:r>
              <a:rPr lang="en-ID" sz="1600" b="1" dirty="0" err="1">
                <a:solidFill>
                  <a:prstClr val="black"/>
                </a:solidFill>
              </a:rPr>
              <a:t>mereka</a:t>
            </a:r>
            <a:r>
              <a:rPr lang="en-ID" sz="1600" b="1" dirty="0">
                <a:solidFill>
                  <a:prstClr val="black"/>
                </a:solidFill>
              </a:rPr>
              <a:t> </a:t>
            </a:r>
            <a:r>
              <a:rPr lang="en-ID" sz="1600" b="1" dirty="0" err="1">
                <a:solidFill>
                  <a:prstClr val="black"/>
                </a:solidFill>
              </a:rPr>
              <a:t>sebenarnya</a:t>
            </a:r>
            <a:r>
              <a:rPr lang="en-ID" sz="1600" b="1" dirty="0">
                <a:solidFill>
                  <a:prstClr val="black"/>
                </a:solidFill>
              </a:rPr>
              <a:t> </a:t>
            </a:r>
            <a:r>
              <a:rPr lang="en-ID" sz="1600" b="1" dirty="0" err="1">
                <a:solidFill>
                  <a:prstClr val="black"/>
                </a:solidFill>
              </a:rPr>
              <a:t>ditujukan</a:t>
            </a:r>
            <a:r>
              <a:rPr lang="en-ID" sz="1600" b="1" dirty="0">
                <a:solidFill>
                  <a:prstClr val="black"/>
                </a:solidFill>
              </a:rPr>
              <a:t> </a:t>
            </a:r>
            <a:r>
              <a:rPr lang="en-ID" sz="1600" b="1" dirty="0" err="1">
                <a:solidFill>
                  <a:prstClr val="black"/>
                </a:solidFill>
              </a:rPr>
              <a:t>kepada</a:t>
            </a:r>
            <a:r>
              <a:rPr lang="en-ID" sz="1600" b="1" dirty="0">
                <a:solidFill>
                  <a:prstClr val="black"/>
                </a:solidFill>
              </a:rPr>
              <a:t> Allah </a:t>
            </a:r>
            <a:r>
              <a:rPr lang="en-ID" sz="1600" b="1" dirty="0" err="1">
                <a:solidFill>
                  <a:prstClr val="black"/>
                </a:solidFill>
              </a:rPr>
              <a:t>sendiri</a:t>
            </a:r>
            <a:r>
              <a:rPr lang="en-ID" sz="1600" b="1" dirty="0">
                <a:solidFill>
                  <a:prstClr val="black"/>
                </a:solidFill>
              </a:rPr>
              <a:t> (</a:t>
            </a:r>
            <a:r>
              <a:rPr lang="en-ID" sz="1600" b="1" dirty="0" err="1">
                <a:solidFill>
                  <a:prstClr val="black"/>
                </a:solidFill>
              </a:rPr>
              <a:t>Kel</a:t>
            </a:r>
            <a:r>
              <a:rPr lang="en-ID" sz="1600" b="1" dirty="0">
                <a:solidFill>
                  <a:prstClr val="black"/>
                </a:solidFill>
              </a:rPr>
              <a:t> 16:8). </a:t>
            </a:r>
            <a:r>
              <a:rPr lang="en-ID" sz="1600" b="1" dirty="0" err="1">
                <a:solidFill>
                  <a:prstClr val="black"/>
                </a:solidFill>
              </a:rPr>
              <a:t>Apa</a:t>
            </a:r>
            <a:r>
              <a:rPr lang="en-ID" sz="1600" b="1" dirty="0">
                <a:solidFill>
                  <a:prstClr val="black"/>
                </a:solidFill>
              </a:rPr>
              <a:t> </a:t>
            </a:r>
            <a:r>
              <a:rPr lang="en-ID" sz="1600" b="1" dirty="0" err="1">
                <a:solidFill>
                  <a:prstClr val="black"/>
                </a:solidFill>
              </a:rPr>
              <a:t>masalah</a:t>
            </a:r>
            <a:r>
              <a:rPr lang="en-ID" sz="1600" b="1" dirty="0">
                <a:solidFill>
                  <a:prstClr val="black"/>
                </a:solidFill>
              </a:rPr>
              <a:t> </a:t>
            </a:r>
            <a:r>
              <a:rPr lang="en-ID" sz="1600" b="1" dirty="0" err="1">
                <a:solidFill>
                  <a:prstClr val="black"/>
                </a:solidFill>
              </a:rPr>
              <a:t>mereka</a:t>
            </a:r>
            <a:r>
              <a:rPr lang="en-ID" sz="1600" b="1" dirty="0">
                <a:solidFill>
                  <a:prstClr val="black"/>
                </a:solidFill>
              </a:rPr>
              <a:t>?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6613660C-3A41-C1E7-84CC-92E48323A09C}"/>
              </a:ext>
            </a:extLst>
          </p:cNvPr>
          <p:cNvGrpSpPr/>
          <p:nvPr/>
        </p:nvGrpSpPr>
        <p:grpSpPr>
          <a:xfrm>
            <a:off x="4851738" y="1689968"/>
            <a:ext cx="2016785" cy="2372689"/>
            <a:chOff x="4851738" y="1689968"/>
            <a:chExt cx="2016785" cy="2372689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BDA2D677-9CFE-7B13-5786-078EE36E6F35}"/>
                </a:ext>
              </a:extLst>
            </p:cNvPr>
            <p:cNvSpPr/>
            <p:nvPr/>
          </p:nvSpPr>
          <p:spPr>
            <a:xfrm>
              <a:off x="4851738" y="1689968"/>
              <a:ext cx="201678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54B1DE16-0954-431B-D52B-F25CF1422B29}"/>
                </a:ext>
              </a:extLst>
            </p:cNvPr>
            <p:cNvSpPr/>
            <p:nvPr/>
          </p:nvSpPr>
          <p:spPr>
            <a:xfrm>
              <a:off x="4952578" y="1745455"/>
              <a:ext cx="1815107" cy="1542247"/>
            </a:xfrm>
            <a:prstGeom prst="rect">
              <a:avLst/>
            </a:prstGeom>
            <a:blipFill dpi="0"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01B3602A-2D78-093A-1B69-A23F5C7C1C2E}"/>
                </a:ext>
              </a:extLst>
            </p:cNvPr>
            <p:cNvSpPr/>
            <p:nvPr/>
          </p:nvSpPr>
          <p:spPr>
            <a:xfrm>
              <a:off x="4895282" y="3366534"/>
              <a:ext cx="1939889" cy="640626"/>
            </a:xfrm>
            <a:custGeom>
              <a:avLst/>
              <a:gdLst>
                <a:gd name="connsiteX0" fmla="*/ 0 w 1815107"/>
                <a:gd name="connsiteY0" fmla="*/ 0 h 640626"/>
                <a:gd name="connsiteX1" fmla="*/ 1815107 w 1815107"/>
                <a:gd name="connsiteY1" fmla="*/ 0 h 640626"/>
                <a:gd name="connsiteX2" fmla="*/ 1815107 w 1815107"/>
                <a:gd name="connsiteY2" fmla="*/ 640626 h 640626"/>
                <a:gd name="connsiteX3" fmla="*/ 0 w 1815107"/>
                <a:gd name="connsiteY3" fmla="*/ 640626 h 640626"/>
                <a:gd name="connsiteX4" fmla="*/ 0 w 1815107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5107" h="640626">
                  <a:moveTo>
                    <a:pt x="0" y="0"/>
                  </a:moveTo>
                  <a:lnTo>
                    <a:pt x="1815107" y="0"/>
                  </a:lnTo>
                  <a:lnTo>
                    <a:pt x="1815107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i-FI" sz="1600" b="1" kern="1200" dirty="0"/>
                <a:t>Ketika matahari terbit, roti itu meleleh (Kel 16:21)</a:t>
              </a:r>
              <a:endParaRPr lang="es-ES" sz="1600" kern="1200" dirty="0"/>
            </a:p>
          </p:txBody>
        </p:sp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B645D603-42AE-F1DD-2D7C-6F4DA842ECBD}"/>
              </a:ext>
            </a:extLst>
          </p:cNvPr>
          <p:cNvGrpSpPr/>
          <p:nvPr/>
        </p:nvGrpSpPr>
        <p:grpSpPr>
          <a:xfrm>
            <a:off x="7197782" y="1689968"/>
            <a:ext cx="2340181" cy="2372689"/>
            <a:chOff x="7197782" y="1689968"/>
            <a:chExt cx="2340181" cy="2372689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5F1C8EB4-31EA-5289-2CAE-9C7614705C8E}"/>
                </a:ext>
              </a:extLst>
            </p:cNvPr>
            <p:cNvSpPr/>
            <p:nvPr/>
          </p:nvSpPr>
          <p:spPr>
            <a:xfrm>
              <a:off x="7246106" y="1689968"/>
              <a:ext cx="2243533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740BFDB7-3071-2657-2AEA-093AC3EB7990}"/>
                </a:ext>
              </a:extLst>
            </p:cNvPr>
            <p:cNvSpPr/>
            <p:nvPr/>
          </p:nvSpPr>
          <p:spPr>
            <a:xfrm>
              <a:off x="7460319" y="1745455"/>
              <a:ext cx="1815107" cy="1542247"/>
            </a:xfrm>
            <a:prstGeom prst="rect">
              <a:avLst/>
            </a:prstGeom>
            <a:blipFill dpi="0"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7343C6E3-1021-DC13-476D-A428EEB89F28}"/>
                </a:ext>
              </a:extLst>
            </p:cNvPr>
            <p:cNvSpPr/>
            <p:nvPr/>
          </p:nvSpPr>
          <p:spPr>
            <a:xfrm>
              <a:off x="7197782" y="3366534"/>
              <a:ext cx="2340181" cy="640626"/>
            </a:xfrm>
            <a:custGeom>
              <a:avLst/>
              <a:gdLst>
                <a:gd name="connsiteX0" fmla="*/ 0 w 2340181"/>
                <a:gd name="connsiteY0" fmla="*/ 0 h 640626"/>
                <a:gd name="connsiteX1" fmla="*/ 2340181 w 2340181"/>
                <a:gd name="connsiteY1" fmla="*/ 0 h 640626"/>
                <a:gd name="connsiteX2" fmla="*/ 2340181 w 2340181"/>
                <a:gd name="connsiteY2" fmla="*/ 640626 h 640626"/>
                <a:gd name="connsiteX3" fmla="*/ 0 w 2340181"/>
                <a:gd name="connsiteY3" fmla="*/ 640626 h 640626"/>
                <a:gd name="connsiteX4" fmla="*/ 0 w 2340181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0181" h="640626">
                  <a:moveTo>
                    <a:pt x="0" y="0"/>
                  </a:moveTo>
                  <a:lnTo>
                    <a:pt x="2340181" y="0"/>
                  </a:lnTo>
                  <a:lnTo>
                    <a:pt x="2340181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i-FI" sz="1800" b="1" kern="1200" dirty="0"/>
                <a:t>Jumlah yang sama turun selama lima hari (Kel 16:16)</a:t>
              </a:r>
              <a:endParaRPr lang="es-ES" sz="1800" kern="1200" dirty="0"/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3C289420-3A68-68B4-735B-4774CD0B14D2}"/>
              </a:ext>
            </a:extLst>
          </p:cNvPr>
          <p:cNvGrpSpPr/>
          <p:nvPr/>
        </p:nvGrpSpPr>
        <p:grpSpPr>
          <a:xfrm>
            <a:off x="9741676" y="1689968"/>
            <a:ext cx="2263700" cy="2372689"/>
            <a:chOff x="9741676" y="1689968"/>
            <a:chExt cx="2263700" cy="2372689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F2FBB4DD-3D3B-E464-2EFD-39B2ABD7B978}"/>
                </a:ext>
              </a:extLst>
            </p:cNvPr>
            <p:cNvSpPr/>
            <p:nvPr/>
          </p:nvSpPr>
          <p:spPr>
            <a:xfrm>
              <a:off x="9741676" y="1689968"/>
              <a:ext cx="2263700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B85D455D-AEBD-2DBD-E977-7388C8ADBBEA}"/>
                </a:ext>
              </a:extLst>
            </p:cNvPr>
            <p:cNvSpPr/>
            <p:nvPr/>
          </p:nvSpPr>
          <p:spPr>
            <a:xfrm>
              <a:off x="9965985" y="1745455"/>
              <a:ext cx="1815107" cy="1542247"/>
            </a:xfrm>
            <a:prstGeom prst="rect">
              <a:avLst/>
            </a:prstGeom>
            <a:blipFill dpi="0"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394A6C50-9F01-0D86-09A9-4D50F0EFB854}"/>
                </a:ext>
              </a:extLst>
            </p:cNvPr>
            <p:cNvSpPr/>
            <p:nvPr/>
          </p:nvSpPr>
          <p:spPr>
            <a:xfrm>
              <a:off x="9795011" y="3366534"/>
              <a:ext cx="2157055" cy="640626"/>
            </a:xfrm>
            <a:custGeom>
              <a:avLst/>
              <a:gdLst>
                <a:gd name="connsiteX0" fmla="*/ 0 w 2157055"/>
                <a:gd name="connsiteY0" fmla="*/ 0 h 640626"/>
                <a:gd name="connsiteX1" fmla="*/ 2157055 w 2157055"/>
                <a:gd name="connsiteY1" fmla="*/ 0 h 640626"/>
                <a:gd name="connsiteX2" fmla="*/ 2157055 w 2157055"/>
                <a:gd name="connsiteY2" fmla="*/ 640626 h 640626"/>
                <a:gd name="connsiteX3" fmla="*/ 0 w 2157055"/>
                <a:gd name="connsiteY3" fmla="*/ 640626 h 640626"/>
                <a:gd name="connsiteX4" fmla="*/ 0 w 2157055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7055" h="640626">
                  <a:moveTo>
                    <a:pt x="0" y="0"/>
                  </a:moveTo>
                  <a:lnTo>
                    <a:pt x="2157055" y="0"/>
                  </a:lnTo>
                  <a:lnTo>
                    <a:pt x="2157055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i-FI" sz="1800" b="1" kern="1200" dirty="0"/>
                <a:t>Pada hari keenam, roti itu turun dua kali lipat (Kel 16:22)</a:t>
              </a:r>
              <a:endParaRPr lang="es-ES" sz="1800" kern="1200" dirty="0"/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D3EEECF3-D9C1-477D-140A-A809A3453D2B}"/>
              </a:ext>
            </a:extLst>
          </p:cNvPr>
          <p:cNvGrpSpPr/>
          <p:nvPr/>
        </p:nvGrpSpPr>
        <p:grpSpPr>
          <a:xfrm>
            <a:off x="4875681" y="4264335"/>
            <a:ext cx="2016785" cy="2372689"/>
            <a:chOff x="4875681" y="4264335"/>
            <a:chExt cx="2016785" cy="2372689"/>
          </a:xfrm>
        </p:grpSpPr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4F72F857-1A82-F7B2-E267-6A2A3959FAAC}"/>
                </a:ext>
              </a:extLst>
            </p:cNvPr>
            <p:cNvSpPr/>
            <p:nvPr/>
          </p:nvSpPr>
          <p:spPr>
            <a:xfrm>
              <a:off x="4875681" y="4264335"/>
              <a:ext cx="201678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1F80B1ED-28CA-461B-4FB6-1FD9A0DCD6D5}"/>
                </a:ext>
              </a:extLst>
            </p:cNvPr>
            <p:cNvSpPr/>
            <p:nvPr/>
          </p:nvSpPr>
          <p:spPr>
            <a:xfrm>
              <a:off x="4976520" y="4319823"/>
              <a:ext cx="1815107" cy="1542247"/>
            </a:xfrm>
            <a:prstGeom prst="rect">
              <a:avLst/>
            </a:prstGeom>
            <a:blipFill dpi="0"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0229EE69-D486-3117-39E7-F7E08F081192}"/>
                </a:ext>
              </a:extLst>
            </p:cNvPr>
            <p:cNvSpPr/>
            <p:nvPr/>
          </p:nvSpPr>
          <p:spPr>
            <a:xfrm>
              <a:off x="4976520" y="5940902"/>
              <a:ext cx="1815107" cy="640626"/>
            </a:xfrm>
            <a:custGeom>
              <a:avLst/>
              <a:gdLst>
                <a:gd name="connsiteX0" fmla="*/ 0 w 1815107"/>
                <a:gd name="connsiteY0" fmla="*/ 0 h 640626"/>
                <a:gd name="connsiteX1" fmla="*/ 1815107 w 1815107"/>
                <a:gd name="connsiteY1" fmla="*/ 0 h 640626"/>
                <a:gd name="connsiteX2" fmla="*/ 1815107 w 1815107"/>
                <a:gd name="connsiteY2" fmla="*/ 640626 h 640626"/>
                <a:gd name="connsiteX3" fmla="*/ 0 w 1815107"/>
                <a:gd name="connsiteY3" fmla="*/ 640626 h 640626"/>
                <a:gd name="connsiteX4" fmla="*/ 0 w 1815107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5107" h="640626">
                  <a:moveTo>
                    <a:pt x="0" y="0"/>
                  </a:moveTo>
                  <a:lnTo>
                    <a:pt x="1815107" y="0"/>
                  </a:lnTo>
                  <a:lnTo>
                    <a:pt x="1815107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D" sz="1600" b="1" kern="1200" dirty="0"/>
                <a:t>Pada </a:t>
              </a:r>
              <a:r>
                <a:rPr lang="en-ID" sz="1600" b="1" kern="1200" dirty="0" err="1"/>
                <a:t>hari</a:t>
              </a:r>
              <a:r>
                <a:rPr lang="en-ID" sz="1600" b="1" kern="1200" dirty="0"/>
                <a:t> </a:t>
              </a:r>
              <a:r>
                <a:rPr lang="en-ID" sz="1600" b="1" kern="1200" dirty="0" err="1"/>
                <a:t>Sabtu</a:t>
              </a:r>
              <a:r>
                <a:rPr lang="en-ID" sz="1600" b="1" kern="1200" dirty="0"/>
                <a:t>, </a:t>
              </a:r>
              <a:r>
                <a:rPr lang="en-ID" sz="1600" b="1" kern="1200" dirty="0" err="1"/>
                <a:t>tidak</a:t>
              </a:r>
              <a:r>
                <a:rPr lang="en-ID" sz="1600" b="1" kern="1200" dirty="0"/>
                <a:t> </a:t>
              </a:r>
              <a:r>
                <a:rPr lang="en-ID" sz="1600" b="1" kern="1200" dirty="0" err="1"/>
                <a:t>ada</a:t>
              </a:r>
              <a:r>
                <a:rPr lang="en-ID" sz="1600" b="1" kern="1200" dirty="0"/>
                <a:t> yang </a:t>
              </a:r>
              <a:r>
                <a:rPr lang="en-ID" sz="1600" b="1" kern="1200" dirty="0" err="1"/>
                <a:t>turun</a:t>
              </a:r>
              <a:r>
                <a:rPr lang="en-ID" sz="1600" b="1" kern="1200" dirty="0"/>
                <a:t> (</a:t>
              </a:r>
              <a:r>
                <a:rPr lang="en-ID" sz="1600" b="1" kern="1200" dirty="0" err="1"/>
                <a:t>Kel</a:t>
              </a:r>
              <a:r>
                <a:rPr lang="en-ID" sz="1600" b="1" kern="1200" dirty="0"/>
                <a:t> 16:26)</a:t>
              </a:r>
              <a:endParaRPr lang="es-ES" sz="1600" kern="1200" dirty="0"/>
            </a:p>
          </p:txBody>
        </p:sp>
      </p:grpSp>
      <p:grpSp>
        <p:nvGrpSpPr>
          <p:cNvPr id="34" name="Grupo 33">
            <a:extLst>
              <a:ext uri="{FF2B5EF4-FFF2-40B4-BE49-F238E27FC236}">
                <a16:creationId xmlns:a16="http://schemas.microsoft.com/office/drawing/2014/main" id="{9FF53F2C-F5AC-BD81-620C-AED4ACCB4247}"/>
              </a:ext>
            </a:extLst>
          </p:cNvPr>
          <p:cNvGrpSpPr/>
          <p:nvPr/>
        </p:nvGrpSpPr>
        <p:grpSpPr>
          <a:xfrm>
            <a:off x="7075263" y="4264335"/>
            <a:ext cx="2322773" cy="2372689"/>
            <a:chOff x="7221723" y="4264335"/>
            <a:chExt cx="2322773" cy="2372689"/>
          </a:xfrm>
        </p:grpSpPr>
        <p:sp>
          <p:nvSpPr>
            <p:cNvPr id="24" name="Rectángulo 23">
              <a:extLst>
                <a:ext uri="{FF2B5EF4-FFF2-40B4-BE49-F238E27FC236}">
                  <a16:creationId xmlns:a16="http://schemas.microsoft.com/office/drawing/2014/main" id="{D81240B1-99BF-49A6-FC06-0ECE3613F8B8}"/>
                </a:ext>
              </a:extLst>
            </p:cNvPr>
            <p:cNvSpPr/>
            <p:nvPr/>
          </p:nvSpPr>
          <p:spPr>
            <a:xfrm>
              <a:off x="7228257" y="4264335"/>
              <a:ext cx="2316239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CD912226-356E-137F-2008-ABB4D1150C2D}"/>
                </a:ext>
              </a:extLst>
            </p:cNvPr>
            <p:cNvSpPr/>
            <p:nvPr/>
          </p:nvSpPr>
          <p:spPr>
            <a:xfrm>
              <a:off x="7478823" y="4319823"/>
              <a:ext cx="1815107" cy="1542247"/>
            </a:xfrm>
            <a:prstGeom prst="rect">
              <a:avLst/>
            </a:prstGeom>
            <a:blipFill dpi="0" rotWithShape="1"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D2CDAB0A-E5ED-BF46-D67E-7C7D9FC97AC7}"/>
                </a:ext>
              </a:extLst>
            </p:cNvPr>
            <p:cNvSpPr/>
            <p:nvPr/>
          </p:nvSpPr>
          <p:spPr>
            <a:xfrm>
              <a:off x="7221723" y="5940902"/>
              <a:ext cx="2316239" cy="640626"/>
            </a:xfrm>
            <a:custGeom>
              <a:avLst/>
              <a:gdLst>
                <a:gd name="connsiteX0" fmla="*/ 0 w 2029852"/>
                <a:gd name="connsiteY0" fmla="*/ 0 h 640626"/>
                <a:gd name="connsiteX1" fmla="*/ 2029852 w 2029852"/>
                <a:gd name="connsiteY1" fmla="*/ 0 h 640626"/>
                <a:gd name="connsiteX2" fmla="*/ 2029852 w 2029852"/>
                <a:gd name="connsiteY2" fmla="*/ 640626 h 640626"/>
                <a:gd name="connsiteX3" fmla="*/ 0 w 2029852"/>
                <a:gd name="connsiteY3" fmla="*/ 640626 h 640626"/>
                <a:gd name="connsiteX4" fmla="*/ 0 w 2029852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9852" h="640626">
                  <a:moveTo>
                    <a:pt x="0" y="0"/>
                  </a:moveTo>
                  <a:lnTo>
                    <a:pt x="2029852" y="0"/>
                  </a:lnTo>
                  <a:lnTo>
                    <a:pt x="2029852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i-FI" sz="1600" b="1" kern="1200" dirty="0"/>
                <a:t>Dari satu hari ke besok nya, roti itu dipenuhi ulat (Kel 16:20)</a:t>
              </a:r>
              <a:endParaRPr lang="es-ES" sz="1600" kern="1200" dirty="0"/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866BF4AC-B7C2-E7AD-DF1C-5835894299D0}"/>
              </a:ext>
            </a:extLst>
          </p:cNvPr>
          <p:cNvGrpSpPr/>
          <p:nvPr/>
        </p:nvGrpSpPr>
        <p:grpSpPr>
          <a:xfrm>
            <a:off x="9580834" y="4264335"/>
            <a:ext cx="2526145" cy="2372689"/>
            <a:chOff x="9580834" y="4264335"/>
            <a:chExt cx="2526145" cy="2372689"/>
          </a:xfrm>
        </p:grpSpPr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267AFA1B-B4AF-4D94-341E-16B68DC4F693}"/>
                </a:ext>
              </a:extLst>
            </p:cNvPr>
            <p:cNvSpPr/>
            <p:nvPr/>
          </p:nvSpPr>
          <p:spPr>
            <a:xfrm>
              <a:off x="9580834" y="4264335"/>
              <a:ext cx="2526145" cy="237268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31750" prstMaterial="metal">
              <a:bevelT w="88900" h="203200"/>
              <a:bevelB w="165100" h="254000"/>
              <a:contourClr>
                <a:srgbClr val="7030A0"/>
              </a:contourClr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36B6AEEC-0F73-F30C-B55D-30F90D55049E}"/>
                </a:ext>
              </a:extLst>
            </p:cNvPr>
            <p:cNvSpPr/>
            <p:nvPr/>
          </p:nvSpPr>
          <p:spPr>
            <a:xfrm>
              <a:off x="9936353" y="4319823"/>
              <a:ext cx="1815107" cy="1542247"/>
            </a:xfrm>
            <a:prstGeom prst="rect">
              <a:avLst/>
            </a:prstGeom>
            <a:blipFill dpi="0" rotWithShape="1"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2700" prstMaterial="flat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5B6D62D1-FA83-F0D0-4B25-1DAAC4EF5E10}"/>
                </a:ext>
              </a:extLst>
            </p:cNvPr>
            <p:cNvSpPr/>
            <p:nvPr/>
          </p:nvSpPr>
          <p:spPr>
            <a:xfrm>
              <a:off x="9639102" y="5940902"/>
              <a:ext cx="2409609" cy="640626"/>
            </a:xfrm>
            <a:custGeom>
              <a:avLst/>
              <a:gdLst>
                <a:gd name="connsiteX0" fmla="*/ 0 w 2409609"/>
                <a:gd name="connsiteY0" fmla="*/ 0 h 640626"/>
                <a:gd name="connsiteX1" fmla="*/ 2409609 w 2409609"/>
                <a:gd name="connsiteY1" fmla="*/ 0 h 640626"/>
                <a:gd name="connsiteX2" fmla="*/ 2409609 w 2409609"/>
                <a:gd name="connsiteY2" fmla="*/ 640626 h 640626"/>
                <a:gd name="connsiteX3" fmla="*/ 0 w 2409609"/>
                <a:gd name="connsiteY3" fmla="*/ 640626 h 640626"/>
                <a:gd name="connsiteX4" fmla="*/ 0 w 2409609"/>
                <a:gd name="connsiteY4" fmla="*/ 0 h 640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9609" h="640626">
                  <a:moveTo>
                    <a:pt x="0" y="0"/>
                  </a:moveTo>
                  <a:lnTo>
                    <a:pt x="2409609" y="0"/>
                  </a:lnTo>
                  <a:lnTo>
                    <a:pt x="2409609" y="640626"/>
                  </a:lnTo>
                  <a:lnTo>
                    <a:pt x="0" y="64062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D" sz="1600" b="1" kern="1200" dirty="0"/>
                <a:t>Dari </a:t>
              </a:r>
              <a:r>
                <a:rPr lang="en-ID" sz="1600" b="1" kern="1200" dirty="0" err="1"/>
                <a:t>hari</a:t>
              </a:r>
              <a:r>
                <a:rPr lang="en-ID" sz="1600" b="1" kern="1200" dirty="0"/>
                <a:t> </a:t>
              </a:r>
              <a:r>
                <a:rPr lang="en-ID" sz="1600" b="1" kern="1200" dirty="0" err="1"/>
                <a:t>Jumat</a:t>
              </a:r>
              <a:r>
                <a:rPr lang="en-ID" sz="1600" b="1" kern="1200" dirty="0"/>
                <a:t> </a:t>
              </a:r>
              <a:r>
                <a:rPr lang="en-ID" sz="1600" b="1" kern="1200" dirty="0" err="1"/>
                <a:t>sampai</a:t>
              </a:r>
              <a:r>
                <a:rPr lang="en-ID" sz="1600" b="1" kern="1200" dirty="0"/>
                <a:t> </a:t>
              </a:r>
              <a:r>
                <a:rPr lang="en-ID" sz="1600" b="1" kern="1200" dirty="0" err="1"/>
                <a:t>Sabtu</a:t>
              </a:r>
              <a:r>
                <a:rPr lang="en-ID" sz="1600" b="1" kern="1200" dirty="0"/>
                <a:t>, roti </a:t>
              </a:r>
              <a:r>
                <a:rPr lang="en-ID" sz="1600" b="1" kern="1200" dirty="0" err="1"/>
                <a:t>itu</a:t>
              </a:r>
              <a:r>
                <a:rPr lang="en-ID" sz="1600" b="1" kern="1200" dirty="0"/>
                <a:t> </a:t>
              </a:r>
              <a:r>
                <a:rPr lang="en-ID" sz="1600" b="1" kern="1200" dirty="0" err="1"/>
                <a:t>tidak</a:t>
              </a:r>
              <a:r>
                <a:rPr lang="en-ID" sz="1600" b="1" kern="1200" dirty="0"/>
                <a:t> </a:t>
              </a:r>
              <a:r>
                <a:rPr lang="en-ID" sz="1600" b="1" kern="1200" dirty="0" err="1"/>
                <a:t>busuk</a:t>
              </a:r>
              <a:r>
                <a:rPr lang="en-ID" sz="1600" b="1" kern="1200" dirty="0"/>
                <a:t> (</a:t>
              </a:r>
              <a:r>
                <a:rPr lang="en-ID" sz="1600" b="1" kern="1200" dirty="0" err="1"/>
                <a:t>Kel</a:t>
              </a:r>
              <a:r>
                <a:rPr lang="en-ID" sz="1600" b="1" kern="1200" dirty="0"/>
                <a:t> 16:23-24)</a:t>
              </a:r>
              <a:endParaRPr lang="es-ES" sz="1600" kern="1200" dirty="0"/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3881F52B-DF63-5882-0634-11E1DDD32BB5}"/>
              </a:ext>
            </a:extLst>
          </p:cNvPr>
          <p:cNvSpPr txBox="1"/>
          <p:nvPr/>
        </p:nvSpPr>
        <p:spPr>
          <a:xfrm>
            <a:off x="1607419" y="4729241"/>
            <a:ext cx="326172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b="1" dirty="0">
                <a:solidFill>
                  <a:prstClr val="black"/>
                </a:solidFill>
              </a:rPr>
              <a:t>Setelah </a:t>
            </a:r>
            <a:r>
              <a:rPr lang="en-ID" b="1" dirty="0" err="1">
                <a:solidFill>
                  <a:prstClr val="black"/>
                </a:solidFill>
              </a:rPr>
              <a:t>memberi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mereka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burung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puyuh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untuk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dimakan</a:t>
            </a:r>
            <a:r>
              <a:rPr lang="en-ID" b="1" dirty="0">
                <a:solidFill>
                  <a:prstClr val="black"/>
                </a:solidFill>
              </a:rPr>
              <a:t>, Allah </a:t>
            </a:r>
            <a:r>
              <a:rPr lang="en-ID" b="1" dirty="0" err="1">
                <a:solidFill>
                  <a:prstClr val="black"/>
                </a:solidFill>
              </a:rPr>
              <a:t>menyediakan</a:t>
            </a:r>
            <a:r>
              <a:rPr lang="en-ID" b="1" dirty="0">
                <a:solidFill>
                  <a:prstClr val="black"/>
                </a:solidFill>
              </a:rPr>
              <a:t> roti yang </a:t>
            </a:r>
            <a:r>
              <a:rPr lang="en-ID" b="1" dirty="0" err="1">
                <a:solidFill>
                  <a:prstClr val="black"/>
                </a:solidFill>
              </a:rPr>
              <a:t>cukup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untuk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mereka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makan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setiap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hari</a:t>
            </a:r>
            <a:r>
              <a:rPr lang="en-ID" b="1" dirty="0">
                <a:solidFill>
                  <a:prstClr val="black"/>
                </a:solidFill>
              </a:rPr>
              <a:t>... </a:t>
            </a:r>
            <a:r>
              <a:rPr lang="en-ID" b="1" dirty="0" err="1">
                <a:solidFill>
                  <a:prstClr val="black"/>
                </a:solidFill>
              </a:rPr>
              <a:t>selama</a:t>
            </a:r>
            <a:r>
              <a:rPr lang="en-ID" b="1" dirty="0">
                <a:solidFill>
                  <a:prstClr val="black"/>
                </a:solidFill>
              </a:rPr>
              <a:t> 40 </a:t>
            </a:r>
            <a:r>
              <a:rPr lang="en-ID" b="1" dirty="0" err="1">
                <a:solidFill>
                  <a:prstClr val="black"/>
                </a:solidFill>
              </a:rPr>
              <a:t>tahun</a:t>
            </a:r>
            <a:r>
              <a:rPr lang="en-ID" b="1" dirty="0">
                <a:solidFill>
                  <a:prstClr val="black"/>
                </a:solidFill>
              </a:rPr>
              <a:t>! (</a:t>
            </a:r>
            <a:r>
              <a:rPr lang="en-ID" b="1" dirty="0" err="1">
                <a:solidFill>
                  <a:prstClr val="black"/>
                </a:solidFill>
              </a:rPr>
              <a:t>Kel</a:t>
            </a:r>
            <a:r>
              <a:rPr lang="en-ID" b="1" dirty="0">
                <a:solidFill>
                  <a:prstClr val="black"/>
                </a:solidFill>
              </a:rPr>
              <a:t> 16:35)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15778F61-EECF-A140-ADE2-AF41EA95D5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699342"/>
              </p:ext>
            </p:extLst>
          </p:nvPr>
        </p:nvGraphicFramePr>
        <p:xfrm>
          <a:off x="139148" y="2877918"/>
          <a:ext cx="4647373" cy="1631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8741A5B7-BA5B-7066-2C63-DAF30BDC58D0}"/>
              </a:ext>
            </a:extLst>
          </p:cNvPr>
          <p:cNvSpPr txBox="1"/>
          <p:nvPr/>
        </p:nvSpPr>
        <p:spPr>
          <a:xfrm>
            <a:off x="4914068" y="1294267"/>
            <a:ext cx="71387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it-IT" sz="2000" b="1" dirty="0">
                <a:solidFill>
                  <a:prstClr val="black"/>
                </a:solidFill>
              </a:rPr>
              <a:t>Roti dari surga ini sungguh ajaib: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Imagen 13" descr="Imagen que contiene montaña, tela, caminando, hombre&#10;&#10;El contenido generado por IA puede ser incorrecto.">
            <a:extLst>
              <a:ext uri="{FF2B5EF4-FFF2-40B4-BE49-F238E27FC236}">
                <a16:creationId xmlns:a16="http://schemas.microsoft.com/office/drawing/2014/main" id="{6104720C-AA4A-98A9-07ED-DF00738AF1B8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148" y="4631635"/>
            <a:ext cx="1468271" cy="213420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16683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graphicEl>
                                              <a:dgm id="{E571139B-0752-42D3-95E6-C7C8C5B6DF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graphicEl>
                                              <a:dgm id="{B0D67868-C119-4015-8311-3B0E1C4212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graphicEl>
                                              <a:dgm id="{4C715E65-C8AB-467E-93B9-D672680432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Graphic spid="10" grpId="0">
        <p:bldSub>
          <a:bldDgm bld="one"/>
        </p:bldSub>
      </p:bldGraphic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Texto&#10;&#10;El contenido generado por IA puede ser incorrecto.">
            <a:extLst>
              <a:ext uri="{FF2B5EF4-FFF2-40B4-BE49-F238E27FC236}">
                <a16:creationId xmlns:a16="http://schemas.microsoft.com/office/drawing/2014/main" id="{33338577-30A0-23A9-D3C7-1E7AEBEF0F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32909" y="1475059"/>
            <a:ext cx="6220026" cy="5219533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BE3300E-0789-EFA2-2CF9-0746311D518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2909" y="1475060"/>
            <a:ext cx="6197166" cy="5219534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76200" cap="sq">
            <a:solidFill>
              <a:srgbClr val="9D8777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955B358-0E45-2AD4-CDDF-910921345D1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298704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innerShdw blurRad="114300">
              <a:srgbClr val="785048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8E53A22-1B9B-1F60-795C-22E6E084DE45}"/>
              </a:ext>
            </a:extLst>
          </p:cNvPr>
          <p:cNvSpPr txBox="1"/>
          <p:nvPr/>
        </p:nvSpPr>
        <p:spPr>
          <a:xfrm>
            <a:off x="0" y="-76202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prstMaterial="softEdge">
              <a:bevelT w="25400" h="38100" prst="convex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300" normalizeH="0" baseline="0" noProof="0" dirty="0">
                <a:ln/>
                <a:solidFill>
                  <a:srgbClr val="0099F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9900">
                      <a:lumMod val="60000"/>
                      <a:lumOff val="40000"/>
                      <a:alpha val="92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GUNUNG</a:t>
            </a:r>
            <a:r>
              <a:rPr kumimoji="0" lang="en" sz="4400" b="1" i="0" u="none" strike="noStrike" kern="1200" cap="none" spc="300" normalizeH="0" noProof="0" dirty="0">
                <a:ln/>
                <a:solidFill>
                  <a:srgbClr val="0099FF">
                    <a:lumMod val="75000"/>
                  </a:srgbClr>
                </a:solidFill>
                <a:effectLst>
                  <a:outerShdw blurRad="50800" dist="38100" dir="2700000" algn="tl" rotWithShape="0">
                    <a:srgbClr val="FF9900">
                      <a:lumMod val="60000"/>
                      <a:lumOff val="40000"/>
                      <a:alpha val="92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BATU DI HOREB</a:t>
            </a:r>
            <a:endParaRPr kumimoji="0" lang="en" sz="4400" b="1" i="0" u="none" strike="noStrike" kern="1200" cap="none" spc="300" normalizeH="0" baseline="0" noProof="0" dirty="0">
              <a:ln/>
              <a:solidFill>
                <a:srgbClr val="0099FF">
                  <a:lumMod val="75000"/>
                </a:srgbClr>
              </a:solidFill>
              <a:effectLst>
                <a:outerShdw blurRad="50800" dist="38100" dir="2700000" algn="tl" rotWithShape="0">
                  <a:srgbClr val="FF9900">
                    <a:lumMod val="60000"/>
                    <a:lumOff val="40000"/>
                    <a:alpha val="92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BD9F2CA-6C40-3AE6-39EB-575E322D8C4C}"/>
              </a:ext>
            </a:extLst>
          </p:cNvPr>
          <p:cNvSpPr txBox="1"/>
          <p:nvPr/>
        </p:nvSpPr>
        <p:spPr>
          <a:xfrm>
            <a:off x="1" y="413046"/>
            <a:ext cx="12191998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Maka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Aku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akan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berdiri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di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sana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di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depanmu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di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atas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gunung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batu di Horeb;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haruslah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kaupukul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gunung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batu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itu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dan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dari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dalamnya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akan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keluar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air,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sehingga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bangsa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itu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dapat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minum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."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Demikianlah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diperbuat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Musa di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depan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mata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785048"/>
                </a:solidFill>
                <a:latin typeface="Comic Sans MS" panose="030F0702030302020204" pitchFamily="66" charset="0"/>
              </a:rPr>
              <a:t>tua-tua</a:t>
            </a:r>
            <a:r>
              <a:rPr lang="en-US" b="1" dirty="0">
                <a:solidFill>
                  <a:srgbClr val="785048"/>
                </a:solidFill>
                <a:latin typeface="Comic Sans MS" panose="030F0702030302020204" pitchFamily="66" charset="0"/>
              </a:rPr>
              <a:t> Israel.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78504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(Keluaran 17:6)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9D20A1-4C2B-7467-ABF1-33C5C5E0E9E7}"/>
              </a:ext>
            </a:extLst>
          </p:cNvPr>
          <p:cNvSpPr txBox="1"/>
          <p:nvPr/>
        </p:nvSpPr>
        <p:spPr>
          <a:xfrm>
            <a:off x="78440" y="1318582"/>
            <a:ext cx="57316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sz="2000" b="1" dirty="0">
                <a:solidFill>
                  <a:prstClr val="black"/>
                </a:solidFill>
              </a:rPr>
              <a:t>“</a:t>
            </a:r>
            <a:r>
              <a:rPr lang="en-ID" sz="2000" b="1" dirty="0" err="1">
                <a:solidFill>
                  <a:prstClr val="black"/>
                </a:solidFill>
              </a:rPr>
              <a:t>Adakah</a:t>
            </a:r>
            <a:r>
              <a:rPr lang="en-ID" sz="2000" b="1" dirty="0">
                <a:solidFill>
                  <a:prstClr val="black"/>
                </a:solidFill>
              </a:rPr>
              <a:t> TUHAN di </a:t>
            </a:r>
            <a:r>
              <a:rPr lang="en-ID" sz="2000" b="1" dirty="0" err="1">
                <a:solidFill>
                  <a:prstClr val="black"/>
                </a:solidFill>
              </a:rPr>
              <a:t>tengah-tengah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kita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atau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tidak</a:t>
            </a:r>
            <a:r>
              <a:rPr lang="en-ID" sz="2000" b="1" dirty="0">
                <a:solidFill>
                  <a:prstClr val="black"/>
                </a:solidFill>
              </a:rPr>
              <a:t>?” (</a:t>
            </a:r>
            <a:r>
              <a:rPr lang="en-ID" sz="2000" b="1" dirty="0" err="1">
                <a:solidFill>
                  <a:prstClr val="black"/>
                </a:solidFill>
              </a:rPr>
              <a:t>Kel</a:t>
            </a:r>
            <a:r>
              <a:rPr lang="en-ID" sz="2000" b="1" dirty="0">
                <a:solidFill>
                  <a:prstClr val="black"/>
                </a:solidFill>
              </a:rPr>
              <a:t> 17:7). </a:t>
            </a:r>
            <a:r>
              <a:rPr lang="en-ID" sz="2000" b="1" dirty="0" err="1">
                <a:solidFill>
                  <a:prstClr val="black"/>
                </a:solidFill>
              </a:rPr>
              <a:t>Bukankah</a:t>
            </a:r>
            <a:r>
              <a:rPr lang="en-ID" sz="2000" b="1" dirty="0">
                <a:solidFill>
                  <a:prstClr val="black"/>
                </a:solidFill>
              </a:rPr>
              <a:t> Allah </a:t>
            </a:r>
            <a:r>
              <a:rPr lang="en-ID" sz="2000" b="1" dirty="0" err="1">
                <a:solidFill>
                  <a:prstClr val="black"/>
                </a:solidFill>
              </a:rPr>
              <a:t>mengirimkan</a:t>
            </a:r>
            <a:r>
              <a:rPr lang="en-ID" sz="2000" b="1" dirty="0">
                <a:solidFill>
                  <a:prstClr val="black"/>
                </a:solidFill>
              </a:rPr>
              <a:t> roti </a:t>
            </a:r>
            <a:r>
              <a:rPr lang="en-ID" sz="2000" b="1" dirty="0" err="1">
                <a:solidFill>
                  <a:prstClr val="black"/>
                </a:solidFill>
              </a:rPr>
              <a:t>dari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surga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kepada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mereka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setiap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hari</a:t>
            </a:r>
            <a:r>
              <a:rPr lang="en-ID" sz="2000" b="1" dirty="0">
                <a:solidFill>
                  <a:prstClr val="black"/>
                </a:solidFill>
              </a:rPr>
              <a:t>? </a:t>
            </a:r>
            <a:r>
              <a:rPr lang="en-ID" sz="2000" b="1" dirty="0" err="1">
                <a:solidFill>
                  <a:prstClr val="black"/>
                </a:solidFill>
              </a:rPr>
              <a:t>Tidak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bisakah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mereka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melihatnya</a:t>
            </a:r>
            <a:r>
              <a:rPr lang="en-ID" sz="2000" b="1" dirty="0">
                <a:solidFill>
                  <a:prstClr val="black"/>
                </a:solidFill>
              </a:rPr>
              <a:t> di </a:t>
            </a:r>
            <a:r>
              <a:rPr lang="en-ID" sz="2000" b="1" dirty="0" err="1">
                <a:solidFill>
                  <a:prstClr val="black"/>
                </a:solidFill>
              </a:rPr>
              <a:t>awan</a:t>
            </a:r>
            <a:r>
              <a:rPr lang="en-ID" sz="2000" b="1" dirty="0">
                <a:solidFill>
                  <a:prstClr val="black"/>
                </a:solidFill>
              </a:rPr>
              <a:t>?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DA51EA4-BCD6-E2A2-BC34-D2BEF5CC8774}"/>
              </a:ext>
            </a:extLst>
          </p:cNvPr>
          <p:cNvSpPr txBox="1"/>
          <p:nvPr/>
        </p:nvSpPr>
        <p:spPr>
          <a:xfrm>
            <a:off x="78438" y="5873675"/>
            <a:ext cx="57316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sz="2000" b="1" dirty="0" err="1">
                <a:solidFill>
                  <a:prstClr val="black"/>
                </a:solidFill>
              </a:rPr>
              <a:t>Bagi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mereka</a:t>
            </a:r>
            <a:r>
              <a:rPr lang="en-ID" sz="2000" b="1" dirty="0">
                <a:solidFill>
                  <a:prstClr val="black"/>
                </a:solidFill>
              </a:rPr>
              <a:t>, </a:t>
            </a:r>
            <a:r>
              <a:rPr lang="en-ID" sz="2000" b="1" dirty="0" err="1">
                <a:solidFill>
                  <a:prstClr val="black"/>
                </a:solidFill>
              </a:rPr>
              <a:t>seperti</a:t>
            </a:r>
            <a:r>
              <a:rPr lang="en-ID" sz="2000" b="1" dirty="0">
                <a:solidFill>
                  <a:prstClr val="black"/>
                </a:solidFill>
              </a:rPr>
              <a:t> juga </a:t>
            </a:r>
            <a:r>
              <a:rPr lang="en-ID" sz="2000" b="1" dirty="0" err="1">
                <a:solidFill>
                  <a:prstClr val="black"/>
                </a:solidFill>
              </a:rPr>
              <a:t>bagi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kita</a:t>
            </a:r>
            <a:r>
              <a:rPr lang="en-ID" sz="2000" b="1" dirty="0">
                <a:solidFill>
                  <a:prstClr val="black"/>
                </a:solidFill>
              </a:rPr>
              <a:t>, </a:t>
            </a:r>
            <a:r>
              <a:rPr lang="en-ID" sz="2000" b="1" dirty="0" err="1">
                <a:solidFill>
                  <a:prstClr val="black"/>
                </a:solidFill>
              </a:rPr>
              <a:t>Kristus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adalah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Sumber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hidup</a:t>
            </a:r>
            <a:r>
              <a:rPr lang="en-ID" sz="2000" b="1" dirty="0">
                <a:solidFill>
                  <a:prstClr val="black"/>
                </a:solidFill>
              </a:rPr>
              <a:t> dan </a:t>
            </a:r>
            <a:r>
              <a:rPr lang="en-ID" sz="2000" b="1" dirty="0" err="1">
                <a:solidFill>
                  <a:prstClr val="black"/>
                </a:solidFill>
              </a:rPr>
              <a:t>Pemberi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hidup</a:t>
            </a:r>
            <a:r>
              <a:rPr lang="en-ID" sz="2000" b="1" dirty="0">
                <a:solidFill>
                  <a:prstClr val="black"/>
                </a:solidFill>
              </a:rPr>
              <a:t> yang </a:t>
            </a:r>
            <a:r>
              <a:rPr lang="en-ID" sz="2000" b="1" dirty="0" err="1">
                <a:solidFill>
                  <a:prstClr val="black"/>
                </a:solidFill>
              </a:rPr>
              <a:t>kekal</a:t>
            </a:r>
            <a:r>
              <a:rPr lang="en-ID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F56DCF8-7EDB-2635-920E-87E191589D12}"/>
              </a:ext>
            </a:extLst>
          </p:cNvPr>
          <p:cNvSpPr txBox="1"/>
          <p:nvPr/>
        </p:nvSpPr>
        <p:spPr>
          <a:xfrm>
            <a:off x="78438" y="4252719"/>
            <a:ext cx="573161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sz="2000" b="1" dirty="0" err="1">
                <a:solidFill>
                  <a:prstClr val="black"/>
                </a:solidFill>
              </a:rPr>
              <a:t>Meskipun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mereka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tidak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percaya</a:t>
            </a:r>
            <a:r>
              <a:rPr lang="en-ID" sz="2000" b="1" dirty="0">
                <a:solidFill>
                  <a:prstClr val="black"/>
                </a:solidFill>
              </a:rPr>
              <a:t>, </a:t>
            </a:r>
            <a:r>
              <a:rPr lang="en-ID" sz="2000" b="1" dirty="0" err="1">
                <a:solidFill>
                  <a:prstClr val="black"/>
                </a:solidFill>
              </a:rPr>
              <a:t>Yesus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sendiri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membelah</a:t>
            </a:r>
            <a:r>
              <a:rPr lang="en-ID" sz="2000" b="1" dirty="0">
                <a:solidFill>
                  <a:prstClr val="black"/>
                </a:solidFill>
              </a:rPr>
              <a:t> batu </a:t>
            </a:r>
            <a:r>
              <a:rPr lang="en-ID" sz="2000" b="1" dirty="0" err="1">
                <a:solidFill>
                  <a:prstClr val="black"/>
                </a:solidFill>
              </a:rPr>
              <a:t>karang</a:t>
            </a:r>
            <a:r>
              <a:rPr lang="en-ID" sz="2000" b="1" dirty="0">
                <a:solidFill>
                  <a:prstClr val="black"/>
                </a:solidFill>
              </a:rPr>
              <a:t> dan </a:t>
            </a:r>
            <a:r>
              <a:rPr lang="en-ID" sz="2000" b="1" dirty="0" err="1">
                <a:solidFill>
                  <a:prstClr val="black"/>
                </a:solidFill>
              </a:rPr>
              <a:t>terus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menyediakan</a:t>
            </a:r>
            <a:r>
              <a:rPr lang="en-ID" sz="2000" b="1" dirty="0">
                <a:solidFill>
                  <a:prstClr val="black"/>
                </a:solidFill>
              </a:rPr>
              <a:t> air </a:t>
            </a:r>
            <a:r>
              <a:rPr lang="en-ID" sz="2000" b="1" dirty="0" err="1">
                <a:solidFill>
                  <a:prstClr val="black"/>
                </a:solidFill>
              </a:rPr>
              <a:t>bagi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mereka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sepanjang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perjalanan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mereka</a:t>
            </a:r>
            <a:r>
              <a:rPr lang="en-ID" sz="2000" b="1" dirty="0">
                <a:solidFill>
                  <a:prstClr val="black"/>
                </a:solidFill>
              </a:rPr>
              <a:t>. </a:t>
            </a:r>
            <a:r>
              <a:rPr lang="en-ID" sz="2000" b="1" dirty="0" err="1">
                <a:solidFill>
                  <a:prstClr val="black"/>
                </a:solidFill>
              </a:rPr>
              <a:t>Dia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adalah</a:t>
            </a:r>
            <a:r>
              <a:rPr lang="en-ID" sz="2000" b="1" dirty="0">
                <a:solidFill>
                  <a:prstClr val="black"/>
                </a:solidFill>
              </a:rPr>
              <a:t> “batu </a:t>
            </a:r>
            <a:r>
              <a:rPr lang="en-ID" sz="2000" b="1" dirty="0" err="1">
                <a:solidFill>
                  <a:prstClr val="black"/>
                </a:solidFill>
              </a:rPr>
              <a:t>karang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rohani</a:t>
            </a:r>
            <a:r>
              <a:rPr lang="en-ID" sz="2000" b="1" dirty="0">
                <a:solidFill>
                  <a:prstClr val="black"/>
                </a:solidFill>
              </a:rPr>
              <a:t> yang </a:t>
            </a:r>
            <a:r>
              <a:rPr lang="en-ID" sz="2000" b="1" dirty="0" err="1">
                <a:solidFill>
                  <a:prstClr val="black"/>
                </a:solidFill>
              </a:rPr>
              <a:t>mengikuti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mereka</a:t>
            </a:r>
            <a:r>
              <a:rPr lang="en-ID" sz="2000" b="1" dirty="0">
                <a:solidFill>
                  <a:prstClr val="black"/>
                </a:solidFill>
              </a:rPr>
              <a:t>” (1 </a:t>
            </a:r>
            <a:r>
              <a:rPr lang="en-ID" sz="2000" b="1" dirty="0" err="1">
                <a:solidFill>
                  <a:prstClr val="black"/>
                </a:solidFill>
              </a:rPr>
              <a:t>Kor</a:t>
            </a:r>
            <a:r>
              <a:rPr lang="en-ID" sz="2000" b="1" dirty="0">
                <a:solidFill>
                  <a:prstClr val="black"/>
                </a:solidFill>
              </a:rPr>
              <a:t> 10:4).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524A512-28C9-CA45-4F67-A33972936F23}"/>
              </a:ext>
            </a:extLst>
          </p:cNvPr>
          <p:cNvSpPr txBox="1"/>
          <p:nvPr/>
        </p:nvSpPr>
        <p:spPr>
          <a:xfrm>
            <a:off x="78440" y="2631762"/>
            <a:ext cx="573160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sz="2000" b="1" dirty="0" err="1">
                <a:solidFill>
                  <a:prstClr val="black"/>
                </a:solidFill>
              </a:rPr>
              <a:t>Ketidakpercayaan</a:t>
            </a:r>
            <a:r>
              <a:rPr lang="en-ID" sz="2000" b="1" dirty="0">
                <a:solidFill>
                  <a:prstClr val="black"/>
                </a:solidFill>
              </a:rPr>
              <a:t> yang </a:t>
            </a:r>
            <a:r>
              <a:rPr lang="en-ID" sz="2000" b="1" dirty="0" err="1">
                <a:solidFill>
                  <a:prstClr val="black"/>
                </a:solidFill>
              </a:rPr>
              <a:t>ditunjukkan</a:t>
            </a:r>
            <a:r>
              <a:rPr lang="en-ID" sz="2000" b="1" dirty="0">
                <a:solidFill>
                  <a:prstClr val="black"/>
                </a:solidFill>
              </a:rPr>
              <a:t> oleh </a:t>
            </a:r>
            <a:r>
              <a:rPr lang="en-ID" sz="2000" b="1" dirty="0" err="1">
                <a:solidFill>
                  <a:prstClr val="black"/>
                </a:solidFill>
              </a:rPr>
              <a:t>bangsa</a:t>
            </a:r>
            <a:r>
              <a:rPr lang="en-ID" sz="2000" b="1" dirty="0">
                <a:solidFill>
                  <a:prstClr val="black"/>
                </a:solidFill>
              </a:rPr>
              <a:t> Israel </a:t>
            </a:r>
            <a:r>
              <a:rPr lang="en-ID" sz="2000" b="1" dirty="0" err="1">
                <a:solidFill>
                  <a:prstClr val="black"/>
                </a:solidFill>
              </a:rPr>
              <a:t>sungguh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mencengangkan</a:t>
            </a:r>
            <a:r>
              <a:rPr lang="en-ID" sz="2000" b="1" dirty="0">
                <a:solidFill>
                  <a:prstClr val="black"/>
                </a:solidFill>
              </a:rPr>
              <a:t>. </a:t>
            </a:r>
            <a:r>
              <a:rPr lang="en-ID" sz="2000" b="1" dirty="0" err="1">
                <a:solidFill>
                  <a:prstClr val="black"/>
                </a:solidFill>
              </a:rPr>
              <a:t>Namun</a:t>
            </a:r>
            <a:r>
              <a:rPr lang="en-ID" sz="2000" b="1" dirty="0">
                <a:solidFill>
                  <a:prstClr val="black"/>
                </a:solidFill>
              </a:rPr>
              <a:t> Paulus </a:t>
            </a:r>
            <a:r>
              <a:rPr lang="en-ID" sz="2000" b="1" dirty="0" err="1">
                <a:solidFill>
                  <a:prstClr val="black"/>
                </a:solidFill>
              </a:rPr>
              <a:t>memperingatkan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kita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untuk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tidak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jatuh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ke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dalam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contoh</a:t>
            </a:r>
            <a:r>
              <a:rPr lang="en-ID" sz="2000" b="1" dirty="0">
                <a:solidFill>
                  <a:prstClr val="black"/>
                </a:solidFill>
              </a:rPr>
              <a:t> </a:t>
            </a:r>
            <a:r>
              <a:rPr lang="en-ID" sz="2000" b="1" dirty="0" err="1">
                <a:solidFill>
                  <a:prstClr val="black"/>
                </a:solidFill>
              </a:rPr>
              <a:t>ketidakpercayaan</a:t>
            </a:r>
            <a:r>
              <a:rPr lang="en-ID" sz="2000" b="1" dirty="0">
                <a:solidFill>
                  <a:prstClr val="black"/>
                </a:solidFill>
              </a:rPr>
              <a:t> yang </a:t>
            </a:r>
            <a:r>
              <a:rPr lang="en-ID" sz="2000" b="1" dirty="0" err="1">
                <a:solidFill>
                  <a:prstClr val="black"/>
                </a:solidFill>
              </a:rPr>
              <a:t>sama</a:t>
            </a:r>
            <a:r>
              <a:rPr lang="en-ID" sz="2000" b="1" dirty="0">
                <a:solidFill>
                  <a:prstClr val="black"/>
                </a:solidFill>
              </a:rPr>
              <a:t> (</a:t>
            </a:r>
            <a:r>
              <a:rPr lang="en-ID" sz="2000" b="1" dirty="0" err="1">
                <a:solidFill>
                  <a:prstClr val="black"/>
                </a:solidFill>
              </a:rPr>
              <a:t>Ibr</a:t>
            </a:r>
            <a:r>
              <a:rPr lang="en-ID" sz="2000" b="1" dirty="0">
                <a:solidFill>
                  <a:prstClr val="black"/>
                </a:solidFill>
              </a:rPr>
              <a:t> 3:12).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20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  <p:bldP spid="6" grpId="0"/>
      <p:bldP spid="7" grpId="0"/>
      <p:bldP spid="1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B99B80F0-9DBF-8409-0A8C-5224678767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55454"/>
          </a:xfrm>
          <a:prstGeom prst="rect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86C62E2-AE28-F480-96F5-70E4C8E2A86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300" normalizeH="0" baseline="0" noProof="0" dirty="0">
                <a:ln w="12700">
                  <a:solidFill>
                    <a:srgbClr val="00CC00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00CC00"/>
                  </a:fgClr>
                  <a:bgClr>
                    <a:srgbClr val="00CC00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FFFF66">
                      <a:lumMod val="50000"/>
                    </a:srgbClr>
                  </a:inn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TANGAN YANG TERANGKAT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21593F3-51B7-60BA-1975-29C741CAC33D}"/>
              </a:ext>
            </a:extLst>
          </p:cNvPr>
          <p:cNvSpPr txBox="1"/>
          <p:nvPr/>
        </p:nvSpPr>
        <p:spPr>
          <a:xfrm>
            <a:off x="2038349" y="691247"/>
            <a:ext cx="90425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Lalu </a:t>
            </a:r>
            <a:r>
              <a:rPr lang="en-US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datanglah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 orang Amalek dan </a:t>
            </a:r>
            <a:r>
              <a:rPr lang="en-US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berperang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melawan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 orang Israel di </a:t>
            </a:r>
            <a:r>
              <a:rPr lang="en-US" b="1" dirty="0" err="1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Rafidim</a:t>
            </a:r>
            <a:r>
              <a:rPr lang="en-US" b="1" dirty="0">
                <a:solidFill>
                  <a:srgbClr val="FFFF66">
                    <a:lumMod val="75000"/>
                  </a:srgbClr>
                </a:solidFill>
                <a:latin typeface="Comic Sans MS" panose="030F0702030302020204" pitchFamily="66" charset="0"/>
              </a:rPr>
              <a:t>.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(Keluaran 17:8)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9B3FCA8-C217-11C5-97DD-5BFCE9D4C0D2}"/>
              </a:ext>
            </a:extLst>
          </p:cNvPr>
          <p:cNvSpPr txBox="1"/>
          <p:nvPr/>
        </p:nvSpPr>
        <p:spPr>
          <a:xfrm>
            <a:off x="3674164" y="1300499"/>
            <a:ext cx="42258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b="1" dirty="0" err="1">
                <a:solidFill>
                  <a:prstClr val="black"/>
                </a:solidFill>
              </a:rPr>
              <a:t>Saat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mereka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maju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melewati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padang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gurun</a:t>
            </a:r>
            <a:r>
              <a:rPr lang="en-ID" b="1" dirty="0">
                <a:solidFill>
                  <a:prstClr val="black"/>
                </a:solidFill>
              </a:rPr>
              <a:t>, orang Amalek </a:t>
            </a:r>
            <a:r>
              <a:rPr lang="en-ID" b="1" dirty="0" err="1">
                <a:solidFill>
                  <a:prstClr val="black"/>
                </a:solidFill>
              </a:rPr>
              <a:t>menyerang</a:t>
            </a:r>
            <a:r>
              <a:rPr lang="en-ID" b="1" dirty="0">
                <a:solidFill>
                  <a:prstClr val="black"/>
                </a:solidFill>
              </a:rPr>
              <a:t> Israel, dan Musa </a:t>
            </a:r>
            <a:r>
              <a:rPr lang="en-ID" b="1" dirty="0" err="1">
                <a:solidFill>
                  <a:prstClr val="black"/>
                </a:solidFill>
              </a:rPr>
              <a:t>meminta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Yosua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untuk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membela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mereka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sementara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ia</a:t>
            </a:r>
            <a:r>
              <a:rPr lang="en-ID" b="1" dirty="0">
                <a:solidFill>
                  <a:prstClr val="black"/>
                </a:solidFill>
              </a:rPr>
              <a:t>, Harun, dan </a:t>
            </a:r>
            <a:r>
              <a:rPr lang="en-ID" b="1" dirty="0" err="1">
                <a:solidFill>
                  <a:prstClr val="black"/>
                </a:solidFill>
              </a:rPr>
              <a:t>Hur</a:t>
            </a:r>
            <a:r>
              <a:rPr lang="en-ID" b="1" dirty="0">
                <a:solidFill>
                  <a:prstClr val="black"/>
                </a:solidFill>
              </a:rPr>
              <a:t> naik </a:t>
            </a:r>
            <a:r>
              <a:rPr lang="en-ID" b="1" dirty="0" err="1">
                <a:solidFill>
                  <a:prstClr val="black"/>
                </a:solidFill>
              </a:rPr>
              <a:t>ke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gunung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dengan</a:t>
            </a:r>
            <a:r>
              <a:rPr lang="en-ID" b="1" dirty="0">
                <a:solidFill>
                  <a:prstClr val="black"/>
                </a:solidFill>
              </a:rPr>
              <a:t> “</a:t>
            </a:r>
            <a:r>
              <a:rPr lang="en-ID" b="1" dirty="0" err="1">
                <a:solidFill>
                  <a:prstClr val="black"/>
                </a:solidFill>
              </a:rPr>
              <a:t>tongkat</a:t>
            </a:r>
            <a:r>
              <a:rPr lang="en-ID" b="1" dirty="0">
                <a:solidFill>
                  <a:prstClr val="black"/>
                </a:solidFill>
              </a:rPr>
              <a:t> Allah” (</a:t>
            </a:r>
            <a:r>
              <a:rPr lang="en-ID" b="1" dirty="0" err="1">
                <a:solidFill>
                  <a:prstClr val="black"/>
                </a:solidFill>
              </a:rPr>
              <a:t>Kel</a:t>
            </a:r>
            <a:r>
              <a:rPr lang="en-ID" b="1" dirty="0">
                <a:solidFill>
                  <a:prstClr val="black"/>
                </a:solidFill>
              </a:rPr>
              <a:t> 17:8-10).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pic>
        <p:nvPicPr>
          <p:cNvPr id="4" name="Imagen 3" descr="Imagen que contiene persona, hombre, parado, cama&#10;&#10;El contenido generado por IA puede ser incorrecto.">
            <a:extLst>
              <a:ext uri="{FF2B5EF4-FFF2-40B4-BE49-F238E27FC236}">
                <a16:creationId xmlns:a16="http://schemas.microsoft.com/office/drawing/2014/main" id="{B48ECC1D-856E-B84C-7B37-C3914E8F568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798" y="1371600"/>
            <a:ext cx="3772832" cy="5326779"/>
          </a:xfrm>
          <a:prstGeom prst="rect">
            <a:avLst/>
          </a:prstGeom>
          <a:scene3d>
            <a:camera prst="orthographicFront"/>
            <a:lightRig rig="threePt" dir="t"/>
          </a:scene3d>
          <a:sp3d contourW="69850">
            <a:bevelT prst="slope"/>
            <a:contourClr>
              <a:schemeClr val="accent3">
                <a:lumMod val="75000"/>
              </a:schemeClr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85831E2-D407-3CCA-B84D-5A87E30E5D9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196">
            <a:off x="67445" y="1058010"/>
            <a:ext cx="3795314" cy="2520089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AFF97BC-9B06-1691-89F9-1D04AF086CF3}"/>
              </a:ext>
            </a:extLst>
          </p:cNvPr>
          <p:cNvSpPr txBox="1"/>
          <p:nvPr/>
        </p:nvSpPr>
        <p:spPr>
          <a:xfrm>
            <a:off x="163995" y="3725713"/>
            <a:ext cx="79886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b="1" dirty="0" err="1">
                <a:solidFill>
                  <a:prstClr val="black"/>
                </a:solidFill>
              </a:rPr>
              <a:t>Mereka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telah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mendengar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apa</a:t>
            </a:r>
            <a:r>
              <a:rPr lang="en-ID" b="1" dirty="0">
                <a:solidFill>
                  <a:prstClr val="black"/>
                </a:solidFill>
              </a:rPr>
              <a:t> yang </a:t>
            </a:r>
            <a:r>
              <a:rPr lang="en-ID" b="1" dirty="0" err="1">
                <a:solidFill>
                  <a:prstClr val="black"/>
                </a:solidFill>
              </a:rPr>
              <a:t>telah</a:t>
            </a:r>
            <a:r>
              <a:rPr lang="en-ID" b="1" dirty="0">
                <a:solidFill>
                  <a:prstClr val="black"/>
                </a:solidFill>
              </a:rPr>
              <a:t> Allah </a:t>
            </a:r>
            <a:r>
              <a:rPr lang="en-ID" b="1" dirty="0" err="1">
                <a:solidFill>
                  <a:prstClr val="black"/>
                </a:solidFill>
              </a:rPr>
              <a:t>lakukan</a:t>
            </a:r>
            <a:r>
              <a:rPr lang="en-ID" b="1" dirty="0">
                <a:solidFill>
                  <a:prstClr val="black"/>
                </a:solidFill>
              </a:rPr>
              <a:t> di </a:t>
            </a:r>
            <a:r>
              <a:rPr lang="en-ID" b="1" dirty="0" err="1">
                <a:solidFill>
                  <a:prstClr val="black"/>
                </a:solidFill>
              </a:rPr>
              <a:t>Mesir</a:t>
            </a:r>
            <a:r>
              <a:rPr lang="en-ID" b="1" dirty="0">
                <a:solidFill>
                  <a:prstClr val="black"/>
                </a:solidFill>
              </a:rPr>
              <a:t>. </a:t>
            </a:r>
            <a:r>
              <a:rPr lang="en-ID" b="1" dirty="0" err="1">
                <a:solidFill>
                  <a:prstClr val="black"/>
                </a:solidFill>
              </a:rPr>
              <a:t>Namun</a:t>
            </a:r>
            <a:r>
              <a:rPr lang="en-ID" b="1" dirty="0">
                <a:solidFill>
                  <a:prstClr val="black"/>
                </a:solidFill>
              </a:rPr>
              <a:t>, </a:t>
            </a:r>
            <a:r>
              <a:rPr lang="en-ID" b="1" dirty="0" err="1">
                <a:solidFill>
                  <a:prstClr val="black"/>
                </a:solidFill>
              </a:rPr>
              <a:t>tidak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seperti</a:t>
            </a:r>
            <a:r>
              <a:rPr lang="en-ID" b="1" dirty="0">
                <a:solidFill>
                  <a:prstClr val="black"/>
                </a:solidFill>
              </a:rPr>
              <a:t> orang Kanaan </a:t>
            </a:r>
            <a:r>
              <a:rPr lang="en-ID" b="1" dirty="0" err="1">
                <a:solidFill>
                  <a:prstClr val="black"/>
                </a:solidFill>
              </a:rPr>
              <a:t>lainnya</a:t>
            </a:r>
            <a:r>
              <a:rPr lang="en-ID" b="1" dirty="0">
                <a:solidFill>
                  <a:prstClr val="black"/>
                </a:solidFill>
              </a:rPr>
              <a:t>, </a:t>
            </a:r>
            <a:r>
              <a:rPr lang="en-ID" b="1" dirty="0" err="1">
                <a:solidFill>
                  <a:prstClr val="black"/>
                </a:solidFill>
              </a:rPr>
              <a:t>mereka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tidak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takut</a:t>
            </a:r>
            <a:r>
              <a:rPr lang="en-ID" b="1" dirty="0">
                <a:solidFill>
                  <a:prstClr val="black"/>
                </a:solidFill>
              </a:rPr>
              <a:t>. </a:t>
            </a:r>
            <a:r>
              <a:rPr lang="en-ID" b="1" dirty="0" err="1">
                <a:solidFill>
                  <a:prstClr val="black"/>
                </a:solidFill>
              </a:rPr>
              <a:t>Mereka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mengejek</a:t>
            </a:r>
            <a:r>
              <a:rPr lang="en-ID" b="1" dirty="0">
                <a:solidFill>
                  <a:prstClr val="black"/>
                </a:solidFill>
              </a:rPr>
              <a:t> Allah dan </a:t>
            </a:r>
            <a:r>
              <a:rPr lang="en-ID" b="1" dirty="0" err="1">
                <a:solidFill>
                  <a:prstClr val="black"/>
                </a:solidFill>
              </a:rPr>
              <a:t>menentang</a:t>
            </a:r>
            <a:r>
              <a:rPr lang="en-ID" b="1" dirty="0">
                <a:solidFill>
                  <a:prstClr val="black"/>
                </a:solidFill>
              </a:rPr>
              <a:t>-Nya </a:t>
            </a:r>
            <a:r>
              <a:rPr lang="en-ID" b="1" dirty="0" err="1">
                <a:solidFill>
                  <a:prstClr val="black"/>
                </a:solidFill>
              </a:rPr>
              <a:t>dengan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menyerang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umat</a:t>
            </a:r>
            <a:r>
              <a:rPr lang="en-ID" b="1" dirty="0">
                <a:solidFill>
                  <a:prstClr val="black"/>
                </a:solidFill>
              </a:rPr>
              <a:t>-Nya, </a:t>
            </a:r>
            <a:r>
              <a:rPr lang="en-ID" b="1" dirty="0" err="1">
                <a:solidFill>
                  <a:prstClr val="black"/>
                </a:solidFill>
              </a:rPr>
              <a:t>hanya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untuk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membuktikan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bahwa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mereka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lebih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kuat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dari</a:t>
            </a:r>
            <a:r>
              <a:rPr lang="en-ID" b="1" dirty="0">
                <a:solidFill>
                  <a:prstClr val="black"/>
                </a:solidFill>
              </a:rPr>
              <a:t>-Nya (</a:t>
            </a:r>
            <a:r>
              <a:rPr lang="en-ID" b="1" dirty="0" err="1">
                <a:solidFill>
                  <a:prstClr val="black"/>
                </a:solidFill>
              </a:rPr>
              <a:t>Kel</a:t>
            </a:r>
            <a:r>
              <a:rPr lang="en-ID" b="1" dirty="0">
                <a:solidFill>
                  <a:prstClr val="black"/>
                </a:solidFill>
              </a:rPr>
              <a:t> 17:16).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2F40EF4-ABE8-6431-B098-4C0130D6CB08}"/>
              </a:ext>
            </a:extLst>
          </p:cNvPr>
          <p:cNvSpPr txBox="1"/>
          <p:nvPr/>
        </p:nvSpPr>
        <p:spPr>
          <a:xfrm>
            <a:off x="3674164" y="3239491"/>
            <a:ext cx="4225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b="1" dirty="0" err="1">
                <a:solidFill>
                  <a:prstClr val="black"/>
                </a:solidFill>
              </a:rPr>
              <a:t>Mengapa</a:t>
            </a:r>
            <a:r>
              <a:rPr lang="en-ID" b="1" dirty="0">
                <a:solidFill>
                  <a:prstClr val="black"/>
                </a:solidFill>
              </a:rPr>
              <a:t> orang Amalek </a:t>
            </a:r>
            <a:r>
              <a:rPr lang="en-ID" b="1" dirty="0" err="1">
                <a:solidFill>
                  <a:prstClr val="black"/>
                </a:solidFill>
              </a:rPr>
              <a:t>menyerang</a:t>
            </a:r>
            <a:r>
              <a:rPr lang="en-ID" b="1" dirty="0">
                <a:solidFill>
                  <a:prstClr val="black"/>
                </a:solidFill>
              </a:rPr>
              <a:t>?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0E70140-9B3A-2515-E455-420967464020}"/>
              </a:ext>
            </a:extLst>
          </p:cNvPr>
          <p:cNvSpPr txBox="1"/>
          <p:nvPr/>
        </p:nvSpPr>
        <p:spPr>
          <a:xfrm>
            <a:off x="163995" y="5741649"/>
            <a:ext cx="77360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b="1" dirty="0" err="1">
                <a:solidFill>
                  <a:prstClr val="black"/>
                </a:solidFill>
              </a:rPr>
              <a:t>Sudah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waktunya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beban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tindakan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dibagi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dengan</a:t>
            </a:r>
            <a:r>
              <a:rPr lang="en-ID" b="1" dirty="0">
                <a:solidFill>
                  <a:prstClr val="black"/>
                </a:solidFill>
              </a:rPr>
              <a:t> para </a:t>
            </a:r>
            <a:r>
              <a:rPr lang="en-ID" b="1" dirty="0" err="1">
                <a:solidFill>
                  <a:prstClr val="black"/>
                </a:solidFill>
              </a:rPr>
              <a:t>pemimpin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lainnya</a:t>
            </a:r>
            <a:r>
              <a:rPr lang="en-ID" b="1" dirty="0">
                <a:solidFill>
                  <a:prstClr val="black"/>
                </a:solidFill>
              </a:rPr>
              <a:t>. Harun dan </a:t>
            </a:r>
            <a:r>
              <a:rPr lang="en-ID" b="1" dirty="0" err="1">
                <a:solidFill>
                  <a:prstClr val="black"/>
                </a:solidFill>
              </a:rPr>
              <a:t>Hur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mendukung</a:t>
            </a:r>
            <a:r>
              <a:rPr lang="en-ID" b="1" dirty="0">
                <a:solidFill>
                  <a:prstClr val="black"/>
                </a:solidFill>
              </a:rPr>
              <a:t> Musa dan </a:t>
            </a:r>
            <a:r>
              <a:rPr lang="en-ID" b="1" dirty="0" err="1">
                <a:solidFill>
                  <a:prstClr val="black"/>
                </a:solidFill>
              </a:rPr>
              <a:t>membantunya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membuat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pekerjaan</a:t>
            </a:r>
            <a:r>
              <a:rPr lang="en-ID" b="1" dirty="0">
                <a:solidFill>
                  <a:prstClr val="black"/>
                </a:solidFill>
              </a:rPr>
              <a:t> Allah </a:t>
            </a:r>
            <a:r>
              <a:rPr lang="en-ID" b="1" dirty="0" err="1">
                <a:solidFill>
                  <a:prstClr val="black"/>
                </a:solidFill>
              </a:rPr>
              <a:t>berhasil</a:t>
            </a:r>
            <a:r>
              <a:rPr lang="en-ID" b="1" dirty="0">
                <a:solidFill>
                  <a:prstClr val="black"/>
                </a:solidFill>
              </a:rPr>
              <a:t>, </a:t>
            </a:r>
            <a:r>
              <a:rPr lang="en-ID" b="1" dirty="0" err="1">
                <a:solidFill>
                  <a:prstClr val="black"/>
                </a:solidFill>
              </a:rPr>
              <a:t>sehingga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mengalahkan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musuh</a:t>
            </a:r>
            <a:r>
              <a:rPr lang="en-ID" b="1" dirty="0">
                <a:solidFill>
                  <a:prstClr val="black"/>
                </a:solidFill>
              </a:rPr>
              <a:t> (</a:t>
            </a:r>
            <a:r>
              <a:rPr lang="en-ID" b="1" dirty="0" err="1">
                <a:solidFill>
                  <a:prstClr val="black"/>
                </a:solidFill>
              </a:rPr>
              <a:t>Kel</a:t>
            </a:r>
            <a:r>
              <a:rPr lang="en-ID" b="1" dirty="0">
                <a:solidFill>
                  <a:prstClr val="black"/>
                </a:solidFill>
              </a:rPr>
              <a:t> 17:12).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1E494E1-B3AC-0C99-FCF0-415FC6B61A09}"/>
              </a:ext>
            </a:extLst>
          </p:cNvPr>
          <p:cNvSpPr txBox="1"/>
          <p:nvPr/>
        </p:nvSpPr>
        <p:spPr>
          <a:xfrm>
            <a:off x="163995" y="5049152"/>
            <a:ext cx="7736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b="1" dirty="0" err="1">
                <a:solidFill>
                  <a:prstClr val="black"/>
                </a:solidFill>
              </a:rPr>
              <a:t>Selama</a:t>
            </a:r>
            <a:r>
              <a:rPr lang="en-ID" b="1" dirty="0">
                <a:solidFill>
                  <a:prstClr val="black"/>
                </a:solidFill>
              </a:rPr>
              <a:t> Musa </a:t>
            </a:r>
            <a:r>
              <a:rPr lang="en-ID" b="1" dirty="0" err="1">
                <a:solidFill>
                  <a:prstClr val="black"/>
                </a:solidFill>
              </a:rPr>
              <a:t>mengangkat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tongkat</a:t>
            </a:r>
            <a:r>
              <a:rPr lang="en-ID" b="1" dirty="0">
                <a:solidFill>
                  <a:prstClr val="black"/>
                </a:solidFill>
              </a:rPr>
              <a:t> Allah, Israel </a:t>
            </a:r>
            <a:r>
              <a:rPr lang="en-ID" b="1" dirty="0" err="1">
                <a:solidFill>
                  <a:prstClr val="black"/>
                </a:solidFill>
              </a:rPr>
              <a:t>menang</a:t>
            </a:r>
            <a:r>
              <a:rPr lang="en-ID" b="1" dirty="0">
                <a:solidFill>
                  <a:prstClr val="black"/>
                </a:solidFill>
              </a:rPr>
              <a:t>. </a:t>
            </a:r>
            <a:r>
              <a:rPr lang="en-ID" b="1" dirty="0" err="1">
                <a:solidFill>
                  <a:prstClr val="black"/>
                </a:solidFill>
              </a:rPr>
              <a:t>Namun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ketika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tangannya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menjadi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lelah</a:t>
            </a:r>
            <a:r>
              <a:rPr lang="en-ID" b="1" dirty="0">
                <a:solidFill>
                  <a:prstClr val="black"/>
                </a:solidFill>
              </a:rPr>
              <a:t>, Israel </a:t>
            </a:r>
            <a:r>
              <a:rPr lang="en-ID" b="1" dirty="0" err="1">
                <a:solidFill>
                  <a:prstClr val="black"/>
                </a:solidFill>
              </a:rPr>
              <a:t>dikalahkan</a:t>
            </a:r>
            <a:r>
              <a:rPr lang="en-ID" b="1" dirty="0">
                <a:solidFill>
                  <a:prstClr val="black"/>
                </a:solidFill>
              </a:rPr>
              <a:t> (</a:t>
            </a:r>
            <a:r>
              <a:rPr lang="en-ID" b="1" dirty="0" err="1">
                <a:solidFill>
                  <a:prstClr val="black"/>
                </a:solidFill>
              </a:rPr>
              <a:t>Kel</a:t>
            </a:r>
            <a:r>
              <a:rPr lang="en-ID" b="1" dirty="0">
                <a:solidFill>
                  <a:prstClr val="black"/>
                </a:solidFill>
              </a:rPr>
              <a:t> 17:11).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1428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5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/>
      <p:bldP spid="8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94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F3183244-CCF0-8986-1216-3EC7A716C3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406759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9C99D86-3B63-D9A4-5ED4-D1C8C5E50D8C}"/>
              </a:ext>
            </a:extLst>
          </p:cNvPr>
          <p:cNvSpPr txBox="1"/>
          <p:nvPr/>
        </p:nvSpPr>
        <p:spPr>
          <a:xfrm>
            <a:off x="0" y="-68824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300" normalizeH="0" baseline="0" noProof="0" dirty="0">
                <a:ln w="12700">
                  <a:solidFill>
                    <a:srgbClr val="00CC00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54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NASIHAT YANG BAIK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DC779F-8227-4772-19F2-980564FE9725}"/>
              </a:ext>
            </a:extLst>
          </p:cNvPr>
          <p:cNvSpPr txBox="1"/>
          <p:nvPr/>
        </p:nvSpPr>
        <p:spPr>
          <a:xfrm>
            <a:off x="1" y="432217"/>
            <a:ext cx="12191996" cy="1200329"/>
          </a:xfrm>
          <a:prstGeom prst="rect">
            <a:avLst/>
          </a:prstGeom>
          <a:solidFill>
            <a:schemeClr val="accent3">
              <a:lumMod val="40000"/>
              <a:lumOff val="60000"/>
              <a:alpha val="78000"/>
            </a:schemeClr>
          </a:solidFill>
          <a:effectLst>
            <a:softEdge rad="50800"/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Di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samping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itu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kaucarilah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dari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seluruh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bangsa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itu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orang-orang yang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cakap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dan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takut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akan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Allah, orang-orang yang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dapat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dipercaya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, dan yang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benci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kepada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pengejaran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suap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;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tempatkanlah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mereka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di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antara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bangsa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itu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menjadi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pemimpin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seribu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orang,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pemimpin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seratus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orang,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pemimpin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lima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puluh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orang dan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pemimpin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sepuluh</a:t>
            </a:r>
            <a:r>
              <a:rPr lang="en-US" b="1" dirty="0">
                <a:solidFill>
                  <a:srgbClr val="FF5050">
                    <a:lumMod val="50000"/>
                  </a:srgbClr>
                </a:solidFill>
                <a:latin typeface="Comic Sans MS" panose="030F0702030302020204" pitchFamily="66" charset="0"/>
              </a:rPr>
              <a:t> orang.”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5050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(Keluaran 18:21)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732FC7D-9C23-7179-A268-2B6A4E7D5AF6}"/>
              </a:ext>
            </a:extLst>
          </p:cNvPr>
          <p:cNvSpPr txBox="1"/>
          <p:nvPr/>
        </p:nvSpPr>
        <p:spPr>
          <a:xfrm>
            <a:off x="4186990" y="1511388"/>
            <a:ext cx="8005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b="1" dirty="0" err="1">
                <a:solidFill>
                  <a:prstClr val="black"/>
                </a:solidFill>
              </a:rPr>
              <a:t>Melihat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tanda</a:t>
            </a:r>
            <a:r>
              <a:rPr lang="en-ID" b="1" dirty="0">
                <a:solidFill>
                  <a:prstClr val="black"/>
                </a:solidFill>
              </a:rPr>
              <a:t> yang </a:t>
            </a:r>
            <a:r>
              <a:rPr lang="en-ID" b="1" dirty="0" err="1">
                <a:solidFill>
                  <a:prstClr val="black"/>
                </a:solidFill>
              </a:rPr>
              <a:t>telah</a:t>
            </a:r>
            <a:r>
              <a:rPr lang="en-ID" b="1" dirty="0">
                <a:solidFill>
                  <a:prstClr val="black"/>
                </a:solidFill>
              </a:rPr>
              <a:t> Allah </a:t>
            </a:r>
            <a:r>
              <a:rPr lang="en-ID" b="1" dirty="0" err="1">
                <a:solidFill>
                  <a:prstClr val="black"/>
                </a:solidFill>
              </a:rPr>
              <a:t>nyatakan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kepada</a:t>
            </a:r>
            <a:r>
              <a:rPr lang="en-ID" b="1" dirty="0">
                <a:solidFill>
                  <a:prstClr val="black"/>
                </a:solidFill>
              </a:rPr>
              <a:t> Musa, Yitro, </a:t>
            </a:r>
            <a:r>
              <a:rPr lang="en-ID" b="1" dirty="0" err="1">
                <a:solidFill>
                  <a:prstClr val="black"/>
                </a:solidFill>
              </a:rPr>
              <a:t>bersama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Zipora</a:t>
            </a:r>
            <a:r>
              <a:rPr lang="en-ID" b="1" dirty="0">
                <a:solidFill>
                  <a:prstClr val="black"/>
                </a:solidFill>
              </a:rPr>
              <a:t> dan </a:t>
            </a:r>
            <a:r>
              <a:rPr lang="en-ID" b="1" dirty="0" err="1">
                <a:solidFill>
                  <a:prstClr val="black"/>
                </a:solidFill>
              </a:rPr>
              <a:t>putra-putranya</a:t>
            </a:r>
            <a:r>
              <a:rPr lang="en-ID" b="1" dirty="0">
                <a:solidFill>
                  <a:prstClr val="black"/>
                </a:solidFill>
              </a:rPr>
              <a:t>, </a:t>
            </a:r>
            <a:r>
              <a:rPr lang="en-ID" b="1" dirty="0" err="1">
                <a:solidFill>
                  <a:prstClr val="black"/>
                </a:solidFill>
              </a:rPr>
              <a:t>pergi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menemuinya</a:t>
            </a:r>
            <a:r>
              <a:rPr lang="en-ID" b="1" dirty="0">
                <a:solidFill>
                  <a:prstClr val="black"/>
                </a:solidFill>
              </a:rPr>
              <a:t> di Horeb (</a:t>
            </a:r>
            <a:r>
              <a:rPr lang="en-ID" b="1" dirty="0" err="1">
                <a:solidFill>
                  <a:prstClr val="black"/>
                </a:solidFill>
              </a:rPr>
              <a:t>Kel</a:t>
            </a:r>
            <a:r>
              <a:rPr lang="en-ID" b="1" dirty="0">
                <a:solidFill>
                  <a:prstClr val="black"/>
                </a:solidFill>
              </a:rPr>
              <a:t> 3:12; 18:1-5).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B777713F-4B97-C6F6-1F30-34C829C5F7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9621162"/>
              </p:ext>
            </p:extLst>
          </p:nvPr>
        </p:nvGraphicFramePr>
        <p:xfrm>
          <a:off x="4419601" y="5162729"/>
          <a:ext cx="5514974" cy="1657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A1FE1769-00EF-BAEE-02E3-8DCCAA5C65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05" y="1586035"/>
            <a:ext cx="3883160" cy="5022793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0F7878B-715C-970D-61BA-D33697C5A60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575" y="5162729"/>
            <a:ext cx="2095499" cy="157162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43FF370-CE0E-FF59-0A32-020171BC17BB}"/>
              </a:ext>
            </a:extLst>
          </p:cNvPr>
          <p:cNvSpPr txBox="1"/>
          <p:nvPr/>
        </p:nvSpPr>
        <p:spPr>
          <a:xfrm>
            <a:off x="4161453" y="4153294"/>
            <a:ext cx="80305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b="1" dirty="0">
                <a:solidFill>
                  <a:prstClr val="black"/>
                </a:solidFill>
              </a:rPr>
              <a:t>Musa </a:t>
            </a:r>
            <a:r>
              <a:rPr lang="en-ID" b="1" dirty="0" err="1">
                <a:solidFill>
                  <a:prstClr val="black"/>
                </a:solidFill>
              </a:rPr>
              <a:t>dengan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rendah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hati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mengakui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firman</a:t>
            </a:r>
            <a:r>
              <a:rPr lang="en-ID" b="1" dirty="0">
                <a:solidFill>
                  <a:prstClr val="black"/>
                </a:solidFill>
              </a:rPr>
              <a:t> Allah </a:t>
            </a:r>
            <a:r>
              <a:rPr lang="en-ID" b="1" dirty="0" err="1">
                <a:solidFill>
                  <a:prstClr val="black"/>
                </a:solidFill>
              </a:rPr>
              <a:t>dalam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nasihat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ini</a:t>
            </a:r>
            <a:r>
              <a:rPr lang="en-ID" b="1" dirty="0">
                <a:solidFill>
                  <a:prstClr val="black"/>
                </a:solidFill>
              </a:rPr>
              <a:t>. Karena </a:t>
            </a:r>
            <a:r>
              <a:rPr lang="en-ID" b="1" dirty="0" err="1">
                <a:solidFill>
                  <a:prstClr val="black"/>
                </a:solidFill>
              </a:rPr>
              <a:t>itu</a:t>
            </a:r>
            <a:r>
              <a:rPr lang="en-ID" b="1" dirty="0">
                <a:solidFill>
                  <a:prstClr val="black"/>
                </a:solidFill>
              </a:rPr>
              <a:t>, </a:t>
            </a:r>
            <a:r>
              <a:rPr lang="en-ID" b="1" dirty="0" err="1">
                <a:solidFill>
                  <a:prstClr val="black"/>
                </a:solidFill>
              </a:rPr>
              <a:t>ia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mengindahkan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nasihat</a:t>
            </a:r>
            <a:r>
              <a:rPr lang="en-ID" b="1" dirty="0">
                <a:solidFill>
                  <a:prstClr val="black"/>
                </a:solidFill>
              </a:rPr>
              <a:t> ayah </a:t>
            </a:r>
            <a:r>
              <a:rPr lang="en-ID" b="1" dirty="0" err="1">
                <a:solidFill>
                  <a:prstClr val="black"/>
                </a:solidFill>
              </a:rPr>
              <a:t>mertuanya</a:t>
            </a:r>
            <a:r>
              <a:rPr lang="en-ID" b="1" dirty="0">
                <a:solidFill>
                  <a:prstClr val="black"/>
                </a:solidFill>
              </a:rPr>
              <a:t> dan </a:t>
            </a:r>
            <a:r>
              <a:rPr lang="en-ID" b="1" dirty="0" err="1">
                <a:solidFill>
                  <a:prstClr val="black"/>
                </a:solidFill>
              </a:rPr>
              <a:t>memilih</a:t>
            </a:r>
            <a:r>
              <a:rPr lang="en-ID" b="1" dirty="0">
                <a:solidFill>
                  <a:prstClr val="black"/>
                </a:solidFill>
              </a:rPr>
              <a:t> orang-orang yang </a:t>
            </a:r>
            <a:r>
              <a:rPr lang="en-ID" b="1" dirty="0" err="1">
                <a:solidFill>
                  <a:prstClr val="black"/>
                </a:solidFill>
              </a:rPr>
              <a:t>mampu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memikul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tanggung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jawab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tersebut</a:t>
            </a:r>
            <a:r>
              <a:rPr lang="en-ID" b="1" dirty="0">
                <a:solidFill>
                  <a:prstClr val="black"/>
                </a:solidFill>
              </a:rPr>
              <a:t>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E8C4D05-0BA3-6BFB-0A3C-0E24BF7261FE}"/>
              </a:ext>
            </a:extLst>
          </p:cNvPr>
          <p:cNvSpPr txBox="1"/>
          <p:nvPr/>
        </p:nvSpPr>
        <p:spPr>
          <a:xfrm>
            <a:off x="4186990" y="3170067"/>
            <a:ext cx="80050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b="1" dirty="0" err="1">
                <a:solidFill>
                  <a:prstClr val="black"/>
                </a:solidFill>
              </a:rPr>
              <a:t>Keesokan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harinya</a:t>
            </a:r>
            <a:r>
              <a:rPr lang="en-ID" b="1" dirty="0">
                <a:solidFill>
                  <a:prstClr val="black"/>
                </a:solidFill>
              </a:rPr>
              <a:t>, </a:t>
            </a:r>
            <a:r>
              <a:rPr lang="en-ID" b="1" dirty="0" err="1">
                <a:solidFill>
                  <a:prstClr val="black"/>
                </a:solidFill>
              </a:rPr>
              <a:t>setelah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menyaksikan</a:t>
            </a:r>
            <a:r>
              <a:rPr lang="en-ID" b="1" dirty="0">
                <a:solidFill>
                  <a:prstClr val="black"/>
                </a:solidFill>
              </a:rPr>
              <a:t> Musa </a:t>
            </a:r>
            <a:r>
              <a:rPr lang="en-ID" b="1" dirty="0" err="1">
                <a:solidFill>
                  <a:prstClr val="black"/>
                </a:solidFill>
              </a:rPr>
              <a:t>menghakimi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seluruh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bangsa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sendirian</a:t>
            </a:r>
            <a:r>
              <a:rPr lang="en-ID" b="1" dirty="0">
                <a:solidFill>
                  <a:prstClr val="black"/>
                </a:solidFill>
              </a:rPr>
              <a:t>, </a:t>
            </a:r>
            <a:r>
              <a:rPr lang="en-ID" b="1" dirty="0" err="1">
                <a:solidFill>
                  <a:prstClr val="black"/>
                </a:solidFill>
              </a:rPr>
              <a:t>ia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memberinya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nasihat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bijak</a:t>
            </a:r>
            <a:r>
              <a:rPr lang="en-ID" b="1" dirty="0">
                <a:solidFill>
                  <a:prstClr val="black"/>
                </a:solidFill>
              </a:rPr>
              <a:t>: </a:t>
            </a:r>
            <a:r>
              <a:rPr lang="en-ID" b="1" dirty="0" err="1">
                <a:solidFill>
                  <a:prstClr val="black"/>
                </a:solidFill>
              </a:rPr>
              <a:t>berbagi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tanggung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jawab</a:t>
            </a:r>
            <a:r>
              <a:rPr lang="en-ID" b="1" dirty="0">
                <a:solidFill>
                  <a:prstClr val="black"/>
                </a:solidFill>
              </a:rPr>
              <a:t> (</a:t>
            </a:r>
            <a:r>
              <a:rPr lang="en-ID" b="1" dirty="0" err="1">
                <a:solidFill>
                  <a:prstClr val="black"/>
                </a:solidFill>
              </a:rPr>
              <a:t>Kel</a:t>
            </a:r>
            <a:r>
              <a:rPr lang="en-ID" b="1" dirty="0">
                <a:solidFill>
                  <a:prstClr val="black"/>
                </a:solidFill>
              </a:rPr>
              <a:t> 18:17-23).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082FE61-D15B-DCBD-9FC1-29CD3203F076}"/>
              </a:ext>
            </a:extLst>
          </p:cNvPr>
          <p:cNvSpPr txBox="1"/>
          <p:nvPr/>
        </p:nvSpPr>
        <p:spPr>
          <a:xfrm>
            <a:off x="4186990" y="2186839"/>
            <a:ext cx="80050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ID" b="1" dirty="0">
                <a:solidFill>
                  <a:prstClr val="black"/>
                </a:solidFill>
              </a:rPr>
              <a:t>Yitro, </a:t>
            </a:r>
            <a:r>
              <a:rPr lang="en-ID" b="1" dirty="0" err="1">
                <a:solidFill>
                  <a:prstClr val="black"/>
                </a:solidFill>
              </a:rPr>
              <a:t>meskipun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bukan</a:t>
            </a:r>
            <a:r>
              <a:rPr lang="en-ID" b="1" dirty="0">
                <a:solidFill>
                  <a:prstClr val="black"/>
                </a:solidFill>
              </a:rPr>
              <a:t> orang Israel, </a:t>
            </a:r>
            <a:r>
              <a:rPr lang="en-ID" b="1" dirty="0" err="1">
                <a:solidFill>
                  <a:prstClr val="black"/>
                </a:solidFill>
              </a:rPr>
              <a:t>menyembah</a:t>
            </a:r>
            <a:r>
              <a:rPr lang="en-ID" b="1" dirty="0">
                <a:solidFill>
                  <a:prstClr val="black"/>
                </a:solidFill>
              </a:rPr>
              <a:t> Allah. Karena </a:t>
            </a:r>
            <a:r>
              <a:rPr lang="en-ID" b="1" dirty="0" err="1">
                <a:solidFill>
                  <a:prstClr val="black"/>
                </a:solidFill>
              </a:rPr>
              <a:t>itu</a:t>
            </a:r>
            <a:r>
              <a:rPr lang="en-ID" b="1" dirty="0">
                <a:solidFill>
                  <a:prstClr val="black"/>
                </a:solidFill>
              </a:rPr>
              <a:t>, </a:t>
            </a:r>
            <a:r>
              <a:rPr lang="en-ID" b="1" dirty="0" err="1">
                <a:solidFill>
                  <a:prstClr val="black"/>
                </a:solidFill>
              </a:rPr>
              <a:t>setelah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menerima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laporan</a:t>
            </a:r>
            <a:r>
              <a:rPr lang="en-ID" b="1" dirty="0">
                <a:solidFill>
                  <a:prstClr val="black"/>
                </a:solidFill>
              </a:rPr>
              <a:t> Musa </a:t>
            </a:r>
            <a:r>
              <a:rPr lang="en-ID" b="1" dirty="0" err="1">
                <a:solidFill>
                  <a:prstClr val="black"/>
                </a:solidFill>
              </a:rPr>
              <a:t>tentang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apa</a:t>
            </a:r>
            <a:r>
              <a:rPr lang="en-ID" b="1" dirty="0">
                <a:solidFill>
                  <a:prstClr val="black"/>
                </a:solidFill>
              </a:rPr>
              <a:t> yang </a:t>
            </a:r>
            <a:r>
              <a:rPr lang="en-ID" b="1" dirty="0" err="1">
                <a:solidFill>
                  <a:prstClr val="black"/>
                </a:solidFill>
              </a:rPr>
              <a:t>terjadi</a:t>
            </a:r>
            <a:r>
              <a:rPr lang="en-ID" b="1" dirty="0">
                <a:solidFill>
                  <a:prstClr val="black"/>
                </a:solidFill>
              </a:rPr>
              <a:t> di </a:t>
            </a:r>
            <a:r>
              <a:rPr lang="en-ID" b="1" dirty="0" err="1">
                <a:solidFill>
                  <a:prstClr val="black"/>
                </a:solidFill>
              </a:rPr>
              <a:t>Mesir</a:t>
            </a:r>
            <a:r>
              <a:rPr lang="en-ID" b="1" dirty="0">
                <a:solidFill>
                  <a:prstClr val="black"/>
                </a:solidFill>
              </a:rPr>
              <a:t>, </a:t>
            </a:r>
            <a:r>
              <a:rPr lang="en-ID" b="1" dirty="0" err="1">
                <a:solidFill>
                  <a:prstClr val="black"/>
                </a:solidFill>
              </a:rPr>
              <a:t>ia</a:t>
            </a:r>
            <a:r>
              <a:rPr lang="en-ID" b="1" dirty="0">
                <a:solidFill>
                  <a:prstClr val="black"/>
                </a:solidFill>
              </a:rPr>
              <a:t> </a:t>
            </a:r>
            <a:r>
              <a:rPr lang="en-ID" b="1" dirty="0" err="1">
                <a:solidFill>
                  <a:prstClr val="black"/>
                </a:solidFill>
              </a:rPr>
              <a:t>memuji</a:t>
            </a:r>
            <a:r>
              <a:rPr lang="en-ID" b="1" dirty="0">
                <a:solidFill>
                  <a:prstClr val="black"/>
                </a:solidFill>
              </a:rPr>
              <a:t> Allah dan </a:t>
            </a:r>
            <a:r>
              <a:rPr lang="en-ID" b="1" dirty="0" err="1">
                <a:solidFill>
                  <a:prstClr val="black"/>
                </a:solidFill>
              </a:rPr>
              <a:t>mempersembahkan</a:t>
            </a:r>
            <a:r>
              <a:rPr lang="en-ID" b="1" dirty="0">
                <a:solidFill>
                  <a:prstClr val="black"/>
                </a:solidFill>
              </a:rPr>
              <a:t> korban </a:t>
            </a:r>
            <a:r>
              <a:rPr lang="en-ID" b="1" dirty="0" err="1">
                <a:solidFill>
                  <a:prstClr val="black"/>
                </a:solidFill>
              </a:rPr>
              <a:t>kepada</a:t>
            </a:r>
            <a:r>
              <a:rPr lang="en-ID" b="1" dirty="0">
                <a:solidFill>
                  <a:prstClr val="black"/>
                </a:solidFill>
              </a:rPr>
              <a:t>-Nya (</a:t>
            </a:r>
            <a:r>
              <a:rPr lang="en-ID" b="1" dirty="0" err="1">
                <a:solidFill>
                  <a:prstClr val="black"/>
                </a:solidFill>
              </a:rPr>
              <a:t>Kel</a:t>
            </a:r>
            <a:r>
              <a:rPr lang="en-ID" b="1" dirty="0">
                <a:solidFill>
                  <a:prstClr val="black"/>
                </a:solidFill>
              </a:rPr>
              <a:t> 18:8-12).</a:t>
            </a:r>
            <a:endParaRPr kumimoji="0" lang="e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834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graphicEl>
                                              <a:dgm id="{98878BA1-5A16-4F3D-BE7F-202C58D67B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>
                                            <p:graphicEl>
                                              <a:dgm id="{A5BC1136-7AB0-4B0C-A76E-5ADA0EC676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>
                                            <p:graphicEl>
                                              <a:dgm id="{1802C615-AE9F-41B9-8F7D-80D193B2C0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>
                                            <p:graphicEl>
                                              <a:dgm id="{B3D9C14E-83C8-4248-BED5-4F63A04A29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">
                                            <p:graphicEl>
                                              <a:dgm id="{E64FA3F8-6085-45A8-9EAC-8441BAB3BC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">
                                            <p:graphicEl>
                                              <a:dgm id="{22CA8874-A2BE-4681-8FD8-D91CAE23CE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8">
                                            <p:graphicEl>
                                              <a:dgm id="{EC81DA5B-8E28-4F1D-985F-80E39304AA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8" grpId="0" uiExpand="1">
        <p:bldSub>
          <a:bldDgm bld="one"/>
        </p:bldSub>
      </p:bldGraphic>
      <p:bldP spid="7" grpId="0"/>
      <p:bldP spid="12" grpId="0"/>
      <p:bldP spid="14" grpId="0"/>
    </p:bldLst>
  </p:timing>
</p:sld>
</file>

<file path=ppt/theme/theme1.xml><?xml version="1.0" encoding="utf-8"?>
<a:theme xmlns:a="http://schemas.openxmlformats.org/drawingml/2006/main" name="1_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4391</Words>
  <Application>Microsoft Office PowerPoint</Application>
  <PresentationFormat>Panorámica</PresentationFormat>
  <Paragraphs>139</Paragraphs>
  <Slides>11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Comic Sans MS</vt:lpstr>
      <vt:lpstr>Constantia</vt:lpstr>
      <vt:lpstr>Open Sans</vt:lpstr>
      <vt:lpstr>1_Tema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</dc:creator>
  <cp:lastModifiedBy>Sergio</cp:lastModifiedBy>
  <cp:revision>54</cp:revision>
  <dcterms:created xsi:type="dcterms:W3CDTF">2025-07-19T23:48:58Z</dcterms:created>
  <dcterms:modified xsi:type="dcterms:W3CDTF">2025-08-15T13:43:10Z</dcterms:modified>
</cp:coreProperties>
</file>