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8038" autoAdjust="0"/>
  </p:normalViewPr>
  <p:slideViewPr>
    <p:cSldViewPr snapToGrid="0">
      <p:cViewPr varScale="1">
        <p:scale>
          <a:sx n="29" d="100"/>
          <a:sy n="29" d="100"/>
        </p:scale>
        <p:origin x="84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-ID" sz="2400" b="1" dirty="0">
              <a:solidFill>
                <a:schemeClr val="accent3">
                  <a:lumMod val="75000"/>
                </a:schemeClr>
              </a:solidFill>
            </a:rPr>
            <a:t>BANGSA YANG KUDUS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mengabdikan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diri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kepada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Allah, dan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menyatakan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karakter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-Nya.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-ID" sz="2400" b="1" dirty="0">
              <a:solidFill>
                <a:schemeClr val="accent5">
                  <a:lumMod val="75000"/>
                </a:schemeClr>
              </a:solidFill>
            </a:rPr>
            <a:t>KERAJAAN IMAM</a:t>
          </a:r>
          <a:endParaRPr lang="es-ES" sz="240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akan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menghubungkan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orang lain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dengan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Allah, dan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mengajarkan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hukum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hukum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-Nya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kepada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-ID" sz="2400" b="1" dirty="0">
              <a:solidFill>
                <a:schemeClr val="accent4">
                  <a:lumMod val="50000"/>
                </a:schemeClr>
              </a:solidFill>
            </a:rPr>
            <a:t>HARTA KESAYANGAN DARI ALLAH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Allah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menjadikan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sebagai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saluran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untuk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menerangi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dunia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dengan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pengetahuan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tentang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kasih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adalah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kegenapan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hukum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Taurat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(Rom 13:10)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Kasihilah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Allah (Ul 6:5;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20:3-11)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en-ID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Kasihilah</a:t>
          </a:r>
          <a:r>
            <a:rPr lang="en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sesamamu</a:t>
          </a:r>
          <a:r>
            <a:rPr lang="en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manusia</a:t>
          </a:r>
          <a:r>
            <a:rPr lang="en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</a:t>
          </a:r>
          <a:r>
            <a:rPr lang="en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19:18; </a:t>
          </a:r>
          <a:r>
            <a:rPr lang="en-ID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</a:t>
          </a:r>
          <a:r>
            <a:rPr lang="en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20:12-17)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diri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sendiri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agar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keinginan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egois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tidak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menodai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karakter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</a:t>
          </a:r>
          <a:r>
            <a:rPr lang="en-ID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istirahat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dan ibadah-Nya,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yaitu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Sabat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dan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muliakan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Allah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dengan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menempatkan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-Nya di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tempat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pertama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dalam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hidup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sv-S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 Allah tanpa menggantikan-Nya dengan berhala apa pun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reputasi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dan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karakter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Allah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orang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kehidupan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pernikahan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harta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milik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orang lain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reputasi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orang lain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i-FI" sz="2000" b="1" dirty="0">
              <a:solidFill>
                <a:srgbClr val="76612B"/>
              </a:solidFill>
            </a:rPr>
            <a:t>Menjauhkan kita dari kejahatan (Mzm 119:104)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i-FI" sz="2000" b="1" dirty="0">
              <a:solidFill>
                <a:srgbClr val="56782A"/>
              </a:solidFill>
            </a:rPr>
            <a:t>Memberi kita hikmat (Ul 4:6)</a:t>
          </a:r>
          <a:endParaRPr lang="es-ES" sz="20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i-FI" sz="2000" b="1" dirty="0">
              <a:solidFill>
                <a:srgbClr val="2B7337"/>
              </a:solidFill>
            </a:rPr>
            <a:t>Memberi kita kemerdekaan (Yak 2:12)</a:t>
          </a:r>
          <a:endParaRPr lang="es-ES" sz="20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i-FI" sz="2000" b="1" dirty="0">
              <a:solidFill>
                <a:srgbClr val="3FA59E"/>
              </a:solidFill>
            </a:rPr>
            <a:t>Memberi kita kedamaian (Mzm 119:165)</a:t>
          </a:r>
          <a:endParaRPr lang="es-ES" sz="20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i-FI" sz="2000" b="1" dirty="0">
              <a:solidFill>
                <a:srgbClr val="4466A9"/>
              </a:solidFill>
            </a:rPr>
            <a:t>Memberi kita kemakmuran (Yos 1:8)</a:t>
          </a:r>
          <a:endParaRPr lang="es-ES" sz="20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i-FI" sz="2000" b="1" dirty="0">
              <a:solidFill>
                <a:srgbClr val="623A91"/>
              </a:solidFill>
            </a:rPr>
            <a:t>Menunjukkan dosa kita (Rm 7:7)</a:t>
          </a:r>
          <a:endParaRPr lang="es-ES" sz="20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fi-FI" sz="2000" b="1" dirty="0">
              <a:solidFill>
                <a:srgbClr val="853974"/>
              </a:solidFill>
            </a:rPr>
            <a:t>Menuntun kita kepada Kristus (Gal 3:24)</a:t>
          </a:r>
          <a:endParaRPr lang="es-ES" sz="20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b="1" kern="1200" dirty="0">
              <a:solidFill>
                <a:schemeClr val="accent3">
                  <a:lumMod val="75000"/>
                </a:schemeClr>
              </a:solidFill>
            </a:rPr>
            <a:t>BANGSA YANG KUDUS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mengabdikan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diri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kepada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Allah, dan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menyatakan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karakter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-Nya.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b="1" kern="1200" dirty="0">
              <a:solidFill>
                <a:schemeClr val="accent5">
                  <a:lumMod val="75000"/>
                </a:schemeClr>
              </a:solidFill>
            </a:rPr>
            <a:t>KERAJAAN IMAM</a:t>
          </a:r>
          <a:endParaRPr lang="es-ES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akan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menghubungkan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orang lain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dengan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Allah, dan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mengajarkan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hukum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hukum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-Nya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kepada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</a:t>
          </a:r>
          <a:r>
            <a:rPr lang="en-ID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b="1" kern="1200" dirty="0">
              <a:solidFill>
                <a:schemeClr val="accent4">
                  <a:lumMod val="50000"/>
                </a:schemeClr>
              </a:solidFill>
            </a:rPr>
            <a:t>HARTA KESAYANGAN DARI ALLAH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Allah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menjadikan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sebagai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saluran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untuk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menerangi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dunia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dengan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pengetahuan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tentang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37400" y="738012"/>
          <a:ext cx="271580" cy="323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1558"/>
              </a:lnTo>
              <a:lnTo>
                <a:pt x="271580" y="323155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37400" y="738012"/>
          <a:ext cx="271580" cy="2591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084"/>
              </a:lnTo>
              <a:lnTo>
                <a:pt x="271580" y="259108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37400" y="738012"/>
          <a:ext cx="271580" cy="2026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6887"/>
              </a:lnTo>
              <a:lnTo>
                <a:pt x="271580" y="202688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37400" y="738012"/>
          <a:ext cx="271580" cy="1462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2690"/>
              </a:lnTo>
              <a:lnTo>
                <a:pt x="271580" y="146269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37400" y="738012"/>
          <a:ext cx="271580" cy="898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493"/>
              </a:lnTo>
              <a:lnTo>
                <a:pt x="271580" y="898493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37400" y="738012"/>
          <a:ext cx="271580" cy="334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297"/>
              </a:lnTo>
              <a:lnTo>
                <a:pt x="271580" y="33429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494153" y="317839"/>
          <a:ext cx="2660732" cy="104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98"/>
              </a:lnTo>
              <a:lnTo>
                <a:pt x="2660732" y="52198"/>
              </a:lnTo>
              <a:lnTo>
                <a:pt x="2660732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02558" y="738012"/>
          <a:ext cx="230166" cy="3282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493"/>
              </a:lnTo>
              <a:lnTo>
                <a:pt x="230166" y="32824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02558" y="738012"/>
          <a:ext cx="230166" cy="2434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159"/>
              </a:lnTo>
              <a:lnTo>
                <a:pt x="230166" y="24341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02558" y="738012"/>
          <a:ext cx="230166" cy="1585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826"/>
              </a:lnTo>
              <a:lnTo>
                <a:pt x="230166" y="15858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02558" y="738012"/>
          <a:ext cx="230166" cy="60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928"/>
              </a:lnTo>
              <a:lnTo>
                <a:pt x="230166" y="6069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012794" y="317839"/>
          <a:ext cx="2481359" cy="104397"/>
        </a:xfrm>
        <a:custGeom>
          <a:avLst/>
          <a:gdLst/>
          <a:ahLst/>
          <a:cxnLst/>
          <a:rect l="0" t="0" r="0" b="0"/>
          <a:pathLst>
            <a:path>
              <a:moveTo>
                <a:pt x="2481359" y="0"/>
              </a:moveTo>
              <a:lnTo>
                <a:pt x="2481359" y="52198"/>
              </a:lnTo>
              <a:lnTo>
                <a:pt x="0" y="52198"/>
              </a:lnTo>
              <a:lnTo>
                <a:pt x="0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895753" y="2062"/>
          <a:ext cx="7196800" cy="3157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kasih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adalah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kegenapan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hukum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Taurat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(Rom 13:10)</a:t>
          </a:r>
        </a:p>
      </dsp:txBody>
      <dsp:txXfrm>
        <a:off x="895753" y="2062"/>
        <a:ext cx="7196800" cy="315776"/>
      </dsp:txXfrm>
    </dsp:sp>
    <dsp:sp modelId="{91CC5459-8EEF-41EA-AF20-D848C0D6FEAD}">
      <dsp:nvSpPr>
        <dsp:cNvPr id="0" name=""/>
        <dsp:cNvSpPr/>
      </dsp:nvSpPr>
      <dsp:spPr>
        <a:xfrm>
          <a:off x="0" y="422236"/>
          <a:ext cx="4025588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Kasihilah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Allah (Ul 6:5;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20:3-11)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22236"/>
        <a:ext cx="4025588" cy="315776"/>
      </dsp:txXfrm>
    </dsp:sp>
    <dsp:sp modelId="{10C7FA8C-45AC-4F60-B838-992E3E7F424F}">
      <dsp:nvSpPr>
        <dsp:cNvPr id="0" name=""/>
        <dsp:cNvSpPr/>
      </dsp:nvSpPr>
      <dsp:spPr>
        <a:xfrm>
          <a:off x="632725" y="842409"/>
          <a:ext cx="3976208" cy="100506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dan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muliakan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Allah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dengan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menempatkan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-Nya di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tempat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pertama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dalam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hidup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842409"/>
        <a:ext cx="3976208" cy="1005063"/>
      </dsp:txXfrm>
    </dsp:sp>
    <dsp:sp modelId="{5D6CA769-3983-4A7E-8C9B-2918405B7715}">
      <dsp:nvSpPr>
        <dsp:cNvPr id="0" name=""/>
        <dsp:cNvSpPr/>
      </dsp:nvSpPr>
      <dsp:spPr>
        <a:xfrm>
          <a:off x="632725" y="1951870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 Allah tanpa menggantikan-Nya dengan berhala apa pun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1951870"/>
        <a:ext cx="3976208" cy="743936"/>
      </dsp:txXfrm>
    </dsp:sp>
    <dsp:sp modelId="{C20EFE85-0AA0-41C5-98B5-841936C487C2}">
      <dsp:nvSpPr>
        <dsp:cNvPr id="0" name=""/>
        <dsp:cNvSpPr/>
      </dsp:nvSpPr>
      <dsp:spPr>
        <a:xfrm>
          <a:off x="632725" y="2800204"/>
          <a:ext cx="3976208" cy="7439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reputasi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dan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karakter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Allah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2800204"/>
        <a:ext cx="3976208" cy="743936"/>
      </dsp:txXfrm>
    </dsp:sp>
    <dsp:sp modelId="{2D09C7DE-F35F-4F9B-878E-987E2909F691}">
      <dsp:nvSpPr>
        <dsp:cNvPr id="0" name=""/>
        <dsp:cNvSpPr/>
      </dsp:nvSpPr>
      <dsp:spPr>
        <a:xfrm>
          <a:off x="632725" y="3648537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istirahat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dan ibadah-Nya,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yaitu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Sabat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3648537"/>
        <a:ext cx="3976208" cy="743936"/>
      </dsp:txXfrm>
    </dsp:sp>
    <dsp:sp modelId="{80C787CF-6ED0-4DA8-8321-4B66D291DAD3}">
      <dsp:nvSpPr>
        <dsp:cNvPr id="0" name=""/>
        <dsp:cNvSpPr/>
      </dsp:nvSpPr>
      <dsp:spPr>
        <a:xfrm>
          <a:off x="4758029" y="422236"/>
          <a:ext cx="4793712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Kasihilah</a:t>
          </a:r>
          <a:r>
            <a:rPr lang="en-ID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sesamamu</a:t>
          </a:r>
          <a:r>
            <a:rPr lang="en-ID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manusia</a:t>
          </a:r>
          <a:r>
            <a:rPr lang="en-ID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</a:t>
          </a:r>
          <a:r>
            <a:rPr lang="en-ID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19:18; </a:t>
          </a:r>
          <a:r>
            <a:rPr lang="en-ID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</a:t>
          </a:r>
          <a:r>
            <a:rPr lang="en-ID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20:12-17)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58029" y="422236"/>
        <a:ext cx="4793712" cy="315776"/>
      </dsp:txXfrm>
    </dsp:sp>
    <dsp:sp modelId="{D76F753B-4A80-4132-A137-6BD41DFEBF05}">
      <dsp:nvSpPr>
        <dsp:cNvPr id="0" name=""/>
        <dsp:cNvSpPr/>
      </dsp:nvSpPr>
      <dsp:spPr>
        <a:xfrm>
          <a:off x="5508981" y="842409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orang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842409"/>
        <a:ext cx="6244465" cy="459799"/>
      </dsp:txXfrm>
    </dsp:sp>
    <dsp:sp modelId="{1931318A-37E3-4189-918D-B0803777C1F1}">
      <dsp:nvSpPr>
        <dsp:cNvPr id="0" name=""/>
        <dsp:cNvSpPr/>
      </dsp:nvSpPr>
      <dsp:spPr>
        <a:xfrm>
          <a:off x="5508981" y="1406606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kehidupan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1406606"/>
        <a:ext cx="6244465" cy="459799"/>
      </dsp:txXfrm>
    </dsp:sp>
    <dsp:sp modelId="{DB394086-E051-4A5A-8AB8-F5B678A33421}">
      <dsp:nvSpPr>
        <dsp:cNvPr id="0" name=""/>
        <dsp:cNvSpPr/>
      </dsp:nvSpPr>
      <dsp:spPr>
        <a:xfrm>
          <a:off x="5508981" y="1970803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pernikahan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1970803"/>
        <a:ext cx="6244465" cy="459799"/>
      </dsp:txXfrm>
    </dsp:sp>
    <dsp:sp modelId="{4BA21399-A7DD-48CE-892B-137D2903460A}">
      <dsp:nvSpPr>
        <dsp:cNvPr id="0" name=""/>
        <dsp:cNvSpPr/>
      </dsp:nvSpPr>
      <dsp:spPr>
        <a:xfrm>
          <a:off x="5508981" y="2535000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harta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milik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orang lain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2535000"/>
        <a:ext cx="6244465" cy="459799"/>
      </dsp:txXfrm>
    </dsp:sp>
    <dsp:sp modelId="{A46A958C-2BEB-4761-8612-6EDDADDECAC0}">
      <dsp:nvSpPr>
        <dsp:cNvPr id="0" name=""/>
        <dsp:cNvSpPr/>
      </dsp:nvSpPr>
      <dsp:spPr>
        <a:xfrm>
          <a:off x="5508981" y="3099197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reputasi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orang lain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3099197"/>
        <a:ext cx="6244465" cy="459799"/>
      </dsp:txXfrm>
    </dsp:sp>
    <dsp:sp modelId="{1551E7EB-5BC8-4B79-AA4E-ABD9F7B00FC2}">
      <dsp:nvSpPr>
        <dsp:cNvPr id="0" name=""/>
        <dsp:cNvSpPr/>
      </dsp:nvSpPr>
      <dsp:spPr>
        <a:xfrm>
          <a:off x="5508981" y="3663394"/>
          <a:ext cx="6244465" cy="61235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Hormatilah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diri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sendiri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agar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keinginan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egois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tidak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menodai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karakter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</a:t>
          </a:r>
          <a:r>
            <a:rPr lang="en-ID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3663394"/>
        <a:ext cx="6244465" cy="612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1920230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472463" y="85747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rgbClr val="76612B"/>
              </a:solidFill>
            </a:rPr>
            <a:t>Menjauhkan kita dari kejahatan (Mzm 119:104)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1472463" y="85747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299717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752979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rgbClr val="56782A"/>
              </a:solidFill>
            </a:rPr>
            <a:t>Memberi kita hikmat (Ul 4:6)</a:t>
          </a:r>
          <a:endParaRPr lang="es-ES" sz="2000" kern="1200" dirty="0">
            <a:solidFill>
              <a:srgbClr val="56782A"/>
            </a:solidFill>
          </a:endParaRPr>
        </a:p>
      </dsp:txBody>
      <dsp:txXfrm>
        <a:off x="3752979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392972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602182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rgbClr val="2B7337"/>
              </a:solidFill>
            </a:rPr>
            <a:t>Memberi kita kemerdekaan (Yak 2:12)</a:t>
          </a:r>
          <a:endParaRPr lang="es-ES" sz="2000" kern="1200" dirty="0">
            <a:solidFill>
              <a:srgbClr val="2B7337"/>
            </a:solidFill>
          </a:endParaRPr>
        </a:p>
      </dsp:txBody>
      <dsp:txXfrm>
        <a:off x="3602182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13045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178418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rgbClr val="3FA59E"/>
              </a:solidFill>
            </a:rPr>
            <a:t>Memberi kita kedamaian (Mzm 119:165)</a:t>
          </a:r>
          <a:endParaRPr lang="es-ES" sz="2000" kern="1200" dirty="0">
            <a:solidFill>
              <a:srgbClr val="3FA59E"/>
            </a:solidFill>
          </a:endParaRPr>
        </a:p>
      </dsp:txBody>
      <dsp:txXfrm>
        <a:off x="3178418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710003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357003" y="3113682"/>
          <a:ext cx="1482370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rgbClr val="4466A9"/>
              </a:solidFill>
            </a:rPr>
            <a:t>Memberi kita kemakmuran (Yos 1:8)</a:t>
          </a:r>
          <a:endParaRPr lang="es-ES" sz="2000" kern="1200" dirty="0">
            <a:solidFill>
              <a:srgbClr val="4466A9"/>
            </a:solidFill>
          </a:endParaRPr>
        </a:p>
      </dsp:txBody>
      <dsp:txXfrm>
        <a:off x="357003" y="3113682"/>
        <a:ext cx="1482370" cy="852791"/>
      </dsp:txXfrm>
    </dsp:sp>
    <dsp:sp modelId="{841133F3-4289-4088-A1C7-11FD40326061}">
      <dsp:nvSpPr>
        <dsp:cNvPr id="0" name=""/>
        <dsp:cNvSpPr/>
      </dsp:nvSpPr>
      <dsp:spPr>
        <a:xfrm>
          <a:off x="1447489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128135" y="1864242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rgbClr val="623A91"/>
              </a:solidFill>
            </a:rPr>
            <a:t>Menunjukkan dosa kita (Rm 7:7)</a:t>
          </a:r>
          <a:endParaRPr lang="es-ES" sz="2000" kern="1200" dirty="0">
            <a:solidFill>
              <a:srgbClr val="623A91"/>
            </a:solidFill>
          </a:endParaRPr>
        </a:p>
      </dsp:txBody>
      <dsp:txXfrm>
        <a:off x="-128135" y="1864242"/>
        <a:ext cx="1374561" cy="932121"/>
      </dsp:txXfrm>
    </dsp:sp>
    <dsp:sp modelId="{0A48C909-9AF7-4595-8DB7-E64E0BE454BF}">
      <dsp:nvSpPr>
        <dsp:cNvPr id="0" name=""/>
        <dsp:cNvSpPr/>
      </dsp:nvSpPr>
      <dsp:spPr>
        <a:xfrm>
          <a:off x="1540743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-106281" y="753630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rgbClr val="853974"/>
              </a:solidFill>
            </a:rPr>
            <a:t>Menuntun kita kepada Kristus (Gal 3:24)</a:t>
          </a:r>
          <a:endParaRPr lang="es-ES" sz="2000" kern="1200" dirty="0">
            <a:solidFill>
              <a:srgbClr val="853974"/>
            </a:solidFill>
          </a:endParaRPr>
        </a:p>
      </dsp:txBody>
      <dsp:txXfrm>
        <a:off x="-106281" y="753630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57D1A-1EA1-4737-BB89-DE4FFF5C6DA4}" type="datetimeFigureOut">
              <a:rPr lang="en-ID" smtClean="0"/>
              <a:t>22/08/2025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C276D-D4A9-4A2C-BE89-827DA203DBDD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959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4. </a:t>
            </a:r>
            <a:r>
              <a:rPr lang="en-ID" b="1" dirty="0" err="1"/>
              <a:t>Bangsa</a:t>
            </a:r>
            <a:r>
              <a:rPr lang="en-ID" b="1" dirty="0"/>
              <a:t> </a:t>
            </a:r>
            <a:r>
              <a:rPr lang="en-ID" b="1" dirty="0" err="1"/>
              <a:t>Mesir</a:t>
            </a:r>
            <a:r>
              <a:rPr lang="en-ID" b="1" dirty="0"/>
              <a:t>. </a:t>
            </a:r>
            <a:r>
              <a:rPr lang="en-ID" dirty="0" err="1"/>
              <a:t>Patut</a:t>
            </a:r>
            <a:r>
              <a:rPr lang="en-ID" dirty="0"/>
              <a:t> </a:t>
            </a:r>
            <a:r>
              <a:rPr lang="en-ID" dirty="0" err="1"/>
              <a:t>dicatat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Allah </a:t>
            </a:r>
            <a:r>
              <a:rPr lang="en-ID" dirty="0" err="1"/>
              <a:t>hendaknya</a:t>
            </a:r>
            <a:r>
              <a:rPr lang="en-ID" dirty="0"/>
              <a:t> </a:t>
            </a:r>
            <a:r>
              <a:rPr lang="en-ID" dirty="0" err="1"/>
              <a:t>memperhatikan</a:t>
            </a:r>
            <a:r>
              <a:rPr lang="en-ID" dirty="0"/>
              <a:t> </a:t>
            </a:r>
            <a:r>
              <a:rPr lang="en-ID" dirty="0" err="1"/>
              <a:t>bukti-bukti</a:t>
            </a:r>
            <a:r>
              <a:rPr lang="en-ID" dirty="0"/>
              <a:t> </a:t>
            </a:r>
            <a:r>
              <a:rPr lang="en-ID" dirty="0" err="1"/>
              <a:t>kasih</a:t>
            </a:r>
            <a:r>
              <a:rPr lang="en-ID" dirty="0"/>
              <a:t>-Nya di masa </a:t>
            </a:r>
            <a:r>
              <a:rPr lang="en-ID" dirty="0" err="1"/>
              <a:t>lalu</a:t>
            </a:r>
            <a:r>
              <a:rPr lang="en-ID" dirty="0"/>
              <a:t> </a:t>
            </a:r>
            <a:r>
              <a:rPr lang="en-ID" dirty="0" err="1"/>
              <a:t>sebelum</a:t>
            </a:r>
            <a:r>
              <a:rPr lang="en-ID" dirty="0"/>
              <a:t> </a:t>
            </a:r>
            <a:r>
              <a:rPr lang="en-ID" dirty="0" err="1"/>
              <a:t>menyatakan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-Nya.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demikian</a:t>
            </a:r>
            <a:r>
              <a:rPr lang="en-ID" dirty="0"/>
              <a:t>,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memenangkan</a:t>
            </a:r>
            <a:r>
              <a:rPr lang="en-ID" dirty="0"/>
              <a:t> </a:t>
            </a:r>
            <a:r>
              <a:rPr lang="en-ID" dirty="0" err="1"/>
              <a:t>keyakinan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;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demikian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menguatkan</a:t>
            </a:r>
            <a:r>
              <a:rPr lang="en-ID" dirty="0"/>
              <a:t> </a:t>
            </a:r>
            <a:r>
              <a:rPr lang="en-ID" dirty="0" err="1"/>
              <a:t>iman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-Nya dan </a:t>
            </a:r>
            <a:r>
              <a:rPr lang="en-ID" dirty="0" err="1"/>
              <a:t>mendorong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kehendak</a:t>
            </a:r>
            <a:r>
              <a:rPr lang="en-ID" dirty="0"/>
              <a:t>-Nya.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mengesahkan</a:t>
            </a:r>
            <a:r>
              <a:rPr lang="en-ID" dirty="0"/>
              <a:t> </a:t>
            </a:r>
            <a:r>
              <a:rPr lang="en-ID" dirty="0" err="1"/>
              <a:t>berkat-berkat</a:t>
            </a:r>
            <a:r>
              <a:rPr lang="en-ID" dirty="0"/>
              <a:t> masa </a:t>
            </a:r>
            <a:r>
              <a:rPr lang="en-ID" dirty="0" err="1"/>
              <a:t>depan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berkat-berkat</a:t>
            </a:r>
            <a:r>
              <a:rPr lang="en-ID" dirty="0"/>
              <a:t> yang </a:t>
            </a:r>
            <a:r>
              <a:rPr lang="en-ID" dirty="0" err="1"/>
              <a:t>dinikmati</a:t>
            </a:r>
            <a:r>
              <a:rPr lang="en-ID" dirty="0"/>
              <a:t> di masa </a:t>
            </a:r>
            <a:r>
              <a:rPr lang="en-ID" dirty="0" err="1"/>
              <a:t>lalu</a:t>
            </a:r>
            <a:r>
              <a:rPr lang="en-ID" dirty="0"/>
              <a:t>. </a:t>
            </a:r>
            <a:r>
              <a:rPr lang="en-ID" dirty="0" err="1"/>
              <a:t>Apa</a:t>
            </a:r>
            <a:r>
              <a:rPr lang="en-ID" dirty="0"/>
              <a:t> yang </a:t>
            </a:r>
            <a:r>
              <a:rPr lang="en-ID" dirty="0" err="1"/>
              <a:t>telah</a:t>
            </a:r>
            <a:r>
              <a:rPr lang="en-ID" dirty="0"/>
              <a:t> Allah </a:t>
            </a:r>
            <a:r>
              <a:rPr lang="en-ID" dirty="0" err="1"/>
              <a:t>lakukan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Israel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membebaskan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,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memimpin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selamat</a:t>
            </a:r>
            <a:r>
              <a:rPr lang="en-ID" dirty="0"/>
              <a:t> </a:t>
            </a:r>
            <a:r>
              <a:rPr lang="en-ID" dirty="0" err="1"/>
              <a:t>melewati</a:t>
            </a:r>
            <a:r>
              <a:rPr lang="en-ID" dirty="0"/>
              <a:t> </a:t>
            </a:r>
            <a:r>
              <a:rPr lang="en-ID" dirty="0" err="1"/>
              <a:t>Laut</a:t>
            </a:r>
            <a:r>
              <a:rPr lang="en-ID" dirty="0"/>
              <a:t> Merah, dan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memberi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manna,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jaminan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lakukan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tetap</a:t>
            </a:r>
            <a:r>
              <a:rPr lang="en-ID" dirty="0"/>
              <a:t> </a:t>
            </a:r>
            <a:r>
              <a:rPr lang="en-ID" dirty="0" err="1"/>
              <a:t>setia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-Nya.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jaminan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, </a:t>
            </a:r>
            <a:r>
              <a:rPr lang="en-ID" dirty="0" err="1"/>
              <a:t>kengerian</a:t>
            </a:r>
            <a:r>
              <a:rPr lang="en-ID" dirty="0"/>
              <a:t> Sinai </a:t>
            </a:r>
            <a:r>
              <a:rPr lang="en-ID" dirty="0" err="1"/>
              <a:t>hampir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ditanggung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 err="1"/>
              <a:t>Sayap</a:t>
            </a:r>
            <a:r>
              <a:rPr lang="en-ID" b="1" dirty="0"/>
              <a:t> </a:t>
            </a:r>
            <a:r>
              <a:rPr lang="en-ID" b="1" dirty="0" err="1"/>
              <a:t>elang</a:t>
            </a:r>
            <a:r>
              <a:rPr lang="en-ID" b="1" dirty="0"/>
              <a:t>. </a:t>
            </a:r>
            <a:r>
              <a:rPr lang="en-ID" dirty="0" err="1"/>
              <a:t>Sebagaimana</a:t>
            </a:r>
            <a:r>
              <a:rPr lang="en-ID" dirty="0"/>
              <a:t> </a:t>
            </a:r>
            <a:r>
              <a:rPr lang="en-ID" dirty="0" err="1"/>
              <a:t>induk</a:t>
            </a:r>
            <a:r>
              <a:rPr lang="en-ID" dirty="0"/>
              <a:t> </a:t>
            </a:r>
            <a:r>
              <a:rPr lang="en-ID" dirty="0" err="1"/>
              <a:t>burung</a:t>
            </a:r>
            <a:r>
              <a:rPr lang="en-ID" dirty="0"/>
              <a:t> </a:t>
            </a:r>
            <a:r>
              <a:rPr lang="en-ID" dirty="0" err="1"/>
              <a:t>mengambil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elang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sarangnya</a:t>
            </a:r>
            <a:r>
              <a:rPr lang="en-ID" dirty="0"/>
              <a:t>, </a:t>
            </a:r>
            <a:r>
              <a:rPr lang="en-ID" dirty="0" err="1"/>
              <a:t>mengajarinya</a:t>
            </a:r>
            <a:r>
              <a:rPr lang="en-ID" dirty="0"/>
              <a:t> terbang, dan </a:t>
            </a:r>
            <a:r>
              <a:rPr lang="en-ID" dirty="0" err="1"/>
              <a:t>melindungi</a:t>
            </a:r>
            <a:r>
              <a:rPr lang="en-ID" dirty="0"/>
              <a:t> </a:t>
            </a:r>
            <a:r>
              <a:rPr lang="en-ID" dirty="0" err="1"/>
              <a:t>anak-anaknya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nyawanya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, </a:t>
            </a:r>
            <a:r>
              <a:rPr lang="en-ID" dirty="0" err="1"/>
              <a:t>demikian</a:t>
            </a:r>
            <a:r>
              <a:rPr lang="en-ID" dirty="0"/>
              <a:t> pula </a:t>
            </a:r>
            <a:r>
              <a:rPr lang="en-ID" dirty="0" err="1"/>
              <a:t>Tuhan</a:t>
            </a:r>
            <a:r>
              <a:rPr lang="en-ID" dirty="0"/>
              <a:t> </a:t>
            </a:r>
            <a:r>
              <a:rPr lang="en-ID" dirty="0" err="1"/>
              <a:t>mengambil</a:t>
            </a:r>
            <a:r>
              <a:rPr lang="en-ID" dirty="0"/>
              <a:t> </a:t>
            </a:r>
            <a:r>
              <a:rPr lang="en-ID" dirty="0" err="1"/>
              <a:t>umat</a:t>
            </a:r>
            <a:r>
              <a:rPr lang="en-ID" dirty="0"/>
              <a:t>-Nya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pembuangan</a:t>
            </a:r>
            <a:r>
              <a:rPr lang="en-ID" dirty="0"/>
              <a:t> di </a:t>
            </a:r>
            <a:r>
              <a:rPr lang="en-ID" dirty="0" err="1"/>
              <a:t>Mesir</a:t>
            </a:r>
            <a:r>
              <a:rPr lang="en-ID" dirty="0"/>
              <a:t> agar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memimpin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tanah</a:t>
            </a:r>
            <a:r>
              <a:rPr lang="en-ID" dirty="0"/>
              <a:t> Kanaan.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menopang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"</a:t>
            </a:r>
            <a:r>
              <a:rPr lang="en-ID" dirty="0" err="1"/>
              <a:t>sayap</a:t>
            </a:r>
            <a:r>
              <a:rPr lang="en-ID" dirty="0"/>
              <a:t>-Nya," dan </a:t>
            </a:r>
            <a:r>
              <a:rPr lang="en-ID" dirty="0" err="1"/>
              <a:t>melindungi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bahaya</a:t>
            </a:r>
            <a:r>
              <a:rPr lang="en-ID" dirty="0"/>
              <a:t>. </a:t>
            </a:r>
            <a:r>
              <a:rPr lang="en-ID" dirty="0" err="1"/>
              <a:t>Sebagaimana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rajawali</a:t>
            </a:r>
            <a:r>
              <a:rPr lang="en-ID" dirty="0"/>
              <a:t> yang </a:t>
            </a:r>
            <a:r>
              <a:rPr lang="en-ID" dirty="0" err="1"/>
              <a:t>lemah</a:t>
            </a:r>
            <a:r>
              <a:rPr lang="en-ID" dirty="0"/>
              <a:t> dan </a:t>
            </a:r>
            <a:r>
              <a:rPr lang="en-ID" dirty="0" err="1"/>
              <a:t>tak</a:t>
            </a:r>
            <a:r>
              <a:rPr lang="en-ID" dirty="0"/>
              <a:t> </a:t>
            </a:r>
            <a:r>
              <a:rPr lang="en-ID" dirty="0" err="1"/>
              <a:t>berdaya</a:t>
            </a:r>
            <a:r>
              <a:rPr lang="en-ID" dirty="0"/>
              <a:t>,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takut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bahaya</a:t>
            </a:r>
            <a:r>
              <a:rPr lang="en-ID" dirty="0"/>
              <a:t>,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keyakinan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kekuatan</a:t>
            </a:r>
            <a:r>
              <a:rPr lang="en-ID" dirty="0"/>
              <a:t> dan </a:t>
            </a:r>
            <a:r>
              <a:rPr lang="en-ID" dirty="0" err="1"/>
              <a:t>perlindungan</a:t>
            </a:r>
            <a:r>
              <a:rPr lang="en-ID" dirty="0"/>
              <a:t> </a:t>
            </a:r>
            <a:r>
              <a:rPr lang="en-ID" dirty="0" err="1"/>
              <a:t>induknya</a:t>
            </a:r>
            <a:r>
              <a:rPr lang="en-ID" dirty="0"/>
              <a:t>, </a:t>
            </a:r>
            <a:r>
              <a:rPr lang="en-ID" dirty="0" err="1"/>
              <a:t>demikian</a:t>
            </a:r>
            <a:r>
              <a:rPr lang="en-ID" dirty="0"/>
              <a:t> pula Israel, yang </a:t>
            </a:r>
            <a:r>
              <a:rPr lang="en-ID" dirty="0" err="1"/>
              <a:t>lemah</a:t>
            </a:r>
            <a:r>
              <a:rPr lang="en-ID" dirty="0"/>
              <a:t>, </a:t>
            </a:r>
            <a:r>
              <a:rPr lang="en-ID" dirty="0" err="1"/>
              <a:t>tak</a:t>
            </a:r>
            <a:r>
              <a:rPr lang="en-ID" dirty="0"/>
              <a:t> </a:t>
            </a:r>
            <a:r>
              <a:rPr lang="en-ID" dirty="0" err="1"/>
              <a:t>berdaya</a:t>
            </a:r>
            <a:r>
              <a:rPr lang="en-ID" dirty="0"/>
              <a:t>, dan </a:t>
            </a:r>
            <a:r>
              <a:rPr lang="en-ID" dirty="0" err="1"/>
              <a:t>takut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yang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,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iman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kuasa</a:t>
            </a:r>
            <a:r>
              <a:rPr lang="en-ID" dirty="0"/>
              <a:t> </a:t>
            </a:r>
            <a:r>
              <a:rPr lang="en-ID" dirty="0" err="1"/>
              <a:t>ilahi</a:t>
            </a:r>
            <a:r>
              <a:rPr lang="en-ID" dirty="0"/>
              <a:t> (</a:t>
            </a:r>
            <a:r>
              <a:rPr lang="en-ID" dirty="0" err="1"/>
              <a:t>Ulangan</a:t>
            </a:r>
            <a:r>
              <a:rPr lang="en-ID" dirty="0"/>
              <a:t> 32:11, 12).</a:t>
            </a:r>
          </a:p>
          <a:p>
            <a:endParaRPr lang="en-ID" dirty="0"/>
          </a:p>
          <a:p>
            <a:r>
              <a:rPr lang="en-ID" b="1" dirty="0"/>
              <a:t>5. Jika </a:t>
            </a:r>
            <a:r>
              <a:rPr lang="en-ID" b="1" dirty="0" err="1"/>
              <a:t>kamu</a:t>
            </a:r>
            <a:r>
              <a:rPr lang="en-ID" b="1" dirty="0"/>
              <a:t> </a:t>
            </a:r>
            <a:r>
              <a:rPr lang="en-ID" b="1" dirty="0" err="1"/>
              <a:t>mau</a:t>
            </a:r>
            <a:r>
              <a:rPr lang="en-ID" b="1" dirty="0"/>
              <a:t> </a:t>
            </a:r>
            <a:r>
              <a:rPr lang="en-ID" b="1" dirty="0" err="1"/>
              <a:t>taat</a:t>
            </a:r>
            <a:r>
              <a:rPr lang="en-ID" b="1" dirty="0"/>
              <a:t>. </a:t>
            </a:r>
            <a:r>
              <a:rPr lang="en-ID" dirty="0" err="1"/>
              <a:t>Alih-alih</a:t>
            </a:r>
            <a:r>
              <a:rPr lang="en-ID" dirty="0"/>
              <a:t> </a:t>
            </a:r>
            <a:r>
              <a:rPr lang="en-ID" dirty="0" err="1"/>
              <a:t>memerintahkan</a:t>
            </a:r>
            <a:r>
              <a:rPr lang="en-ID" dirty="0"/>
              <a:t> orang </a:t>
            </a:r>
            <a:r>
              <a:rPr lang="en-ID" dirty="0" err="1"/>
              <a:t>Ibrani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menepati</a:t>
            </a:r>
            <a:r>
              <a:rPr lang="en-ID" dirty="0"/>
              <a:t> </a:t>
            </a:r>
            <a:r>
              <a:rPr lang="en-ID" dirty="0" err="1"/>
              <a:t>perjanjian</a:t>
            </a:r>
            <a:r>
              <a:rPr lang="en-ID" dirty="0"/>
              <a:t>-Nya, </a:t>
            </a:r>
            <a:r>
              <a:rPr lang="en-ID" dirty="0" err="1"/>
              <a:t>sebagaimana</a:t>
            </a:r>
            <a:r>
              <a:rPr lang="en-ID" dirty="0"/>
              <a:t> </a:t>
            </a:r>
            <a:r>
              <a:rPr lang="en-ID" dirty="0" err="1"/>
              <a:t>hak</a:t>
            </a:r>
            <a:r>
              <a:rPr lang="en-ID" dirty="0"/>
              <a:t> </a:t>
            </a:r>
            <a:r>
              <a:rPr lang="en-ID" dirty="0" err="1"/>
              <a:t>kedaulatan</a:t>
            </a:r>
            <a:r>
              <a:rPr lang="en-ID" dirty="0"/>
              <a:t>-Nya, Allah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murah</a:t>
            </a:r>
            <a:r>
              <a:rPr lang="en-ID" dirty="0"/>
              <a:t> </a:t>
            </a:r>
            <a:r>
              <a:rPr lang="en-ID" dirty="0" err="1"/>
              <a:t>hati</a:t>
            </a:r>
            <a:r>
              <a:rPr lang="en-ID" dirty="0"/>
              <a:t> </a:t>
            </a:r>
            <a:r>
              <a:rPr lang="en-ID" dirty="0" err="1"/>
              <a:t>mengundang</a:t>
            </a:r>
            <a:r>
              <a:rPr lang="en-ID" dirty="0"/>
              <a:t> </a:t>
            </a:r>
            <a:r>
              <a:rPr lang="en-ID" dirty="0" err="1"/>
              <a:t>umat</a:t>
            </a:r>
            <a:r>
              <a:rPr lang="en-ID" dirty="0"/>
              <a:t>-Nya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bermanfaat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. Satu-</a:t>
            </a:r>
            <a:r>
              <a:rPr lang="en-ID" dirty="0" err="1"/>
              <a:t>satunya</a:t>
            </a:r>
            <a:r>
              <a:rPr lang="en-ID" dirty="0"/>
              <a:t> </a:t>
            </a:r>
            <a:r>
              <a:rPr lang="en-ID" dirty="0" err="1"/>
              <a:t>jalan</a:t>
            </a:r>
            <a:r>
              <a:rPr lang="en-ID" dirty="0"/>
              <a:t> di mana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berjalan</a:t>
            </a:r>
            <a:r>
              <a:rPr lang="en-ID" dirty="0"/>
              <a:t> </a:t>
            </a:r>
            <a:r>
              <a:rPr lang="en-ID" dirty="0" err="1"/>
              <a:t>bersama</a:t>
            </a:r>
            <a:r>
              <a:rPr lang="en-ID" dirty="0"/>
              <a:t> Allah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ketaatan</a:t>
            </a:r>
            <a:r>
              <a:rPr lang="en-ID" dirty="0"/>
              <a:t>.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ketaatan</a:t>
            </a:r>
            <a:r>
              <a:rPr lang="en-ID" dirty="0"/>
              <a:t>, Allah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mengizinkan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Allah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menjadikan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umat</a:t>
            </a:r>
            <a:r>
              <a:rPr lang="en-ID" dirty="0"/>
              <a:t> </a:t>
            </a:r>
            <a:r>
              <a:rPr lang="en-ID" dirty="0" err="1"/>
              <a:t>pilihan</a:t>
            </a:r>
            <a:r>
              <a:rPr lang="en-ID" dirty="0"/>
              <a:t>-Nya. Kasih </a:t>
            </a:r>
            <a:r>
              <a:rPr lang="en-ID" dirty="0" err="1"/>
              <a:t>karunia</a:t>
            </a:r>
            <a:r>
              <a:rPr lang="en-ID" dirty="0"/>
              <a:t> </a:t>
            </a:r>
            <a:r>
              <a:rPr lang="en-ID" dirty="0" err="1"/>
              <a:t>Injil</a:t>
            </a:r>
            <a:r>
              <a:rPr lang="en-ID" dirty="0"/>
              <a:t>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 yang </a:t>
            </a:r>
            <a:r>
              <a:rPr lang="en-ID" dirty="0" err="1"/>
              <a:t>membawa</a:t>
            </a:r>
            <a:r>
              <a:rPr lang="en-ID" dirty="0"/>
              <a:t> </a:t>
            </a:r>
            <a:r>
              <a:rPr lang="en-ID" dirty="0" err="1"/>
              <a:t>keselamatan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orang (Titus 2:11)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melepaskan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kewajiban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menaati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ilahi</a:t>
            </a:r>
            <a:r>
              <a:rPr lang="en-ID" dirty="0"/>
              <a:t> (Rm. 3:31). Iman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 yang </a:t>
            </a:r>
            <a:r>
              <a:rPr lang="en-ID" dirty="0" err="1"/>
              <a:t>menebus</a:t>
            </a:r>
            <a:r>
              <a:rPr lang="en-ID" dirty="0"/>
              <a:t> </a:t>
            </a:r>
            <a:r>
              <a:rPr lang="en-ID" dirty="0" err="1"/>
              <a:t>terhubung</a:t>
            </a:r>
            <a:r>
              <a:rPr lang="en-ID" dirty="0"/>
              <a:t> </a:t>
            </a:r>
            <a:r>
              <a:rPr lang="en-ID" dirty="0" err="1"/>
              <a:t>erat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kuasa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 yang </a:t>
            </a:r>
            <a:r>
              <a:rPr lang="en-ID" dirty="0" err="1"/>
              <a:t>tinggal</a:t>
            </a:r>
            <a:r>
              <a:rPr lang="en-ID" dirty="0"/>
              <a:t> di </a:t>
            </a:r>
            <a:r>
              <a:rPr lang="en-ID" dirty="0" err="1"/>
              <a:t>dalam</a:t>
            </a:r>
            <a:r>
              <a:rPr lang="en-ID" dirty="0"/>
              <a:t>, yang </a:t>
            </a:r>
            <a:r>
              <a:rPr lang="en-ID" dirty="0" err="1"/>
              <a:t>memampukan</a:t>
            </a:r>
            <a:r>
              <a:rPr lang="en-ID" dirty="0"/>
              <a:t> </a:t>
            </a:r>
            <a:r>
              <a:rPr lang="en-ID" dirty="0" err="1"/>
              <a:t>seseorang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menaati</a:t>
            </a:r>
            <a:r>
              <a:rPr lang="en-ID" dirty="0"/>
              <a:t> </a:t>
            </a:r>
            <a:r>
              <a:rPr lang="en-ID" dirty="0" err="1"/>
              <a:t>Sepuluh</a:t>
            </a:r>
            <a:r>
              <a:rPr lang="en-ID" dirty="0"/>
              <a:t> </a:t>
            </a:r>
            <a:r>
              <a:rPr lang="en-ID" dirty="0" err="1"/>
              <a:t>Perintah</a:t>
            </a:r>
            <a:r>
              <a:rPr lang="en-ID" dirty="0"/>
              <a:t> Allah (Rm. 8:1-4). </a:t>
            </a:r>
            <a:r>
              <a:rPr lang="en-ID" dirty="0" err="1"/>
              <a:t>Yesus</a:t>
            </a:r>
            <a:r>
              <a:rPr lang="en-ID" dirty="0"/>
              <a:t> dan para </a:t>
            </a:r>
            <a:r>
              <a:rPr lang="en-ID" dirty="0" err="1"/>
              <a:t>rasul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sangat</a:t>
            </a:r>
            <a:r>
              <a:rPr lang="en-ID" dirty="0"/>
              <a:t> </a:t>
            </a:r>
            <a:r>
              <a:rPr lang="en-ID" dirty="0" err="1"/>
              <a:t>tegas</a:t>
            </a:r>
            <a:r>
              <a:rPr lang="en-ID" dirty="0"/>
              <a:t> </a:t>
            </a:r>
            <a:r>
              <a:rPr lang="en-ID" dirty="0" err="1"/>
              <a:t>meneguhkan</a:t>
            </a:r>
            <a:r>
              <a:rPr lang="en-ID" dirty="0"/>
              <a:t> </a:t>
            </a:r>
            <a:r>
              <a:rPr lang="en-ID" dirty="0" err="1"/>
              <a:t>prinsip</a:t>
            </a:r>
            <a:r>
              <a:rPr lang="en-ID" dirty="0"/>
              <a:t> </a:t>
            </a:r>
            <a:r>
              <a:rPr lang="en-ID" dirty="0" err="1"/>
              <a:t>ketaatan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ilahi</a:t>
            </a:r>
            <a:r>
              <a:rPr lang="en-ID" dirty="0"/>
              <a:t> (Mat. 5:17, 18; 19:16, 17; 1 Kor. 7:19; Yak. 1:25; 2:10–12; 1 Yoh. 2:3, 4).</a:t>
            </a:r>
          </a:p>
          <a:p>
            <a:endParaRPr lang="en-ID" dirty="0"/>
          </a:p>
          <a:p>
            <a:r>
              <a:rPr lang="en-ID" b="1" dirty="0" err="1"/>
              <a:t>Perjanjian</a:t>
            </a:r>
            <a:r>
              <a:rPr lang="en-ID" b="1" dirty="0"/>
              <a:t>-Ku.</a:t>
            </a:r>
            <a:r>
              <a:rPr lang="en-ID" dirty="0"/>
              <a:t> </a:t>
            </a:r>
            <a:r>
              <a:rPr lang="en-ID" dirty="0" err="1"/>
              <a:t>Perjanjian</a:t>
            </a:r>
            <a:r>
              <a:rPr lang="en-ID" dirty="0"/>
              <a:t> yang Allah buat </a:t>
            </a:r>
            <a:r>
              <a:rPr lang="en-ID" dirty="0" err="1"/>
              <a:t>dengan</a:t>
            </a:r>
            <a:r>
              <a:rPr lang="en-ID" dirty="0"/>
              <a:t> Israel di Sinai </a:t>
            </a:r>
            <a:r>
              <a:rPr lang="en-ID" dirty="0" err="1"/>
              <a:t>umumnya</a:t>
            </a:r>
            <a:r>
              <a:rPr lang="en-ID" dirty="0"/>
              <a:t> </a:t>
            </a:r>
            <a:r>
              <a:rPr lang="en-ID" dirty="0" err="1"/>
              <a:t>disebut</a:t>
            </a:r>
            <a:r>
              <a:rPr lang="en-ID" dirty="0"/>
              <a:t> "</a:t>
            </a:r>
            <a:r>
              <a:rPr lang="en-ID" dirty="0" err="1"/>
              <a:t>perjanjian</a:t>
            </a:r>
            <a:r>
              <a:rPr lang="en-ID" dirty="0"/>
              <a:t> lama" (</a:t>
            </a:r>
            <a:r>
              <a:rPr lang="en-ID" dirty="0" err="1"/>
              <a:t>Ibr</a:t>
            </a:r>
            <a:r>
              <a:rPr lang="en-ID" dirty="0"/>
              <a:t>. 8:13). Karena </a:t>
            </a:r>
            <a:r>
              <a:rPr lang="en-ID" dirty="0" err="1"/>
              <a:t>kegagalan</a:t>
            </a:r>
            <a:r>
              <a:rPr lang="en-ID" dirty="0"/>
              <a:t> </a:t>
            </a:r>
            <a:r>
              <a:rPr lang="en-ID" dirty="0" err="1"/>
              <a:t>umat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sepenuhnya</a:t>
            </a:r>
            <a:r>
              <a:rPr lang="en-ID" dirty="0"/>
              <a:t> </a:t>
            </a:r>
            <a:r>
              <a:rPr lang="en-ID" dirty="0" err="1"/>
              <a:t>memahami</a:t>
            </a:r>
            <a:r>
              <a:rPr lang="en-ID" dirty="0"/>
              <a:t> </a:t>
            </a:r>
            <a:r>
              <a:rPr lang="en-ID" dirty="0" err="1"/>
              <a:t>tujuan</a:t>
            </a:r>
            <a:r>
              <a:rPr lang="en-ID" dirty="0"/>
              <a:t> Allah dan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masuk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semangat</a:t>
            </a:r>
            <a:r>
              <a:rPr lang="en-ID" dirty="0"/>
              <a:t> </a:t>
            </a:r>
            <a:r>
              <a:rPr lang="en-ID" dirty="0" err="1"/>
              <a:t>sejati</a:t>
            </a:r>
            <a:r>
              <a:rPr lang="en-ID" dirty="0"/>
              <a:t> </a:t>
            </a:r>
            <a:r>
              <a:rPr lang="en-ID" dirty="0" err="1"/>
              <a:t>perjanjian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perjanjian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tampak</a:t>
            </a:r>
            <a:r>
              <a:rPr lang="en-ID" dirty="0"/>
              <a:t> </a:t>
            </a:r>
            <a:r>
              <a:rPr lang="en-ID" dirty="0" err="1"/>
              <a:t>kontras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perjanjian</a:t>
            </a:r>
            <a:r>
              <a:rPr lang="en-ID" dirty="0"/>
              <a:t> </a:t>
            </a:r>
            <a:r>
              <a:rPr lang="en-ID" dirty="0" err="1"/>
              <a:t>baru</a:t>
            </a:r>
            <a:r>
              <a:rPr lang="en-ID" dirty="0"/>
              <a:t>,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perjanjian</a:t>
            </a:r>
            <a:r>
              <a:rPr lang="en-ID" dirty="0"/>
              <a:t> </a:t>
            </a:r>
            <a:r>
              <a:rPr lang="en-ID" dirty="0" err="1"/>
              <a:t>Injil</a:t>
            </a:r>
            <a:r>
              <a:rPr lang="en-ID" dirty="0"/>
              <a:t>,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berikut</a:t>
            </a:r>
            <a:r>
              <a:rPr lang="en-ID" dirty="0"/>
              <a:t>: (1) </a:t>
            </a:r>
            <a:r>
              <a:rPr lang="en-ID" dirty="0" err="1"/>
              <a:t>Perjanjian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mendasar</a:t>
            </a:r>
            <a:r>
              <a:rPr lang="en-ID" dirty="0"/>
              <a:t> (Gal. 4:1–5). (2) </a:t>
            </a:r>
            <a:r>
              <a:rPr lang="en-ID" dirty="0" err="1"/>
              <a:t>Perjanjian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erat</a:t>
            </a:r>
            <a:r>
              <a:rPr lang="en-ID" dirty="0"/>
              <a:t> </a:t>
            </a:r>
            <a:r>
              <a:rPr lang="en-ID" dirty="0" err="1"/>
              <a:t>kaitannya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ritus</a:t>
            </a:r>
            <a:r>
              <a:rPr lang="en-ID" dirty="0"/>
              <a:t> dan </a:t>
            </a:r>
            <a:r>
              <a:rPr lang="en-ID" dirty="0" err="1"/>
              <a:t>upacara</a:t>
            </a:r>
            <a:r>
              <a:rPr lang="en-ID" dirty="0"/>
              <a:t> </a:t>
            </a:r>
            <a:r>
              <a:rPr lang="en-ID" dirty="0" err="1"/>
              <a:t>lahiriah</a:t>
            </a:r>
            <a:r>
              <a:rPr lang="en-ID" dirty="0"/>
              <a:t> (</a:t>
            </a:r>
            <a:r>
              <a:rPr lang="en-ID" dirty="0" err="1"/>
              <a:t>Ibr</a:t>
            </a:r>
            <a:r>
              <a:rPr lang="en-ID" dirty="0"/>
              <a:t>. 9:1). (3) </a:t>
            </a:r>
            <a:r>
              <a:rPr lang="en-ID" dirty="0" err="1"/>
              <a:t>Motifnya</a:t>
            </a:r>
            <a:r>
              <a:rPr lang="en-ID" dirty="0"/>
              <a:t> </a:t>
            </a:r>
            <a:r>
              <a:rPr lang="en-ID" dirty="0" err="1"/>
              <a:t>sebagian</a:t>
            </a:r>
            <a:r>
              <a:rPr lang="en-ID" dirty="0"/>
              <a:t> </a:t>
            </a:r>
            <a:r>
              <a:rPr lang="en-ID" dirty="0" err="1"/>
              <a:t>besar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hukuman</a:t>
            </a:r>
            <a:r>
              <a:rPr lang="en-ID" dirty="0"/>
              <a:t> dan </a:t>
            </a:r>
            <a:r>
              <a:rPr lang="en-ID" dirty="0" err="1"/>
              <a:t>pahala</a:t>
            </a:r>
            <a:r>
              <a:rPr lang="en-ID" dirty="0"/>
              <a:t>, </a:t>
            </a:r>
            <a:r>
              <a:rPr lang="en-ID" dirty="0" err="1"/>
              <a:t>karena</a:t>
            </a:r>
            <a:r>
              <a:rPr lang="en-ID" dirty="0"/>
              <a:t>, </a:t>
            </a:r>
            <a:r>
              <a:rPr lang="en-ID" dirty="0" err="1"/>
              <a:t>sebagai</a:t>
            </a:r>
            <a:r>
              <a:rPr lang="en-ID" dirty="0"/>
              <a:t> "</a:t>
            </a:r>
            <a:r>
              <a:rPr lang="en-ID" dirty="0" err="1"/>
              <a:t>anak-anak</a:t>
            </a:r>
            <a:r>
              <a:rPr lang="en-ID" dirty="0"/>
              <a:t>", </a:t>
            </a:r>
            <a:r>
              <a:rPr lang="en-ID" dirty="0" err="1"/>
              <a:t>inilah</a:t>
            </a:r>
            <a:r>
              <a:rPr lang="en-ID" dirty="0"/>
              <a:t> </a:t>
            </a:r>
            <a:r>
              <a:rPr lang="en-ID" dirty="0" err="1"/>
              <a:t>satu-satunya</a:t>
            </a:r>
            <a:r>
              <a:rPr lang="en-ID" dirty="0"/>
              <a:t> </a:t>
            </a:r>
            <a:r>
              <a:rPr lang="en-ID" dirty="0" err="1"/>
              <a:t>insentif</a:t>
            </a:r>
            <a:r>
              <a:rPr lang="en-ID" dirty="0"/>
              <a:t> yang </a:t>
            </a:r>
            <a:r>
              <a:rPr lang="en-ID" dirty="0" err="1"/>
              <a:t>siap</a:t>
            </a:r>
            <a:r>
              <a:rPr lang="en-ID" dirty="0"/>
              <a:t> </a:t>
            </a:r>
            <a:r>
              <a:rPr lang="en-ID" dirty="0" err="1"/>
              <a:t>dipahami</a:t>
            </a:r>
            <a:r>
              <a:rPr lang="en-ID" dirty="0"/>
              <a:t> Israel (Gal. 4:3; </a:t>
            </a:r>
            <a:r>
              <a:rPr lang="en-ID" dirty="0" err="1"/>
              <a:t>hlm</a:t>
            </a:r>
            <a:r>
              <a:rPr lang="en-ID" dirty="0"/>
              <a:t>. 371). (4) </a:t>
            </a:r>
            <a:r>
              <a:rPr lang="en-ID" dirty="0" err="1"/>
              <a:t>Berkat-berkatnya</a:t>
            </a:r>
            <a:r>
              <a:rPr lang="en-ID" dirty="0"/>
              <a:t> </a:t>
            </a:r>
            <a:r>
              <a:rPr lang="en-ID" dirty="0" err="1"/>
              <a:t>sebagian</a:t>
            </a:r>
            <a:r>
              <a:rPr lang="en-ID" dirty="0"/>
              <a:t> </a:t>
            </a:r>
            <a:r>
              <a:rPr lang="en-ID" dirty="0" err="1"/>
              <a:t>besar</a:t>
            </a:r>
            <a:r>
              <a:rPr lang="en-ID" dirty="0"/>
              <a:t> </a:t>
            </a:r>
            <a:r>
              <a:rPr lang="en-ID" dirty="0" err="1"/>
              <a:t>bersifat</a:t>
            </a:r>
            <a:r>
              <a:rPr lang="en-ID" dirty="0"/>
              <a:t> </a:t>
            </a:r>
            <a:r>
              <a:rPr lang="en-ID" dirty="0" err="1"/>
              <a:t>sementara</a:t>
            </a:r>
            <a:r>
              <a:rPr lang="en-ID" dirty="0"/>
              <a:t>. (5) Israel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percaya</a:t>
            </a:r>
            <a:r>
              <a:rPr lang="en-ID" dirty="0"/>
              <a:t> pada </a:t>
            </a:r>
            <a:r>
              <a:rPr lang="en-ID" dirty="0" err="1"/>
              <a:t>pencapaian</a:t>
            </a:r>
            <a:r>
              <a:rPr lang="en-ID" dirty="0"/>
              <a:t> dan </a:t>
            </a:r>
            <a:r>
              <a:rPr lang="en-ID" dirty="0" err="1"/>
              <a:t>perbuatan</a:t>
            </a:r>
            <a:r>
              <a:rPr lang="en-ID" dirty="0"/>
              <a:t> </a:t>
            </a:r>
            <a:r>
              <a:rPr lang="en-ID" dirty="0" err="1"/>
              <a:t>baik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daripada</a:t>
            </a:r>
            <a:r>
              <a:rPr lang="en-ID" dirty="0"/>
              <a:t> pada </a:t>
            </a:r>
            <a:r>
              <a:rPr lang="en-ID" dirty="0" err="1"/>
              <a:t>kasih</a:t>
            </a:r>
            <a:r>
              <a:rPr lang="en-ID" dirty="0"/>
              <a:t> </a:t>
            </a:r>
            <a:r>
              <a:rPr lang="en-ID" dirty="0" err="1"/>
              <a:t>karunia</a:t>
            </a:r>
            <a:r>
              <a:rPr lang="en-ID" dirty="0"/>
              <a:t> </a:t>
            </a:r>
            <a:r>
              <a:rPr lang="en-ID" dirty="0" err="1"/>
              <a:t>ilahi</a:t>
            </a:r>
            <a:r>
              <a:rPr lang="en-ID" dirty="0"/>
              <a:t> dan </a:t>
            </a:r>
            <a:r>
              <a:rPr lang="en-ID" dirty="0" err="1"/>
              <a:t>Juruselamat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dosa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Kel</a:t>
            </a:r>
            <a:r>
              <a:rPr lang="en-ID" dirty="0"/>
              <a:t>. 19:8). </a:t>
            </a:r>
            <a:r>
              <a:rPr lang="en-ID" dirty="0" err="1"/>
              <a:t>Berkat</a:t>
            </a:r>
            <a:r>
              <a:rPr lang="en-ID" dirty="0"/>
              <a:t> </a:t>
            </a:r>
            <a:r>
              <a:rPr lang="en-ID" dirty="0" err="1"/>
              <a:t>utama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perjanjian</a:t>
            </a:r>
            <a:r>
              <a:rPr lang="en-ID" dirty="0"/>
              <a:t> </a:t>
            </a:r>
            <a:r>
              <a:rPr lang="en-ID" dirty="0" err="1"/>
              <a:t>baru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iman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, </a:t>
            </a:r>
            <a:r>
              <a:rPr lang="en-ID" dirty="0" err="1"/>
              <a:t>kuasa</a:t>
            </a:r>
            <a:r>
              <a:rPr lang="en-ID" dirty="0"/>
              <a:t> </a:t>
            </a:r>
            <a:r>
              <a:rPr lang="en-ID" dirty="0" err="1"/>
              <a:t>dilimpahkan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orang </a:t>
            </a:r>
            <a:r>
              <a:rPr lang="en-ID" dirty="0" err="1"/>
              <a:t>percaya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menggenapi</a:t>
            </a:r>
            <a:r>
              <a:rPr lang="en-ID" dirty="0"/>
              <a:t> "</a:t>
            </a:r>
            <a:r>
              <a:rPr lang="en-ID" dirty="0" err="1"/>
              <a:t>kebenaran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Taurat</a:t>
            </a:r>
            <a:r>
              <a:rPr lang="en-ID" dirty="0"/>
              <a:t>" (Rm. 8:1-4; </a:t>
            </a:r>
            <a:r>
              <a:rPr lang="en-ID" dirty="0" err="1"/>
              <a:t>bdk</a:t>
            </a:r>
            <a:r>
              <a:rPr lang="en-ID" dirty="0"/>
              <a:t>. </a:t>
            </a:r>
            <a:r>
              <a:rPr lang="en-ID" dirty="0" err="1"/>
              <a:t>Kis</a:t>
            </a:r>
            <a:r>
              <a:rPr lang="en-ID" dirty="0"/>
              <a:t>. 13:37-39). Allah </a:t>
            </a:r>
            <a:r>
              <a:rPr lang="en-ID" dirty="0" err="1"/>
              <a:t>mengizinkan</a:t>
            </a:r>
            <a:r>
              <a:rPr lang="en-ID" dirty="0"/>
              <a:t> Israel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mencoba</a:t>
            </a:r>
            <a:r>
              <a:rPr lang="en-ID" dirty="0"/>
              <a:t> </a:t>
            </a:r>
            <a:r>
              <a:rPr lang="en-ID" dirty="0" err="1"/>
              <a:t>menaati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Taurat</a:t>
            </a:r>
            <a:r>
              <a:rPr lang="en-ID" dirty="0"/>
              <a:t>, agar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menyadari</a:t>
            </a:r>
            <a:r>
              <a:rPr lang="en-ID" dirty="0"/>
              <a:t> </a:t>
            </a:r>
            <a:r>
              <a:rPr lang="en-ID" dirty="0" err="1"/>
              <a:t>ketidakmampuan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yang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keliru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rasa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lakukan</a:t>
            </a:r>
            <a:r>
              <a:rPr lang="en-ID" dirty="0"/>
              <a:t>.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demikian</a:t>
            </a:r>
            <a:r>
              <a:rPr lang="en-ID" dirty="0"/>
              <a:t>,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dituntun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kepercayaan</a:t>
            </a:r>
            <a:r>
              <a:rPr lang="en-ID" dirty="0"/>
              <a:t> pada </a:t>
            </a:r>
            <a:r>
              <a:rPr lang="en-ID" dirty="0" err="1"/>
              <a:t>diri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kepercayaan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Allah,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keyakinan</a:t>
            </a:r>
            <a:r>
              <a:rPr lang="en-ID" dirty="0"/>
              <a:t> pada </a:t>
            </a:r>
            <a:r>
              <a:rPr lang="en-ID" dirty="0" err="1"/>
              <a:t>usaha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iman</a:t>
            </a:r>
            <a:r>
              <a:rPr lang="en-ID" dirty="0"/>
              <a:t> pada </a:t>
            </a:r>
            <a:r>
              <a:rPr lang="en-ID" dirty="0" err="1"/>
              <a:t>pencapaian</a:t>
            </a:r>
            <a:r>
              <a:rPr lang="en-ID" dirty="0"/>
              <a:t> </a:t>
            </a:r>
            <a:r>
              <a:rPr lang="en-ID" dirty="0" err="1"/>
              <a:t>ilahi</a:t>
            </a:r>
            <a:r>
              <a:rPr lang="en-ID" dirty="0"/>
              <a:t>.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demikian</a:t>
            </a:r>
            <a:r>
              <a:rPr lang="en-ID" dirty="0"/>
              <a:t>,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Taurat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sarana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menuntun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satu-satunya</a:t>
            </a:r>
            <a:r>
              <a:rPr lang="en-ID" dirty="0"/>
              <a:t> </a:t>
            </a:r>
            <a:r>
              <a:rPr lang="en-ID" dirty="0" err="1"/>
              <a:t>Juruselamat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dosa</a:t>
            </a:r>
            <a:r>
              <a:rPr lang="en-ID" dirty="0"/>
              <a:t> (Gal. 3:23-26).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demikian</a:t>
            </a:r>
            <a:r>
              <a:rPr lang="en-ID" dirty="0"/>
              <a:t>, </a:t>
            </a:r>
            <a:r>
              <a:rPr lang="en-ID" dirty="0" err="1"/>
              <a:t>jalan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dipersiapkan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hubungan</a:t>
            </a:r>
            <a:r>
              <a:rPr lang="en-ID" dirty="0"/>
              <a:t> </a:t>
            </a:r>
            <a:r>
              <a:rPr lang="en-ID" dirty="0" err="1"/>
              <a:t>perjanjian</a:t>
            </a:r>
            <a:r>
              <a:rPr lang="en-ID" dirty="0"/>
              <a:t> yang </a:t>
            </a:r>
            <a:r>
              <a:rPr lang="en-ID" dirty="0" err="1"/>
              <a:t>baru</a:t>
            </a:r>
            <a:r>
              <a:rPr lang="en-ID" dirty="0"/>
              <a:t>, </a:t>
            </a:r>
            <a:r>
              <a:rPr lang="en-ID" dirty="0" err="1"/>
              <a:t>Injil</a:t>
            </a:r>
            <a:r>
              <a:rPr lang="en-ID" dirty="0"/>
              <a:t> </a:t>
            </a:r>
            <a:r>
              <a:rPr lang="en-ID" dirty="0" err="1"/>
              <a:t>kasih</a:t>
            </a:r>
            <a:r>
              <a:rPr lang="en-ID" dirty="0"/>
              <a:t> </a:t>
            </a:r>
            <a:r>
              <a:rPr lang="en-ID" dirty="0" err="1"/>
              <a:t>karunia</a:t>
            </a:r>
            <a:r>
              <a:rPr lang="en-ID" dirty="0"/>
              <a:t> </a:t>
            </a:r>
            <a:r>
              <a:rPr lang="en-ID" dirty="0" err="1"/>
              <a:t>ilahi</a:t>
            </a:r>
            <a:r>
              <a:rPr lang="en-ID" dirty="0"/>
              <a:t>, </a:t>
            </a:r>
            <a:r>
              <a:rPr lang="en-ID" dirty="0" err="1"/>
              <a:t>hukum</a:t>
            </a:r>
            <a:r>
              <a:rPr lang="en-ID" dirty="0"/>
              <a:t> yang </a:t>
            </a:r>
            <a:r>
              <a:rPr lang="en-ID" dirty="0" err="1"/>
              <a:t>dipelihara</a:t>
            </a:r>
            <a:r>
              <a:rPr lang="en-ID" dirty="0"/>
              <a:t> di </a:t>
            </a:r>
            <a:r>
              <a:rPr lang="en-ID" dirty="0" err="1"/>
              <a:t>dalam</a:t>
            </a:r>
            <a:r>
              <a:rPr lang="en-ID" dirty="0"/>
              <a:t> dan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 (</a:t>
            </a:r>
            <a:r>
              <a:rPr lang="en-ID" dirty="0" err="1"/>
              <a:t>Yer</a:t>
            </a:r>
            <a:r>
              <a:rPr lang="en-ID" dirty="0"/>
              <a:t>. 31:31-34; Rm. 3:21-31; 8:1-4; </a:t>
            </a:r>
            <a:r>
              <a:rPr lang="en-ID" dirty="0" err="1"/>
              <a:t>Ibr</a:t>
            </a:r>
            <a:r>
              <a:rPr lang="en-ID" dirty="0"/>
              <a:t>. 8:7-11). </a:t>
            </a:r>
            <a:r>
              <a:rPr lang="en-ID" dirty="0" err="1"/>
              <a:t>Sebagaimana</a:t>
            </a:r>
            <a:r>
              <a:rPr lang="en-ID" dirty="0"/>
              <a:t> </a:t>
            </a:r>
            <a:r>
              <a:rPr lang="en-ID" dirty="0" err="1"/>
              <a:t>dinyatakan</a:t>
            </a:r>
            <a:r>
              <a:rPr lang="en-ID" dirty="0"/>
              <a:t> Paulus, </a:t>
            </a:r>
            <a:r>
              <a:rPr lang="en-ID" dirty="0" err="1"/>
              <a:t>hubungan</a:t>
            </a:r>
            <a:r>
              <a:rPr lang="en-ID" dirty="0"/>
              <a:t> </a:t>
            </a:r>
            <a:r>
              <a:rPr lang="en-ID" dirty="0" err="1"/>
              <a:t>perjanjian</a:t>
            </a:r>
            <a:r>
              <a:rPr lang="en-ID" dirty="0"/>
              <a:t> yang </a:t>
            </a:r>
            <a:r>
              <a:rPr lang="en-ID" dirty="0" err="1"/>
              <a:t>baru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"</a:t>
            </a:r>
            <a:r>
              <a:rPr lang="en-ID" dirty="0" err="1"/>
              <a:t>membatalkan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Taurat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iman</a:t>
            </a:r>
            <a:r>
              <a:rPr lang="en-ID" dirty="0"/>
              <a:t>" (Rm. 3:31). Hukum </a:t>
            </a:r>
            <a:r>
              <a:rPr lang="en-ID" dirty="0" err="1"/>
              <a:t>Taurat</a:t>
            </a:r>
            <a:r>
              <a:rPr lang="en-ID" dirty="0"/>
              <a:t> </a:t>
            </a:r>
            <a:r>
              <a:rPr lang="en-ID" dirty="0" err="1"/>
              <a:t>tetap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standar</a:t>
            </a:r>
            <a:r>
              <a:rPr lang="en-ID" dirty="0"/>
              <a:t> </a:t>
            </a:r>
            <a:r>
              <a:rPr lang="en-ID" dirty="0" err="1"/>
              <a:t>kewajiban</a:t>
            </a:r>
            <a:r>
              <a:rPr lang="en-ID" dirty="0"/>
              <a:t>, </a:t>
            </a:r>
            <a:r>
              <a:rPr lang="en-ID" dirty="0" err="1"/>
              <a:t>norma</a:t>
            </a:r>
            <a:r>
              <a:rPr lang="en-ID" dirty="0"/>
              <a:t> </a:t>
            </a:r>
            <a:r>
              <a:rPr lang="en-ID" dirty="0" err="1"/>
              <a:t>praktik</a:t>
            </a:r>
            <a:r>
              <a:rPr lang="en-ID" dirty="0"/>
              <a:t> yang kudus. </a:t>
            </a:r>
            <a:r>
              <a:rPr lang="en-ID" dirty="0" err="1"/>
              <a:t>Perjanjian</a:t>
            </a:r>
            <a:r>
              <a:rPr lang="en-ID" dirty="0"/>
              <a:t> yang </a:t>
            </a:r>
            <a:r>
              <a:rPr lang="en-ID" dirty="0" err="1"/>
              <a:t>baru</a:t>
            </a:r>
            <a:r>
              <a:rPr lang="en-ID" dirty="0"/>
              <a:t> </a:t>
            </a:r>
            <a:r>
              <a:rPr lang="en-ID" dirty="0" err="1"/>
              <a:t>menetapkan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Taurat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aturan</a:t>
            </a:r>
            <a:r>
              <a:rPr lang="en-ID" dirty="0"/>
              <a:t> </a:t>
            </a:r>
            <a:r>
              <a:rPr lang="en-ID" dirty="0" err="1"/>
              <a:t>kebenaran</a:t>
            </a:r>
            <a:r>
              <a:rPr lang="en-ID" dirty="0"/>
              <a:t> yang </a:t>
            </a:r>
            <a:r>
              <a:rPr lang="en-ID" dirty="0" err="1"/>
              <a:t>kekal</a:t>
            </a:r>
            <a:r>
              <a:rPr lang="en-ID" dirty="0"/>
              <a:t>, yang </a:t>
            </a:r>
            <a:r>
              <a:rPr lang="en-ID" dirty="0" err="1"/>
              <a:t>tanpanya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perilaku</a:t>
            </a:r>
            <a:r>
              <a:rPr lang="en-ID" dirty="0"/>
              <a:t> yang kudus.</a:t>
            </a:r>
          </a:p>
          <a:p>
            <a:endParaRPr lang="en-ID" dirty="0"/>
          </a:p>
          <a:p>
            <a:r>
              <a:rPr lang="en-ID" b="1" dirty="0" err="1"/>
              <a:t>Harta</a:t>
            </a:r>
            <a:r>
              <a:rPr lang="en-ID" b="1" dirty="0"/>
              <a:t> yang </a:t>
            </a:r>
            <a:r>
              <a:rPr lang="en-ID" b="1" dirty="0" err="1"/>
              <a:t>istimewa</a:t>
            </a:r>
            <a:r>
              <a:rPr lang="en-ID" b="1" dirty="0"/>
              <a:t>. </a:t>
            </a:r>
            <a:r>
              <a:rPr lang="en-ID" dirty="0" err="1"/>
              <a:t>Melainkan</a:t>
            </a:r>
            <a:r>
              <a:rPr lang="en-ID" dirty="0"/>
              <a:t>, "</a:t>
            </a:r>
            <a:r>
              <a:rPr lang="en-ID" dirty="0" err="1"/>
              <a:t>milikku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" (RSV; </a:t>
            </a:r>
            <a:r>
              <a:rPr lang="en-ID" dirty="0" err="1"/>
              <a:t>lihat</a:t>
            </a:r>
            <a:r>
              <a:rPr lang="en-ID" dirty="0"/>
              <a:t> juga </a:t>
            </a:r>
            <a:r>
              <a:rPr lang="en-ID" dirty="0" err="1"/>
              <a:t>Mzm</a:t>
            </a:r>
            <a:r>
              <a:rPr lang="en-ID" dirty="0"/>
              <a:t>. 135:4; Yes. 43:1-4). Di </a:t>
            </a:r>
            <a:r>
              <a:rPr lang="en-ID" dirty="0" err="1"/>
              <a:t>mata</a:t>
            </a:r>
            <a:r>
              <a:rPr lang="en-ID" dirty="0"/>
              <a:t> Allah,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bangsa</a:t>
            </a:r>
            <a:r>
              <a:rPr lang="en-ID" dirty="0"/>
              <a:t> lain yang </a:t>
            </a:r>
            <a:r>
              <a:rPr lang="en-ID" dirty="0" err="1"/>
              <a:t>setara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Israel.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Allah, </a:t>
            </a:r>
            <a:r>
              <a:rPr lang="en-ID" dirty="0" err="1"/>
              <a:t>setiap</a:t>
            </a:r>
            <a:r>
              <a:rPr lang="en-ID" dirty="0"/>
              <a:t> orang Kristen yang </a:t>
            </a:r>
            <a:r>
              <a:rPr lang="en-ID" dirty="0" err="1"/>
              <a:t>dikuduskan</a:t>
            </a:r>
            <a:r>
              <a:rPr lang="en-ID" dirty="0"/>
              <a:t>,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permata</a:t>
            </a:r>
            <a:r>
              <a:rPr lang="en-ID" dirty="0"/>
              <a:t> di </a:t>
            </a:r>
            <a:r>
              <a:rPr lang="en-ID" dirty="0" err="1"/>
              <a:t>mahkota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, dan </a:t>
            </a:r>
            <a:r>
              <a:rPr lang="en-ID" dirty="0" err="1"/>
              <a:t>demikianlah</a:t>
            </a:r>
            <a:r>
              <a:rPr lang="en-ID" dirty="0"/>
              <a:t> yang </a:t>
            </a:r>
            <a:r>
              <a:rPr lang="en-ID" dirty="0" err="1"/>
              <a:t>dianggap</a:t>
            </a:r>
            <a:r>
              <a:rPr lang="en-ID" dirty="0"/>
              <a:t> oleh-Nya (Mal. 3:17; </a:t>
            </a:r>
            <a:r>
              <a:rPr lang="en-ID" dirty="0" err="1"/>
              <a:t>lihat</a:t>
            </a:r>
            <a:r>
              <a:rPr lang="en-ID" dirty="0"/>
              <a:t> 1 Petrus 2:9).</a:t>
            </a:r>
          </a:p>
          <a:p>
            <a:endParaRPr lang="en-ID" dirty="0"/>
          </a:p>
          <a:p>
            <a:r>
              <a:rPr lang="en-ID" b="1" dirty="0"/>
              <a:t>6. Kerajaan imam. </a:t>
            </a:r>
            <a:r>
              <a:rPr lang="en-ID" dirty="0" err="1"/>
              <a:t>Menurut</a:t>
            </a:r>
            <a:r>
              <a:rPr lang="en-ID" dirty="0"/>
              <a:t> </a:t>
            </a:r>
            <a:r>
              <a:rPr lang="en-ID" dirty="0" err="1"/>
              <a:t>rencana</a:t>
            </a:r>
            <a:r>
              <a:rPr lang="en-ID" dirty="0"/>
              <a:t> dan </a:t>
            </a:r>
            <a:r>
              <a:rPr lang="en-ID" dirty="0" err="1"/>
              <a:t>tujuan</a:t>
            </a:r>
            <a:r>
              <a:rPr lang="en-ID" dirty="0"/>
              <a:t> </a:t>
            </a:r>
            <a:r>
              <a:rPr lang="en-ID" dirty="0" err="1"/>
              <a:t>ilahi</a:t>
            </a:r>
            <a:r>
              <a:rPr lang="en-ID" dirty="0"/>
              <a:t>, </a:t>
            </a:r>
            <a:r>
              <a:rPr lang="en-ID" dirty="0" err="1"/>
              <a:t>bangsa</a:t>
            </a:r>
            <a:r>
              <a:rPr lang="en-ID" dirty="0"/>
              <a:t> Israel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bangsa</a:t>
            </a:r>
            <a:r>
              <a:rPr lang="en-ID" dirty="0"/>
              <a:t> yang agung </a:t>
            </a:r>
            <a:r>
              <a:rPr lang="en-ID" dirty="0" err="1"/>
              <a:t>sekaligus</a:t>
            </a:r>
            <a:r>
              <a:rPr lang="en-ID" dirty="0"/>
              <a:t> imam. Di dunia yang </a:t>
            </a:r>
            <a:r>
              <a:rPr lang="en-ID" dirty="0" err="1"/>
              <a:t>jahat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,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raja, </a:t>
            </a:r>
            <a:r>
              <a:rPr lang="en-ID" dirty="0" err="1"/>
              <a:t>baik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moral </a:t>
            </a:r>
            <a:r>
              <a:rPr lang="en-ID" dirty="0" err="1"/>
              <a:t>maupun</a:t>
            </a:r>
            <a:r>
              <a:rPr lang="en-ID" dirty="0"/>
              <a:t> </a:t>
            </a:r>
            <a:r>
              <a:rPr lang="en-ID" dirty="0" err="1"/>
              <a:t>rohani</a:t>
            </a:r>
            <a:r>
              <a:rPr lang="en-ID" dirty="0"/>
              <a:t>,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maksud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mengalahkan</a:t>
            </a:r>
            <a:r>
              <a:rPr lang="en-ID" dirty="0"/>
              <a:t> </a:t>
            </a:r>
            <a:r>
              <a:rPr lang="en-ID" dirty="0" err="1"/>
              <a:t>kuasa</a:t>
            </a:r>
            <a:r>
              <a:rPr lang="en-ID" dirty="0"/>
              <a:t> </a:t>
            </a:r>
            <a:r>
              <a:rPr lang="en-ID" dirty="0" err="1"/>
              <a:t>dosa</a:t>
            </a:r>
            <a:r>
              <a:rPr lang="en-ID" dirty="0"/>
              <a:t> (Wahyu 20:6). </a:t>
            </a:r>
            <a:r>
              <a:rPr lang="en-ID" dirty="0" err="1"/>
              <a:t>Sebagai</a:t>
            </a:r>
            <a:r>
              <a:rPr lang="en-ID" dirty="0"/>
              <a:t> imam,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mendekat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doa</a:t>
            </a:r>
            <a:r>
              <a:rPr lang="en-ID" dirty="0"/>
              <a:t>, </a:t>
            </a:r>
            <a:r>
              <a:rPr lang="en-ID" dirty="0" err="1"/>
              <a:t>pujian</a:t>
            </a:r>
            <a:r>
              <a:rPr lang="en-ID" dirty="0"/>
              <a:t>, dan </a:t>
            </a:r>
            <a:r>
              <a:rPr lang="en-ID" dirty="0" err="1"/>
              <a:t>persembahan</a:t>
            </a:r>
            <a:r>
              <a:rPr lang="en-ID" dirty="0"/>
              <a:t>.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perantara</a:t>
            </a:r>
            <a:r>
              <a:rPr lang="en-ID" dirty="0"/>
              <a:t> </a:t>
            </a:r>
            <a:r>
              <a:rPr lang="en-ID" dirty="0" err="1"/>
              <a:t>antara</a:t>
            </a:r>
            <a:r>
              <a:rPr lang="en-ID" dirty="0"/>
              <a:t> Allah dan </a:t>
            </a:r>
            <a:r>
              <a:rPr lang="en-ID" dirty="0" err="1"/>
              <a:t>bangsa-bangsa</a:t>
            </a:r>
            <a:r>
              <a:rPr lang="en-ID" dirty="0"/>
              <a:t> lain,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melayani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pengajar</a:t>
            </a:r>
            <a:r>
              <a:rPr lang="en-ID" dirty="0"/>
              <a:t>, </a:t>
            </a:r>
            <a:r>
              <a:rPr lang="en-ID" dirty="0" err="1"/>
              <a:t>pengkhotbah</a:t>
            </a:r>
            <a:r>
              <a:rPr lang="en-ID" dirty="0"/>
              <a:t>, dan </a:t>
            </a:r>
            <a:r>
              <a:rPr lang="en-ID" dirty="0" err="1"/>
              <a:t>nabi</a:t>
            </a:r>
            <a:r>
              <a:rPr lang="en-ID" dirty="0"/>
              <a:t>,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teladan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 kudus—</a:t>
            </a:r>
            <a:r>
              <a:rPr lang="en-ID" dirty="0" err="1"/>
              <a:t>penjelasan</a:t>
            </a:r>
            <a:r>
              <a:rPr lang="en-ID" dirty="0"/>
              <a:t> agama </a:t>
            </a:r>
            <a:r>
              <a:rPr lang="en-ID" dirty="0" err="1"/>
              <a:t>sejati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Surga</a:t>
            </a:r>
            <a:r>
              <a:rPr lang="en-ID" dirty="0"/>
              <a:t>.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kerajaan</a:t>
            </a:r>
            <a:r>
              <a:rPr lang="en-ID" dirty="0"/>
              <a:t>-Nya 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datang</a:t>
            </a:r>
            <a:r>
              <a:rPr lang="en-ID" dirty="0"/>
              <a:t>, Allah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tempat</a:t>
            </a:r>
            <a:r>
              <a:rPr lang="en-ID" dirty="0"/>
              <a:t> yang agung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-</a:t>
            </a:r>
            <a:r>
              <a:rPr lang="en-ID" dirty="0" err="1"/>
              <a:t>anak</a:t>
            </a:r>
            <a:r>
              <a:rPr lang="en-ID" dirty="0"/>
              <a:t>-Nya yang agung (Mat. 19:28; </a:t>
            </a:r>
            <a:r>
              <a:rPr lang="en-ID" dirty="0" err="1"/>
              <a:t>Luk</a:t>
            </a:r>
            <a:r>
              <a:rPr lang="en-ID" dirty="0"/>
              <a:t>. 19:17-19; Yoh. 14:1-3; </a:t>
            </a:r>
            <a:r>
              <a:rPr lang="en-ID" dirty="0" err="1"/>
              <a:t>Wahy</a:t>
            </a:r>
            <a:r>
              <a:rPr lang="en-ID" dirty="0"/>
              <a:t>. 1:6; 2:26; 3:21; </a:t>
            </a:r>
            <a:r>
              <a:rPr lang="en-ID" dirty="0" err="1"/>
              <a:t>bdk</a:t>
            </a:r>
            <a:r>
              <a:rPr lang="en-ID" dirty="0"/>
              <a:t>. Zak. 6:13).</a:t>
            </a:r>
          </a:p>
          <a:p>
            <a:endParaRPr lang="en-ID" dirty="0"/>
          </a:p>
          <a:p>
            <a:r>
              <a:rPr lang="en-ID" b="1" dirty="0" err="1"/>
              <a:t>Bangsa</a:t>
            </a:r>
            <a:r>
              <a:rPr lang="en-ID" b="1" dirty="0"/>
              <a:t> yang kudus.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umat</a:t>
            </a:r>
            <a:r>
              <a:rPr lang="en-ID" dirty="0"/>
              <a:t> yang </a:t>
            </a:r>
            <a:r>
              <a:rPr lang="en-ID" dirty="0" err="1"/>
              <a:t>dikuduskan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melayani</a:t>
            </a:r>
            <a:r>
              <a:rPr lang="en-ID" dirty="0"/>
              <a:t> Allah,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berbeda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bangsa-bangsa</a:t>
            </a:r>
            <a:r>
              <a:rPr lang="en-ID" dirty="0"/>
              <a:t> lain. Hal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diwujudkan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lahiriah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sunat</a:t>
            </a:r>
            <a:r>
              <a:rPr lang="en-ID" dirty="0"/>
              <a:t> (</a:t>
            </a:r>
            <a:r>
              <a:rPr lang="en-ID" dirty="0" err="1"/>
              <a:t>Kej</a:t>
            </a:r>
            <a:r>
              <a:rPr lang="en-ID" dirty="0"/>
              <a:t>. 17:9-14) dan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batiniah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kesalehan</a:t>
            </a:r>
            <a:r>
              <a:rPr lang="en-ID" dirty="0"/>
              <a:t> (2 Kor. 7:1; 1 </a:t>
            </a:r>
            <a:r>
              <a:rPr lang="en-ID" dirty="0" err="1"/>
              <a:t>Ptr</a:t>
            </a:r>
            <a:r>
              <a:rPr lang="en-ID" dirty="0"/>
              <a:t>. 2:9). Allah yang kudus </a:t>
            </a:r>
            <a:r>
              <a:rPr lang="en-ID" dirty="0" err="1"/>
              <a:t>menuntut</a:t>
            </a:r>
            <a:r>
              <a:rPr lang="en-ID" dirty="0"/>
              <a:t> </a:t>
            </a:r>
            <a:r>
              <a:rPr lang="en-ID" dirty="0" err="1"/>
              <a:t>umat</a:t>
            </a:r>
            <a:r>
              <a:rPr lang="en-ID" dirty="0"/>
              <a:t> yang kudus (Mat. 5:48; 1 </a:t>
            </a:r>
            <a:r>
              <a:rPr lang="en-ID" dirty="0" err="1"/>
              <a:t>Ptr</a:t>
            </a:r>
            <a:r>
              <a:rPr lang="en-ID" dirty="0"/>
              <a:t>. 1:16).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C276D-D4A9-4A2C-BE89-827DA203DBDD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93116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Pendahuluan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 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 Sinai,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membuat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perjanjian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Penggagas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kontrak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Inisiator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rahmat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menjalin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hubungan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ingin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khusus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milik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berharga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kerajaan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imam,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bangsa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kudus.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Keberhasilan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bergantung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tanggapan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positif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terhadap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bimbingan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tindakan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perkasa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perjalanan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Sinai.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mengundang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mengikuti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membuktikan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berencana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Jika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ajaran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ajaran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berusaha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menumbuhkan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hubungan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menuntun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belum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pernah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Tanah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Perjanjian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mempelajari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agar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mengagumi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mencintai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menyembah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Dia.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Karunia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mengungkapkan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prinsip-prinsip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bahagia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seimbang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makmur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1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Pelajaran</a:t>
            </a: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memimpin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membimbing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melalui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Merah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padang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gurun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Gunung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Sinai,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ingin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membawa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sendiri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19:4)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Selama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sekitar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satu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tahun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mengajari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melalui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proses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Allah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penuh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-Nya,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mengajar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terbaik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kemakmuran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Orang-orang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bagaimana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mengalahkan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dewa-dewa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merawat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melalui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pelarian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Kemudian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karunia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paling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berharga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mengajari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bagaimana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takut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20.20). Kita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merenungkan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pelajaran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fungsi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C276D-D4A9-4A2C-BE89-827DA203DBDD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4198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4. </a:t>
            </a:r>
            <a:r>
              <a:rPr lang="en-ID" b="1" dirty="0" err="1"/>
              <a:t>Bangsa</a:t>
            </a:r>
            <a:r>
              <a:rPr lang="en-ID" b="1" dirty="0"/>
              <a:t> </a:t>
            </a:r>
            <a:r>
              <a:rPr lang="en-ID" b="1" dirty="0" err="1"/>
              <a:t>Mesir</a:t>
            </a:r>
            <a:r>
              <a:rPr lang="en-ID" b="1" dirty="0"/>
              <a:t>. </a:t>
            </a:r>
            <a:r>
              <a:rPr lang="en-ID" dirty="0" err="1"/>
              <a:t>Patut</a:t>
            </a:r>
            <a:r>
              <a:rPr lang="en-ID" dirty="0"/>
              <a:t> </a:t>
            </a:r>
            <a:r>
              <a:rPr lang="en-ID" dirty="0" err="1"/>
              <a:t>dicatat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Allah </a:t>
            </a:r>
            <a:r>
              <a:rPr lang="en-ID" dirty="0" err="1"/>
              <a:t>hendaknya</a:t>
            </a:r>
            <a:r>
              <a:rPr lang="en-ID" dirty="0"/>
              <a:t> </a:t>
            </a:r>
            <a:r>
              <a:rPr lang="en-ID" dirty="0" err="1"/>
              <a:t>memperhatikan</a:t>
            </a:r>
            <a:r>
              <a:rPr lang="en-ID" dirty="0"/>
              <a:t> </a:t>
            </a:r>
            <a:r>
              <a:rPr lang="en-ID" dirty="0" err="1"/>
              <a:t>bukti-bukti</a:t>
            </a:r>
            <a:r>
              <a:rPr lang="en-ID" dirty="0"/>
              <a:t> </a:t>
            </a:r>
            <a:r>
              <a:rPr lang="en-ID" dirty="0" err="1"/>
              <a:t>kasih</a:t>
            </a:r>
            <a:r>
              <a:rPr lang="en-ID" dirty="0"/>
              <a:t>-Nya di masa </a:t>
            </a:r>
            <a:r>
              <a:rPr lang="en-ID" dirty="0" err="1"/>
              <a:t>lalu</a:t>
            </a:r>
            <a:r>
              <a:rPr lang="en-ID" dirty="0"/>
              <a:t> </a:t>
            </a:r>
            <a:r>
              <a:rPr lang="en-ID" dirty="0" err="1"/>
              <a:t>sebelum</a:t>
            </a:r>
            <a:r>
              <a:rPr lang="en-ID" dirty="0"/>
              <a:t> </a:t>
            </a:r>
            <a:r>
              <a:rPr lang="en-ID" dirty="0" err="1"/>
              <a:t>menyatakan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-Nya.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demikian</a:t>
            </a:r>
            <a:r>
              <a:rPr lang="en-ID" dirty="0"/>
              <a:t>,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memenangkan</a:t>
            </a:r>
            <a:r>
              <a:rPr lang="en-ID" dirty="0"/>
              <a:t> </a:t>
            </a:r>
            <a:r>
              <a:rPr lang="en-ID" dirty="0" err="1"/>
              <a:t>keyakinan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;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demikian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menguatkan</a:t>
            </a:r>
            <a:r>
              <a:rPr lang="en-ID" dirty="0"/>
              <a:t> </a:t>
            </a:r>
            <a:r>
              <a:rPr lang="en-ID" dirty="0" err="1"/>
              <a:t>iman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-Nya dan </a:t>
            </a:r>
            <a:r>
              <a:rPr lang="en-ID" dirty="0" err="1"/>
              <a:t>mendorong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kehendak</a:t>
            </a:r>
            <a:r>
              <a:rPr lang="en-ID" dirty="0"/>
              <a:t>-Nya.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mengesahkan</a:t>
            </a:r>
            <a:r>
              <a:rPr lang="en-ID" dirty="0"/>
              <a:t> </a:t>
            </a:r>
            <a:r>
              <a:rPr lang="en-ID" dirty="0" err="1"/>
              <a:t>berkat-berkat</a:t>
            </a:r>
            <a:r>
              <a:rPr lang="en-ID" dirty="0"/>
              <a:t> masa </a:t>
            </a:r>
            <a:r>
              <a:rPr lang="en-ID" dirty="0" err="1"/>
              <a:t>depan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berkat-berkat</a:t>
            </a:r>
            <a:r>
              <a:rPr lang="en-ID" dirty="0"/>
              <a:t> yang </a:t>
            </a:r>
            <a:r>
              <a:rPr lang="en-ID" dirty="0" err="1"/>
              <a:t>dinikmati</a:t>
            </a:r>
            <a:r>
              <a:rPr lang="en-ID" dirty="0"/>
              <a:t> di masa </a:t>
            </a:r>
            <a:r>
              <a:rPr lang="en-ID" dirty="0" err="1"/>
              <a:t>lalu</a:t>
            </a:r>
            <a:r>
              <a:rPr lang="en-ID" dirty="0"/>
              <a:t>. </a:t>
            </a:r>
            <a:r>
              <a:rPr lang="en-ID" dirty="0" err="1"/>
              <a:t>Apa</a:t>
            </a:r>
            <a:r>
              <a:rPr lang="en-ID" dirty="0"/>
              <a:t> yang </a:t>
            </a:r>
            <a:r>
              <a:rPr lang="en-ID" dirty="0" err="1"/>
              <a:t>telah</a:t>
            </a:r>
            <a:r>
              <a:rPr lang="en-ID" dirty="0"/>
              <a:t> Allah </a:t>
            </a:r>
            <a:r>
              <a:rPr lang="en-ID" dirty="0" err="1"/>
              <a:t>lakukan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Israel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membebaskan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,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memimpin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selamat</a:t>
            </a:r>
            <a:r>
              <a:rPr lang="en-ID" dirty="0"/>
              <a:t> </a:t>
            </a:r>
            <a:r>
              <a:rPr lang="en-ID" dirty="0" err="1"/>
              <a:t>melewati</a:t>
            </a:r>
            <a:r>
              <a:rPr lang="en-ID" dirty="0"/>
              <a:t> </a:t>
            </a:r>
            <a:r>
              <a:rPr lang="en-ID" dirty="0" err="1"/>
              <a:t>Laut</a:t>
            </a:r>
            <a:r>
              <a:rPr lang="en-ID" dirty="0"/>
              <a:t> Merah, dan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memberi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manna,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jaminan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lakukan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tetap</a:t>
            </a:r>
            <a:r>
              <a:rPr lang="en-ID" dirty="0"/>
              <a:t> </a:t>
            </a:r>
            <a:r>
              <a:rPr lang="en-ID" dirty="0" err="1"/>
              <a:t>setia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-Nya.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jaminan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, </a:t>
            </a:r>
            <a:r>
              <a:rPr lang="en-ID" dirty="0" err="1"/>
              <a:t>kengerian</a:t>
            </a:r>
            <a:r>
              <a:rPr lang="en-ID" dirty="0"/>
              <a:t> Sinai </a:t>
            </a:r>
            <a:r>
              <a:rPr lang="en-ID" dirty="0" err="1"/>
              <a:t>hampir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ditanggung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 err="1"/>
              <a:t>Sayap</a:t>
            </a:r>
            <a:r>
              <a:rPr lang="en-ID" b="1" dirty="0"/>
              <a:t> </a:t>
            </a:r>
            <a:r>
              <a:rPr lang="en-ID" b="1" dirty="0" err="1"/>
              <a:t>elang</a:t>
            </a:r>
            <a:r>
              <a:rPr lang="en-ID" b="1" dirty="0"/>
              <a:t>. </a:t>
            </a:r>
            <a:r>
              <a:rPr lang="en-ID" dirty="0" err="1"/>
              <a:t>Sebagaimana</a:t>
            </a:r>
            <a:r>
              <a:rPr lang="en-ID" dirty="0"/>
              <a:t> </a:t>
            </a:r>
            <a:r>
              <a:rPr lang="en-ID" dirty="0" err="1"/>
              <a:t>induk</a:t>
            </a:r>
            <a:r>
              <a:rPr lang="en-ID" dirty="0"/>
              <a:t> </a:t>
            </a:r>
            <a:r>
              <a:rPr lang="en-ID" dirty="0" err="1"/>
              <a:t>burung</a:t>
            </a:r>
            <a:r>
              <a:rPr lang="en-ID" dirty="0"/>
              <a:t> </a:t>
            </a:r>
            <a:r>
              <a:rPr lang="en-ID" dirty="0" err="1"/>
              <a:t>mengambil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elang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sarangnya</a:t>
            </a:r>
            <a:r>
              <a:rPr lang="en-ID" dirty="0"/>
              <a:t>, </a:t>
            </a:r>
            <a:r>
              <a:rPr lang="en-ID" dirty="0" err="1"/>
              <a:t>mengajarinya</a:t>
            </a:r>
            <a:r>
              <a:rPr lang="en-ID" dirty="0"/>
              <a:t> terbang, dan </a:t>
            </a:r>
            <a:r>
              <a:rPr lang="en-ID" dirty="0" err="1"/>
              <a:t>melindungi</a:t>
            </a:r>
            <a:r>
              <a:rPr lang="en-ID" dirty="0"/>
              <a:t> </a:t>
            </a:r>
            <a:r>
              <a:rPr lang="en-ID" dirty="0" err="1"/>
              <a:t>anak-anaknya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nyawanya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, </a:t>
            </a:r>
            <a:r>
              <a:rPr lang="en-ID" dirty="0" err="1"/>
              <a:t>demikian</a:t>
            </a:r>
            <a:r>
              <a:rPr lang="en-ID" dirty="0"/>
              <a:t> pula </a:t>
            </a:r>
            <a:r>
              <a:rPr lang="en-ID" dirty="0" err="1"/>
              <a:t>Tuhan</a:t>
            </a:r>
            <a:r>
              <a:rPr lang="en-ID" dirty="0"/>
              <a:t> </a:t>
            </a:r>
            <a:r>
              <a:rPr lang="en-ID" dirty="0" err="1"/>
              <a:t>mengambil</a:t>
            </a:r>
            <a:r>
              <a:rPr lang="en-ID" dirty="0"/>
              <a:t> </a:t>
            </a:r>
            <a:r>
              <a:rPr lang="en-ID" dirty="0" err="1"/>
              <a:t>umat</a:t>
            </a:r>
            <a:r>
              <a:rPr lang="en-ID" dirty="0"/>
              <a:t>-Nya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pembuangan</a:t>
            </a:r>
            <a:r>
              <a:rPr lang="en-ID" dirty="0"/>
              <a:t> di </a:t>
            </a:r>
            <a:r>
              <a:rPr lang="en-ID" dirty="0" err="1"/>
              <a:t>Mesir</a:t>
            </a:r>
            <a:r>
              <a:rPr lang="en-ID" dirty="0"/>
              <a:t> agar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memimpin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tanah</a:t>
            </a:r>
            <a:r>
              <a:rPr lang="en-ID" dirty="0"/>
              <a:t> Kanaan.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menopang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"</a:t>
            </a:r>
            <a:r>
              <a:rPr lang="en-ID" dirty="0" err="1"/>
              <a:t>sayap</a:t>
            </a:r>
            <a:r>
              <a:rPr lang="en-ID" dirty="0"/>
              <a:t>-Nya," dan </a:t>
            </a:r>
            <a:r>
              <a:rPr lang="en-ID" dirty="0" err="1"/>
              <a:t>melindungi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bahaya</a:t>
            </a:r>
            <a:r>
              <a:rPr lang="en-ID" dirty="0"/>
              <a:t>. </a:t>
            </a:r>
            <a:r>
              <a:rPr lang="en-ID" dirty="0" err="1"/>
              <a:t>Sebagaimana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rajawali</a:t>
            </a:r>
            <a:r>
              <a:rPr lang="en-ID" dirty="0"/>
              <a:t> yang </a:t>
            </a:r>
            <a:r>
              <a:rPr lang="en-ID" dirty="0" err="1"/>
              <a:t>lemah</a:t>
            </a:r>
            <a:r>
              <a:rPr lang="en-ID" dirty="0"/>
              <a:t> dan </a:t>
            </a:r>
            <a:r>
              <a:rPr lang="en-ID" dirty="0" err="1"/>
              <a:t>tak</a:t>
            </a:r>
            <a:r>
              <a:rPr lang="en-ID" dirty="0"/>
              <a:t> </a:t>
            </a:r>
            <a:r>
              <a:rPr lang="en-ID" dirty="0" err="1"/>
              <a:t>berdaya</a:t>
            </a:r>
            <a:r>
              <a:rPr lang="en-ID" dirty="0"/>
              <a:t>,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takut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bahaya</a:t>
            </a:r>
            <a:r>
              <a:rPr lang="en-ID" dirty="0"/>
              <a:t>,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keyakinan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kekuatan</a:t>
            </a:r>
            <a:r>
              <a:rPr lang="en-ID" dirty="0"/>
              <a:t> dan </a:t>
            </a:r>
            <a:r>
              <a:rPr lang="en-ID" dirty="0" err="1"/>
              <a:t>perlindungan</a:t>
            </a:r>
            <a:r>
              <a:rPr lang="en-ID" dirty="0"/>
              <a:t> </a:t>
            </a:r>
            <a:r>
              <a:rPr lang="en-ID" dirty="0" err="1"/>
              <a:t>induknya</a:t>
            </a:r>
            <a:r>
              <a:rPr lang="en-ID" dirty="0"/>
              <a:t>, </a:t>
            </a:r>
            <a:r>
              <a:rPr lang="en-ID" dirty="0" err="1"/>
              <a:t>demikian</a:t>
            </a:r>
            <a:r>
              <a:rPr lang="en-ID" dirty="0"/>
              <a:t> pula Israel, yang </a:t>
            </a:r>
            <a:r>
              <a:rPr lang="en-ID" dirty="0" err="1"/>
              <a:t>lemah</a:t>
            </a:r>
            <a:r>
              <a:rPr lang="en-ID" dirty="0"/>
              <a:t>, </a:t>
            </a:r>
            <a:r>
              <a:rPr lang="en-ID" dirty="0" err="1"/>
              <a:t>tak</a:t>
            </a:r>
            <a:r>
              <a:rPr lang="en-ID" dirty="0"/>
              <a:t> </a:t>
            </a:r>
            <a:r>
              <a:rPr lang="en-ID" dirty="0" err="1"/>
              <a:t>berdaya</a:t>
            </a:r>
            <a:r>
              <a:rPr lang="en-ID" dirty="0"/>
              <a:t>, dan </a:t>
            </a:r>
            <a:r>
              <a:rPr lang="en-ID" dirty="0" err="1"/>
              <a:t>takut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yang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,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iman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kuasa</a:t>
            </a:r>
            <a:r>
              <a:rPr lang="en-ID" dirty="0"/>
              <a:t> </a:t>
            </a:r>
            <a:r>
              <a:rPr lang="en-ID" dirty="0" err="1"/>
              <a:t>ilahi</a:t>
            </a:r>
            <a:r>
              <a:rPr lang="en-ID" dirty="0"/>
              <a:t> (</a:t>
            </a:r>
            <a:r>
              <a:rPr lang="en-ID" dirty="0" err="1"/>
              <a:t>Ulangan</a:t>
            </a:r>
            <a:r>
              <a:rPr lang="en-ID" dirty="0"/>
              <a:t> 32:11, 12).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C276D-D4A9-4A2C-BE89-827DA203DBDD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9465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jantung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wahyu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etika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alkitabiah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mengandaikan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keselamatan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Carta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ajaran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alkitabiah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penjumlahannya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norma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norma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substansi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fondasi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standar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ilahi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manusia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prinsip-prinsipnya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abadi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Catatan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Pentateukh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pemberian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menggarisbawahi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diumumkan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19:19;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20:1; Ulan 5:4, 5, 24) dan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ditulis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oleh-Nya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24:12,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31:18, Ul. 5:22).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kali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Musa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hadiah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khusus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32:19;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34:1; Ul. 10:1, 2).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kitab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disebut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Kesaksian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31:18, NKJV) dan "kata-kata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perjanjian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34:28, NKJV).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Ungkapan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digunakan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meskipun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disebut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20:6.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Sebaliknya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kali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disebut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'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aseret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haddebarim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penggunaan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34:28, Deut. 4:13, Ul. 10:4).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terletak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awal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koleksi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interpretasinya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versi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perbedaan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kecil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dicatat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20:1–17 dan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5:6-21.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Versi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disajikan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Musa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hampir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tahun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kemudian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memasuki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Tanah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Perjanjian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(Ul. 1:3, 4;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4:44–47), di mana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sekarang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menekankan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penebusan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Ketika Paulus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merangkum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cinta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mengutip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(Rom. 13:8–10, Gal. 5:14). Kasih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merupakan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jumlah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(1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Yohanes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4:16).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Meskipun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hukum-hukum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tertentu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sudah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diketahui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singkat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Sinai,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sendiri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memilih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resmi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menyajikan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manusia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perintah-perintah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mencerminkan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sistematis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karakter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nilai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nilai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nilai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C276D-D4A9-4A2C-BE89-827DA203DBDD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40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Fungsi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mengajarkan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mendapatkan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keselamatan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melalui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ketaatannya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Artinya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diselamatkan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diselamatkan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Hukum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bukanlah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sumber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melainkan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merupakan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sarana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mewujudkan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mengekspresikan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miliki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Alkitab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cahaya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positif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(Mat. 5:16, 17;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Yohanes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14:15; Gal. 3:21; 1 Kor. 7:19).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membuat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puisi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Mazmur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119,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sebuah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mahakarya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bernyanyi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Mazmur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19),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merenungkannya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Mzm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1:2,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Yosh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1:8)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kejahatan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kebijaksanaan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pemahaman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kesehatan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kemakmuran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kedamaian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(Ul. 4:1–6,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Amsal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2, 3).</a:t>
            </a:r>
            <a:endParaRPr lang="en-ID" b="1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en-ID" b="1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memiliki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beberapa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fungsi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penting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</a:t>
            </a: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1. Hukum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jaminan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kebebasan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Kejadian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2:16, 17;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Yakobus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2:12).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pagar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menciptakan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bebas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besar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memperingatkan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luar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titik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tertentu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terletak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masalah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komplikasi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kematian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melangkah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lingkaran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kebebasan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b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2. Hukum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cermin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Yakobus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1:23–25).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betapa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kotornya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betapa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dibersihkan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mengungkapkan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memurnikan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kesalahan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(Rom. 3:20).</a:t>
            </a:r>
            <a:b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3. Hukum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sebuah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demikian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menuntun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paidagogos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kepala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sekolah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Kristus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(Gal. 3:24).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menunjuk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Yesus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membersihkan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mengampuni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dosa-dosa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(2 Kor. 5:17, 1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Yohanes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1:7-9).</a:t>
            </a:r>
            <a:b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4.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memproklamirkan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hukum-hukum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standar-standar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mempertahankan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hubungan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Penjamin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memungkinkan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standar-standar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permanen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Kita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begitu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akrab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menginginkan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dilarang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Kita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senang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persekutuan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meminta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rahmat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Kudus.</a:t>
            </a: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lima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positif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absolut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infinitif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memiliki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arti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materi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empatik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Kautzsch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ed., _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Gesenius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_' Tata Bahasa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[Oxford: Clarendon, 1910], pars. 113bb dan 113ee).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Perintah-perintah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lainnya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dinyatakan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negatif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menggunakan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partikel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negasi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l'o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"),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ditambah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jussive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sempurna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fakta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arti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ekspresi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semacam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larangan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permanen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disarankan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menyampaikan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situasi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Jacques B.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Doukhan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Teolog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Buku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Teks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Studi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Alkitab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Hubungan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Pemikiran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[Lanham, MD: University Press of America, 1993],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41).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saran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terjemahan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. . ."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. . ."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Dukungan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pemahaman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ditemukan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Hakim-hakim 6:23, di mana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menjanjikan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Gideon: “ '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' ” (NKJV).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Konstruksi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kalimat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persis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C276D-D4A9-4A2C-BE89-827DA203DBDD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4685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13.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Perjanjian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diterjemahkan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demikian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diterapkan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perjanjian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kontrak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pun. 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kemungkinan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berasal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kerja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,"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membelenggu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." 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digunakan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perjanjian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aliansi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Kej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14:13;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23:32),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kesepakatan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(2 Sam. 3:12, 13, 21;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Yer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34:8),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pernikahan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(Mal. 2:14).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Sepuluh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harfiah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Firman-firman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kemudian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ditulis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Allah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sendiri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24:12; 34:28; Ul. 10:4).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Arti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istilah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dabar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digunakan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menggambarkan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selalu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"kata"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tergantung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versi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Inggris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misalnya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penggunaan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dabar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 Raja-raja 8:56; 2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Tawarikh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1:9;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Nehemia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5:12, 13;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Mazmur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105:42;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penggunaan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dabar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kerja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arti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menjanjikan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1:11,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6:3,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9:28,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Yosua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9:21,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Yosua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22:4,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Yosua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23:5.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Ellen G. White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menegaskan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interpretasi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kami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pernyataan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berikut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mengenai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fungsi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“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. . 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.”—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Manuskrip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41, 1896 [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diterbitkan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Komentar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Alkitab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SDA, vol. 1,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1105] “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paling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positif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mendasari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.”—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Pemikiran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Dari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Gunung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76.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menekankan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berbicara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'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bawah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kekuasaan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kendali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.' ”—Surat 89, 1898 [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diterbitkan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Komentar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Alkitab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SDA, vol. 1,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1105]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Pembatasan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tampaknya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kebaikan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kebahagiaan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(Mic. 6:8,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Yohanes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10:10). Hukum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norma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perilaku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percaya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diselamatkan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karunia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melalui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Kristus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perjanjian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baru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luar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—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ditanam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Hukum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diinternalisasi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Mat. 5:21–48)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beban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sukacita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menjalani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Dekalog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mengikuti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janji-janjinya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motif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mematuhi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ajarannya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rasa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syukur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rasa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syukur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sedang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Rahmat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sikap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terhadapnya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berubah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Paulus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legalisme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penyalahgunaan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sendiri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(Rom. 7:9-12).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C276D-D4A9-4A2C-BE89-827DA203DBDD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59601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4. </a:t>
            </a:r>
            <a:r>
              <a:rPr lang="en-ID" b="1" dirty="0" err="1"/>
              <a:t>Kristus</a:t>
            </a:r>
            <a:r>
              <a:rPr lang="en-ID" b="1" dirty="0"/>
              <a:t> </a:t>
            </a:r>
            <a:r>
              <a:rPr lang="en-ID" b="1" dirty="0" err="1"/>
              <a:t>adalah</a:t>
            </a:r>
            <a:r>
              <a:rPr lang="en-ID" b="1" dirty="0"/>
              <a:t> </a:t>
            </a:r>
            <a:r>
              <a:rPr lang="en-ID" b="1" dirty="0" err="1"/>
              <a:t>akhir</a:t>
            </a:r>
            <a:r>
              <a:rPr lang="en-ID" b="1" dirty="0"/>
              <a:t> </a:t>
            </a:r>
            <a:r>
              <a:rPr lang="en-ID" b="1" dirty="0" err="1"/>
              <a:t>dari</a:t>
            </a:r>
            <a:r>
              <a:rPr lang="en-ID" b="1" dirty="0"/>
              <a:t> </a:t>
            </a:r>
            <a:r>
              <a:rPr lang="en-ID" b="1" dirty="0" err="1"/>
              <a:t>hukum</a:t>
            </a:r>
            <a:r>
              <a:rPr lang="en-ID" b="1" dirty="0"/>
              <a:t> </a:t>
            </a:r>
            <a:r>
              <a:rPr lang="en-ID" b="1" dirty="0" err="1"/>
              <a:t>Taurat</a:t>
            </a:r>
            <a:r>
              <a:rPr lang="en-ID" b="1" dirty="0"/>
              <a:t>.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bahasa</a:t>
            </a:r>
            <a:r>
              <a:rPr lang="en-ID" dirty="0"/>
              <a:t> Yunani, kata "</a:t>
            </a:r>
            <a:r>
              <a:rPr lang="en-ID" dirty="0" err="1"/>
              <a:t>akhir</a:t>
            </a:r>
            <a:r>
              <a:rPr lang="en-ID" dirty="0"/>
              <a:t>", telos, </a:t>
            </a:r>
            <a:r>
              <a:rPr lang="en-ID" dirty="0" err="1"/>
              <a:t>berada</a:t>
            </a:r>
            <a:r>
              <a:rPr lang="en-ID" dirty="0"/>
              <a:t> pada </a:t>
            </a:r>
            <a:r>
              <a:rPr lang="en-ID" dirty="0" err="1"/>
              <a:t>posisi</a:t>
            </a:r>
            <a:r>
              <a:rPr lang="en-ID" dirty="0"/>
              <a:t> </a:t>
            </a:r>
            <a:r>
              <a:rPr lang="en-ID" dirty="0" err="1"/>
              <a:t>penekanan</a:t>
            </a:r>
            <a:r>
              <a:rPr lang="en-ID" dirty="0"/>
              <a:t>. Ayat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ditafsirkan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beragam</a:t>
            </a:r>
            <a:r>
              <a:rPr lang="en-ID" dirty="0"/>
              <a:t>, </a:t>
            </a:r>
            <a:r>
              <a:rPr lang="en-ID" dirty="0" err="1"/>
              <a:t>yaitu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akhir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Taurat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, </a:t>
            </a:r>
            <a:r>
              <a:rPr lang="en-ID" dirty="0" err="1"/>
              <a:t>Kristus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tujuan</a:t>
            </a:r>
            <a:r>
              <a:rPr lang="en-ID" dirty="0"/>
              <a:t>,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sasaran</a:t>
            </a:r>
            <a:r>
              <a:rPr lang="en-ID" dirty="0"/>
              <a:t>,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Taurat</a:t>
            </a:r>
            <a:r>
              <a:rPr lang="en-ID" dirty="0"/>
              <a:t> (</a:t>
            </a:r>
            <a:r>
              <a:rPr lang="en-ID" dirty="0" err="1"/>
              <a:t>bdk</a:t>
            </a:r>
            <a:r>
              <a:rPr lang="en-ID" dirty="0"/>
              <a:t>. Gal. 3:24), </a:t>
            </a:r>
            <a:r>
              <a:rPr lang="en-ID" dirty="0" err="1"/>
              <a:t>Kristus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penggenapan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Taurat</a:t>
            </a:r>
            <a:r>
              <a:rPr lang="en-ID" dirty="0"/>
              <a:t> (</a:t>
            </a:r>
            <a:r>
              <a:rPr lang="en-ID" dirty="0" err="1"/>
              <a:t>bdk</a:t>
            </a:r>
            <a:r>
              <a:rPr lang="en-ID" dirty="0"/>
              <a:t>. Mat. 5:17),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akhir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Taurat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sarana</a:t>
            </a:r>
            <a:r>
              <a:rPr lang="en-ID" dirty="0"/>
              <a:t> </a:t>
            </a:r>
            <a:r>
              <a:rPr lang="en-ID" dirty="0" err="1"/>
              <a:t>keselamatan</a:t>
            </a:r>
            <a:r>
              <a:rPr lang="en-ID" dirty="0"/>
              <a:t> (</a:t>
            </a:r>
            <a:r>
              <a:rPr lang="en-ID" dirty="0" err="1"/>
              <a:t>bdk</a:t>
            </a:r>
            <a:r>
              <a:rPr lang="en-ID" dirty="0"/>
              <a:t>. Rm. 6:14). </a:t>
            </a:r>
          </a:p>
          <a:p>
            <a:endParaRPr lang="en-ID" dirty="0"/>
          </a:p>
          <a:p>
            <a:r>
              <a:rPr lang="en-ID" dirty="0" err="1"/>
              <a:t>Penafsiran</a:t>
            </a:r>
            <a:r>
              <a:rPr lang="en-ID" dirty="0"/>
              <a:t> </a:t>
            </a:r>
            <a:r>
              <a:rPr lang="en-ID" dirty="0" err="1"/>
              <a:t>pertama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penafsiran</a:t>
            </a:r>
            <a:r>
              <a:rPr lang="en-ID" dirty="0"/>
              <a:t> </a:t>
            </a:r>
            <a:r>
              <a:rPr lang="en-ID" b="1" dirty="0" err="1"/>
              <a:t>kaum</a:t>
            </a:r>
            <a:r>
              <a:rPr lang="en-ID" b="1" dirty="0"/>
              <a:t> antinomian </a:t>
            </a:r>
            <a:r>
              <a:rPr lang="en-ID" dirty="0"/>
              <a:t>dan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penyelewengan</a:t>
            </a:r>
            <a:r>
              <a:rPr lang="en-ID" dirty="0"/>
              <a:t> Kitab </a:t>
            </a:r>
            <a:r>
              <a:rPr lang="en-ID" dirty="0" err="1"/>
              <a:t>Suci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pasal</a:t>
            </a:r>
            <a:r>
              <a:rPr lang="en-ID" dirty="0"/>
              <a:t> 3:31). </a:t>
            </a:r>
            <a:r>
              <a:rPr lang="en-ID" dirty="0" err="1"/>
              <a:t>Ketiga</a:t>
            </a:r>
            <a:r>
              <a:rPr lang="en-ID" dirty="0"/>
              <a:t> </a:t>
            </a:r>
            <a:r>
              <a:rPr lang="en-ID" dirty="0" err="1"/>
              <a:t>penafsiran</a:t>
            </a:r>
            <a:r>
              <a:rPr lang="en-ID" dirty="0"/>
              <a:t> </a:t>
            </a:r>
            <a:r>
              <a:rPr lang="en-ID" dirty="0" err="1"/>
              <a:t>terakhir</a:t>
            </a:r>
            <a:r>
              <a:rPr lang="en-ID" dirty="0"/>
              <a:t> </a:t>
            </a:r>
            <a:r>
              <a:rPr lang="en-ID" dirty="0" err="1"/>
              <a:t>semuanya</a:t>
            </a:r>
            <a:r>
              <a:rPr lang="en-ID" dirty="0"/>
              <a:t> </a:t>
            </a:r>
            <a:r>
              <a:rPr lang="en-ID" dirty="0" err="1"/>
              <a:t>mengemukakan</a:t>
            </a:r>
            <a:r>
              <a:rPr lang="en-ID" dirty="0"/>
              <a:t> </a:t>
            </a:r>
            <a:r>
              <a:rPr lang="en-ID" dirty="0" err="1"/>
              <a:t>proposisi</a:t>
            </a:r>
            <a:r>
              <a:rPr lang="en-ID" dirty="0"/>
              <a:t> yang </a:t>
            </a:r>
            <a:r>
              <a:rPr lang="en-ID" dirty="0" err="1"/>
              <a:t>benar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penafsiran</a:t>
            </a:r>
            <a:r>
              <a:rPr lang="en-ID" dirty="0"/>
              <a:t> </a:t>
            </a:r>
            <a:r>
              <a:rPr lang="en-ID" dirty="0" err="1"/>
              <a:t>ketiga</a:t>
            </a:r>
            <a:r>
              <a:rPr lang="en-ID" dirty="0"/>
              <a:t> </a:t>
            </a:r>
            <a:r>
              <a:rPr lang="en-ID" dirty="0" err="1"/>
              <a:t>tampaknya</a:t>
            </a:r>
            <a:r>
              <a:rPr lang="en-ID" dirty="0"/>
              <a:t> paling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konteks</a:t>
            </a:r>
            <a:r>
              <a:rPr lang="en-ID" dirty="0"/>
              <a:t> </a:t>
            </a:r>
            <a:r>
              <a:rPr lang="en-ID" dirty="0" err="1"/>
              <a:t>ayat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. Paulus </a:t>
            </a:r>
            <a:r>
              <a:rPr lang="en-ID" dirty="0" err="1"/>
              <a:t>sedang</a:t>
            </a:r>
            <a:r>
              <a:rPr lang="en-ID" dirty="0"/>
              <a:t> </a:t>
            </a:r>
            <a:r>
              <a:rPr lang="en-ID" dirty="0" err="1"/>
              <a:t>membandingkan</a:t>
            </a:r>
            <a:r>
              <a:rPr lang="en-ID" dirty="0"/>
              <a:t> </a:t>
            </a:r>
            <a:r>
              <a:rPr lang="en-ID" dirty="0" err="1"/>
              <a:t>jalan</a:t>
            </a:r>
            <a:r>
              <a:rPr lang="en-ID" dirty="0"/>
              <a:t> </a:t>
            </a:r>
            <a:r>
              <a:rPr lang="en-ID" dirty="0" err="1"/>
              <a:t>kebenaran</a:t>
            </a:r>
            <a:r>
              <a:rPr lang="en-ID" dirty="0"/>
              <a:t> Allah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iman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upaya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mencapai</a:t>
            </a:r>
            <a:r>
              <a:rPr lang="en-ID" dirty="0"/>
              <a:t> </a:t>
            </a:r>
            <a:r>
              <a:rPr lang="en-ID" dirty="0" err="1"/>
              <a:t>kebenaran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Taurat</a:t>
            </a:r>
            <a:r>
              <a:rPr lang="en-ID" dirty="0"/>
              <a:t>. </a:t>
            </a:r>
            <a:r>
              <a:rPr lang="en-ID" dirty="0" err="1"/>
              <a:t>Pesan</a:t>
            </a:r>
            <a:r>
              <a:rPr lang="en-ID" dirty="0"/>
              <a:t> </a:t>
            </a:r>
            <a:r>
              <a:rPr lang="en-ID" dirty="0" err="1"/>
              <a:t>Injil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akhir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Taurat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jalan</a:t>
            </a:r>
            <a:r>
              <a:rPr lang="en-ID" dirty="0"/>
              <a:t> </a:t>
            </a:r>
            <a:r>
              <a:rPr lang="en-ID" dirty="0" err="1"/>
              <a:t>kebenaran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setiap</a:t>
            </a:r>
            <a:r>
              <a:rPr lang="en-ID" dirty="0"/>
              <a:t> orang yang </a:t>
            </a:r>
            <a:r>
              <a:rPr lang="en-ID" dirty="0" err="1"/>
              <a:t>beriman</a:t>
            </a:r>
            <a:r>
              <a:rPr lang="en-ID" dirty="0"/>
              <a:t>.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penting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artikel</a:t>
            </a:r>
            <a:r>
              <a:rPr lang="en-ID" dirty="0"/>
              <a:t> </a:t>
            </a:r>
            <a:r>
              <a:rPr lang="en-ID" dirty="0" err="1"/>
              <a:t>pasti</a:t>
            </a:r>
            <a:r>
              <a:rPr lang="en-ID" dirty="0"/>
              <a:t> "the" </a:t>
            </a:r>
            <a:r>
              <a:rPr lang="en-ID" dirty="0" err="1"/>
              <a:t>dihilangkan</a:t>
            </a:r>
            <a:r>
              <a:rPr lang="en-ID" dirty="0"/>
              <a:t> </a:t>
            </a:r>
            <a:r>
              <a:rPr lang="en-ID" dirty="0" err="1"/>
              <a:t>bersama</a:t>
            </a:r>
            <a:r>
              <a:rPr lang="en-ID" dirty="0"/>
              <a:t> "law"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pasal</a:t>
            </a:r>
            <a:r>
              <a:rPr lang="en-ID" dirty="0"/>
              <a:t> 2:12), yang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Paulus </a:t>
            </a:r>
            <a:r>
              <a:rPr lang="en-ID" dirty="0" err="1"/>
              <a:t>merujuk</a:t>
            </a:r>
            <a:r>
              <a:rPr lang="en-ID" dirty="0"/>
              <a:t> pada </a:t>
            </a:r>
            <a:r>
              <a:rPr lang="en-ID" dirty="0" err="1"/>
              <a:t>asas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umum</a:t>
            </a:r>
            <a:r>
              <a:rPr lang="en-ID" dirty="0"/>
              <a:t>, </a:t>
            </a:r>
            <a:r>
              <a:rPr lang="en-ID" dirty="0" err="1"/>
              <a:t>alih-alih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tertentu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khusus</a:t>
            </a:r>
            <a:r>
              <a:rPr lang="en-ID" dirty="0"/>
              <a:t>.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lanjut</a:t>
            </a:r>
            <a:r>
              <a:rPr lang="en-ID" dirty="0"/>
              <a:t>, </a:t>
            </a:r>
            <a:r>
              <a:rPr lang="en-ID" dirty="0" err="1"/>
              <a:t>arah</a:t>
            </a:r>
            <a:r>
              <a:rPr lang="en-ID" dirty="0"/>
              <a:t> </a:t>
            </a:r>
            <a:r>
              <a:rPr lang="en-ID" dirty="0" err="1"/>
              <a:t>keseluruhan</a:t>
            </a:r>
            <a:r>
              <a:rPr lang="en-ID" dirty="0"/>
              <a:t> </a:t>
            </a:r>
            <a:r>
              <a:rPr lang="en-ID" dirty="0" err="1"/>
              <a:t>argumen</a:t>
            </a:r>
            <a:r>
              <a:rPr lang="en-ID" dirty="0"/>
              <a:t>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Paulus </a:t>
            </a:r>
            <a:r>
              <a:rPr lang="en-ID" dirty="0" err="1"/>
              <a:t>berbicara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pengertian</a:t>
            </a:r>
            <a:r>
              <a:rPr lang="en-ID" dirty="0"/>
              <a:t> </a:t>
            </a:r>
            <a:r>
              <a:rPr lang="en-ID" dirty="0" err="1"/>
              <a:t>umum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dirty="0"/>
              <a:t>(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Kaum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antinomian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adalah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kelompok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meyakini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bahwa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orang Kristen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telah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dibebaskan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dari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hukum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Taurat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perlu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lagi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menaatinya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karena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kasih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karunia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Allah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sudah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cukup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untuk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keselamatan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Mereka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percaya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bahwa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iman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bukan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perbuatan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baik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atau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hukum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adalah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kunci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untuk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mendapatkan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keselamatan</a:t>
            </a:r>
            <a:r>
              <a:rPr lang="en-ID" b="0" i="0" dirty="0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.)</a:t>
            </a:r>
            <a:endParaRPr lang="en-ID" dirty="0"/>
          </a:p>
          <a:p>
            <a:endParaRPr lang="en-ID" dirty="0"/>
          </a:p>
          <a:p>
            <a:r>
              <a:rPr lang="en-ID" dirty="0"/>
              <a:t>Ayat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menyiratkan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kebenaran</a:t>
            </a:r>
            <a:r>
              <a:rPr lang="en-ID" dirty="0"/>
              <a:t> </a:t>
            </a:r>
            <a:r>
              <a:rPr lang="en-ID" dirty="0" err="1"/>
              <a:t>sesungguhnya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diperoleh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pada zaman PL dan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kedatangan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, </a:t>
            </a:r>
            <a:r>
              <a:rPr lang="en-ID" dirty="0" err="1"/>
              <a:t>iman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menggantikan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jalan</a:t>
            </a:r>
            <a:r>
              <a:rPr lang="en-ID" dirty="0"/>
              <a:t> </a:t>
            </a:r>
            <a:r>
              <a:rPr lang="en-ID" dirty="0" err="1"/>
              <a:t>kebenaran</a:t>
            </a:r>
            <a:r>
              <a:rPr lang="en-ID" dirty="0"/>
              <a:t>. </a:t>
            </a:r>
            <a:r>
              <a:rPr lang="en-ID" dirty="0" err="1"/>
              <a:t>Sejak</a:t>
            </a:r>
            <a:r>
              <a:rPr lang="en-ID" dirty="0"/>
              <a:t> </a:t>
            </a:r>
            <a:r>
              <a:rPr lang="en-ID" dirty="0" err="1"/>
              <a:t>kejatuhan</a:t>
            </a:r>
            <a:r>
              <a:rPr lang="en-ID" dirty="0"/>
              <a:t> Adam, Allah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menyatakan</a:t>
            </a:r>
            <a:r>
              <a:rPr lang="en-ID" dirty="0"/>
              <a:t> </a:t>
            </a:r>
            <a:r>
              <a:rPr lang="en-ID" dirty="0" err="1"/>
              <a:t>satu</a:t>
            </a:r>
            <a:r>
              <a:rPr lang="en-ID" dirty="0"/>
              <a:t> </a:t>
            </a:r>
            <a:r>
              <a:rPr lang="en-ID" dirty="0" err="1"/>
              <a:t>jalan</a:t>
            </a:r>
            <a:r>
              <a:rPr lang="en-ID" dirty="0"/>
              <a:t> yang </a:t>
            </a:r>
            <a:r>
              <a:rPr lang="en-ID" dirty="0" err="1"/>
              <a:t>melaluinya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diselamatkan</a:t>
            </a:r>
            <a:r>
              <a:rPr lang="en-ID" dirty="0"/>
              <a:t>—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iman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Mesias</a:t>
            </a:r>
            <a:r>
              <a:rPr lang="en-ID" dirty="0"/>
              <a:t> 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datang</a:t>
            </a:r>
            <a:r>
              <a:rPr lang="en-ID" dirty="0"/>
              <a:t> (</a:t>
            </a:r>
            <a:r>
              <a:rPr lang="en-ID" dirty="0" err="1"/>
              <a:t>Kej</a:t>
            </a:r>
            <a:r>
              <a:rPr lang="en-ID" dirty="0"/>
              <a:t>. 3:15; 4:3-5; </a:t>
            </a:r>
            <a:r>
              <a:rPr lang="en-ID" dirty="0" err="1"/>
              <a:t>Ibr</a:t>
            </a:r>
            <a:r>
              <a:rPr lang="en-ID" dirty="0"/>
              <a:t>. 11:4; </a:t>
            </a:r>
            <a:r>
              <a:rPr lang="en-ID" dirty="0" err="1"/>
              <a:t>bdk</a:t>
            </a:r>
            <a:r>
              <a:rPr lang="en-ID" dirty="0"/>
              <a:t>. Rm. 4). </a:t>
            </a:r>
          </a:p>
          <a:p>
            <a:endParaRPr lang="en-ID" dirty="0"/>
          </a:p>
          <a:p>
            <a:r>
              <a:rPr lang="en-ID" dirty="0"/>
              <a:t>Bagian </a:t>
            </a:r>
            <a:r>
              <a:rPr lang="en-ID" dirty="0" err="1"/>
              <a:t>ini</a:t>
            </a:r>
            <a:r>
              <a:rPr lang="en-ID" dirty="0"/>
              <a:t> juga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boleh</a:t>
            </a:r>
            <a:r>
              <a:rPr lang="en-ID" dirty="0"/>
              <a:t> </a:t>
            </a:r>
            <a:r>
              <a:rPr lang="en-ID" dirty="0" err="1"/>
              <a:t>diartikan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akhir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 dan oleh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lagi</a:t>
            </a:r>
            <a:r>
              <a:rPr lang="en-ID" dirty="0"/>
              <a:t> </a:t>
            </a:r>
            <a:r>
              <a:rPr lang="en-ID" dirty="0" err="1"/>
              <a:t>berkewajiban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menaati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Allah. Hukum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metode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memperoleh</a:t>
            </a:r>
            <a:r>
              <a:rPr lang="en-ID" dirty="0"/>
              <a:t> </a:t>
            </a:r>
            <a:r>
              <a:rPr lang="en-ID" dirty="0" err="1"/>
              <a:t>kebenaranlah</a:t>
            </a:r>
            <a:r>
              <a:rPr lang="en-ID" dirty="0"/>
              <a:t> yang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diakhiri</a:t>
            </a:r>
            <a:r>
              <a:rPr lang="en-ID" dirty="0"/>
              <a:t> oleh </a:t>
            </a:r>
            <a:r>
              <a:rPr lang="en-ID" dirty="0" err="1"/>
              <a:t>Kristus</a:t>
            </a:r>
            <a:r>
              <a:rPr lang="en-ID" dirty="0"/>
              <a:t>. </a:t>
            </a:r>
          </a:p>
          <a:p>
            <a:endParaRPr lang="en-ID" dirty="0"/>
          </a:p>
          <a:p>
            <a:r>
              <a:rPr lang="en-ID" dirty="0" err="1"/>
              <a:t>Tujuan</a:t>
            </a:r>
            <a:r>
              <a:rPr lang="en-ID" dirty="0"/>
              <a:t> Allah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mewartakan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-</a:t>
            </a:r>
            <a:r>
              <a:rPr lang="en-ID" dirty="0" err="1"/>
              <a:t>hukum</a:t>
            </a:r>
            <a:r>
              <a:rPr lang="en-ID" dirty="0"/>
              <a:t>-Nya </a:t>
            </a:r>
            <a:r>
              <a:rPr lang="en-ID" dirty="0" err="1"/>
              <a:t>kepada</a:t>
            </a:r>
            <a:r>
              <a:rPr lang="en-ID" dirty="0"/>
              <a:t> Israel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menyatakan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keberdosaan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(Rm. 3:20) dan </a:t>
            </a:r>
            <a:r>
              <a:rPr lang="en-ID" dirty="0" err="1"/>
              <a:t>kebutuhan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Juruselamat</a:t>
            </a:r>
            <a:r>
              <a:rPr lang="en-ID" dirty="0"/>
              <a:t> (Gal. 3:24). </a:t>
            </a:r>
          </a:p>
          <a:p>
            <a:endParaRPr lang="en-ID" dirty="0"/>
          </a:p>
          <a:p>
            <a:r>
              <a:rPr lang="en-ID" dirty="0" err="1"/>
              <a:t>Namun</a:t>
            </a:r>
            <a:r>
              <a:rPr lang="en-ID" dirty="0"/>
              <a:t>, orang </a:t>
            </a:r>
            <a:r>
              <a:rPr lang="en-ID" dirty="0" err="1"/>
              <a:t>Yahudi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memutarbalikkan</a:t>
            </a:r>
            <a:r>
              <a:rPr lang="en-ID" dirty="0"/>
              <a:t> </a:t>
            </a:r>
            <a:r>
              <a:rPr lang="en-ID" dirty="0" err="1"/>
              <a:t>tujuan</a:t>
            </a:r>
            <a:r>
              <a:rPr lang="en-ID" dirty="0"/>
              <a:t> Allah dan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menggunakan</a:t>
            </a:r>
            <a:r>
              <a:rPr lang="en-ID" dirty="0"/>
              <a:t> </a:t>
            </a:r>
            <a:r>
              <a:rPr lang="en-ID" dirty="0" err="1"/>
              <a:t>hukum-hukum</a:t>
            </a:r>
            <a:r>
              <a:rPr lang="en-ID" dirty="0"/>
              <a:t>, </a:t>
            </a:r>
            <a:r>
              <a:rPr lang="en-ID" dirty="0" err="1"/>
              <a:t>baik</a:t>
            </a:r>
            <a:r>
              <a:rPr lang="en-ID" dirty="0"/>
              <a:t> moral </a:t>
            </a:r>
            <a:r>
              <a:rPr lang="en-ID" dirty="0" err="1"/>
              <a:t>maupun</a:t>
            </a:r>
            <a:r>
              <a:rPr lang="en-ID" dirty="0"/>
              <a:t> </a:t>
            </a:r>
            <a:r>
              <a:rPr lang="en-ID" dirty="0" err="1"/>
              <a:t>seremonial</a:t>
            </a:r>
            <a:r>
              <a:rPr lang="en-ID" dirty="0"/>
              <a:t>,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sarana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menegakkan</a:t>
            </a:r>
            <a:r>
              <a:rPr lang="en-ID" dirty="0"/>
              <a:t> </a:t>
            </a:r>
            <a:r>
              <a:rPr lang="en-ID" dirty="0" err="1"/>
              <a:t>kebenaran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upaya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taat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legalistik</a:t>
            </a:r>
            <a:r>
              <a:rPr lang="en-ID" dirty="0"/>
              <a:t>. </a:t>
            </a:r>
            <a:r>
              <a:rPr lang="en-ID" dirty="0" err="1"/>
              <a:t>Kristus</a:t>
            </a:r>
            <a:r>
              <a:rPr lang="en-ID" dirty="0"/>
              <a:t> </a:t>
            </a:r>
            <a:r>
              <a:rPr lang="en-ID" dirty="0" err="1"/>
              <a:t>datang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mengakhiri</a:t>
            </a:r>
            <a:r>
              <a:rPr lang="en-ID" dirty="0"/>
              <a:t> </a:t>
            </a:r>
            <a:r>
              <a:rPr lang="en-ID" dirty="0" err="1"/>
              <a:t>penyalahgunaan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yang </a:t>
            </a:r>
            <a:r>
              <a:rPr lang="en-ID" dirty="0" err="1"/>
              <a:t>keliru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dan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jalan</a:t>
            </a:r>
            <a:r>
              <a:rPr lang="en-ID" dirty="0"/>
              <a:t> </a:t>
            </a:r>
            <a:r>
              <a:rPr lang="en-ID" dirty="0" err="1"/>
              <a:t>kembali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iman</a:t>
            </a:r>
            <a:r>
              <a:rPr lang="en-ID" dirty="0"/>
              <a:t>. Iman </a:t>
            </a:r>
            <a:r>
              <a:rPr lang="en-ID" dirty="0" err="1"/>
              <a:t>semacam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menghapuskan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, </a:t>
            </a:r>
            <a:r>
              <a:rPr lang="en-ID" dirty="0" err="1"/>
              <a:t>melainkan</a:t>
            </a:r>
            <a:r>
              <a:rPr lang="en-ID" dirty="0"/>
              <a:t> </a:t>
            </a:r>
            <a:r>
              <a:rPr lang="en-ID" dirty="0" err="1"/>
              <a:t>meneguhkannya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Rm. 3:31) dan </a:t>
            </a:r>
            <a:r>
              <a:rPr lang="en-ID" dirty="0" err="1"/>
              <a:t>memungkinkan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memenuhi</a:t>
            </a:r>
            <a:r>
              <a:rPr lang="en-ID" dirty="0"/>
              <a:t> </a:t>
            </a:r>
            <a:r>
              <a:rPr lang="en-ID" dirty="0" err="1"/>
              <a:t>tuntutannya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psl</a:t>
            </a:r>
            <a:r>
              <a:rPr lang="en-ID" dirty="0"/>
              <a:t>. 8:4).</a:t>
            </a:r>
          </a:p>
          <a:p>
            <a:endParaRPr lang="en-ID" dirty="0"/>
          </a:p>
          <a:p>
            <a:r>
              <a:rPr lang="en-ID" dirty="0" err="1"/>
              <a:t>Keterangan</a:t>
            </a:r>
            <a:r>
              <a:rPr lang="en-ID" dirty="0"/>
              <a:t>:</a:t>
            </a: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Yesus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Kristus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telos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(Roma 10:4),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tujuan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tujuannya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—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tujuan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—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arti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penghentian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penghentian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keabsahannya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Kristus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kunci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hermeneutik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membuka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tujuan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sebenarnya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demikian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salah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Kristus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membatalkan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mengakhiri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menggantikan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mencabut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Kristus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diingatkan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Joshua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pendengarnya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“ '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melayani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' ”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24:19, NIV).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meminta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mengambil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kelemahan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membuat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Kudus-Nya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menggerakkan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Yehezkieh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36:27). Paulus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berkata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"Ketika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lemah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(2 Kor. 12:10, ESV).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Ketaatan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Kudus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C276D-D4A9-4A2C-BE89-827DA203DBDD}" type="slidenum">
              <a:rPr lang="en-ID" smtClean="0"/>
              <a:t>11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710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22/08/2025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2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dirty="0">
                <a:ln/>
                <a:solidFill>
                  <a:schemeClr val="accent3"/>
                </a:solidFill>
                <a:effectLst/>
              </a:rPr>
              <a:t>PERJANJIAN DI SINAI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4844596" y="6486179"/>
            <a:ext cx="370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Lesson 8 for August 23, 2025</a:t>
            </a: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HUKUM TAURAT SEBAGAI SEBUAH JANJI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1004888" y="638175"/>
            <a:ext cx="101822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</a:t>
            </a:r>
            <a:r>
              <a:rPr lang="en-ID" b="1" dirty="0">
                <a:solidFill>
                  <a:srgbClr val="FF0000"/>
                </a:solidFill>
                <a:latin typeface="Comic Sans MS" panose="030F0702030302020204" pitchFamily="66" charset="0"/>
              </a:rPr>
              <a:t>Dan </a:t>
            </a:r>
            <a:r>
              <a:rPr lang="en-ID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Ia</a:t>
            </a:r>
            <a:r>
              <a:rPr lang="en-ID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memberitahukan</a:t>
            </a:r>
            <a:r>
              <a:rPr lang="en-ID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kepadamu</a:t>
            </a:r>
            <a:r>
              <a:rPr lang="en-ID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perjanjian</a:t>
            </a:r>
            <a:r>
              <a:rPr lang="en-ID" b="1" dirty="0">
                <a:solidFill>
                  <a:srgbClr val="FF0000"/>
                </a:solidFill>
                <a:latin typeface="Comic Sans MS" panose="030F0702030302020204" pitchFamily="66" charset="0"/>
              </a:rPr>
              <a:t>, yang </a:t>
            </a:r>
            <a:r>
              <a:rPr lang="en-ID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diperintahkan</a:t>
            </a:r>
            <a:r>
              <a:rPr lang="en-ID" b="1" dirty="0">
                <a:solidFill>
                  <a:srgbClr val="FF0000"/>
                </a:solidFill>
                <a:latin typeface="Comic Sans MS" panose="030F0702030302020204" pitchFamily="66" charset="0"/>
              </a:rPr>
              <a:t>-Nya </a:t>
            </a:r>
            <a:r>
              <a:rPr lang="en-ID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kepadamu</a:t>
            </a:r>
            <a:r>
              <a:rPr lang="en-ID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untuk</a:t>
            </a:r>
            <a:r>
              <a:rPr lang="en-ID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dilakukan</a:t>
            </a:r>
            <a:r>
              <a:rPr lang="en-ID" b="1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n-ID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yakni</a:t>
            </a:r>
            <a:r>
              <a:rPr lang="en-ID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Kesepuluh</a:t>
            </a:r>
            <a:r>
              <a:rPr lang="en-ID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Firman</a:t>
            </a:r>
            <a:r>
              <a:rPr lang="en-ID" b="1" dirty="0">
                <a:solidFill>
                  <a:srgbClr val="FF0000"/>
                </a:solidFill>
                <a:latin typeface="Comic Sans MS" panose="030F0702030302020204" pitchFamily="66" charset="0"/>
              </a:rPr>
              <a:t> dan </a:t>
            </a:r>
            <a:r>
              <a:rPr lang="en-ID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Ia</a:t>
            </a:r>
            <a:r>
              <a:rPr lang="en-ID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menuliskannya</a:t>
            </a:r>
            <a:r>
              <a:rPr lang="en-ID" b="1" dirty="0">
                <a:solidFill>
                  <a:srgbClr val="FF0000"/>
                </a:solidFill>
                <a:latin typeface="Comic Sans MS" panose="030F0702030302020204" pitchFamily="66" charset="0"/>
              </a:rPr>
              <a:t> pada </a:t>
            </a:r>
            <a:r>
              <a:rPr lang="en-ID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dua</a:t>
            </a:r>
            <a:r>
              <a:rPr lang="en-ID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ID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loh</a:t>
            </a:r>
            <a:r>
              <a:rPr lang="en-ID" b="1" dirty="0">
                <a:solidFill>
                  <a:srgbClr val="FF0000"/>
                </a:solidFill>
                <a:latin typeface="Comic Sans MS" panose="030F0702030302020204" pitchFamily="66" charset="0"/>
              </a:rPr>
              <a:t> batu.</a:t>
            </a: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(Ulangan 4:13)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/>
              <a:t>Dalam</a:t>
            </a:r>
            <a:r>
              <a:rPr lang="en-ID" sz="2000" b="1" dirty="0"/>
              <a:t> </a:t>
            </a:r>
            <a:r>
              <a:rPr lang="en-ID" sz="2000" b="1" dirty="0" err="1"/>
              <a:t>bahasa</a:t>
            </a:r>
            <a:r>
              <a:rPr lang="en-ID" sz="2000" b="1" dirty="0"/>
              <a:t> </a:t>
            </a:r>
            <a:r>
              <a:rPr lang="en-ID" sz="2000" b="1" dirty="0" err="1"/>
              <a:t>Ibrani</a:t>
            </a:r>
            <a:r>
              <a:rPr lang="en-ID" sz="2000" b="1" dirty="0"/>
              <a:t>, </a:t>
            </a:r>
            <a:r>
              <a:rPr lang="en-ID" sz="2000" b="1" dirty="0" err="1"/>
              <a:t>Sepuluh</a:t>
            </a:r>
            <a:r>
              <a:rPr lang="en-ID" sz="2000" b="1" dirty="0"/>
              <a:t> </a:t>
            </a:r>
            <a:r>
              <a:rPr lang="en-ID" sz="2000" b="1" dirty="0" err="1"/>
              <a:t>Perintah</a:t>
            </a:r>
            <a:r>
              <a:rPr lang="en-ID" sz="2000" b="1" dirty="0"/>
              <a:t> Allah </a:t>
            </a:r>
            <a:r>
              <a:rPr lang="en-ID" sz="2000" b="1" dirty="0" err="1"/>
              <a:t>disebutkan</a:t>
            </a:r>
            <a:r>
              <a:rPr lang="en-ID" sz="2000" b="1" dirty="0"/>
              <a:t> </a:t>
            </a:r>
            <a:r>
              <a:rPr lang="en-ID" sz="2000" b="1" dirty="0" err="1"/>
              <a:t>tiga</a:t>
            </a:r>
            <a:r>
              <a:rPr lang="en-ID" sz="2000" b="1" dirty="0"/>
              <a:t> kali, dan </a:t>
            </a:r>
            <a:r>
              <a:rPr lang="en-ID" sz="2000" b="1" dirty="0" err="1"/>
              <a:t>disebut</a:t>
            </a:r>
            <a:r>
              <a:rPr lang="en-ID" sz="2000" b="1" dirty="0"/>
              <a:t> “</a:t>
            </a:r>
            <a:r>
              <a:rPr lang="en-ID" sz="2000" b="1" i="1" dirty="0" err="1"/>
              <a:t>sepuluh</a:t>
            </a:r>
            <a:r>
              <a:rPr lang="en-ID" sz="2000" b="1" i="1" dirty="0"/>
              <a:t> </a:t>
            </a:r>
            <a:r>
              <a:rPr lang="en-ID" sz="2000" b="1" i="1" dirty="0" err="1"/>
              <a:t>firman</a:t>
            </a:r>
            <a:r>
              <a:rPr lang="en-ID" sz="2000" b="1" dirty="0"/>
              <a:t>” (</a:t>
            </a:r>
            <a:r>
              <a:rPr lang="en-ID" sz="2000" b="1" dirty="0" err="1"/>
              <a:t>Kel</a:t>
            </a:r>
            <a:r>
              <a:rPr lang="en-ID" sz="2000" b="1" dirty="0"/>
              <a:t> 34:28; Ul 4:13; Ul 10:4).</a:t>
            </a:r>
            <a:endParaRPr lang="en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50" y="5428436"/>
            <a:ext cx="9278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Contoh</a:t>
            </a:r>
            <a:r>
              <a:rPr lang="en-ID" sz="2000" b="1" dirty="0"/>
              <a:t>: “</a:t>
            </a:r>
            <a:r>
              <a:rPr lang="en-ID" sz="2000" b="1" dirty="0" err="1"/>
              <a:t>dari</a:t>
            </a:r>
            <a:r>
              <a:rPr lang="en-ID" sz="2000" b="1" dirty="0"/>
              <a:t> </a:t>
            </a:r>
            <a:r>
              <a:rPr lang="en-ID" sz="2000" b="1" dirty="0" err="1"/>
              <a:t>segala</a:t>
            </a:r>
            <a:r>
              <a:rPr lang="en-ID" sz="2000" b="1" dirty="0"/>
              <a:t> yang </a:t>
            </a:r>
            <a:r>
              <a:rPr lang="en-ID" sz="2000" b="1" dirty="0" err="1"/>
              <a:t>baik</a:t>
            </a:r>
            <a:r>
              <a:rPr lang="en-ID" sz="2000" b="1" dirty="0"/>
              <a:t>, yang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dijanjikan</a:t>
            </a:r>
            <a:r>
              <a:rPr lang="en-ID" sz="2000" b="1" dirty="0"/>
              <a:t> [</a:t>
            </a:r>
            <a:r>
              <a:rPr lang="en-ID" sz="2000" b="1" i="1" dirty="0" err="1"/>
              <a:t>dabar</a:t>
            </a:r>
            <a:r>
              <a:rPr lang="en-ID" sz="2000" b="1" dirty="0"/>
              <a:t>] -Nya </a:t>
            </a: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perantaraan</a:t>
            </a:r>
            <a:r>
              <a:rPr lang="en-ID" sz="2000" b="1" dirty="0"/>
              <a:t> Musa, hamba-Nya,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ada</a:t>
            </a:r>
            <a:r>
              <a:rPr lang="en-ID" sz="2000" b="1" dirty="0"/>
              <a:t> </a:t>
            </a:r>
            <a:r>
              <a:rPr lang="en-ID" sz="2000" b="1" dirty="0" err="1"/>
              <a:t>satu</a:t>
            </a:r>
            <a:r>
              <a:rPr lang="en-ID" sz="2000" b="1" dirty="0"/>
              <a:t> pun yang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dipenuhi</a:t>
            </a:r>
            <a:r>
              <a:rPr lang="en-ID" sz="2000" b="1" dirty="0"/>
              <a:t> [</a:t>
            </a:r>
            <a:r>
              <a:rPr lang="en-ID" sz="2000" b="1" i="1" dirty="0" err="1"/>
              <a:t>dabar</a:t>
            </a:r>
            <a:r>
              <a:rPr lang="en-ID" sz="2000" b="1" dirty="0"/>
              <a:t>].” (1 Raja-raja 8:56).</a:t>
            </a:r>
            <a:endParaRPr lang="en" sz="2000" b="1" dirty="0"/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48192" y="4072277"/>
            <a:ext cx="2194651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67867" y="4213341"/>
            <a:ext cx="42803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demikian</a:t>
            </a:r>
            <a:r>
              <a:rPr lang="en-ID" sz="2000" b="1" dirty="0"/>
              <a:t>, </a:t>
            </a:r>
            <a:r>
              <a:rPr lang="en-ID" sz="2000" b="1" dirty="0" err="1"/>
              <a:t>akar</a:t>
            </a:r>
            <a:r>
              <a:rPr lang="en-ID" sz="2000" b="1" dirty="0"/>
              <a:t> kata </a:t>
            </a:r>
            <a:r>
              <a:rPr lang="en-ID" sz="2000" b="1" dirty="0" err="1"/>
              <a:t>Ibrani</a:t>
            </a:r>
            <a:r>
              <a:rPr lang="en-ID" sz="2000" b="1" dirty="0"/>
              <a:t> “</a:t>
            </a:r>
            <a:r>
              <a:rPr lang="en-ID" sz="2000" b="1" i="1" dirty="0" err="1"/>
              <a:t>dabar</a:t>
            </a:r>
            <a:r>
              <a:rPr lang="en-ID" sz="2000" b="1" dirty="0"/>
              <a:t>” </a:t>
            </a:r>
            <a:r>
              <a:rPr lang="en-ID" sz="2000" b="1" dirty="0" err="1"/>
              <a:t>dapat</a:t>
            </a:r>
            <a:r>
              <a:rPr lang="en-ID" sz="2000" b="1" dirty="0"/>
              <a:t> </a:t>
            </a:r>
            <a:r>
              <a:rPr lang="en-ID" sz="2000" b="1" dirty="0" err="1"/>
              <a:t>diterjemahkan</a:t>
            </a:r>
            <a:r>
              <a:rPr lang="en-ID" sz="2000" b="1" dirty="0"/>
              <a:t> </a:t>
            </a:r>
            <a:r>
              <a:rPr lang="en-ID" sz="2000" b="1" dirty="0" err="1"/>
              <a:t>sebagai</a:t>
            </a:r>
            <a:r>
              <a:rPr lang="en-ID" sz="2000" b="1" dirty="0"/>
              <a:t> “</a:t>
            </a:r>
            <a:r>
              <a:rPr lang="en-ID" sz="2000" b="1" dirty="0" err="1"/>
              <a:t>firman</a:t>
            </a:r>
            <a:r>
              <a:rPr lang="en-ID" sz="2000" b="1" dirty="0"/>
              <a:t>” </a:t>
            </a:r>
            <a:r>
              <a:rPr lang="en-ID" sz="2000" b="1" dirty="0" err="1"/>
              <a:t>atau</a:t>
            </a:r>
            <a:r>
              <a:rPr lang="en-ID" sz="2000" b="1" dirty="0"/>
              <a:t> “</a:t>
            </a:r>
            <a:r>
              <a:rPr lang="en-ID" sz="2000" b="1" dirty="0" err="1"/>
              <a:t>janji</a:t>
            </a:r>
            <a:r>
              <a:rPr lang="en-ID" sz="2000" b="1" dirty="0"/>
              <a:t>.”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8" y="3072002"/>
            <a:ext cx="6624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Sebenarnya</a:t>
            </a:r>
            <a:r>
              <a:rPr lang="en-ID" sz="2000" b="1" dirty="0"/>
              <a:t>,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memberi</a:t>
            </a:r>
            <a:r>
              <a:rPr lang="en-ID" sz="2000" b="1" dirty="0"/>
              <a:t> Anda </a:t>
            </a:r>
            <a:r>
              <a:rPr lang="en-ID" sz="2000" b="1" dirty="0" err="1"/>
              <a:t>apa</a:t>
            </a:r>
            <a:r>
              <a:rPr lang="en-ID" sz="2000" b="1" dirty="0"/>
              <a:t> pun;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hanya</a:t>
            </a:r>
            <a:r>
              <a:rPr lang="en-ID" sz="2000" b="1" dirty="0"/>
              <a:t> </a:t>
            </a:r>
            <a:r>
              <a:rPr lang="en-ID" sz="2000" b="1" dirty="0" err="1"/>
              <a:t>berjanji</a:t>
            </a:r>
            <a:r>
              <a:rPr lang="en-ID" sz="2000" b="1" dirty="0"/>
              <a:t>. Kita </a:t>
            </a:r>
            <a:r>
              <a:rPr lang="en-ID" sz="2000" b="1" dirty="0" err="1"/>
              <a:t>meyakinkan</a:t>
            </a:r>
            <a:r>
              <a:rPr lang="en-ID" sz="2000" b="1" dirty="0"/>
              <a:t> Anda </a:t>
            </a:r>
            <a:r>
              <a:rPr lang="en-ID" sz="2000" b="1" dirty="0" err="1"/>
              <a:t>bahwa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akan</a:t>
            </a:r>
            <a:r>
              <a:rPr lang="en-ID" sz="2000" b="1" dirty="0"/>
              <a:t> </a:t>
            </a:r>
            <a:r>
              <a:rPr lang="en-ID" sz="2000" b="1" dirty="0" err="1"/>
              <a:t>melakukan</a:t>
            </a:r>
            <a:r>
              <a:rPr lang="en-ID" sz="2000" b="1" dirty="0"/>
              <a:t> </a:t>
            </a:r>
            <a:r>
              <a:rPr lang="en-ID" sz="2000" b="1" dirty="0" err="1"/>
              <a:t>sesuatu</a:t>
            </a:r>
            <a:r>
              <a:rPr lang="en-ID" sz="2000" b="1" dirty="0"/>
              <a:t> yang </a:t>
            </a:r>
            <a:r>
              <a:rPr lang="en-ID" sz="2000" b="1" dirty="0" err="1"/>
              <a:t>konkret</a:t>
            </a:r>
            <a:r>
              <a:rPr lang="en-ID" sz="2000" b="1" dirty="0"/>
              <a:t>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79505"/>
            <a:ext cx="6624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Mari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renungkan</a:t>
            </a:r>
            <a:r>
              <a:rPr lang="en-ID" sz="2000" b="1" dirty="0"/>
              <a:t> </a:t>
            </a:r>
            <a:r>
              <a:rPr lang="en-ID" sz="2000" b="1" dirty="0" err="1"/>
              <a:t>hal</a:t>
            </a:r>
            <a:r>
              <a:rPr lang="en-ID" sz="2000" b="1" dirty="0"/>
              <a:t> </a:t>
            </a:r>
            <a:r>
              <a:rPr lang="en-ID" sz="2000" b="1" dirty="0" err="1"/>
              <a:t>ini</a:t>
            </a:r>
            <a:r>
              <a:rPr lang="en-ID" sz="2000" b="1" dirty="0"/>
              <a:t>. </a:t>
            </a:r>
            <a:r>
              <a:rPr lang="en-ID" sz="2000" b="1" dirty="0" err="1"/>
              <a:t>Apa</a:t>
            </a:r>
            <a:r>
              <a:rPr lang="en-ID" sz="2000" b="1" dirty="0"/>
              <a:t> yang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maksud</a:t>
            </a:r>
            <a:r>
              <a:rPr lang="en-ID" sz="2000" b="1" dirty="0"/>
              <a:t> </a:t>
            </a:r>
            <a:r>
              <a:rPr lang="en-ID" sz="2000" b="1" dirty="0" err="1"/>
              <a:t>ketika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berkata</a:t>
            </a:r>
            <a:r>
              <a:rPr lang="en-ID" sz="2000" b="1" dirty="0"/>
              <a:t> </a:t>
            </a:r>
            <a:r>
              <a:rPr lang="en-ID" sz="2000" b="1" dirty="0" err="1"/>
              <a:t>kepada</a:t>
            </a:r>
            <a:r>
              <a:rPr lang="en-ID" sz="2000" b="1" dirty="0"/>
              <a:t> </a:t>
            </a:r>
            <a:r>
              <a:rPr lang="en-ID" sz="2000" b="1" dirty="0" err="1"/>
              <a:t>seseorang</a:t>
            </a:r>
            <a:r>
              <a:rPr lang="en-ID" sz="2000" b="1" dirty="0"/>
              <a:t>, “Aku </a:t>
            </a:r>
            <a:r>
              <a:rPr lang="en-ID" sz="2000" b="1" dirty="0" err="1"/>
              <a:t>berjanji</a:t>
            </a:r>
            <a:r>
              <a:rPr lang="en-ID" sz="2000" b="1" dirty="0"/>
              <a:t> </a:t>
            </a:r>
            <a:r>
              <a:rPr lang="en-ID" sz="2000" b="1" dirty="0" err="1"/>
              <a:t>kepadamu</a:t>
            </a:r>
            <a:r>
              <a:rPr lang="en-ID" sz="2000" b="1" dirty="0"/>
              <a:t>?”</a:t>
            </a:r>
            <a:endParaRPr lang="en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49" y="6120933"/>
            <a:ext cx="95624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Sepuluh</a:t>
            </a:r>
            <a:r>
              <a:rPr lang="en-ID" sz="2000" b="1" dirty="0"/>
              <a:t> </a:t>
            </a:r>
            <a:r>
              <a:rPr lang="en-ID" sz="2000" b="1" dirty="0" err="1"/>
              <a:t>Perintah</a:t>
            </a:r>
            <a:r>
              <a:rPr lang="en-ID" sz="2000" b="1" dirty="0"/>
              <a:t> Allah </a:t>
            </a:r>
            <a:r>
              <a:rPr lang="en-ID" sz="2000" b="1" dirty="0" err="1"/>
              <a:t>adalah</a:t>
            </a:r>
            <a:r>
              <a:rPr lang="en-ID" sz="2000" b="1" dirty="0"/>
              <a:t> </a:t>
            </a:r>
            <a:r>
              <a:rPr lang="en-ID" sz="2000" b="1" dirty="0" err="1"/>
              <a:t>sepuluh</a:t>
            </a:r>
            <a:r>
              <a:rPr lang="en-ID" sz="2000" b="1" dirty="0"/>
              <a:t> </a:t>
            </a:r>
            <a:r>
              <a:rPr lang="en-ID" sz="2000" b="1" dirty="0" err="1"/>
              <a:t>janji</a:t>
            </a:r>
            <a:r>
              <a:rPr lang="en-ID" sz="2000" b="1" dirty="0"/>
              <a:t> yang Allah buat </a:t>
            </a:r>
            <a:r>
              <a:rPr lang="en-ID" sz="2000" b="1" dirty="0" err="1"/>
              <a:t>bagi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, yang </a:t>
            </a:r>
            <a:r>
              <a:rPr lang="en-ID" sz="2000" b="1" dirty="0" err="1"/>
              <a:t>dimaksudkan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membimbing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 di </a:t>
            </a:r>
            <a:r>
              <a:rPr lang="en-ID" sz="2000" b="1" dirty="0" err="1"/>
              <a:t>jalan</a:t>
            </a:r>
            <a:r>
              <a:rPr lang="en-ID" sz="2000" b="1" dirty="0"/>
              <a:t> yang </a:t>
            </a:r>
            <a:r>
              <a:rPr lang="en-ID" sz="2000" b="1" dirty="0" err="1"/>
              <a:t>benar</a:t>
            </a:r>
            <a:r>
              <a:rPr lang="en-ID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6595353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" sz="2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HUKUM TAURAT SEBAGAI KEGENAPAN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539237"/>
            <a:ext cx="6067835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Sebab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Kristus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adalah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kegenapan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hukum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Taurat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sehingga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kebenaran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diperoleh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tiap-tiap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 orang yang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percaya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(Roma 10:4)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4" y="1485900"/>
            <a:ext cx="6534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Kata “</a:t>
            </a:r>
            <a:r>
              <a:rPr lang="en-ID" sz="2000" b="1" dirty="0" err="1"/>
              <a:t>akhir</a:t>
            </a:r>
            <a:r>
              <a:rPr lang="en-ID" sz="2000" b="1" dirty="0"/>
              <a:t>” yang </a:t>
            </a:r>
            <a:r>
              <a:rPr lang="en-ID" sz="2000" b="1" dirty="0" err="1"/>
              <a:t>diterapkan</a:t>
            </a:r>
            <a:r>
              <a:rPr lang="en-ID" sz="2000" b="1" dirty="0"/>
              <a:t> Paulus pada </a:t>
            </a:r>
            <a:r>
              <a:rPr lang="en-ID" sz="2000" b="1" dirty="0" err="1"/>
              <a:t>hukum</a:t>
            </a:r>
            <a:r>
              <a:rPr lang="en-ID" sz="2000" b="1" dirty="0"/>
              <a:t> </a:t>
            </a:r>
            <a:r>
              <a:rPr lang="en-ID" sz="2000" b="1" dirty="0" err="1"/>
              <a:t>Taurat</a:t>
            </a:r>
            <a:r>
              <a:rPr lang="en-ID" sz="2000" b="1" dirty="0"/>
              <a:t> </a:t>
            </a:r>
            <a:r>
              <a:rPr lang="en-ID" sz="2000" b="1" dirty="0" err="1"/>
              <a:t>dalam</a:t>
            </a:r>
            <a:r>
              <a:rPr lang="en-ID" sz="2000" b="1" dirty="0"/>
              <a:t> Roma 10:4 </a:t>
            </a:r>
            <a:r>
              <a:rPr lang="en-ID" sz="2000" b="1" dirty="0" err="1"/>
              <a:t>adalah</a:t>
            </a:r>
            <a:r>
              <a:rPr lang="en-ID" sz="2000" b="1" dirty="0"/>
              <a:t> “telos.” </a:t>
            </a:r>
            <a:r>
              <a:rPr lang="en-ID" sz="2000" b="1" dirty="0" err="1"/>
              <a:t>Apa</a:t>
            </a:r>
            <a:r>
              <a:rPr lang="en-ID" sz="2000" b="1" dirty="0"/>
              <a:t> arti kata </a:t>
            </a:r>
            <a:r>
              <a:rPr lang="en-ID" sz="2000" b="1" dirty="0" err="1"/>
              <a:t>ini</a:t>
            </a:r>
            <a:r>
              <a:rPr lang="en-ID" sz="2000" b="1" dirty="0"/>
              <a:t>?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419350" y="3735074"/>
            <a:ext cx="46015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i-FI" sz="2000" b="1" dirty="0"/>
              <a:t>Jika kita menerjemahkannya sebagai “Kristus adalah </a:t>
            </a:r>
            <a:r>
              <a:rPr lang="en" sz="2000" i="1" dirty="0"/>
              <a:t>akhir </a:t>
            </a:r>
            <a:r>
              <a:rPr lang="en" sz="2000" b="1" dirty="0"/>
              <a:t>dari hukum Taurat,” </a:t>
            </a:r>
            <a:r>
              <a:rPr lang="en-ID" sz="2000" b="1" dirty="0" err="1"/>
              <a:t>maka</a:t>
            </a:r>
            <a:r>
              <a:rPr lang="en-ID" sz="2000" b="1" dirty="0"/>
              <a:t>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ada</a:t>
            </a:r>
            <a:r>
              <a:rPr lang="en-ID" sz="2000" b="1" dirty="0"/>
              <a:t> </a:t>
            </a:r>
            <a:r>
              <a:rPr lang="en-ID" sz="2000" b="1" dirty="0" err="1"/>
              <a:t>lagi</a:t>
            </a:r>
            <a:r>
              <a:rPr lang="en-ID" sz="2000" b="1" dirty="0"/>
              <a:t> </a:t>
            </a:r>
            <a:r>
              <a:rPr lang="en-ID" sz="2000" b="1" dirty="0" err="1"/>
              <a:t>hukum</a:t>
            </a:r>
            <a:r>
              <a:rPr lang="en-ID" sz="2000" b="1" dirty="0"/>
              <a:t> </a:t>
            </a:r>
            <a:r>
              <a:rPr lang="en-ID" sz="2000" b="1" dirty="0" err="1"/>
              <a:t>Taurat</a:t>
            </a:r>
            <a:r>
              <a:rPr lang="en-ID" sz="2000" b="1" dirty="0"/>
              <a:t> </a:t>
            </a:r>
            <a:r>
              <a:rPr lang="en-ID" sz="2000" b="1" dirty="0" err="1"/>
              <a:t>sejak</a:t>
            </a:r>
            <a:r>
              <a:rPr lang="en-ID" sz="2000" b="1" dirty="0"/>
              <a:t> </a:t>
            </a:r>
            <a:r>
              <a:rPr lang="en-ID" sz="2000" b="1" dirty="0" err="1"/>
              <a:t>kematian</a:t>
            </a:r>
            <a:r>
              <a:rPr lang="en-ID" sz="2000" b="1" dirty="0"/>
              <a:t> </a:t>
            </a:r>
            <a:r>
              <a:rPr lang="en-ID" sz="2000" b="1" dirty="0" err="1"/>
              <a:t>Yesus</a:t>
            </a:r>
            <a:r>
              <a:rPr lang="en-ID" sz="2000" b="1" dirty="0"/>
              <a:t>. Oleh </a:t>
            </a:r>
            <a:r>
              <a:rPr lang="en-ID" sz="2000" b="1" dirty="0" err="1"/>
              <a:t>karena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,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ada</a:t>
            </a:r>
            <a:r>
              <a:rPr lang="en-ID" sz="2000" b="1" dirty="0"/>
              <a:t> </a:t>
            </a:r>
            <a:r>
              <a:rPr lang="en-ID" sz="2000" b="1" dirty="0" err="1"/>
              <a:t>dosa</a:t>
            </a:r>
            <a:r>
              <a:rPr lang="en-ID" sz="2000" b="1" dirty="0"/>
              <a:t>. Paulus </a:t>
            </a:r>
            <a:r>
              <a:rPr lang="en-ID" sz="2000" b="1" dirty="0" err="1"/>
              <a:t>akan</a:t>
            </a:r>
            <a:r>
              <a:rPr lang="en-ID" sz="2000" b="1" dirty="0"/>
              <a:t> </a:t>
            </a:r>
            <a:r>
              <a:rPr lang="en-ID" sz="2000" b="1" dirty="0" err="1"/>
              <a:t>bertentangan</a:t>
            </a:r>
            <a:r>
              <a:rPr lang="en-ID" sz="2000" b="1" dirty="0"/>
              <a:t> </a:t>
            </a: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dirinya</a:t>
            </a:r>
            <a:r>
              <a:rPr lang="en-ID" sz="2000" b="1" dirty="0"/>
              <a:t> </a:t>
            </a:r>
            <a:r>
              <a:rPr lang="en-ID" sz="2000" b="1" dirty="0" err="1"/>
              <a:t>sendiri</a:t>
            </a:r>
            <a:r>
              <a:rPr lang="en-ID" sz="2000" b="1" dirty="0"/>
              <a:t> (Rm 7:7).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419349" y="5629103"/>
            <a:ext cx="72291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i-FI" sz="2000" b="1" dirty="0"/>
              <a:t>Jika kita menerjemahkan “Kristus adalah </a:t>
            </a:r>
            <a:r>
              <a:rPr lang="en" sz="2000" i="1" dirty="0"/>
              <a:t>tujuan yang ditunjuk </a:t>
            </a:r>
            <a:r>
              <a:rPr lang="en" sz="2000" b="1" dirty="0"/>
              <a:t>oleh hukum Taurat,” </a:t>
            </a:r>
            <a:r>
              <a:rPr lang="fi-FI" sz="2000" b="1" dirty="0"/>
              <a:t>Paulus konsisten, karena hukum Taurat masih berlaku, dan menuntun kita kepada Kristus (Rm 3:31; Gal 3:24).</a:t>
            </a:r>
            <a:endParaRPr lang="en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4052473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4" y="2148822"/>
            <a:ext cx="63545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Arti </a:t>
            </a:r>
            <a:r>
              <a:rPr lang="en-ID" sz="2000" b="1" dirty="0" err="1"/>
              <a:t>utamanya</a:t>
            </a:r>
            <a:r>
              <a:rPr lang="en-ID" sz="2000" b="1" dirty="0"/>
              <a:t> </a:t>
            </a:r>
            <a:r>
              <a:rPr lang="en-ID" sz="2000" b="1" dirty="0" err="1"/>
              <a:t>adalah</a:t>
            </a:r>
            <a:r>
              <a:rPr lang="en-ID" sz="2000" b="1" dirty="0"/>
              <a:t>: </a:t>
            </a:r>
            <a:r>
              <a:rPr lang="en-ID" sz="2000" b="1" dirty="0" err="1"/>
              <a:t>maksud</a:t>
            </a:r>
            <a:r>
              <a:rPr lang="en-ID" sz="2000" b="1" dirty="0"/>
              <a:t> yang </a:t>
            </a:r>
            <a:r>
              <a:rPr lang="en-ID" sz="2000" b="1" dirty="0" err="1"/>
              <a:t>ditunjukkan</a:t>
            </a:r>
            <a:r>
              <a:rPr lang="en-ID" sz="2000" b="1" dirty="0"/>
              <a:t> </a:t>
            </a:r>
            <a:r>
              <a:rPr lang="en-ID" sz="2000" b="1" dirty="0" err="1"/>
              <a:t>sebagai</a:t>
            </a:r>
            <a:r>
              <a:rPr lang="en-ID" sz="2000" b="1" dirty="0"/>
              <a:t> </a:t>
            </a:r>
            <a:r>
              <a:rPr lang="en-ID" sz="2000" b="1" dirty="0" err="1"/>
              <a:t>batas</a:t>
            </a:r>
            <a:r>
              <a:rPr lang="en-ID" sz="2000" b="1" dirty="0"/>
              <a:t> </a:t>
            </a:r>
            <a:r>
              <a:rPr lang="en-ID" sz="2000" b="1" dirty="0" err="1"/>
              <a:t>atau</a:t>
            </a:r>
            <a:r>
              <a:rPr lang="en-ID" sz="2000" b="1" dirty="0"/>
              <a:t> </a:t>
            </a:r>
            <a:r>
              <a:rPr lang="en-ID" sz="2000" b="1" dirty="0" err="1"/>
              <a:t>tujuan</a:t>
            </a:r>
            <a:r>
              <a:rPr lang="en-ID" sz="2000" b="1" dirty="0"/>
              <a:t>. </a:t>
            </a:r>
            <a:r>
              <a:rPr lang="en-ID" sz="2000" b="1" dirty="0" err="1"/>
              <a:t>Secara</a:t>
            </a:r>
            <a:r>
              <a:rPr lang="en-ID" sz="2000" b="1" dirty="0"/>
              <a:t> </a:t>
            </a:r>
            <a:r>
              <a:rPr lang="en-ID" sz="2000" b="1" dirty="0" err="1"/>
              <a:t>implisit</a:t>
            </a:r>
            <a:r>
              <a:rPr lang="en-ID" sz="2000" b="1" dirty="0"/>
              <a:t> (arti </a:t>
            </a:r>
            <a:r>
              <a:rPr lang="en-ID" sz="2000" b="1" dirty="0" err="1"/>
              <a:t>sekunder</a:t>
            </a:r>
            <a:r>
              <a:rPr lang="en-ID" sz="2000" b="1" dirty="0"/>
              <a:t>): </a:t>
            </a:r>
            <a:r>
              <a:rPr lang="en-ID" sz="2000" b="1" dirty="0" err="1"/>
              <a:t>kesimpulan</a:t>
            </a:r>
            <a:r>
              <a:rPr lang="en-ID" sz="2000" b="1" dirty="0"/>
              <a:t>, </a:t>
            </a:r>
            <a:r>
              <a:rPr lang="en-ID" sz="2000" b="1" dirty="0" err="1"/>
              <a:t>akhir</a:t>
            </a:r>
            <a:r>
              <a:rPr lang="en-ID" sz="2000" b="1" dirty="0"/>
              <a:t>, </a:t>
            </a:r>
            <a:r>
              <a:rPr lang="en-ID" sz="2000" b="1" dirty="0" err="1"/>
              <a:t>hasil</a:t>
            </a:r>
            <a:r>
              <a:rPr lang="en-ID" sz="2000" b="1" dirty="0"/>
              <a:t>, </a:t>
            </a:r>
            <a:r>
              <a:rPr lang="en-ID" sz="2000" b="1" dirty="0" err="1"/>
              <a:t>tujuan</a:t>
            </a:r>
            <a:r>
              <a:rPr lang="en-ID" sz="2000" b="1" dirty="0"/>
              <a:t>. Arti </a:t>
            </a:r>
            <a:r>
              <a:rPr lang="en-ID" sz="2000" b="1" dirty="0" err="1"/>
              <a:t>spesifiknya</a:t>
            </a:r>
            <a:r>
              <a:rPr lang="en-ID" sz="2000" b="1" dirty="0"/>
              <a:t> </a:t>
            </a:r>
            <a:r>
              <a:rPr lang="en-ID" sz="2000" b="1" dirty="0" err="1"/>
              <a:t>harus</a:t>
            </a:r>
            <a:r>
              <a:rPr lang="en-ID" sz="2000" b="1" dirty="0"/>
              <a:t> </a:t>
            </a:r>
            <a:r>
              <a:rPr lang="en-ID" sz="2000" b="1" dirty="0" err="1"/>
              <a:t>ditentukan</a:t>
            </a:r>
            <a:r>
              <a:rPr lang="en-ID" sz="2000" b="1" dirty="0"/>
              <a:t> oleh </a:t>
            </a:r>
            <a:r>
              <a:rPr lang="en-ID" sz="2000" b="1" dirty="0" err="1"/>
              <a:t>kalimat</a:t>
            </a:r>
            <a:r>
              <a:rPr lang="en-ID" sz="2000" b="1" dirty="0"/>
              <a:t> di mana kata </a:t>
            </a:r>
            <a:r>
              <a:rPr lang="en-ID" sz="2000" b="1" dirty="0" err="1"/>
              <a:t>itu</a:t>
            </a:r>
            <a:r>
              <a:rPr lang="en-ID" sz="2000" b="1" dirty="0"/>
              <a:t> </a:t>
            </a:r>
            <a:r>
              <a:rPr lang="en-ID" sz="2000" b="1" dirty="0" err="1"/>
              <a:t>digunakan</a:t>
            </a:r>
            <a:r>
              <a:rPr lang="en-ID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2953408" y="1413281"/>
            <a:ext cx="8895286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600" b="1" dirty="0">
                <a:latin typeface="Constantia" panose="02030602050306030303" pitchFamily="18" charset="0"/>
              </a:rPr>
              <a:t>“</a:t>
            </a:r>
            <a:r>
              <a:rPr lang="en-US" sz="2600" b="1" dirty="0">
                <a:latin typeface="Constantia" panose="02030602050306030303" pitchFamily="18" charset="0"/>
              </a:rPr>
              <a:t>Hukum yang </a:t>
            </a:r>
            <a:r>
              <a:rPr lang="en-US" sz="2600" b="1" dirty="0" err="1">
                <a:latin typeface="Constantia" panose="02030602050306030303" pitchFamily="18" charset="0"/>
              </a:rPr>
              <a:t>diucapkan</a:t>
            </a:r>
            <a:r>
              <a:rPr lang="en-US" sz="2600" b="1" dirty="0">
                <a:latin typeface="Constantia" panose="02030602050306030303" pitchFamily="18" charset="0"/>
              </a:rPr>
              <a:t> pada </a:t>
            </a:r>
            <a:r>
              <a:rPr lang="en-US" sz="2600" b="1" dirty="0" err="1">
                <a:latin typeface="Constantia" panose="02030602050306030303" pitchFamily="18" charset="0"/>
              </a:rPr>
              <a:t>saat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bukanlah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terbatas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hanya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untuk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keuntungan</a:t>
            </a:r>
            <a:r>
              <a:rPr lang="en-US" sz="2600" b="1" dirty="0">
                <a:latin typeface="Constantia" panose="02030602050306030303" pitchFamily="18" charset="0"/>
              </a:rPr>
              <a:t> orang </a:t>
            </a:r>
            <a:r>
              <a:rPr lang="en-US" sz="2600" b="1" dirty="0" err="1">
                <a:latin typeface="Constantia" panose="02030602050306030303" pitchFamily="18" charset="0"/>
              </a:rPr>
              <a:t>Ibrani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saja</a:t>
            </a:r>
            <a:r>
              <a:rPr lang="en-US" sz="2600" b="1" dirty="0">
                <a:latin typeface="Constantia" panose="02030602050306030303" pitchFamily="18" charset="0"/>
              </a:rPr>
              <a:t>. Allah </a:t>
            </a:r>
            <a:r>
              <a:rPr lang="en-US" sz="2600" b="1" dirty="0" err="1">
                <a:latin typeface="Constantia" panose="02030602050306030303" pitchFamily="18" charset="0"/>
              </a:rPr>
              <a:t>telah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menghormati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mereka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dengan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menjadikan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mereka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sebagai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penjaga</a:t>
            </a:r>
            <a:r>
              <a:rPr lang="en-US" sz="2600" b="1" dirty="0">
                <a:latin typeface="Constantia" panose="02030602050306030303" pitchFamily="18" charset="0"/>
              </a:rPr>
              <a:t> dan </a:t>
            </a:r>
            <a:r>
              <a:rPr lang="en-US" sz="2600" b="1" dirty="0" err="1">
                <a:latin typeface="Constantia" panose="02030602050306030303" pitchFamily="18" charset="0"/>
              </a:rPr>
              <a:t>pemelihara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hukumNya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tetapi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harus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dijaga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sebagai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barang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titipan</a:t>
            </a:r>
            <a:r>
              <a:rPr lang="en-US" sz="2600" b="1" dirty="0">
                <a:latin typeface="Constantia" panose="02030602050306030303" pitchFamily="18" charset="0"/>
              </a:rPr>
              <a:t> yang </a:t>
            </a:r>
            <a:r>
              <a:rPr lang="en-US" sz="2600" b="1" dirty="0" err="1">
                <a:latin typeface="Constantia" panose="02030602050306030303" pitchFamily="18" charset="0"/>
              </a:rPr>
              <a:t>suci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bagi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seluruh</a:t>
            </a:r>
            <a:r>
              <a:rPr lang="en-US" sz="2600" b="1" dirty="0">
                <a:latin typeface="Constantia" panose="02030602050306030303" pitchFamily="18" charset="0"/>
              </a:rPr>
              <a:t> dunia. </a:t>
            </a:r>
            <a:r>
              <a:rPr lang="en-US" sz="2600" b="1" dirty="0" err="1">
                <a:latin typeface="Constantia" panose="02030602050306030303" pitchFamily="18" charset="0"/>
              </a:rPr>
              <a:t>Peraturanperaturan</a:t>
            </a:r>
            <a:r>
              <a:rPr lang="en-US" sz="2600" b="1" dirty="0">
                <a:latin typeface="Constantia" panose="02030602050306030303" pitchFamily="18" charset="0"/>
              </a:rPr>
              <a:t> Hukum </a:t>
            </a:r>
            <a:r>
              <a:rPr lang="en-US" sz="2600" b="1" dirty="0" err="1">
                <a:latin typeface="Constantia" panose="02030602050306030303" pitchFamily="18" charset="0"/>
              </a:rPr>
              <a:t>Sepuluh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disesuaikan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kepada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seluruh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umat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manusia</a:t>
            </a:r>
            <a:r>
              <a:rPr lang="en-US" sz="2600" b="1" dirty="0">
                <a:latin typeface="Constantia" panose="02030602050306030303" pitchFamily="18" charset="0"/>
              </a:rPr>
              <a:t>, dan </a:t>
            </a:r>
            <a:r>
              <a:rPr lang="en-US" sz="2600" b="1" dirty="0" err="1">
                <a:latin typeface="Constantia" panose="02030602050306030303" pitchFamily="18" charset="0"/>
              </a:rPr>
              <a:t>semuanya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diberikan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untuk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menjadi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petunjuk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serta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pemerintah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bagi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semua</a:t>
            </a:r>
            <a:r>
              <a:rPr lang="en-US" sz="2600" b="1" dirty="0">
                <a:latin typeface="Constantia" panose="02030602050306030303" pitchFamily="18" charset="0"/>
              </a:rPr>
              <a:t> orang. </a:t>
            </a:r>
            <a:r>
              <a:rPr lang="en-US" sz="2600" b="1" dirty="0" err="1">
                <a:latin typeface="Constantia" panose="02030602050306030303" pitchFamily="18" charset="0"/>
              </a:rPr>
              <a:t>Sepuluh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peraturan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singkat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mencakup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keseluruhan</a:t>
            </a:r>
            <a:r>
              <a:rPr lang="en-US" sz="2600" b="1" dirty="0">
                <a:latin typeface="Constantia" panose="02030602050306030303" pitchFamily="18" charset="0"/>
              </a:rPr>
              <a:t>, dan </a:t>
            </a:r>
            <a:r>
              <a:rPr lang="en-US" sz="2600" b="1" dirty="0" err="1">
                <a:latin typeface="Constantia" panose="02030602050306030303" pitchFamily="18" charset="0"/>
              </a:rPr>
              <a:t>mempunyai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wewenang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mencakup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tanggung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jawab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manusia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kepada</a:t>
            </a:r>
            <a:r>
              <a:rPr lang="en-US" sz="2600" b="1" dirty="0">
                <a:latin typeface="Constantia" panose="02030602050306030303" pitchFamily="18" charset="0"/>
              </a:rPr>
              <a:t> Allah dan </a:t>
            </a:r>
            <a:r>
              <a:rPr lang="en-US" sz="2600" b="1" dirty="0" err="1">
                <a:latin typeface="Constantia" panose="02030602050306030303" pitchFamily="18" charset="0"/>
              </a:rPr>
              <a:t>kepada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sesama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manusia</a:t>
            </a:r>
            <a:r>
              <a:rPr lang="en-US" sz="2600" b="1" dirty="0">
                <a:latin typeface="Constantia" panose="02030602050306030303" pitchFamily="18" charset="0"/>
              </a:rPr>
              <a:t>; dan </a:t>
            </a:r>
            <a:r>
              <a:rPr lang="en-US" sz="2600" b="1" dirty="0" err="1">
                <a:latin typeface="Constantia" panose="02030602050306030303" pitchFamily="18" charset="0"/>
              </a:rPr>
              <a:t>semuanya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dialaskan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atas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prinsip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kasih</a:t>
            </a:r>
            <a:r>
              <a:rPr lang="en-US" sz="2600" b="1" dirty="0">
                <a:latin typeface="Constantia" panose="02030602050306030303" pitchFamily="18" charset="0"/>
              </a:rPr>
              <a:t> yang agung </a:t>
            </a:r>
            <a:r>
              <a:rPr lang="en-US" sz="2600" b="1" dirty="0" err="1">
                <a:latin typeface="Constantia" panose="02030602050306030303" pitchFamily="18" charset="0"/>
              </a:rPr>
              <a:t>itu</a:t>
            </a:r>
            <a:r>
              <a:rPr lang="en-US" sz="2600" b="1" dirty="0">
                <a:latin typeface="Constantia" panose="02030602050306030303" pitchFamily="18" charset="0"/>
              </a:rPr>
              <a:t>.</a:t>
            </a:r>
            <a:r>
              <a:rPr lang="en" sz="26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854325" y="460753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rgbClr val="518399"/>
                </a:solidFill>
              </a:rPr>
              <a:t>EGW (Patriarchs and Prophets, p. 305)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59090" y="2926951"/>
            <a:ext cx="6073543" cy="3785652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sendiri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telah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melihat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apa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Kulakukan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kepada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orang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Mesir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dan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bagaimana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Aku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telah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mendukung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atas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sayap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rajawali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dan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membawa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kepada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-Ku. Jadi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sekarang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jika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sungguh-sungguh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mendengarkan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firman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-Ku dan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berpegang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pada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perjanjian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-Ku,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maka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menjadi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harta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kesayangan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-Ku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sendiri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dari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antara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segala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bangsa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sebab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Akulah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empunya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seluruh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bumi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menjadi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bagi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-Ku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kerajaan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imam dan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bangsa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kudus.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Inilah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semuanya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firman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harus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kaukatakan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kepada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orang Israel.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Keluaran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19:4–6</a:t>
            </a: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ID" sz="2400" b="1" dirty="0" err="1">
                <a:solidFill>
                  <a:srgbClr val="407EFF"/>
                </a:solidFill>
              </a:rPr>
              <a:t>Penyampaian</a:t>
            </a:r>
            <a:r>
              <a:rPr lang="en-ID" sz="2400" b="1" dirty="0">
                <a:solidFill>
                  <a:srgbClr val="407EFF"/>
                </a:solidFill>
              </a:rPr>
              <a:t> Hukum </a:t>
            </a:r>
            <a:r>
              <a:rPr lang="en-ID" sz="2400" b="1" dirty="0" err="1">
                <a:solidFill>
                  <a:srgbClr val="407EFF"/>
                </a:solidFill>
              </a:rPr>
              <a:t>Taurat</a:t>
            </a:r>
            <a:r>
              <a:rPr lang="en-ID" sz="2400" b="1" dirty="0">
                <a:solidFill>
                  <a:srgbClr val="407EFF"/>
                </a:solidFill>
              </a:rPr>
              <a:t>:</a:t>
            </a:r>
            <a:endParaRPr lang="en" sz="2400" b="1" dirty="0">
              <a:solidFill>
                <a:srgbClr val="407EFF"/>
              </a:solidFill>
            </a:endParaRPr>
          </a:p>
          <a:p>
            <a:pPr lvl="1">
              <a:spcBef>
                <a:spcPts val="600"/>
              </a:spcBef>
            </a:pPr>
            <a:r>
              <a:rPr lang="fi-FI" sz="2000" b="1" dirty="0"/>
              <a:t>Penerima Hukum Taurat (Keluaran 19:1-8)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fi-FI" sz="2000" b="1" dirty="0"/>
              <a:t>Pemberi Hukum Taurat (Keluaran 19:9-25)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fi-FI" sz="2000" b="1" dirty="0"/>
              <a:t>Sepuluh Perintah Allah (Keluaran 20:1-17)</a:t>
            </a:r>
            <a:endParaRPr lang="en" sz="2000" b="1" dirty="0"/>
          </a:p>
          <a:p>
            <a:pPr>
              <a:spcBef>
                <a:spcPts val="1800"/>
              </a:spcBef>
            </a:pPr>
            <a:r>
              <a:rPr lang="en-ID" sz="2400" b="1" dirty="0" err="1">
                <a:solidFill>
                  <a:srgbClr val="FF42B9"/>
                </a:solidFill>
              </a:rPr>
              <a:t>Makna</a:t>
            </a:r>
            <a:r>
              <a:rPr lang="en-ID" sz="2400" b="1" dirty="0">
                <a:solidFill>
                  <a:srgbClr val="FF42B9"/>
                </a:solidFill>
              </a:rPr>
              <a:t> Hukum </a:t>
            </a:r>
            <a:r>
              <a:rPr lang="en-ID" sz="2400" b="1" dirty="0" err="1">
                <a:solidFill>
                  <a:srgbClr val="FF42B9"/>
                </a:solidFill>
              </a:rPr>
              <a:t>Taurat</a:t>
            </a:r>
            <a:r>
              <a:rPr lang="en-ID" sz="2400" b="1" dirty="0">
                <a:solidFill>
                  <a:srgbClr val="FF42B9"/>
                </a:solidFill>
              </a:rPr>
              <a:t>:</a:t>
            </a:r>
            <a:endParaRPr lang="en" sz="2400" b="1" dirty="0">
              <a:solidFill>
                <a:srgbClr val="FF42B9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ID" sz="2000" b="1" dirty="0" err="1"/>
              <a:t>Fungsi</a:t>
            </a:r>
            <a:r>
              <a:rPr lang="en-ID" sz="2000" b="1" dirty="0"/>
              <a:t> Hukum </a:t>
            </a:r>
            <a:r>
              <a:rPr lang="en-ID" sz="2000" b="1" dirty="0" err="1"/>
              <a:t>Taurat</a:t>
            </a:r>
            <a:r>
              <a:rPr lang="en-ID" sz="2000" b="1" dirty="0"/>
              <a:t>.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-ID" sz="2000" b="1" dirty="0"/>
              <a:t>Hukum </a:t>
            </a:r>
            <a:r>
              <a:rPr lang="en-ID" sz="2000" b="1" dirty="0" err="1"/>
              <a:t>Taurat</a:t>
            </a:r>
            <a:r>
              <a:rPr lang="en-ID" sz="2000" b="1" dirty="0"/>
              <a:t> </a:t>
            </a:r>
            <a:r>
              <a:rPr lang="en-ID" sz="2000" b="1" dirty="0" err="1"/>
              <a:t>sebagai</a:t>
            </a:r>
            <a:r>
              <a:rPr lang="en-ID" sz="2000" b="1" dirty="0"/>
              <a:t> </a:t>
            </a:r>
            <a:r>
              <a:rPr lang="en-ID" sz="2000" b="1" dirty="0" err="1"/>
              <a:t>sebuah</a:t>
            </a:r>
            <a:r>
              <a:rPr lang="en-ID" sz="2000" b="1" dirty="0"/>
              <a:t> </a:t>
            </a:r>
            <a:r>
              <a:rPr lang="en-ID" sz="2000" b="1" dirty="0" err="1"/>
              <a:t>janji</a:t>
            </a:r>
            <a:r>
              <a:rPr lang="en-ID" sz="2000" b="1" dirty="0"/>
              <a:t>.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fi-FI" sz="2000" b="1" dirty="0"/>
              <a:t>Hukum Taurat sebagai kegenapan.</a:t>
            </a:r>
            <a:endParaRPr lang="en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7272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Penyeberangan</a:t>
            </a:r>
            <a:r>
              <a:rPr lang="en-ID" sz="2000" b="1" dirty="0"/>
              <a:t> </a:t>
            </a:r>
            <a:r>
              <a:rPr lang="en-ID" sz="2000" b="1" dirty="0" err="1"/>
              <a:t>Laut</a:t>
            </a:r>
            <a:r>
              <a:rPr lang="en-ID" sz="2000" b="1" dirty="0"/>
              <a:t> Merah </a:t>
            </a:r>
            <a:r>
              <a:rPr lang="en-ID" sz="2000" b="1" dirty="0" err="1"/>
              <a:t>merupakan</a:t>
            </a:r>
            <a:r>
              <a:rPr lang="en-ID" sz="2000" b="1" dirty="0"/>
              <a:t> </a:t>
            </a:r>
            <a:r>
              <a:rPr lang="en-ID" sz="2000" b="1" dirty="0" err="1"/>
              <a:t>tonggak</a:t>
            </a:r>
            <a:r>
              <a:rPr lang="en-ID" sz="2000" b="1" dirty="0"/>
              <a:t> </a:t>
            </a:r>
            <a:r>
              <a:rPr lang="en-ID" sz="2000" b="1" dirty="0" err="1"/>
              <a:t>sejarah</a:t>
            </a:r>
            <a:r>
              <a:rPr lang="en-ID" sz="2000" b="1" dirty="0"/>
              <a:t> </a:t>
            </a:r>
            <a:r>
              <a:rPr lang="en-ID" sz="2000" b="1" dirty="0" err="1"/>
              <a:t>bagi</a:t>
            </a:r>
            <a:r>
              <a:rPr lang="en-ID" sz="2000" b="1" dirty="0"/>
              <a:t> Israel. </a:t>
            </a:r>
            <a:r>
              <a:rPr lang="en-ID" sz="2000" b="1" dirty="0" err="1"/>
              <a:t>Tonggak</a:t>
            </a:r>
            <a:r>
              <a:rPr lang="en-ID" sz="2000" b="1" dirty="0"/>
              <a:t> </a:t>
            </a:r>
            <a:r>
              <a:rPr lang="en-ID" sz="2000" b="1" dirty="0" err="1"/>
              <a:t>sejarah</a:t>
            </a:r>
            <a:r>
              <a:rPr lang="en-ID" sz="2000" b="1" dirty="0"/>
              <a:t> </a:t>
            </a:r>
            <a:r>
              <a:rPr lang="en-ID" sz="2000" b="1" dirty="0" err="1"/>
              <a:t>kedua</a:t>
            </a:r>
            <a:r>
              <a:rPr lang="en-ID" sz="2000" b="1" dirty="0"/>
              <a:t> </a:t>
            </a:r>
            <a:r>
              <a:rPr lang="en-ID" sz="2000" b="1" dirty="0" err="1"/>
              <a:t>adalah</a:t>
            </a:r>
            <a:r>
              <a:rPr lang="en-ID" sz="2000" b="1" dirty="0"/>
              <a:t> </a:t>
            </a:r>
            <a:r>
              <a:rPr lang="en-ID" sz="2000" b="1" dirty="0" err="1"/>
              <a:t>pewartaan</a:t>
            </a:r>
            <a:r>
              <a:rPr lang="en-ID" sz="2000" b="1" dirty="0"/>
              <a:t> Hukum </a:t>
            </a:r>
            <a:r>
              <a:rPr lang="en-ID" sz="2000" b="1" dirty="0" err="1"/>
              <a:t>Taurat</a:t>
            </a:r>
            <a:r>
              <a:rPr lang="en-ID" sz="2000" b="1" dirty="0"/>
              <a:t> </a:t>
            </a:r>
            <a:r>
              <a:rPr lang="en-ID" sz="2000" b="1" dirty="0" err="1"/>
              <a:t>melalui</a:t>
            </a:r>
            <a:r>
              <a:rPr lang="en-ID" sz="2000" b="1" dirty="0"/>
              <a:t> </a:t>
            </a:r>
            <a:r>
              <a:rPr lang="en-ID" sz="2000" b="1" dirty="0" err="1"/>
              <a:t>mulut</a:t>
            </a:r>
            <a:r>
              <a:rPr lang="en-ID" sz="2000" b="1" dirty="0"/>
              <a:t> Allah </a:t>
            </a:r>
            <a:r>
              <a:rPr lang="en-ID" sz="2000" b="1" dirty="0" err="1"/>
              <a:t>sendiri</a:t>
            </a:r>
            <a:r>
              <a:rPr lang="en-ID" sz="2000" b="1" dirty="0"/>
              <a:t>.</a:t>
            </a:r>
            <a:endParaRPr lang="en" sz="2000" b="1" dirty="0"/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593" y="105868"/>
            <a:ext cx="4201182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701285"/>
            <a:ext cx="75161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Namun</a:t>
            </a:r>
            <a:r>
              <a:rPr lang="en-ID" sz="2000" b="1" dirty="0"/>
              <a:t>, </a:t>
            </a:r>
            <a:r>
              <a:rPr lang="en-ID" sz="2000" b="1" dirty="0" err="1"/>
              <a:t>aturan-aturan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 </a:t>
            </a:r>
            <a:r>
              <a:rPr lang="en-ID" sz="2000" b="1" dirty="0" err="1"/>
              <a:t>lebih</a:t>
            </a:r>
            <a:r>
              <a:rPr lang="en-ID" sz="2000" b="1" dirty="0"/>
              <a:t> </a:t>
            </a:r>
            <a:r>
              <a:rPr lang="en-ID" sz="2000" b="1" dirty="0" err="1"/>
              <a:t>dari</a:t>
            </a:r>
            <a:r>
              <a:rPr lang="en-ID" sz="2000" b="1" dirty="0"/>
              <a:t> </a:t>
            </a:r>
            <a:r>
              <a:rPr lang="en-ID" sz="2000" b="1" dirty="0" err="1"/>
              <a:t>sekadar</a:t>
            </a:r>
            <a:r>
              <a:rPr lang="en-ID" sz="2000" b="1" dirty="0"/>
              <a:t> </a:t>
            </a:r>
            <a:r>
              <a:rPr lang="en-ID" sz="2000" b="1" dirty="0" err="1"/>
              <a:t>hukum</a:t>
            </a:r>
            <a:r>
              <a:rPr lang="en-ID" sz="2000" b="1" dirty="0"/>
              <a:t> agama, </a:t>
            </a:r>
            <a:r>
              <a:rPr lang="en-ID" sz="2000" b="1" dirty="0" err="1"/>
              <a:t>sipil</a:t>
            </a:r>
            <a:r>
              <a:rPr lang="en-ID" sz="2000" b="1" dirty="0"/>
              <a:t>, </a:t>
            </a:r>
            <a:r>
              <a:rPr lang="en-ID" sz="2000" b="1" dirty="0" err="1"/>
              <a:t>atau</a:t>
            </a:r>
            <a:r>
              <a:rPr lang="en-ID" sz="2000" b="1" dirty="0"/>
              <a:t> </a:t>
            </a:r>
            <a:r>
              <a:rPr lang="en-ID" sz="2000" b="1" dirty="0" err="1"/>
              <a:t>kesehatan</a:t>
            </a:r>
            <a:r>
              <a:rPr lang="en-ID" sz="2000" b="1" dirty="0"/>
              <a:t>. </a:t>
            </a:r>
            <a:r>
              <a:rPr lang="en-ID" sz="2000" b="1" dirty="0" err="1"/>
              <a:t>Sepuluh</a:t>
            </a:r>
            <a:r>
              <a:rPr lang="en-ID" sz="2000" b="1" dirty="0"/>
              <a:t> </a:t>
            </a:r>
            <a:r>
              <a:rPr lang="en-ID" sz="2000" b="1" dirty="0" err="1"/>
              <a:t>Perintah</a:t>
            </a:r>
            <a:r>
              <a:rPr lang="en-ID" sz="2000" b="1" dirty="0"/>
              <a:t> Allah, </a:t>
            </a:r>
            <a:r>
              <a:rPr lang="en-ID" sz="2000" b="1" dirty="0" err="1"/>
              <a:t>dasar</a:t>
            </a:r>
            <a:r>
              <a:rPr lang="en-ID" sz="2000" b="1" dirty="0"/>
              <a:t> </a:t>
            </a:r>
            <a:r>
              <a:rPr lang="en-ID" sz="2000" b="1" dirty="0" err="1"/>
              <a:t>dari</a:t>
            </a:r>
            <a:r>
              <a:rPr lang="en-ID" sz="2000" b="1" dirty="0"/>
              <a:t> </a:t>
            </a:r>
            <a:r>
              <a:rPr lang="en-ID" sz="2000" b="1" dirty="0" err="1"/>
              <a:t>semua</a:t>
            </a:r>
            <a:r>
              <a:rPr lang="en-ID" sz="2000" b="1" dirty="0"/>
              <a:t> </a:t>
            </a:r>
            <a:r>
              <a:rPr lang="en-ID" sz="2000" b="1" dirty="0" err="1"/>
              <a:t>hukum</a:t>
            </a:r>
            <a:r>
              <a:rPr lang="en-ID" sz="2000" b="1" dirty="0"/>
              <a:t> </a:t>
            </a:r>
            <a:r>
              <a:rPr lang="en-ID" sz="2000" b="1" dirty="0" err="1"/>
              <a:t>ini</a:t>
            </a:r>
            <a:r>
              <a:rPr lang="en-ID" sz="2000" b="1" dirty="0"/>
              <a:t>, </a:t>
            </a:r>
            <a:r>
              <a:rPr lang="en-ID" sz="2000" b="1" dirty="0" err="1"/>
              <a:t>merupakan</a:t>
            </a:r>
            <a:r>
              <a:rPr lang="en-ID" sz="2000" b="1" dirty="0"/>
              <a:t> </a:t>
            </a:r>
            <a:r>
              <a:rPr lang="en-ID" sz="2000" b="1" dirty="0" err="1"/>
              <a:t>cerminan</a:t>
            </a:r>
            <a:r>
              <a:rPr lang="en-ID" sz="2000" b="1" dirty="0"/>
              <a:t> </a:t>
            </a:r>
            <a:r>
              <a:rPr lang="en-ID" sz="2000" b="1" dirty="0" err="1"/>
              <a:t>karakter</a:t>
            </a:r>
            <a:r>
              <a:rPr lang="en-ID" sz="2000" b="1" dirty="0"/>
              <a:t> Allah </a:t>
            </a:r>
            <a:r>
              <a:rPr lang="en-ID" sz="2000" b="1" dirty="0" err="1"/>
              <a:t>sendiri</a:t>
            </a:r>
            <a:r>
              <a:rPr lang="en-ID" sz="2000" b="1" dirty="0"/>
              <a:t> dan, oleh </a:t>
            </a:r>
            <a:r>
              <a:rPr lang="en-ID" sz="2000" b="1" dirty="0" err="1"/>
              <a:t>karena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,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hanya</a:t>
            </a:r>
            <a:r>
              <a:rPr lang="en-ID" sz="2000" b="1" dirty="0"/>
              <a:t> </a:t>
            </a:r>
            <a:r>
              <a:rPr lang="en-ID" sz="2000" b="1" dirty="0" err="1"/>
              <a:t>berlaku</a:t>
            </a:r>
            <a:r>
              <a:rPr lang="en-ID" sz="2000" b="1" dirty="0"/>
              <a:t> </a:t>
            </a:r>
            <a:r>
              <a:rPr lang="en-ID" sz="2000" b="1" dirty="0" err="1"/>
              <a:t>bagi</a:t>
            </a:r>
            <a:r>
              <a:rPr lang="en-ID" sz="2000" b="1" dirty="0"/>
              <a:t> Israel, </a:t>
            </a:r>
            <a:r>
              <a:rPr lang="en-ID" sz="2000" b="1" dirty="0" err="1"/>
              <a:t>tetapi</a:t>
            </a:r>
            <a:r>
              <a:rPr lang="en-ID" sz="2000" b="1" dirty="0"/>
              <a:t> juga </a:t>
            </a:r>
            <a:r>
              <a:rPr lang="en-ID" sz="2000" b="1" dirty="0" err="1"/>
              <a:t>bagi</a:t>
            </a:r>
            <a:r>
              <a:rPr lang="en-ID" sz="2000" b="1" dirty="0"/>
              <a:t> </a:t>
            </a:r>
            <a:r>
              <a:rPr lang="en-ID" sz="2000" b="1" dirty="0" err="1"/>
              <a:t>setiap</a:t>
            </a:r>
            <a:r>
              <a:rPr lang="en-ID" sz="2000" b="1" dirty="0"/>
              <a:t> </a:t>
            </a:r>
            <a:r>
              <a:rPr lang="en-ID" sz="2000" b="1" dirty="0" err="1"/>
              <a:t>anak</a:t>
            </a:r>
            <a:r>
              <a:rPr lang="en-ID" sz="2000" b="1" dirty="0"/>
              <a:t> Allah.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1039363"/>
            <a:ext cx="734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Pada </a:t>
            </a:r>
            <a:r>
              <a:rPr lang="en-ID" sz="2000" b="1" dirty="0" err="1"/>
              <a:t>saat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, Israel </a:t>
            </a:r>
            <a:r>
              <a:rPr lang="en-ID" sz="2000" b="1" dirty="0" err="1"/>
              <a:t>lahir</a:t>
            </a:r>
            <a:r>
              <a:rPr lang="en-ID" sz="2000" b="1" dirty="0"/>
              <a:t> </a:t>
            </a:r>
            <a:r>
              <a:rPr lang="en-ID" sz="2000" b="1" dirty="0" err="1"/>
              <a:t>sebagai</a:t>
            </a:r>
            <a:r>
              <a:rPr lang="en-ID" sz="2000" b="1" dirty="0"/>
              <a:t> </a:t>
            </a:r>
            <a:r>
              <a:rPr lang="en-ID" sz="2000" b="1" dirty="0" err="1"/>
              <a:t>bangsa</a:t>
            </a:r>
            <a:r>
              <a:rPr lang="en-ID" sz="2000" b="1" dirty="0"/>
              <a:t> yang kudus.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menerima</a:t>
            </a:r>
            <a:r>
              <a:rPr lang="en-ID" sz="2000" b="1" dirty="0"/>
              <a:t> </a:t>
            </a:r>
            <a:r>
              <a:rPr lang="en-ID" sz="2000" b="1" dirty="0" err="1"/>
              <a:t>aturan-aturan</a:t>
            </a:r>
            <a:r>
              <a:rPr lang="en-ID" sz="2000" b="1" dirty="0"/>
              <a:t> yang </a:t>
            </a:r>
            <a:r>
              <a:rPr lang="en-ID" sz="2000" b="1" dirty="0" err="1"/>
              <a:t>akan</a:t>
            </a:r>
            <a:r>
              <a:rPr lang="en-ID" sz="2000" b="1" dirty="0"/>
              <a:t> </a:t>
            </a:r>
            <a:r>
              <a:rPr lang="en-ID" sz="2000" b="1" dirty="0" err="1"/>
              <a:t>mengatur</a:t>
            </a:r>
            <a:r>
              <a:rPr lang="en-ID" sz="2000" b="1" dirty="0"/>
              <a:t> </a:t>
            </a:r>
            <a:r>
              <a:rPr lang="en-ID" sz="2000" b="1" dirty="0" err="1"/>
              <a:t>keberadaannya</a:t>
            </a:r>
            <a:r>
              <a:rPr lang="en-ID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076326" y="623275"/>
            <a:ext cx="658183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PENYAMPAIAN HUKUM TAURAT</a:t>
            </a: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707886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PENERIMA HUKUM TAURAT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8" y="590771"/>
            <a:ext cx="7781924" cy="942843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Kamu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sendiri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melihat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apa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Kulakukan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orang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Mesir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dan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bagaimana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Aku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mendukung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kamu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atas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sayap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rajawali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membawa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kamu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-Ku.” </a:t>
            </a:r>
            <a:r>
              <a:rPr lang="en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(Keluaran 19:4)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Mengapa</a:t>
            </a:r>
            <a:r>
              <a:rPr lang="en-ID" sz="2000" b="1" dirty="0"/>
              <a:t> Allah </a:t>
            </a:r>
            <a:r>
              <a:rPr lang="en-ID" sz="2000" b="1" dirty="0" err="1"/>
              <a:t>membawa</a:t>
            </a:r>
            <a:r>
              <a:rPr lang="en-ID" sz="2000" b="1" dirty="0"/>
              <a:t> Israel </a:t>
            </a:r>
            <a:r>
              <a:rPr lang="en-ID" sz="2000" b="1" dirty="0" err="1"/>
              <a:t>keluar</a:t>
            </a:r>
            <a:r>
              <a:rPr lang="en-ID" sz="2000" b="1" dirty="0"/>
              <a:t> </a:t>
            </a:r>
            <a:r>
              <a:rPr lang="en-ID" sz="2000" b="1" dirty="0" err="1"/>
              <a:t>dari</a:t>
            </a:r>
            <a:r>
              <a:rPr lang="en-ID" sz="2000" b="1" dirty="0"/>
              <a:t> </a:t>
            </a:r>
            <a:r>
              <a:rPr lang="en-ID" sz="2000" b="1" dirty="0" err="1"/>
              <a:t>Mesir</a:t>
            </a:r>
            <a:r>
              <a:rPr lang="en-ID" sz="2000" b="1" dirty="0"/>
              <a:t>?</a:t>
            </a:r>
            <a:endParaRPr lang="en" sz="20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2602738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946362"/>
            <a:ext cx="7905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menerima</a:t>
            </a:r>
            <a:r>
              <a:rPr lang="en-ID" sz="2000" b="1" dirty="0"/>
              <a:t> </a:t>
            </a:r>
            <a:r>
              <a:rPr lang="en-ID" sz="2000" b="1" dirty="0" err="1"/>
              <a:t>perjanjian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, Israel </a:t>
            </a:r>
            <a:r>
              <a:rPr lang="en-ID" sz="2000" b="1" dirty="0" err="1"/>
              <a:t>akan</a:t>
            </a:r>
            <a:r>
              <a:rPr lang="en-ID" sz="2000" b="1" dirty="0"/>
              <a:t> </a:t>
            </a:r>
            <a:r>
              <a:rPr lang="en-ID" sz="2000" b="1" dirty="0" err="1"/>
              <a:t>menjadi</a:t>
            </a:r>
            <a:r>
              <a:rPr lang="en-ID" sz="2000" b="1" dirty="0"/>
              <a:t> </a:t>
            </a:r>
            <a:r>
              <a:rPr lang="en-ID" sz="2000" b="1" dirty="0" err="1"/>
              <a:t>apa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. 19:5-6)?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732902"/>
            <a:ext cx="80234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Pada </a:t>
            </a:r>
            <a:r>
              <a:rPr lang="en-ID" sz="2000" b="1" dirty="0" err="1"/>
              <a:t>bulan</a:t>
            </a:r>
            <a:r>
              <a:rPr lang="en-ID" sz="2000" b="1" dirty="0"/>
              <a:t> </a:t>
            </a:r>
            <a:r>
              <a:rPr lang="en-ID" sz="2000" b="1" dirty="0" err="1"/>
              <a:t>ketiga</a:t>
            </a:r>
            <a:r>
              <a:rPr lang="en-ID" sz="2000" b="1" dirty="0"/>
              <a:t> </a:t>
            </a:r>
            <a:r>
              <a:rPr lang="en-ID" sz="2000" b="1" dirty="0" err="1"/>
              <a:t>setelah</a:t>
            </a:r>
            <a:r>
              <a:rPr lang="en-ID" sz="2000" b="1" dirty="0"/>
              <a:t> </a:t>
            </a:r>
            <a:r>
              <a:rPr lang="en-ID" sz="2000" b="1" dirty="0" err="1"/>
              <a:t>kepergian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dari</a:t>
            </a:r>
            <a:r>
              <a:rPr lang="en-ID" sz="2000" b="1" dirty="0"/>
              <a:t> </a:t>
            </a:r>
            <a:r>
              <a:rPr lang="en-ID" sz="2000" b="1" dirty="0" err="1"/>
              <a:t>Mesir</a:t>
            </a:r>
            <a:r>
              <a:rPr lang="en-ID" sz="2000" b="1" dirty="0"/>
              <a:t>,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berkemah</a:t>
            </a:r>
            <a:r>
              <a:rPr lang="en-ID" sz="2000" b="1" dirty="0"/>
              <a:t> di </a:t>
            </a:r>
            <a:r>
              <a:rPr lang="en-ID" sz="2000" b="1" dirty="0" err="1"/>
              <a:t>dekat</a:t>
            </a:r>
            <a:r>
              <a:rPr lang="en-ID" sz="2000" b="1" dirty="0"/>
              <a:t> </a:t>
            </a:r>
            <a:r>
              <a:rPr lang="en-ID" sz="2000" b="1" dirty="0" err="1"/>
              <a:t>Gunung</a:t>
            </a:r>
            <a:r>
              <a:rPr lang="en-ID" sz="2000" b="1" dirty="0"/>
              <a:t> Sinai. Di </a:t>
            </a:r>
            <a:r>
              <a:rPr lang="en-ID" sz="2000" b="1" dirty="0" err="1"/>
              <a:t>sanalah</a:t>
            </a:r>
            <a:r>
              <a:rPr lang="en-ID" sz="2000" b="1" dirty="0"/>
              <a:t> </a:t>
            </a:r>
            <a:r>
              <a:rPr lang="en-ID" sz="2000" b="1" dirty="0" err="1"/>
              <a:t>fondasi</a:t>
            </a:r>
            <a:r>
              <a:rPr lang="en-ID" sz="2000" b="1" dirty="0"/>
              <a:t> </a:t>
            </a:r>
            <a:r>
              <a:rPr lang="en-ID" sz="2000" b="1" dirty="0" err="1"/>
              <a:t>bagi</a:t>
            </a:r>
            <a:r>
              <a:rPr lang="en-ID" sz="2000" b="1" dirty="0"/>
              <a:t> </a:t>
            </a:r>
            <a:r>
              <a:rPr lang="en-ID" sz="2000" b="1" dirty="0" err="1"/>
              <a:t>pembentukan</a:t>
            </a:r>
            <a:r>
              <a:rPr lang="en-ID" sz="2000" b="1" dirty="0"/>
              <a:t> </a:t>
            </a:r>
            <a:r>
              <a:rPr lang="en-ID" sz="2000" b="1" dirty="0" err="1"/>
              <a:t>bangsa</a:t>
            </a:r>
            <a:r>
              <a:rPr lang="en-ID" sz="2000" b="1" dirty="0"/>
              <a:t> Israel </a:t>
            </a:r>
            <a:r>
              <a:rPr lang="en-ID" sz="2000" b="1" dirty="0" err="1"/>
              <a:t>diletakkan</a:t>
            </a:r>
            <a:r>
              <a:rPr lang="en-ID" sz="2000" b="1" dirty="0"/>
              <a:t>. Allah </a:t>
            </a:r>
            <a:r>
              <a:rPr lang="en-ID" sz="2000" b="1" dirty="0" err="1"/>
              <a:t>mengemukakan</a:t>
            </a:r>
            <a:r>
              <a:rPr lang="en-ID" sz="2000" b="1" dirty="0"/>
              <a:t> </a:t>
            </a:r>
            <a:r>
              <a:rPr lang="en-ID" sz="2000" b="1" dirty="0" err="1"/>
              <a:t>sebuah</a:t>
            </a:r>
            <a:r>
              <a:rPr lang="en-ID" sz="2000" b="1" dirty="0"/>
              <a:t> </a:t>
            </a:r>
            <a:r>
              <a:rPr lang="en-ID" sz="2000" b="1" dirty="0" err="1"/>
              <a:t>perjanjian</a:t>
            </a:r>
            <a:r>
              <a:rPr lang="en-ID" sz="2000" b="1" dirty="0"/>
              <a:t> </a:t>
            </a: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, dan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menerimanya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19:1-8).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1825468"/>
            <a:ext cx="80809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melayani</a:t>
            </a:r>
            <a:r>
              <a:rPr lang="en-ID" sz="2000" b="1" dirty="0"/>
              <a:t>-Nya (</a:t>
            </a:r>
            <a:r>
              <a:rPr lang="en-ID" sz="2000" b="1" dirty="0" err="1"/>
              <a:t>Kel</a:t>
            </a:r>
            <a:r>
              <a:rPr lang="en-ID" sz="2000" b="1" dirty="0"/>
              <a:t> 5:1; 7:16; 8:1, 20; 9:1, 13; 10:3). </a:t>
            </a: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melakukan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,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akan</a:t>
            </a:r>
            <a:r>
              <a:rPr lang="en-ID" sz="2000" b="1" dirty="0"/>
              <a:t> </a:t>
            </a:r>
            <a:r>
              <a:rPr lang="en-ID" sz="2000" b="1" dirty="0" err="1"/>
              <a:t>menerima</a:t>
            </a:r>
            <a:r>
              <a:rPr lang="en-ID" sz="2000" b="1" dirty="0"/>
              <a:t> </a:t>
            </a:r>
            <a:r>
              <a:rPr lang="en-ID" sz="2000" b="1" dirty="0" err="1"/>
              <a:t>berkat-berkat</a:t>
            </a:r>
            <a:r>
              <a:rPr lang="en-ID" sz="2000" b="1" dirty="0"/>
              <a:t> </a:t>
            </a:r>
            <a:r>
              <a:rPr lang="en-ID" sz="2000" b="1" dirty="0" err="1"/>
              <a:t>besar</a:t>
            </a:r>
            <a:r>
              <a:rPr lang="en-ID" sz="2000" b="1" dirty="0"/>
              <a:t> (di </a:t>
            </a:r>
            <a:r>
              <a:rPr lang="en-ID" sz="2000" b="1" dirty="0" err="1"/>
              <a:t>antaranya</a:t>
            </a:r>
            <a:r>
              <a:rPr lang="en-ID" sz="2000" b="1" dirty="0"/>
              <a:t> </a:t>
            </a:r>
            <a:r>
              <a:rPr lang="en-ID" sz="2000" b="1" dirty="0" err="1"/>
              <a:t>tanah</a:t>
            </a:r>
            <a:r>
              <a:rPr lang="en-ID" sz="2000" b="1" dirty="0"/>
              <a:t> Kanaan).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PEMBERI HUKUM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Gunung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Sinai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ditutupi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seluruhnya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dengan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asap,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karena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TUHAN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turun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atasnya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dalam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api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asapnya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membubung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seperti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asap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dapur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dan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seluruh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gunung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gemetar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sangat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(Keluaran 19:18)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419198"/>
            <a:ext cx="8573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Penyampaian</a:t>
            </a:r>
            <a:r>
              <a:rPr lang="en-ID" sz="2000" b="1" dirty="0"/>
              <a:t> Hukum Allah di Sinai </a:t>
            </a:r>
            <a:r>
              <a:rPr lang="en-ID" sz="2000" b="1" dirty="0" err="1"/>
              <a:t>merupakan</a:t>
            </a:r>
            <a:r>
              <a:rPr lang="en-ID" sz="2000" b="1" dirty="0"/>
              <a:t> </a:t>
            </a:r>
            <a:r>
              <a:rPr lang="en-ID" sz="2000" b="1" dirty="0" err="1"/>
              <a:t>sesuatu</a:t>
            </a:r>
            <a:r>
              <a:rPr lang="en-ID" sz="2000" b="1" dirty="0"/>
              <a:t> yang </a:t>
            </a:r>
            <a:r>
              <a:rPr lang="en-ID" sz="2000" b="1" dirty="0" err="1"/>
              <a:t>luar</a:t>
            </a:r>
            <a:r>
              <a:rPr lang="en-ID" sz="2000" b="1" dirty="0"/>
              <a:t> </a:t>
            </a:r>
            <a:r>
              <a:rPr lang="en-ID" sz="2000" b="1" dirty="0" err="1"/>
              <a:t>biasa</a:t>
            </a:r>
            <a:r>
              <a:rPr lang="en-ID" sz="2000" b="1" dirty="0"/>
              <a:t> dan </a:t>
            </a:r>
            <a:r>
              <a:rPr lang="en-ID" sz="2000" b="1" dirty="0" err="1"/>
              <a:t>menakutkan</a:t>
            </a:r>
            <a:r>
              <a:rPr lang="en-ID" sz="2000" b="1" dirty="0"/>
              <a:t> (</a:t>
            </a:r>
            <a:r>
              <a:rPr lang="en-ID" sz="2000" b="1" dirty="0" err="1"/>
              <a:t>Ibr</a:t>
            </a:r>
            <a:r>
              <a:rPr lang="en-ID" sz="2000" b="1" dirty="0"/>
              <a:t> 12:18-21).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seorang</a:t>
            </a:r>
            <a:r>
              <a:rPr lang="en-ID" sz="2000" b="1" dirty="0"/>
              <a:t> pun </a:t>
            </a:r>
            <a:r>
              <a:rPr lang="en-ID" sz="2000" b="1" dirty="0" err="1"/>
              <a:t>siap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hal</a:t>
            </a:r>
            <a:r>
              <a:rPr lang="en-ID" sz="2000" b="1" dirty="0"/>
              <a:t> </a:t>
            </a:r>
            <a:r>
              <a:rPr lang="en-ID" sz="2000" b="1" dirty="0" err="1"/>
              <a:t>seperti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. Oleh </a:t>
            </a:r>
            <a:r>
              <a:rPr lang="en-ID" sz="2000" b="1" dirty="0" err="1"/>
              <a:t>karena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, </a:t>
            </a:r>
            <a:r>
              <a:rPr lang="en-ID" sz="2000" b="1" dirty="0" err="1"/>
              <a:t>umat</a:t>
            </a:r>
            <a:r>
              <a:rPr lang="en-ID" sz="2000" b="1" dirty="0"/>
              <a:t> </a:t>
            </a:r>
            <a:r>
              <a:rPr lang="en-ID" sz="2000" b="1" dirty="0" err="1"/>
              <a:t>perlu</a:t>
            </a:r>
            <a:r>
              <a:rPr lang="en-ID" sz="2000" b="1" dirty="0"/>
              <a:t> </a:t>
            </a:r>
            <a:r>
              <a:rPr lang="en-ID" sz="2000" b="1" dirty="0" err="1"/>
              <a:t>menguduskan</a:t>
            </a:r>
            <a:r>
              <a:rPr lang="en-ID" sz="2000" b="1" dirty="0"/>
              <a:t> </a:t>
            </a:r>
            <a:r>
              <a:rPr lang="en-ID" sz="2000" b="1" dirty="0" err="1"/>
              <a:t>diri</a:t>
            </a:r>
            <a:r>
              <a:rPr lang="en-ID" sz="2000" b="1" dirty="0"/>
              <a:t> </a:t>
            </a:r>
            <a:r>
              <a:rPr lang="en-ID" sz="2000" b="1" dirty="0" err="1"/>
              <a:t>terlebih</a:t>
            </a:r>
            <a:r>
              <a:rPr lang="en-ID" sz="2000" b="1" dirty="0"/>
              <a:t> </a:t>
            </a:r>
            <a:r>
              <a:rPr lang="en-ID" sz="2000" b="1" dirty="0" err="1"/>
              <a:t>dahulu</a:t>
            </a:r>
            <a:r>
              <a:rPr lang="en-ID" sz="2000" b="1" dirty="0"/>
              <a:t> dan </a:t>
            </a:r>
            <a:r>
              <a:rPr lang="en-ID" sz="2000" b="1" dirty="0" err="1"/>
              <a:t>menjaga</a:t>
            </a:r>
            <a:r>
              <a:rPr lang="en-ID" sz="2000" b="1" dirty="0"/>
              <a:t> </a:t>
            </a:r>
            <a:r>
              <a:rPr lang="en-ID" sz="2000" b="1" dirty="0" err="1"/>
              <a:t>jarak</a:t>
            </a:r>
            <a:r>
              <a:rPr lang="en-ID" sz="2000" b="1" dirty="0"/>
              <a:t> yang </a:t>
            </a:r>
            <a:r>
              <a:rPr lang="en-ID" sz="2000" b="1" dirty="0" err="1"/>
              <a:t>sesuai</a:t>
            </a:r>
            <a:r>
              <a:rPr lang="en-ID" sz="2000" b="1" dirty="0"/>
              <a:t> agar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dibinasakan</a:t>
            </a:r>
            <a:r>
              <a:rPr lang="en-ID" sz="2000" b="1" dirty="0"/>
              <a:t> oleh </a:t>
            </a:r>
            <a:r>
              <a:rPr lang="en-ID" sz="2000" b="1" dirty="0" err="1"/>
              <a:t>kemuliaan</a:t>
            </a:r>
            <a:r>
              <a:rPr lang="en-ID" sz="2000" b="1" dirty="0"/>
              <a:t> </a:t>
            </a:r>
            <a:r>
              <a:rPr lang="en-ID" sz="2000" b="1" dirty="0" err="1"/>
              <a:t>ilahi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19:10-12).</a:t>
            </a:r>
            <a:endParaRPr lang="en" sz="2000" b="1" dirty="0"/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8" y="4809852"/>
            <a:ext cx="61843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Dua</a:t>
            </a:r>
            <a:r>
              <a:rPr lang="en-ID" sz="2000" b="1" dirty="0"/>
              <a:t> </a:t>
            </a:r>
            <a:r>
              <a:rPr lang="en-ID" sz="2000" b="1" dirty="0" err="1"/>
              <a:t>versi</a:t>
            </a:r>
            <a:r>
              <a:rPr lang="en-ID" sz="2000" b="1" dirty="0"/>
              <a:t> Hukum </a:t>
            </a:r>
            <a:r>
              <a:rPr lang="en-ID" sz="2000" b="1" dirty="0" err="1"/>
              <a:t>ini</a:t>
            </a:r>
            <a:r>
              <a:rPr lang="en-ID" sz="2000" b="1" dirty="0"/>
              <a:t>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dicatat</a:t>
            </a:r>
            <a:r>
              <a:rPr lang="en-ID" sz="2000" b="1" dirty="0"/>
              <a:t>: </a:t>
            </a:r>
            <a:r>
              <a:rPr lang="en-ID" sz="2000" b="1" dirty="0" err="1"/>
              <a:t>satu</a:t>
            </a:r>
            <a:r>
              <a:rPr lang="en-ID" sz="2000" b="1" dirty="0"/>
              <a:t> di </a:t>
            </a:r>
            <a:r>
              <a:rPr lang="en-ID" sz="2000" b="1" dirty="0" err="1"/>
              <a:t>awal</a:t>
            </a:r>
            <a:r>
              <a:rPr lang="en-ID" sz="2000" b="1" dirty="0"/>
              <a:t> </a:t>
            </a:r>
            <a:r>
              <a:rPr lang="en-ID" sz="2000" b="1" dirty="0" err="1"/>
              <a:t>Keluaran</a:t>
            </a:r>
            <a:r>
              <a:rPr lang="en-ID" sz="2000" b="1" dirty="0"/>
              <a:t>, dan yang </a:t>
            </a:r>
            <a:r>
              <a:rPr lang="en-ID" sz="2000" b="1" dirty="0" err="1"/>
              <a:t>lainnya</a:t>
            </a:r>
            <a:r>
              <a:rPr lang="en-ID" sz="2000" b="1" dirty="0"/>
              <a:t> </a:t>
            </a:r>
            <a:r>
              <a:rPr lang="en-ID" sz="2000" b="1" dirty="0" err="1"/>
              <a:t>sebagai</a:t>
            </a:r>
            <a:r>
              <a:rPr lang="en-ID" sz="2000" b="1" dirty="0"/>
              <a:t> </a:t>
            </a:r>
            <a:r>
              <a:rPr lang="en-ID" sz="2000" b="1" dirty="0" err="1"/>
              <a:t>bagian</a:t>
            </a:r>
            <a:r>
              <a:rPr lang="en-ID" sz="2000" b="1" dirty="0"/>
              <a:t> </a:t>
            </a:r>
            <a:r>
              <a:rPr lang="en-ID" sz="2000" b="1" dirty="0" err="1"/>
              <a:t>dari</a:t>
            </a:r>
            <a:r>
              <a:rPr lang="en-ID" sz="2000" b="1" dirty="0"/>
              <a:t> </a:t>
            </a:r>
            <a:r>
              <a:rPr lang="en-ID" sz="2000" b="1" dirty="0" err="1"/>
              <a:t>pidato</a:t>
            </a:r>
            <a:r>
              <a:rPr lang="en-ID" sz="2000" b="1" dirty="0"/>
              <a:t> </a:t>
            </a:r>
            <a:r>
              <a:rPr lang="en-ID" sz="2000" b="1" dirty="0" err="1"/>
              <a:t>terakhir</a:t>
            </a:r>
            <a:r>
              <a:rPr lang="en-ID" sz="2000" b="1" dirty="0"/>
              <a:t> Musa </a:t>
            </a:r>
            <a:r>
              <a:rPr lang="en-ID" sz="2000" b="1" dirty="0" err="1"/>
              <a:t>sebelum</a:t>
            </a:r>
            <a:r>
              <a:rPr lang="en-ID" sz="2000" b="1" dirty="0"/>
              <a:t> </a:t>
            </a:r>
            <a:r>
              <a:rPr lang="en-ID" sz="2000" b="1" dirty="0" err="1"/>
              <a:t>memasuki</a:t>
            </a:r>
            <a:r>
              <a:rPr lang="en-ID" sz="2000" b="1" dirty="0"/>
              <a:t> Kanaan.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837477"/>
            <a:ext cx="6040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Meskipun</a:t>
            </a:r>
            <a:r>
              <a:rPr lang="en-ID" sz="2000" b="1" dirty="0"/>
              <a:t> </a:t>
            </a:r>
            <a:r>
              <a:rPr lang="en-ID" sz="2000" b="1" dirty="0" err="1"/>
              <a:t>mungkin</a:t>
            </a:r>
            <a:r>
              <a:rPr lang="en-ID" sz="2000" b="1" dirty="0"/>
              <a:t> </a:t>
            </a:r>
            <a:r>
              <a:rPr lang="en-ID" sz="2000" b="1" dirty="0" err="1"/>
              <a:t>tampak</a:t>
            </a:r>
            <a:r>
              <a:rPr lang="en-ID" sz="2000" b="1" dirty="0"/>
              <a:t> </a:t>
            </a:r>
            <a:r>
              <a:rPr lang="en-ID" sz="2000" b="1" dirty="0" err="1"/>
              <a:t>menakutkan</a:t>
            </a:r>
            <a:r>
              <a:rPr lang="en-ID" sz="2000" b="1" dirty="0"/>
              <a:t> </a:t>
            </a:r>
            <a:r>
              <a:rPr lang="en-ID" sz="2000" b="1" dirty="0" err="1"/>
              <a:t>dalam</a:t>
            </a:r>
            <a:r>
              <a:rPr lang="en-ID" sz="2000" b="1" dirty="0"/>
              <a:t> </a:t>
            </a:r>
            <a:r>
              <a:rPr lang="en-ID" sz="2000" b="1" dirty="0" err="1"/>
              <a:t>penyajiannya</a:t>
            </a:r>
            <a:r>
              <a:rPr lang="en-ID" sz="2000" b="1" dirty="0"/>
              <a:t>, Hukum </a:t>
            </a:r>
            <a:r>
              <a:rPr lang="en-ID" sz="2000" b="1" dirty="0" err="1"/>
              <a:t>mencerminkan</a:t>
            </a:r>
            <a:r>
              <a:rPr lang="en-ID" sz="2000" b="1" dirty="0"/>
              <a:t> </a:t>
            </a:r>
            <a:r>
              <a:rPr lang="en-ID" sz="2000" b="1" dirty="0" err="1"/>
              <a:t>karakter</a:t>
            </a:r>
            <a:r>
              <a:rPr lang="en-ID" sz="2000" b="1" dirty="0"/>
              <a:t> Allah yang </a:t>
            </a:r>
            <a:r>
              <a:rPr lang="en-ID" sz="2000" b="1" dirty="0" err="1"/>
              <a:t>terbaik</a:t>
            </a:r>
            <a:r>
              <a:rPr lang="en-ID" sz="2000" b="1" dirty="0"/>
              <a:t>: </a:t>
            </a:r>
            <a:r>
              <a:rPr lang="en-ID" sz="2000" b="1" dirty="0" err="1"/>
              <a:t>kasih</a:t>
            </a:r>
            <a:r>
              <a:rPr lang="en-ID" sz="2000" b="1" dirty="0"/>
              <a:t> (Rm 13:10).</a:t>
            </a:r>
            <a:endParaRPr lang="en" sz="2000" b="1" dirty="0"/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8" y="3474450"/>
            <a:ext cx="853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Firman</a:t>
            </a:r>
            <a:r>
              <a:rPr lang="en-ID" sz="2000" b="1" dirty="0"/>
              <a:t> yang </a:t>
            </a:r>
            <a:r>
              <a:rPr lang="en-ID" sz="2000" b="1" dirty="0" err="1"/>
              <a:t>hendak</a:t>
            </a:r>
            <a:r>
              <a:rPr lang="en-ID" sz="2000" b="1" dirty="0"/>
              <a:t> Allah </a:t>
            </a:r>
            <a:r>
              <a:rPr lang="en-ID" sz="2000" b="1" dirty="0" err="1"/>
              <a:t>sampaikan</a:t>
            </a:r>
            <a:r>
              <a:rPr lang="en-ID" sz="2000" b="1" dirty="0"/>
              <a:t> </a:t>
            </a:r>
            <a:r>
              <a:rPr lang="en-ID" sz="2000" b="1" dirty="0" err="1"/>
              <a:t>kepada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merupakan</a:t>
            </a:r>
            <a:r>
              <a:rPr lang="en-ID" sz="2000" b="1" dirty="0"/>
              <a:t> </a:t>
            </a:r>
            <a:r>
              <a:rPr lang="en-ID" sz="2000" b="1" dirty="0" err="1"/>
              <a:t>manifestasi</a:t>
            </a:r>
            <a:r>
              <a:rPr lang="en-ID" sz="2000" b="1" dirty="0"/>
              <a:t> </a:t>
            </a:r>
            <a:r>
              <a:rPr lang="en-ID" sz="2000" b="1" dirty="0" err="1"/>
              <a:t>dari</a:t>
            </a:r>
            <a:r>
              <a:rPr lang="en-ID" sz="2000" b="1" dirty="0"/>
              <a:t> </a:t>
            </a:r>
            <a:r>
              <a:rPr lang="en-ID" sz="2000" b="1" dirty="0" err="1"/>
              <a:t>karakter</a:t>
            </a:r>
            <a:r>
              <a:rPr lang="en-ID" sz="2000" b="1" dirty="0"/>
              <a:t>-Nya </a:t>
            </a:r>
            <a:r>
              <a:rPr lang="en-ID" sz="2000" b="1" dirty="0" err="1"/>
              <a:t>sendiri</a:t>
            </a:r>
            <a:r>
              <a:rPr lang="en-ID" sz="2000" b="1" dirty="0"/>
              <a:t>. </a:t>
            </a:r>
            <a:r>
              <a:rPr lang="en-ID" sz="2000" b="1" dirty="0" err="1"/>
              <a:t>Menaatinya</a:t>
            </a:r>
            <a:r>
              <a:rPr lang="en-ID" sz="2000" b="1" dirty="0"/>
              <a:t> </a:t>
            </a:r>
            <a:r>
              <a:rPr lang="en-ID" sz="2000" b="1" dirty="0" err="1"/>
              <a:t>berarti</a:t>
            </a:r>
            <a:r>
              <a:rPr lang="en-ID" sz="2000" b="1" dirty="0"/>
              <a:t> </a:t>
            </a:r>
            <a:r>
              <a:rPr lang="en-ID" sz="2000" b="1" dirty="0" err="1"/>
              <a:t>hidup</a:t>
            </a:r>
            <a:r>
              <a:rPr lang="en-ID" sz="2000" b="1" dirty="0"/>
              <a:t>;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menaatinya</a:t>
            </a:r>
            <a:r>
              <a:rPr lang="en-ID" sz="2000" b="1" dirty="0"/>
              <a:t> </a:t>
            </a:r>
            <a:r>
              <a:rPr lang="en-ID" sz="2000" b="1" dirty="0" err="1"/>
              <a:t>berarti</a:t>
            </a:r>
            <a:r>
              <a:rPr lang="en-ID" sz="2000" b="1" dirty="0"/>
              <a:t> </a:t>
            </a:r>
            <a:r>
              <a:rPr lang="en-ID" sz="2000" b="1" dirty="0" err="1"/>
              <a:t>maut</a:t>
            </a:r>
            <a:r>
              <a:rPr lang="en-ID" sz="2000" b="1" dirty="0"/>
              <a:t>. Israel </a:t>
            </a:r>
            <a:r>
              <a:rPr lang="en-ID" sz="2000" b="1" dirty="0" err="1"/>
              <a:t>perlu</a:t>
            </a:r>
            <a:r>
              <a:rPr lang="en-ID" sz="2000" b="1" dirty="0"/>
              <a:t> </a:t>
            </a:r>
            <a:r>
              <a:rPr lang="en-ID" sz="2000" b="1" dirty="0" err="1"/>
              <a:t>sepenuhnya</a:t>
            </a:r>
            <a:r>
              <a:rPr lang="en-ID" sz="2000" b="1" dirty="0"/>
              <a:t> </a:t>
            </a:r>
            <a:r>
              <a:rPr lang="en-ID" sz="2000" b="1" dirty="0" err="1"/>
              <a:t>menyadari</a:t>
            </a:r>
            <a:r>
              <a:rPr lang="en-ID" sz="2000" b="1" dirty="0"/>
              <a:t> </a:t>
            </a:r>
            <a:r>
              <a:rPr lang="en-ID" sz="2000" b="1" dirty="0" err="1"/>
              <a:t>keseriusan</a:t>
            </a:r>
            <a:r>
              <a:rPr lang="en-ID" sz="2000" b="1" dirty="0"/>
              <a:t> dan </a:t>
            </a:r>
            <a:r>
              <a:rPr lang="en-ID" sz="2000" b="1" dirty="0" err="1"/>
              <a:t>pentingnya</a:t>
            </a:r>
            <a:r>
              <a:rPr lang="en-ID" sz="2000" b="1" dirty="0"/>
              <a:t> “</a:t>
            </a:r>
            <a:r>
              <a:rPr lang="en-ID" sz="2000" b="1" dirty="0" err="1"/>
              <a:t>perkataan</a:t>
            </a:r>
            <a:r>
              <a:rPr lang="en-ID" sz="2000" b="1" dirty="0"/>
              <a:t> </a:t>
            </a:r>
            <a:r>
              <a:rPr lang="en-ID" sz="2000" b="1" dirty="0" err="1"/>
              <a:t>perjanjian</a:t>
            </a:r>
            <a:r>
              <a:rPr lang="en-ID" sz="2000" b="1" dirty="0"/>
              <a:t>, </a:t>
            </a:r>
            <a:r>
              <a:rPr lang="en-ID" sz="2000" b="1" dirty="0" err="1"/>
              <a:t>yakni</a:t>
            </a:r>
            <a:r>
              <a:rPr lang="en-ID" sz="2000" b="1" dirty="0"/>
              <a:t> </a:t>
            </a:r>
            <a:r>
              <a:rPr lang="en-ID" sz="2000" b="1" dirty="0" err="1"/>
              <a:t>Kesepuluh</a:t>
            </a:r>
            <a:r>
              <a:rPr lang="en-ID" sz="2000" b="1" dirty="0"/>
              <a:t> </a:t>
            </a:r>
            <a:r>
              <a:rPr lang="en-ID" sz="2000" b="1" dirty="0" err="1"/>
              <a:t>Firman</a:t>
            </a:r>
            <a:r>
              <a:rPr lang="en-ID" sz="2000" b="1" dirty="0"/>
              <a:t>” (</a:t>
            </a:r>
            <a:r>
              <a:rPr lang="en-ID" sz="2000" b="1" dirty="0" err="1"/>
              <a:t>Kel</a:t>
            </a:r>
            <a:r>
              <a:rPr lang="en-ID" sz="2000" b="1" dirty="0"/>
              <a:t> 34:28).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8" y="3062377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i-FI" sz="2000" b="1" dirty="0"/>
              <a:t>Mengapa tahapan seperti itu diperlukan?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94319" y="1062726"/>
            <a:ext cx="3223202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SEPULUH PERINTAH ALLAH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0" y="46496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Akulah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TUHAN,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Allahmu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yang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membawa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engkau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keluar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tanah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Mesir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tempat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perbudakan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(Keluaran 20:2)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8182" y="980449"/>
            <a:ext cx="8757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Allah </a:t>
            </a:r>
            <a:r>
              <a:rPr lang="en-ID" sz="2000" b="1" dirty="0" err="1"/>
              <a:t>memperkenalkan</a:t>
            </a:r>
            <a:r>
              <a:rPr lang="en-ID" sz="2000" b="1" dirty="0"/>
              <a:t> Hukum </a:t>
            </a:r>
            <a:r>
              <a:rPr lang="en-ID" sz="2000" b="1" dirty="0" err="1"/>
              <a:t>Taurat</a:t>
            </a:r>
            <a:r>
              <a:rPr lang="en-ID" sz="2000" b="1" dirty="0"/>
              <a:t> </a:t>
            </a: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menjelaskan</a:t>
            </a:r>
            <a:r>
              <a:rPr lang="en-ID" sz="2000" b="1" dirty="0"/>
              <a:t> </a:t>
            </a:r>
            <a:r>
              <a:rPr lang="en-ID" sz="2000" b="1" dirty="0" err="1"/>
              <a:t>fungsi</a:t>
            </a:r>
            <a:r>
              <a:rPr lang="en-ID" sz="2000" b="1" dirty="0"/>
              <a:t> </a:t>
            </a:r>
            <a:r>
              <a:rPr lang="en-ID" sz="2000" b="1" dirty="0" err="1"/>
              <a:t>utamanya</a:t>
            </a:r>
            <a:r>
              <a:rPr lang="en-ID" sz="2000" b="1" dirty="0"/>
              <a:t>: “Aku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menebus</a:t>
            </a:r>
            <a:r>
              <a:rPr lang="en-ID" sz="2000" b="1" dirty="0"/>
              <a:t> </a:t>
            </a:r>
            <a:r>
              <a:rPr lang="en-ID" sz="2000" b="1" dirty="0" err="1"/>
              <a:t>engkau</a:t>
            </a:r>
            <a:r>
              <a:rPr lang="en-ID" sz="2000" b="1" dirty="0"/>
              <a:t> </a:t>
            </a:r>
            <a:r>
              <a:rPr lang="en-ID" sz="2000" b="1" dirty="0" err="1"/>
              <a:t>dari</a:t>
            </a:r>
            <a:r>
              <a:rPr lang="en-ID" sz="2000" b="1" dirty="0"/>
              <a:t> </a:t>
            </a:r>
            <a:r>
              <a:rPr lang="en-ID" sz="2000" b="1" dirty="0" err="1"/>
              <a:t>dosa</a:t>
            </a:r>
            <a:r>
              <a:rPr lang="en-ID" sz="2000" b="1" dirty="0"/>
              <a:t>; oleh </a:t>
            </a:r>
            <a:r>
              <a:rPr lang="en-ID" sz="2000" b="1" dirty="0" err="1"/>
              <a:t>karena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, </a:t>
            </a:r>
            <a:r>
              <a:rPr lang="en-ID" sz="2000" b="1" dirty="0" err="1"/>
              <a:t>inilah</a:t>
            </a:r>
            <a:r>
              <a:rPr lang="en-ID" sz="2000" b="1" dirty="0"/>
              <a:t> yang </a:t>
            </a:r>
            <a:r>
              <a:rPr lang="en-ID" sz="2000" b="1" dirty="0" err="1"/>
              <a:t>harus</a:t>
            </a:r>
            <a:r>
              <a:rPr lang="en-ID" sz="2000" b="1" dirty="0"/>
              <a:t> </a:t>
            </a:r>
            <a:r>
              <a:rPr lang="en-ID" sz="2000" b="1" dirty="0" err="1"/>
              <a:t>kamu</a:t>
            </a:r>
            <a:r>
              <a:rPr lang="en-ID" sz="2000" b="1" dirty="0"/>
              <a:t> </a:t>
            </a:r>
            <a:r>
              <a:rPr lang="en-ID" sz="2000" b="1" dirty="0" err="1"/>
              <a:t>lakukan</a:t>
            </a:r>
            <a:r>
              <a:rPr lang="en-ID" sz="2000" b="1" dirty="0"/>
              <a:t> </a:t>
            </a:r>
            <a:r>
              <a:rPr lang="en-ID" sz="2000" b="1" dirty="0" err="1"/>
              <a:t>mulai</a:t>
            </a:r>
            <a:r>
              <a:rPr lang="en-ID" sz="2000" b="1" dirty="0"/>
              <a:t> </a:t>
            </a:r>
            <a:r>
              <a:rPr lang="en-ID" sz="2000" b="1" dirty="0" err="1"/>
              <a:t>sekarang</a:t>
            </a:r>
            <a:r>
              <a:rPr lang="en-ID" sz="2000" b="1" dirty="0"/>
              <a:t>” (</a:t>
            </a:r>
            <a:r>
              <a:rPr lang="en-ID" sz="2000" b="1" dirty="0" err="1"/>
              <a:t>Kel</a:t>
            </a:r>
            <a:r>
              <a:rPr lang="en-ID" sz="2000" b="1" dirty="0"/>
              <a:t> 20:2). </a:t>
            </a:r>
            <a:r>
              <a:rPr lang="en-ID" sz="2000" b="1" dirty="0" err="1"/>
              <a:t>Menaati</a:t>
            </a:r>
            <a:r>
              <a:rPr lang="en-ID" sz="2000" b="1" dirty="0"/>
              <a:t> Hukum </a:t>
            </a:r>
            <a:r>
              <a:rPr lang="en-ID" sz="2000" b="1" dirty="0" err="1"/>
              <a:t>Taurat</a:t>
            </a:r>
            <a:r>
              <a:rPr lang="en-ID" sz="2000" b="1" dirty="0"/>
              <a:t>, </a:t>
            </a:r>
            <a:r>
              <a:rPr lang="en-ID" sz="2000" b="1" dirty="0" err="1"/>
              <a:t>bagi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, </a:t>
            </a:r>
            <a:r>
              <a:rPr lang="en-ID" sz="2000" b="1" dirty="0" err="1"/>
              <a:t>merupakan</a:t>
            </a:r>
            <a:r>
              <a:rPr lang="en-ID" sz="2000" b="1" dirty="0"/>
              <a:t> </a:t>
            </a:r>
            <a:r>
              <a:rPr lang="en-ID" sz="2000" b="1" dirty="0" err="1"/>
              <a:t>respons</a:t>
            </a:r>
            <a:r>
              <a:rPr lang="en-ID" sz="2000" b="1" dirty="0"/>
              <a:t> </a:t>
            </a:r>
            <a:r>
              <a:rPr lang="en-ID" sz="2000" b="1" dirty="0" err="1"/>
              <a:t>atas</a:t>
            </a:r>
            <a:r>
              <a:rPr lang="en-ID" sz="2000" b="1" dirty="0"/>
              <a:t> </a:t>
            </a:r>
            <a:r>
              <a:rPr lang="en-ID" sz="2000" b="1" dirty="0" err="1"/>
              <a:t>Penebusan</a:t>
            </a:r>
            <a:r>
              <a:rPr lang="en-ID" sz="2000" b="1" dirty="0"/>
              <a:t>. </a:t>
            </a:r>
            <a:r>
              <a:rPr lang="en-ID" sz="2000" b="1" dirty="0" err="1"/>
              <a:t>Ini</a:t>
            </a:r>
            <a:r>
              <a:rPr lang="en-ID" sz="2000" b="1" dirty="0"/>
              <a:t> </a:t>
            </a:r>
            <a:r>
              <a:rPr lang="en-ID" sz="2000" b="1" dirty="0" err="1"/>
              <a:t>adalah</a:t>
            </a:r>
            <a:r>
              <a:rPr lang="en-ID" sz="2000" b="1" dirty="0"/>
              <a:t> </a:t>
            </a:r>
            <a:r>
              <a:rPr lang="en-ID" sz="2000" b="1" dirty="0" err="1"/>
              <a:t>respons</a:t>
            </a:r>
            <a:r>
              <a:rPr lang="en-ID" sz="2000" b="1" dirty="0"/>
              <a:t> </a:t>
            </a:r>
            <a:r>
              <a:rPr lang="en-ID" sz="2000" b="1" dirty="0" err="1"/>
              <a:t>kasih</a:t>
            </a:r>
            <a:r>
              <a:rPr lang="en-ID" sz="2000" b="1" dirty="0"/>
              <a:t> </a:t>
            </a:r>
            <a:r>
              <a:rPr lang="en-ID" sz="2000" b="1" dirty="0" err="1"/>
              <a:t>atas</a:t>
            </a:r>
            <a:r>
              <a:rPr lang="en-ID" sz="2000" b="1" dirty="0"/>
              <a:t> </a:t>
            </a:r>
            <a:r>
              <a:rPr lang="en-ID" sz="2000" b="1" dirty="0" err="1"/>
              <a:t>kasih</a:t>
            </a:r>
            <a:r>
              <a:rPr lang="en-ID" sz="2000" b="1" dirty="0"/>
              <a:t> yang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diterima</a:t>
            </a:r>
            <a:r>
              <a:rPr lang="en-ID" sz="2000" b="1" dirty="0"/>
              <a:t>.</a:t>
            </a:r>
            <a:endParaRPr lang="en" sz="2000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6139648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94230" y="772870"/>
            <a:ext cx="63181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MAKNA HUKUM TAURAT</a:t>
            </a: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FUNGSI HUKUM TAURAT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Jadi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hukum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Taurat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adalah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penuntun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bagi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sampai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Kristus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datang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supaya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dibenarkan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karena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iman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(Galatia 3:24)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ID" sz="2000" b="1" dirty="0" err="1">
                <a:solidFill>
                  <a:schemeClr val="accent6">
                    <a:lumMod val="75000"/>
                  </a:schemeClr>
                </a:solidFill>
              </a:rPr>
              <a:t>Apa</a:t>
            </a:r>
            <a:r>
              <a:rPr lang="en-ID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D" sz="2000" b="1" dirty="0" err="1">
                <a:solidFill>
                  <a:schemeClr val="accent6">
                    <a:lumMod val="75000"/>
                  </a:schemeClr>
                </a:solidFill>
              </a:rPr>
              <a:t>saja</a:t>
            </a:r>
            <a:r>
              <a:rPr lang="en-ID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D" sz="2000" b="1" dirty="0" err="1">
                <a:solidFill>
                  <a:schemeClr val="accent6">
                    <a:lumMod val="75000"/>
                  </a:schemeClr>
                </a:solidFill>
              </a:rPr>
              <a:t>fungsi</a:t>
            </a:r>
            <a:r>
              <a:rPr lang="en-ID" sz="2000" b="1" dirty="0">
                <a:solidFill>
                  <a:schemeClr val="accent6">
                    <a:lumMod val="75000"/>
                  </a:schemeClr>
                </a:solidFill>
              </a:rPr>
              <a:t> Hukum </a:t>
            </a:r>
            <a:r>
              <a:rPr lang="en-ID" sz="2000" b="1" dirty="0" err="1">
                <a:solidFill>
                  <a:schemeClr val="accent6">
                    <a:lumMod val="75000"/>
                  </a:schemeClr>
                </a:solidFill>
              </a:rPr>
              <a:t>Taurat</a:t>
            </a:r>
            <a:r>
              <a:rPr lang="en-ID" sz="2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4419359"/>
              </p:ext>
            </p:extLst>
          </p:nvPr>
        </p:nvGraphicFramePr>
        <p:xfrm>
          <a:off x="387425" y="1784438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443383"/>
            <a:ext cx="556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Keselamatan</a:t>
            </a:r>
            <a:r>
              <a:rPr lang="en-ID" sz="2000" b="1" dirty="0"/>
              <a:t>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termasuk</a:t>
            </a:r>
            <a:r>
              <a:rPr lang="en-ID" sz="2000" b="1" dirty="0"/>
              <a:t> </a:t>
            </a:r>
            <a:r>
              <a:rPr lang="en-ID" sz="2000" b="1" dirty="0" err="1"/>
              <a:t>dalam</a:t>
            </a:r>
            <a:r>
              <a:rPr lang="en-ID" sz="2000" b="1" dirty="0"/>
              <a:t> </a:t>
            </a:r>
            <a:r>
              <a:rPr lang="en-ID" sz="2000" b="1" dirty="0" err="1"/>
              <a:t>fungsinya</a:t>
            </a:r>
            <a:r>
              <a:rPr lang="en-ID" sz="2000" b="1" dirty="0"/>
              <a:t> (Gal 2:16). Hukum </a:t>
            </a:r>
            <a:r>
              <a:rPr lang="en-ID" sz="2000" b="1" dirty="0" err="1"/>
              <a:t>Taurat</a:t>
            </a:r>
            <a:r>
              <a:rPr lang="en-ID" sz="2000" b="1" dirty="0"/>
              <a:t> </a:t>
            </a:r>
            <a:r>
              <a:rPr lang="en-ID" sz="2000" b="1" dirty="0" err="1"/>
              <a:t>bagaikan</a:t>
            </a:r>
            <a:r>
              <a:rPr lang="en-ID" sz="2000" b="1" dirty="0"/>
              <a:t> </a:t>
            </a:r>
            <a:r>
              <a:rPr lang="en-ID" sz="2000" b="1" dirty="0" err="1"/>
              <a:t>cermin</a:t>
            </a:r>
            <a:r>
              <a:rPr lang="en-ID" sz="2000" b="1" dirty="0"/>
              <a:t> yang </a:t>
            </a:r>
            <a:r>
              <a:rPr lang="en-ID" sz="2000" b="1" dirty="0" err="1"/>
              <a:t>memantulkan</a:t>
            </a:r>
            <a:r>
              <a:rPr lang="en-ID" sz="2000" b="1" dirty="0"/>
              <a:t> </a:t>
            </a:r>
            <a:r>
              <a:rPr lang="en-ID" sz="2000" b="1" dirty="0" err="1"/>
              <a:t>dosa-dosa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 (</a:t>
            </a:r>
            <a:r>
              <a:rPr lang="en-ID" sz="2000" b="1" dirty="0" err="1"/>
              <a:t>Yakobus</a:t>
            </a:r>
            <a:r>
              <a:rPr lang="en-ID" sz="2000" b="1" dirty="0"/>
              <a:t> 1:23-25).</a:t>
            </a:r>
            <a:endParaRPr lang="es-ES" sz="2000" b="1" dirty="0"/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4" y="5567269"/>
            <a:ext cx="67971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Alkitab</a:t>
            </a:r>
            <a:r>
              <a:rPr lang="en-ID" sz="2000" b="1" dirty="0"/>
              <a:t> </a:t>
            </a:r>
            <a:r>
              <a:rPr lang="en-ID" sz="2000" b="1" dirty="0" err="1"/>
              <a:t>menyatakan</a:t>
            </a:r>
            <a:r>
              <a:rPr lang="en-ID" sz="2000" b="1" dirty="0"/>
              <a:t> </a:t>
            </a: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jelas</a:t>
            </a:r>
            <a:r>
              <a:rPr lang="en-ID" sz="2000" b="1" dirty="0"/>
              <a:t>: Hukum </a:t>
            </a:r>
            <a:r>
              <a:rPr lang="en-ID" sz="2000" b="1" dirty="0" err="1"/>
              <a:t>Taurat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 </a:t>
            </a:r>
            <a:r>
              <a:rPr lang="en-ID" sz="2000" b="1" dirty="0" err="1"/>
              <a:t>baik</a:t>
            </a:r>
            <a:r>
              <a:rPr lang="en-ID" sz="2000" b="1" dirty="0"/>
              <a:t> (Rm 7:12); </a:t>
            </a:r>
            <a:r>
              <a:rPr lang="en-ID" sz="2000" b="1" dirty="0" err="1"/>
              <a:t>merenungkannya</a:t>
            </a:r>
            <a:r>
              <a:rPr lang="en-ID" sz="2000" b="1" dirty="0"/>
              <a:t> </a:t>
            </a:r>
            <a:r>
              <a:rPr lang="en-ID" sz="2000" b="1" dirty="0" err="1"/>
              <a:t>adalah</a:t>
            </a:r>
            <a:r>
              <a:rPr lang="en-ID" sz="2000" b="1" dirty="0"/>
              <a:t> </a:t>
            </a:r>
            <a:r>
              <a:rPr lang="en-ID" sz="2000" b="1" dirty="0" err="1"/>
              <a:t>suatu</a:t>
            </a:r>
            <a:r>
              <a:rPr lang="en-ID" sz="2000" b="1" dirty="0"/>
              <a:t> </a:t>
            </a:r>
            <a:r>
              <a:rPr lang="en-ID" sz="2000" b="1" dirty="0" err="1"/>
              <a:t>kesukaan</a:t>
            </a:r>
            <a:r>
              <a:rPr lang="en-ID" sz="2000" b="1" dirty="0"/>
              <a:t> (</a:t>
            </a:r>
            <a:r>
              <a:rPr lang="en-ID" sz="2000" b="1" dirty="0" err="1"/>
              <a:t>Mzm</a:t>
            </a:r>
            <a:r>
              <a:rPr lang="en-ID" sz="2000" b="1" dirty="0"/>
              <a:t> 1:2). “</a:t>
            </a:r>
            <a:r>
              <a:rPr lang="en-ID" sz="2000" b="1" dirty="0" err="1"/>
              <a:t>Betapa</a:t>
            </a:r>
            <a:r>
              <a:rPr lang="en-ID" sz="2000" b="1" dirty="0"/>
              <a:t> </a:t>
            </a:r>
            <a:r>
              <a:rPr lang="en-ID" sz="2000" b="1" dirty="0" err="1"/>
              <a:t>kucintai</a:t>
            </a:r>
            <a:r>
              <a:rPr lang="en-ID" sz="2000" b="1" dirty="0"/>
              <a:t> </a:t>
            </a:r>
            <a:r>
              <a:rPr lang="en-ID" sz="2000" b="1" dirty="0" err="1"/>
              <a:t>Taurat</a:t>
            </a:r>
            <a:r>
              <a:rPr lang="en-ID" sz="2000" b="1" dirty="0"/>
              <a:t>-Mu! Aku </a:t>
            </a:r>
            <a:r>
              <a:rPr lang="en-ID" sz="2000" b="1" dirty="0" err="1"/>
              <a:t>merenungkannya</a:t>
            </a:r>
            <a:r>
              <a:rPr lang="en-ID" sz="2000" b="1" dirty="0"/>
              <a:t> </a:t>
            </a:r>
            <a:r>
              <a:rPr lang="en-ID" sz="2000" b="1" dirty="0" err="1"/>
              <a:t>sepanjang</a:t>
            </a:r>
            <a:r>
              <a:rPr lang="en-ID" sz="2000" b="1" dirty="0"/>
              <a:t> </a:t>
            </a:r>
            <a:r>
              <a:rPr lang="en-ID" sz="2000" b="1" dirty="0" err="1"/>
              <a:t>hari</a:t>
            </a:r>
            <a:r>
              <a:rPr lang="en-ID" sz="2000" b="1" dirty="0"/>
              <a:t>.” (</a:t>
            </a:r>
            <a:r>
              <a:rPr lang="en-ID" sz="2000" b="1" dirty="0" err="1"/>
              <a:t>Mzm</a:t>
            </a:r>
            <a:r>
              <a:rPr lang="en-ID" sz="2000" b="1" dirty="0"/>
              <a:t> 119:97).</a:t>
            </a:r>
            <a:endParaRPr lang="en" sz="2000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8" y="2347278"/>
            <a:ext cx="55626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Memecahkan</a:t>
            </a:r>
            <a:r>
              <a:rPr lang="en-ID" sz="2000" b="1" dirty="0"/>
              <a:t> </a:t>
            </a:r>
            <a:r>
              <a:rPr lang="en-ID" sz="2000" b="1" dirty="0" err="1"/>
              <a:t>cermin</a:t>
            </a:r>
            <a:r>
              <a:rPr lang="en-ID" sz="2000" b="1" dirty="0"/>
              <a:t>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menghilangkan</a:t>
            </a:r>
            <a:r>
              <a:rPr lang="en-ID" sz="2000" b="1" dirty="0"/>
              <a:t> </a:t>
            </a:r>
            <a:r>
              <a:rPr lang="en-ID" sz="2000" b="1" dirty="0" err="1"/>
              <a:t>noda</a:t>
            </a:r>
            <a:r>
              <a:rPr lang="en-ID" sz="2000" b="1" dirty="0"/>
              <a:t>; </a:t>
            </a:r>
            <a:r>
              <a:rPr lang="en-ID" sz="2000" b="1" dirty="0" err="1"/>
              <a:t>mengabaikannya</a:t>
            </a:r>
            <a:r>
              <a:rPr lang="en-ID" sz="2000" b="1" dirty="0"/>
              <a:t> pun </a:t>
            </a:r>
            <a:r>
              <a:rPr lang="en-ID" sz="2000" b="1" dirty="0" err="1"/>
              <a:t>tidak</a:t>
            </a:r>
            <a:r>
              <a:rPr lang="en-ID" sz="2000" b="1" dirty="0"/>
              <a:t>. </a:t>
            </a:r>
            <a:r>
              <a:rPr lang="en-ID" sz="2000" b="1" dirty="0" err="1"/>
              <a:t>Namun</a:t>
            </a:r>
            <a:r>
              <a:rPr lang="en-ID" sz="2000" b="1" dirty="0"/>
              <a:t>, </a:t>
            </a:r>
            <a:r>
              <a:rPr lang="en-ID" sz="2000" b="1" dirty="0" err="1"/>
              <a:t>tanpa</a:t>
            </a:r>
            <a:r>
              <a:rPr lang="en-ID" sz="2000" b="1" dirty="0"/>
              <a:t> “</a:t>
            </a:r>
            <a:r>
              <a:rPr lang="en-ID" sz="2000" b="1" dirty="0" err="1"/>
              <a:t>cermin</a:t>
            </a:r>
            <a:r>
              <a:rPr lang="en-ID" sz="2000" b="1" dirty="0"/>
              <a:t>” [</a:t>
            </a:r>
            <a:r>
              <a:rPr lang="en-ID" sz="2000" b="1" dirty="0" err="1"/>
              <a:t>hukum</a:t>
            </a:r>
            <a:r>
              <a:rPr lang="en-ID" sz="2000" b="1" dirty="0"/>
              <a:t> </a:t>
            </a:r>
            <a:r>
              <a:rPr lang="en-ID" sz="2000" b="1" dirty="0" err="1"/>
              <a:t>Taurat</a:t>
            </a:r>
            <a:r>
              <a:rPr lang="en-ID" sz="2000" b="1" dirty="0"/>
              <a:t>],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akan</a:t>
            </a:r>
            <a:r>
              <a:rPr lang="en-ID" sz="2000" b="1" dirty="0"/>
              <a:t> </a:t>
            </a:r>
            <a:r>
              <a:rPr lang="en-ID" sz="2000" b="1" dirty="0" err="1"/>
              <a:t>tahu</a:t>
            </a:r>
            <a:r>
              <a:rPr lang="en-ID" sz="2000" b="1" dirty="0"/>
              <a:t> </a:t>
            </a:r>
            <a:r>
              <a:rPr lang="en-ID" sz="2000" b="1" dirty="0" err="1"/>
              <a:t>bahwa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ternoda</a:t>
            </a:r>
            <a:r>
              <a:rPr lang="en-ID" sz="2000" b="1" dirty="0"/>
              <a:t> [oleh </a:t>
            </a:r>
            <a:r>
              <a:rPr lang="en-ID" sz="2000" b="1" dirty="0" err="1"/>
              <a:t>dosa</a:t>
            </a:r>
            <a:r>
              <a:rPr lang="en-ID" sz="2000" b="1" dirty="0"/>
              <a:t>], dan </a:t>
            </a:r>
            <a:r>
              <a:rPr lang="en-ID" sz="2000" b="1" dirty="0" err="1"/>
              <a:t>bahwa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membutuhkan</a:t>
            </a:r>
            <a:r>
              <a:rPr lang="en-ID" sz="2000" b="1" dirty="0"/>
              <a:t> “</a:t>
            </a:r>
            <a:r>
              <a:rPr lang="en-ID" sz="2000" b="1" dirty="0" err="1"/>
              <a:t>sapu</a:t>
            </a:r>
            <a:r>
              <a:rPr lang="en-ID" sz="2000" b="1" dirty="0"/>
              <a:t> </a:t>
            </a:r>
            <a:r>
              <a:rPr lang="en-ID" sz="2000" b="1" dirty="0" err="1"/>
              <a:t>tangan</a:t>
            </a:r>
            <a:r>
              <a:rPr lang="en-ID" sz="2000" b="1" dirty="0"/>
              <a:t>” [</a:t>
            </a:r>
            <a:r>
              <a:rPr lang="en-ID" sz="2000" b="1" dirty="0" err="1"/>
              <a:t>Kristus</a:t>
            </a:r>
            <a:r>
              <a:rPr lang="en-ID" sz="2000" b="1" dirty="0"/>
              <a:t>]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menyucikan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4989</Words>
  <Application>Microsoft Office PowerPoint</Application>
  <PresentationFormat>Panorámica</PresentationFormat>
  <Paragraphs>150</Paragraphs>
  <Slides>12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2" baseType="lpstr">
      <vt:lpstr>Open Sans</vt:lpstr>
      <vt:lpstr>Calibri</vt:lpstr>
      <vt:lpstr>Arial</vt:lpstr>
      <vt:lpstr>Aptos Display</vt:lpstr>
      <vt:lpstr>Wingdings</vt:lpstr>
      <vt:lpstr>Comic Sans MS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122</cp:revision>
  <dcterms:created xsi:type="dcterms:W3CDTF">2025-07-19T15:42:14Z</dcterms:created>
  <dcterms:modified xsi:type="dcterms:W3CDTF">2025-08-22T14:21:48Z</dcterms:modified>
</cp:coreProperties>
</file>