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tahu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harus</a:t>
          </a:r>
          <a:r>
            <a:rPr lang="en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dilakukan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ID" sz="1700" b="1" dirty="0" err="1"/>
            <a:t>Dengarkanlah</a:t>
          </a:r>
          <a:r>
            <a:rPr lang="en-ID" sz="1700" b="1" dirty="0"/>
            <a:t> </a:t>
          </a:r>
          <a:r>
            <a:rPr lang="en-ID" sz="1700" b="1" dirty="0" err="1"/>
            <a:t>suara</a:t>
          </a:r>
          <a:r>
            <a:rPr lang="en-ID" sz="1700" b="1" dirty="0"/>
            <a:t>-Nya, agar Allah </a:t>
          </a:r>
          <a:r>
            <a:rPr lang="en-ID" sz="1700" b="1" dirty="0" err="1"/>
            <a:t>menjadi</a:t>
          </a:r>
          <a:r>
            <a:rPr lang="en-ID" sz="1700" b="1" dirty="0"/>
            <a:t> </a:t>
          </a:r>
          <a:r>
            <a:rPr lang="en-ID" sz="1700" b="1" dirty="0" err="1"/>
            <a:t>musuh</a:t>
          </a:r>
          <a:r>
            <a:rPr lang="en-ID" sz="1700" b="1" dirty="0"/>
            <a:t> </a:t>
          </a:r>
          <a:r>
            <a:rPr lang="en-ID" sz="1700" b="1" dirty="0" err="1"/>
            <a:t>bagi</a:t>
          </a:r>
          <a:r>
            <a:rPr lang="en-ID" sz="1700" b="1" dirty="0"/>
            <a:t> </a:t>
          </a:r>
          <a:r>
            <a:rPr lang="en-ID" sz="1700" b="1" dirty="0" err="1"/>
            <a:t>musuh</a:t>
          </a:r>
          <a:r>
            <a:rPr lang="en-ID" sz="1700" b="1" dirty="0"/>
            <a:t>-</a:t>
          </a:r>
          <a:r>
            <a:rPr lang="en-ID" sz="1700" b="1" dirty="0" err="1"/>
            <a:t>musuh</a:t>
          </a:r>
          <a:r>
            <a:rPr lang="en-ID" sz="1700" b="1" dirty="0"/>
            <a:t>-Nya (23:21-22)</a:t>
          </a:r>
          <a:endParaRPr lang="es-ES" sz="17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ID" sz="1700" b="1" dirty="0" err="1"/>
            <a:t>Layanilah</a:t>
          </a:r>
          <a:r>
            <a:rPr lang="en-ID" sz="1700" b="1" dirty="0"/>
            <a:t> </a:t>
          </a:r>
          <a:r>
            <a:rPr lang="en-ID" sz="1700" b="1" dirty="0" err="1"/>
            <a:t>hanya</a:t>
          </a:r>
          <a:r>
            <a:rPr lang="en-ID" sz="1700" b="1" dirty="0"/>
            <a:t> Allah, agar </a:t>
          </a:r>
          <a:r>
            <a:rPr lang="en-ID" sz="1700" b="1" dirty="0" err="1"/>
            <a:t>Dia</a:t>
          </a:r>
          <a:r>
            <a:rPr lang="en-ID" sz="1700" b="1" dirty="0"/>
            <a:t> </a:t>
          </a:r>
          <a:r>
            <a:rPr lang="en-ID" sz="1700" b="1" dirty="0" err="1"/>
            <a:t>dapat</a:t>
          </a:r>
          <a:r>
            <a:rPr lang="en-ID" sz="1700" b="1" dirty="0"/>
            <a:t> </a:t>
          </a:r>
          <a:r>
            <a:rPr lang="en-ID" sz="1700" b="1" dirty="0" err="1"/>
            <a:t>melenyapkan</a:t>
          </a:r>
          <a:r>
            <a:rPr lang="en-ID" sz="1700" b="1" dirty="0"/>
            <a:t> </a:t>
          </a:r>
          <a:r>
            <a:rPr lang="en-ID" sz="1700" b="1" dirty="0" err="1"/>
            <a:t>segala</a:t>
          </a:r>
          <a:r>
            <a:rPr lang="en-ID" sz="1700" b="1" dirty="0"/>
            <a:t> </a:t>
          </a:r>
          <a:r>
            <a:rPr lang="en-ID" sz="1700" b="1" dirty="0" err="1"/>
            <a:t>penyakit</a:t>
          </a:r>
          <a:r>
            <a:rPr lang="en-ID" sz="1700" b="1" dirty="0"/>
            <a:t> (23:24-26)</a:t>
          </a:r>
          <a:endParaRPr lang="es-ES" sz="17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ID" sz="1600" b="1" dirty="0" err="1"/>
            <a:t>Jangan</a:t>
          </a:r>
          <a:r>
            <a:rPr lang="en-ID" sz="1600" b="1" dirty="0"/>
            <a:t> </a:t>
          </a:r>
          <a:r>
            <a:rPr lang="en-ID" sz="1600" b="1" dirty="0" err="1"/>
            <a:t>bersekutu</a:t>
          </a:r>
          <a:r>
            <a:rPr lang="en-ID" sz="1600" b="1" dirty="0"/>
            <a:t> </a:t>
          </a:r>
          <a:r>
            <a:rPr lang="en-ID" sz="1600" b="1" dirty="0" err="1"/>
            <a:t>dengan</a:t>
          </a:r>
          <a:r>
            <a:rPr lang="en-ID" sz="1600" b="1" dirty="0"/>
            <a:t> orang Kanaan, agar </a:t>
          </a:r>
          <a:r>
            <a:rPr lang="en-ID" sz="1600" b="1" dirty="0" err="1"/>
            <a:t>mereka</a:t>
          </a:r>
          <a:r>
            <a:rPr lang="en-ID" sz="1600" b="1" dirty="0"/>
            <a:t> </a:t>
          </a:r>
          <a:r>
            <a:rPr lang="en-ID" sz="1600" b="1" dirty="0" err="1"/>
            <a:t>tidak</a:t>
          </a:r>
          <a:r>
            <a:rPr lang="en-ID" sz="1600" b="1" dirty="0"/>
            <a:t> </a:t>
          </a:r>
          <a:r>
            <a:rPr lang="en-ID" sz="1600" b="1" dirty="0" err="1"/>
            <a:t>menyembah</a:t>
          </a:r>
          <a:r>
            <a:rPr lang="en-ID" sz="1600" b="1" dirty="0"/>
            <a:t> </a:t>
          </a:r>
          <a:r>
            <a:rPr lang="en-ID" sz="1600" b="1" dirty="0" err="1"/>
            <a:t>dewa-dewa</a:t>
          </a:r>
          <a:r>
            <a:rPr lang="en-ID" sz="1600" b="1" dirty="0"/>
            <a:t> </a:t>
          </a:r>
          <a:r>
            <a:rPr lang="en-ID" sz="1600" b="1" dirty="0" err="1"/>
            <a:t>mereka</a:t>
          </a:r>
          <a:r>
            <a:rPr lang="en-ID" sz="1600" b="1" dirty="0"/>
            <a:t> 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tahu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lakukan</a:t>
          </a:r>
          <a:endParaRPr lang="es-ES" sz="17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ID" sz="1700" b="1" dirty="0" err="1"/>
            <a:t>Dia</a:t>
          </a:r>
          <a:r>
            <a:rPr lang="en-ID" sz="1700" b="1" dirty="0"/>
            <a:t> </a:t>
          </a:r>
          <a:r>
            <a:rPr lang="en-ID" sz="1700" b="1" dirty="0" err="1"/>
            <a:t>akan</a:t>
          </a:r>
          <a:r>
            <a:rPr lang="en-ID" sz="1700" b="1" dirty="0"/>
            <a:t> </a:t>
          </a:r>
          <a:r>
            <a:rPr lang="en-ID" sz="1700" b="1" dirty="0" err="1"/>
            <a:t>mengutus</a:t>
          </a:r>
          <a:r>
            <a:rPr lang="en-ID" sz="1700" b="1" dirty="0"/>
            <a:t> </a:t>
          </a:r>
          <a:r>
            <a:rPr lang="en-ID" sz="1700" b="1" dirty="0" err="1"/>
            <a:t>Malaikat</a:t>
          </a:r>
          <a:r>
            <a:rPr lang="en-ID" sz="1700" b="1" dirty="0"/>
            <a:t>-Nya </a:t>
          </a:r>
          <a:r>
            <a:rPr lang="en-ID" sz="1700" b="1" dirty="0" err="1"/>
            <a:t>untuk</a:t>
          </a:r>
          <a:r>
            <a:rPr lang="en-ID" sz="1700" b="1" dirty="0"/>
            <a:t> </a:t>
          </a:r>
          <a:r>
            <a:rPr lang="en-ID" sz="1700" b="1" dirty="0" err="1"/>
            <a:t>menjaga</a:t>
          </a:r>
          <a:r>
            <a:rPr lang="en-ID" sz="1700" b="1" dirty="0"/>
            <a:t> dan </a:t>
          </a:r>
          <a:r>
            <a:rPr lang="en-ID" sz="1700" b="1" dirty="0" err="1"/>
            <a:t>membawa</a:t>
          </a:r>
          <a:r>
            <a:rPr lang="en-ID" sz="1700" b="1" dirty="0"/>
            <a:t> </a:t>
          </a:r>
          <a:r>
            <a:rPr lang="en-ID" sz="1700" b="1" dirty="0" err="1"/>
            <a:t>mereka</a:t>
          </a:r>
          <a:r>
            <a:rPr lang="en-ID" sz="1700" b="1" dirty="0"/>
            <a:t> </a:t>
          </a:r>
          <a:r>
            <a:rPr lang="en-ID" sz="1700" b="1" dirty="0" err="1"/>
            <a:t>masuk</a:t>
          </a:r>
          <a:r>
            <a:rPr lang="en-ID" sz="1700" b="1" dirty="0"/>
            <a:t> [</a:t>
          </a:r>
          <a:r>
            <a:rPr lang="en-ID" sz="1700" b="1" dirty="0" err="1"/>
            <a:t>perlindungan</a:t>
          </a:r>
          <a:r>
            <a:rPr lang="en-ID" sz="1700" b="1" dirty="0"/>
            <a:t>] (23:20)</a:t>
          </a:r>
          <a:endParaRPr lang="es-ES" sz="17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ID" sz="1700" b="1" dirty="0" err="1"/>
            <a:t>Malaikat</a:t>
          </a:r>
          <a:r>
            <a:rPr lang="en-ID" sz="1700" b="1" dirty="0"/>
            <a:t> </a:t>
          </a:r>
          <a:r>
            <a:rPr lang="en-ID" sz="1700" b="1" dirty="0" err="1"/>
            <a:t>itu</a:t>
          </a:r>
          <a:r>
            <a:rPr lang="en-ID" sz="1700" b="1" dirty="0"/>
            <a:t> </a:t>
          </a:r>
          <a:r>
            <a:rPr lang="en-ID" sz="1700" b="1" dirty="0" err="1"/>
            <a:t>akan</a:t>
          </a:r>
          <a:r>
            <a:rPr lang="en-ID" sz="1700" b="1" dirty="0"/>
            <a:t> </a:t>
          </a:r>
          <a:r>
            <a:rPr lang="en-ID" sz="1700" b="1" dirty="0" err="1"/>
            <a:t>berjalan</a:t>
          </a:r>
          <a:r>
            <a:rPr lang="en-ID" sz="1700" b="1" dirty="0"/>
            <a:t> di </a:t>
          </a:r>
          <a:r>
            <a:rPr lang="en-ID" sz="1700" b="1" dirty="0" err="1"/>
            <a:t>depan</a:t>
          </a:r>
          <a:r>
            <a:rPr lang="en-ID" sz="1700" b="1" dirty="0"/>
            <a:t> </a:t>
          </a:r>
          <a:r>
            <a:rPr lang="en-ID" sz="1700" b="1" dirty="0" err="1"/>
            <a:t>mereka</a:t>
          </a:r>
          <a:r>
            <a:rPr lang="en-ID" sz="1700" b="1" dirty="0"/>
            <a:t> dan </a:t>
          </a:r>
          <a:r>
            <a:rPr lang="en-ID" sz="1700" b="1" dirty="0" err="1"/>
            <a:t>membawa</a:t>
          </a:r>
          <a:r>
            <a:rPr lang="en-ID" sz="1700" b="1" dirty="0"/>
            <a:t> </a:t>
          </a:r>
          <a:r>
            <a:rPr lang="en-ID" sz="1700" b="1" dirty="0" err="1"/>
            <a:t>mereka</a:t>
          </a:r>
          <a:r>
            <a:rPr lang="en-ID" sz="1700" b="1" dirty="0"/>
            <a:t> </a:t>
          </a:r>
          <a:r>
            <a:rPr lang="en-ID" sz="1700" b="1" dirty="0" err="1"/>
            <a:t>ke</a:t>
          </a:r>
          <a:r>
            <a:rPr lang="en-ID" sz="1700" b="1" dirty="0"/>
            <a:t> Kanaan [</a:t>
          </a:r>
          <a:r>
            <a:rPr lang="en-ID" sz="1700" b="1" dirty="0" err="1"/>
            <a:t>arah</a:t>
          </a:r>
          <a:r>
            <a:rPr lang="en-ID" sz="1700" b="1" dirty="0"/>
            <a:t>] (23:23)</a:t>
          </a:r>
          <a:endParaRPr lang="es-ES" sz="17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-ID" sz="1800" b="1" dirty="0" err="1"/>
            <a:t>Dia</a:t>
          </a:r>
          <a:r>
            <a:rPr lang="en-ID" sz="1800" b="1" dirty="0"/>
            <a:t> </a:t>
          </a:r>
          <a:r>
            <a:rPr lang="en-ID" sz="1800" b="1" dirty="0" err="1"/>
            <a:t>akan</a:t>
          </a:r>
          <a:r>
            <a:rPr lang="en-ID" sz="1800" b="1" dirty="0"/>
            <a:t> </a:t>
          </a:r>
          <a:r>
            <a:rPr lang="en-ID" sz="1800" b="1" dirty="0" err="1"/>
            <a:t>mengirimkan</a:t>
          </a:r>
          <a:r>
            <a:rPr lang="en-ID" sz="1800" b="1" dirty="0"/>
            <a:t> </a:t>
          </a:r>
          <a:r>
            <a:rPr lang="en-ID" sz="1800" b="1" dirty="0" err="1"/>
            <a:t>teror</a:t>
          </a:r>
          <a:r>
            <a:rPr lang="en-ID" sz="1800" b="1" dirty="0"/>
            <a:t> </a:t>
          </a:r>
          <a:r>
            <a:rPr lang="en-ID" sz="1800" b="1" dirty="0" err="1"/>
            <a:t>kepada</a:t>
          </a:r>
          <a:r>
            <a:rPr lang="en-ID" sz="1800" b="1" dirty="0"/>
            <a:t> </a:t>
          </a:r>
          <a:r>
            <a:rPr lang="en-ID" sz="1800" b="1" dirty="0" err="1"/>
            <a:t>penduduknya</a:t>
          </a:r>
          <a:r>
            <a:rPr lang="en-ID" sz="1800" b="1" dirty="0"/>
            <a:t>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nn-NO" sz="1700" b="1" dirty="0"/>
            <a:t>Dia akan mengirimkan tabuhan untuk mengusir mereka (23:28)</a:t>
          </a:r>
          <a:endParaRPr lang="es-ES" sz="17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ID" sz="1800" b="1" dirty="0" err="1"/>
            <a:t>Dia</a:t>
          </a:r>
          <a:r>
            <a:rPr lang="en-ID" sz="1800" b="1" dirty="0"/>
            <a:t> </a:t>
          </a:r>
          <a:r>
            <a:rPr lang="en-ID" sz="1800" b="1" dirty="0" err="1"/>
            <a:t>akan</a:t>
          </a:r>
          <a:r>
            <a:rPr lang="en-ID" sz="1800" b="1" dirty="0"/>
            <a:t> </a:t>
          </a:r>
          <a:r>
            <a:rPr lang="en-ID" sz="1800" b="1" dirty="0" err="1"/>
            <a:t>mengusir</a:t>
          </a:r>
          <a:r>
            <a:rPr lang="en-ID" sz="1800" b="1" dirty="0"/>
            <a:t> </a:t>
          </a:r>
          <a:r>
            <a:rPr lang="en-ID" sz="1800" b="1" dirty="0" err="1"/>
            <a:t>mereka</a:t>
          </a:r>
          <a:r>
            <a:rPr lang="en-ID" sz="1800" b="1" dirty="0"/>
            <a:t> </a:t>
          </a:r>
          <a:r>
            <a:rPr lang="en-ID" sz="1800" b="1" dirty="0" err="1"/>
            <a:t>secara</a:t>
          </a:r>
          <a:r>
            <a:rPr lang="en-ID" sz="1800" b="1" dirty="0"/>
            <a:t> </a:t>
          </a:r>
          <a:r>
            <a:rPr lang="en-ID" sz="1800" b="1" dirty="0" err="1"/>
            <a:t>bertahap</a:t>
          </a:r>
          <a:r>
            <a:rPr lang="en-ID" sz="1800" b="1" dirty="0"/>
            <a:t> 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-ID" sz="1700" b="1" dirty="0" err="1"/>
            <a:t>Dia</a:t>
          </a:r>
          <a:r>
            <a:rPr lang="en-ID" sz="1700" b="1" dirty="0"/>
            <a:t> </a:t>
          </a:r>
          <a:r>
            <a:rPr lang="en-ID" sz="1700" b="1" dirty="0" err="1"/>
            <a:t>akan</a:t>
          </a:r>
          <a:r>
            <a:rPr lang="en-ID" sz="1700" b="1" dirty="0"/>
            <a:t> </a:t>
          </a:r>
          <a:r>
            <a:rPr lang="en-ID" sz="1700" b="1" dirty="0" err="1"/>
            <a:t>menyerahkan</a:t>
          </a:r>
          <a:r>
            <a:rPr lang="en-ID" sz="1700" b="1" dirty="0"/>
            <a:t> </a:t>
          </a:r>
          <a:r>
            <a:rPr lang="en-ID" sz="1700" b="1" dirty="0" err="1"/>
            <a:t>mereka</a:t>
          </a:r>
          <a:r>
            <a:rPr lang="en-ID" sz="1700" b="1" dirty="0"/>
            <a:t> </a:t>
          </a:r>
          <a:r>
            <a:rPr lang="en-ID" sz="1700" b="1" dirty="0" err="1"/>
            <a:t>kepada</a:t>
          </a:r>
          <a:r>
            <a:rPr lang="en-ID" sz="1700" b="1" dirty="0"/>
            <a:t> Israel </a:t>
          </a:r>
          <a:r>
            <a:rPr lang="en-ID" sz="1700" b="1" dirty="0" err="1"/>
            <a:t>hingga</a:t>
          </a:r>
          <a:r>
            <a:rPr lang="en-ID" sz="1700" b="1" dirty="0"/>
            <a:t> </a:t>
          </a:r>
          <a:r>
            <a:rPr lang="en-ID" sz="1700" b="1" dirty="0" err="1"/>
            <a:t>mereka</a:t>
          </a:r>
          <a:r>
            <a:rPr lang="en-ID" sz="1700" b="1" dirty="0"/>
            <a:t> </a:t>
          </a:r>
          <a:r>
            <a:rPr lang="en-ID" sz="1700" b="1" dirty="0" err="1"/>
            <a:t>menguasai</a:t>
          </a:r>
          <a:r>
            <a:rPr lang="en-ID" sz="1700" b="1" dirty="0"/>
            <a:t> </a:t>
          </a:r>
          <a:r>
            <a:rPr lang="en-ID" sz="1700" b="1" dirty="0" err="1"/>
            <a:t>dari</a:t>
          </a:r>
          <a:r>
            <a:rPr lang="en-ID" sz="1700" b="1" dirty="0"/>
            <a:t> </a:t>
          </a:r>
          <a:r>
            <a:rPr lang="en-ID" sz="1700" b="1" dirty="0" err="1"/>
            <a:t>Laut</a:t>
          </a:r>
          <a:r>
            <a:rPr lang="en-ID" sz="1700" b="1" dirty="0"/>
            <a:t> Tengah </a:t>
          </a:r>
          <a:r>
            <a:rPr lang="en-ID" sz="1700" b="1" dirty="0" err="1"/>
            <a:t>hingga</a:t>
          </a:r>
          <a:r>
            <a:rPr lang="en-ID" sz="1700" b="1" dirty="0"/>
            <a:t> Sungai Efrat (23:31)</a:t>
          </a:r>
          <a:endParaRPr lang="es-ES" sz="17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tahu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harus</a:t>
          </a:r>
          <a:r>
            <a:rPr lang="en-ID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dilakukan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Dengarkanlah</a:t>
          </a:r>
          <a:r>
            <a:rPr lang="en-ID" sz="1700" b="1" kern="1200" dirty="0"/>
            <a:t> </a:t>
          </a:r>
          <a:r>
            <a:rPr lang="en-ID" sz="1700" b="1" kern="1200" dirty="0" err="1"/>
            <a:t>suara</a:t>
          </a:r>
          <a:r>
            <a:rPr lang="en-ID" sz="1700" b="1" kern="1200" dirty="0"/>
            <a:t>-Nya, agar Allah </a:t>
          </a:r>
          <a:r>
            <a:rPr lang="en-ID" sz="1700" b="1" kern="1200" dirty="0" err="1"/>
            <a:t>menjadi</a:t>
          </a:r>
          <a:r>
            <a:rPr lang="en-ID" sz="1700" b="1" kern="1200" dirty="0"/>
            <a:t> </a:t>
          </a:r>
          <a:r>
            <a:rPr lang="en-ID" sz="1700" b="1" kern="1200" dirty="0" err="1"/>
            <a:t>musuh</a:t>
          </a:r>
          <a:r>
            <a:rPr lang="en-ID" sz="1700" b="1" kern="1200" dirty="0"/>
            <a:t> </a:t>
          </a:r>
          <a:r>
            <a:rPr lang="en-ID" sz="1700" b="1" kern="1200" dirty="0" err="1"/>
            <a:t>bagi</a:t>
          </a:r>
          <a:r>
            <a:rPr lang="en-ID" sz="1700" b="1" kern="1200" dirty="0"/>
            <a:t> </a:t>
          </a:r>
          <a:r>
            <a:rPr lang="en-ID" sz="1700" b="1" kern="1200" dirty="0" err="1"/>
            <a:t>musuh</a:t>
          </a:r>
          <a:r>
            <a:rPr lang="en-ID" sz="1700" b="1" kern="1200" dirty="0"/>
            <a:t>-</a:t>
          </a:r>
          <a:r>
            <a:rPr lang="en-ID" sz="1700" b="1" kern="1200" dirty="0" err="1"/>
            <a:t>musuh</a:t>
          </a:r>
          <a:r>
            <a:rPr lang="en-ID" sz="1700" b="1" kern="1200" dirty="0"/>
            <a:t>-Nya (23:21-22)</a:t>
          </a:r>
          <a:endParaRPr lang="es-ES" sz="17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Layanilah</a:t>
          </a:r>
          <a:r>
            <a:rPr lang="en-ID" sz="1700" b="1" kern="1200" dirty="0"/>
            <a:t> </a:t>
          </a:r>
          <a:r>
            <a:rPr lang="en-ID" sz="1700" b="1" kern="1200" dirty="0" err="1"/>
            <a:t>hanya</a:t>
          </a:r>
          <a:r>
            <a:rPr lang="en-ID" sz="1700" b="1" kern="1200" dirty="0"/>
            <a:t> Allah, agar </a:t>
          </a:r>
          <a:r>
            <a:rPr lang="en-ID" sz="1700" b="1" kern="1200" dirty="0" err="1"/>
            <a:t>Dia</a:t>
          </a:r>
          <a:r>
            <a:rPr lang="en-ID" sz="1700" b="1" kern="1200" dirty="0"/>
            <a:t> </a:t>
          </a:r>
          <a:r>
            <a:rPr lang="en-ID" sz="1700" b="1" kern="1200" dirty="0" err="1"/>
            <a:t>dapat</a:t>
          </a:r>
          <a:r>
            <a:rPr lang="en-ID" sz="1700" b="1" kern="1200" dirty="0"/>
            <a:t> </a:t>
          </a:r>
          <a:r>
            <a:rPr lang="en-ID" sz="1700" b="1" kern="1200" dirty="0" err="1"/>
            <a:t>melenyapkan</a:t>
          </a:r>
          <a:r>
            <a:rPr lang="en-ID" sz="1700" b="1" kern="1200" dirty="0"/>
            <a:t> </a:t>
          </a:r>
          <a:r>
            <a:rPr lang="en-ID" sz="1700" b="1" kern="1200" dirty="0" err="1"/>
            <a:t>segala</a:t>
          </a:r>
          <a:r>
            <a:rPr lang="en-ID" sz="1700" b="1" kern="1200" dirty="0"/>
            <a:t> </a:t>
          </a:r>
          <a:r>
            <a:rPr lang="en-ID" sz="1700" b="1" kern="1200" dirty="0" err="1"/>
            <a:t>penyakit</a:t>
          </a:r>
          <a:r>
            <a:rPr lang="en-ID" sz="1700" b="1" kern="1200" dirty="0"/>
            <a:t> (23:24-26)</a:t>
          </a:r>
          <a:endParaRPr lang="es-ES" sz="17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600" b="1" kern="1200" dirty="0" err="1"/>
            <a:t>Jangan</a:t>
          </a:r>
          <a:r>
            <a:rPr lang="en-ID" sz="1600" b="1" kern="1200" dirty="0"/>
            <a:t> </a:t>
          </a:r>
          <a:r>
            <a:rPr lang="en-ID" sz="1600" b="1" kern="1200" dirty="0" err="1"/>
            <a:t>bersekutu</a:t>
          </a:r>
          <a:r>
            <a:rPr lang="en-ID" sz="1600" b="1" kern="1200" dirty="0"/>
            <a:t> </a:t>
          </a:r>
          <a:r>
            <a:rPr lang="en-ID" sz="1600" b="1" kern="1200" dirty="0" err="1"/>
            <a:t>dengan</a:t>
          </a:r>
          <a:r>
            <a:rPr lang="en-ID" sz="1600" b="1" kern="1200" dirty="0"/>
            <a:t> orang Kanaan, agar </a:t>
          </a:r>
          <a:r>
            <a:rPr lang="en-ID" sz="1600" b="1" kern="1200" dirty="0" err="1"/>
            <a:t>mereka</a:t>
          </a:r>
          <a:r>
            <a:rPr lang="en-ID" sz="1600" b="1" kern="1200" dirty="0"/>
            <a:t> </a:t>
          </a:r>
          <a:r>
            <a:rPr lang="en-ID" sz="1600" b="1" kern="1200" dirty="0" err="1"/>
            <a:t>tidak</a:t>
          </a:r>
          <a:r>
            <a:rPr lang="en-ID" sz="1600" b="1" kern="1200" dirty="0"/>
            <a:t> </a:t>
          </a:r>
          <a:r>
            <a:rPr lang="en-ID" sz="1600" b="1" kern="1200" dirty="0" err="1"/>
            <a:t>menyembah</a:t>
          </a:r>
          <a:r>
            <a:rPr lang="en-ID" sz="1600" b="1" kern="1200" dirty="0"/>
            <a:t> </a:t>
          </a:r>
          <a:r>
            <a:rPr lang="en-ID" sz="1600" b="1" kern="1200" dirty="0" err="1"/>
            <a:t>dewa-dewa</a:t>
          </a:r>
          <a:r>
            <a:rPr lang="en-ID" sz="1600" b="1" kern="1200" dirty="0"/>
            <a:t> </a:t>
          </a:r>
          <a:r>
            <a:rPr lang="en-ID" sz="1600" b="1" kern="1200" dirty="0" err="1"/>
            <a:t>mereka</a:t>
          </a:r>
          <a:r>
            <a:rPr lang="en-ID" sz="1600" b="1" kern="1200" dirty="0"/>
            <a:t> (23:32-33)</a:t>
          </a:r>
          <a:endParaRPr lang="es-ES" sz="16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Allah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memberi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tahu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akan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</a:t>
          </a:r>
          <a:r>
            <a:rPr lang="en-ID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17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lakukan</a:t>
          </a:r>
          <a:endParaRPr lang="es-ES" sz="1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Dia</a:t>
          </a:r>
          <a:r>
            <a:rPr lang="en-ID" sz="1700" b="1" kern="1200" dirty="0"/>
            <a:t> </a:t>
          </a:r>
          <a:r>
            <a:rPr lang="en-ID" sz="1700" b="1" kern="1200" dirty="0" err="1"/>
            <a:t>akan</a:t>
          </a:r>
          <a:r>
            <a:rPr lang="en-ID" sz="1700" b="1" kern="1200" dirty="0"/>
            <a:t> </a:t>
          </a:r>
          <a:r>
            <a:rPr lang="en-ID" sz="1700" b="1" kern="1200" dirty="0" err="1"/>
            <a:t>mengutus</a:t>
          </a:r>
          <a:r>
            <a:rPr lang="en-ID" sz="1700" b="1" kern="1200" dirty="0"/>
            <a:t> </a:t>
          </a:r>
          <a:r>
            <a:rPr lang="en-ID" sz="1700" b="1" kern="1200" dirty="0" err="1"/>
            <a:t>Malaikat</a:t>
          </a:r>
          <a:r>
            <a:rPr lang="en-ID" sz="1700" b="1" kern="1200" dirty="0"/>
            <a:t>-Nya </a:t>
          </a:r>
          <a:r>
            <a:rPr lang="en-ID" sz="1700" b="1" kern="1200" dirty="0" err="1"/>
            <a:t>untuk</a:t>
          </a:r>
          <a:r>
            <a:rPr lang="en-ID" sz="1700" b="1" kern="1200" dirty="0"/>
            <a:t> </a:t>
          </a:r>
          <a:r>
            <a:rPr lang="en-ID" sz="1700" b="1" kern="1200" dirty="0" err="1"/>
            <a:t>menjaga</a:t>
          </a:r>
          <a:r>
            <a:rPr lang="en-ID" sz="1700" b="1" kern="1200" dirty="0"/>
            <a:t> dan </a:t>
          </a:r>
          <a:r>
            <a:rPr lang="en-ID" sz="1700" b="1" kern="1200" dirty="0" err="1"/>
            <a:t>membawa</a:t>
          </a:r>
          <a:r>
            <a:rPr lang="en-ID" sz="1700" b="1" kern="1200" dirty="0"/>
            <a:t> </a:t>
          </a:r>
          <a:r>
            <a:rPr lang="en-ID" sz="1700" b="1" kern="1200" dirty="0" err="1"/>
            <a:t>mereka</a:t>
          </a:r>
          <a:r>
            <a:rPr lang="en-ID" sz="1700" b="1" kern="1200" dirty="0"/>
            <a:t> </a:t>
          </a:r>
          <a:r>
            <a:rPr lang="en-ID" sz="1700" b="1" kern="1200" dirty="0" err="1"/>
            <a:t>masuk</a:t>
          </a:r>
          <a:r>
            <a:rPr lang="en-ID" sz="1700" b="1" kern="1200" dirty="0"/>
            <a:t> [</a:t>
          </a:r>
          <a:r>
            <a:rPr lang="en-ID" sz="1700" b="1" kern="1200" dirty="0" err="1"/>
            <a:t>perlindungan</a:t>
          </a:r>
          <a:r>
            <a:rPr lang="en-ID" sz="1700" b="1" kern="1200" dirty="0"/>
            <a:t>] (23:20)</a:t>
          </a:r>
          <a:endParaRPr lang="es-ES" sz="17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Malaikat</a:t>
          </a:r>
          <a:r>
            <a:rPr lang="en-ID" sz="1700" b="1" kern="1200" dirty="0"/>
            <a:t> </a:t>
          </a:r>
          <a:r>
            <a:rPr lang="en-ID" sz="1700" b="1" kern="1200" dirty="0" err="1"/>
            <a:t>itu</a:t>
          </a:r>
          <a:r>
            <a:rPr lang="en-ID" sz="1700" b="1" kern="1200" dirty="0"/>
            <a:t> </a:t>
          </a:r>
          <a:r>
            <a:rPr lang="en-ID" sz="1700" b="1" kern="1200" dirty="0" err="1"/>
            <a:t>akan</a:t>
          </a:r>
          <a:r>
            <a:rPr lang="en-ID" sz="1700" b="1" kern="1200" dirty="0"/>
            <a:t> </a:t>
          </a:r>
          <a:r>
            <a:rPr lang="en-ID" sz="1700" b="1" kern="1200" dirty="0" err="1"/>
            <a:t>berjalan</a:t>
          </a:r>
          <a:r>
            <a:rPr lang="en-ID" sz="1700" b="1" kern="1200" dirty="0"/>
            <a:t> di </a:t>
          </a:r>
          <a:r>
            <a:rPr lang="en-ID" sz="1700" b="1" kern="1200" dirty="0" err="1"/>
            <a:t>depan</a:t>
          </a:r>
          <a:r>
            <a:rPr lang="en-ID" sz="1700" b="1" kern="1200" dirty="0"/>
            <a:t> </a:t>
          </a:r>
          <a:r>
            <a:rPr lang="en-ID" sz="1700" b="1" kern="1200" dirty="0" err="1"/>
            <a:t>mereka</a:t>
          </a:r>
          <a:r>
            <a:rPr lang="en-ID" sz="1700" b="1" kern="1200" dirty="0"/>
            <a:t> dan </a:t>
          </a:r>
          <a:r>
            <a:rPr lang="en-ID" sz="1700" b="1" kern="1200" dirty="0" err="1"/>
            <a:t>membawa</a:t>
          </a:r>
          <a:r>
            <a:rPr lang="en-ID" sz="1700" b="1" kern="1200" dirty="0"/>
            <a:t> </a:t>
          </a:r>
          <a:r>
            <a:rPr lang="en-ID" sz="1700" b="1" kern="1200" dirty="0" err="1"/>
            <a:t>mereka</a:t>
          </a:r>
          <a:r>
            <a:rPr lang="en-ID" sz="1700" b="1" kern="1200" dirty="0"/>
            <a:t> </a:t>
          </a:r>
          <a:r>
            <a:rPr lang="en-ID" sz="1700" b="1" kern="1200" dirty="0" err="1"/>
            <a:t>ke</a:t>
          </a:r>
          <a:r>
            <a:rPr lang="en-ID" sz="1700" b="1" kern="1200" dirty="0"/>
            <a:t> Kanaan [</a:t>
          </a:r>
          <a:r>
            <a:rPr lang="en-ID" sz="1700" b="1" kern="1200" dirty="0" err="1"/>
            <a:t>arah</a:t>
          </a:r>
          <a:r>
            <a:rPr lang="en-ID" sz="1700" b="1" kern="1200" dirty="0"/>
            <a:t>] (23:23)</a:t>
          </a:r>
          <a:endParaRPr lang="es-ES" sz="17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Dia</a:t>
          </a:r>
          <a:r>
            <a:rPr lang="en-ID" sz="1800" b="1" kern="1200" dirty="0"/>
            <a:t> </a:t>
          </a:r>
          <a:r>
            <a:rPr lang="en-ID" sz="1800" b="1" kern="1200" dirty="0" err="1"/>
            <a:t>akan</a:t>
          </a:r>
          <a:r>
            <a:rPr lang="en-ID" sz="1800" b="1" kern="1200" dirty="0"/>
            <a:t> </a:t>
          </a:r>
          <a:r>
            <a:rPr lang="en-ID" sz="1800" b="1" kern="1200" dirty="0" err="1"/>
            <a:t>mengirimkan</a:t>
          </a:r>
          <a:r>
            <a:rPr lang="en-ID" sz="1800" b="1" kern="1200" dirty="0"/>
            <a:t> </a:t>
          </a:r>
          <a:r>
            <a:rPr lang="en-ID" sz="1800" b="1" kern="1200" dirty="0" err="1"/>
            <a:t>teror</a:t>
          </a:r>
          <a:r>
            <a:rPr lang="en-ID" sz="1800" b="1" kern="1200" dirty="0"/>
            <a:t> </a:t>
          </a:r>
          <a:r>
            <a:rPr lang="en-ID" sz="1800" b="1" kern="1200" dirty="0" err="1"/>
            <a:t>kepada</a:t>
          </a:r>
          <a:r>
            <a:rPr lang="en-ID" sz="1800" b="1" kern="1200" dirty="0"/>
            <a:t> </a:t>
          </a:r>
          <a:r>
            <a:rPr lang="en-ID" sz="1800" b="1" kern="1200" dirty="0" err="1"/>
            <a:t>penduduknya</a:t>
          </a:r>
          <a:r>
            <a:rPr lang="en-ID" sz="1800" b="1" kern="1200" dirty="0"/>
            <a:t>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700" b="1" kern="1200" dirty="0"/>
            <a:t>Dia akan mengirimkan tabuhan untuk mengusir mereka (23:28)</a:t>
          </a:r>
          <a:endParaRPr lang="es-ES" sz="17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800" b="1" kern="1200" dirty="0" err="1"/>
            <a:t>Dia</a:t>
          </a:r>
          <a:r>
            <a:rPr lang="en-ID" sz="1800" b="1" kern="1200" dirty="0"/>
            <a:t> </a:t>
          </a:r>
          <a:r>
            <a:rPr lang="en-ID" sz="1800" b="1" kern="1200" dirty="0" err="1"/>
            <a:t>akan</a:t>
          </a:r>
          <a:r>
            <a:rPr lang="en-ID" sz="1800" b="1" kern="1200" dirty="0"/>
            <a:t> </a:t>
          </a:r>
          <a:r>
            <a:rPr lang="en-ID" sz="1800" b="1" kern="1200" dirty="0" err="1"/>
            <a:t>mengusir</a:t>
          </a:r>
          <a:r>
            <a:rPr lang="en-ID" sz="1800" b="1" kern="1200" dirty="0"/>
            <a:t> </a:t>
          </a:r>
          <a:r>
            <a:rPr lang="en-ID" sz="1800" b="1" kern="1200" dirty="0" err="1"/>
            <a:t>mereka</a:t>
          </a:r>
          <a:r>
            <a:rPr lang="en-ID" sz="1800" b="1" kern="1200" dirty="0"/>
            <a:t> </a:t>
          </a:r>
          <a:r>
            <a:rPr lang="en-ID" sz="1800" b="1" kern="1200" dirty="0" err="1"/>
            <a:t>secara</a:t>
          </a:r>
          <a:r>
            <a:rPr lang="en-ID" sz="1800" b="1" kern="1200" dirty="0"/>
            <a:t> </a:t>
          </a:r>
          <a:r>
            <a:rPr lang="en-ID" sz="1800" b="1" kern="1200" dirty="0" err="1"/>
            <a:t>bertahap</a:t>
          </a:r>
          <a:r>
            <a:rPr lang="en-ID" sz="1800" b="1" kern="1200" dirty="0"/>
            <a:t> 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1700" b="1" kern="1200" dirty="0" err="1"/>
            <a:t>Dia</a:t>
          </a:r>
          <a:r>
            <a:rPr lang="en-ID" sz="1700" b="1" kern="1200" dirty="0"/>
            <a:t> </a:t>
          </a:r>
          <a:r>
            <a:rPr lang="en-ID" sz="1700" b="1" kern="1200" dirty="0" err="1"/>
            <a:t>akan</a:t>
          </a:r>
          <a:r>
            <a:rPr lang="en-ID" sz="1700" b="1" kern="1200" dirty="0"/>
            <a:t> </a:t>
          </a:r>
          <a:r>
            <a:rPr lang="en-ID" sz="1700" b="1" kern="1200" dirty="0" err="1"/>
            <a:t>menyerahkan</a:t>
          </a:r>
          <a:r>
            <a:rPr lang="en-ID" sz="1700" b="1" kern="1200" dirty="0"/>
            <a:t> </a:t>
          </a:r>
          <a:r>
            <a:rPr lang="en-ID" sz="1700" b="1" kern="1200" dirty="0" err="1"/>
            <a:t>mereka</a:t>
          </a:r>
          <a:r>
            <a:rPr lang="en-ID" sz="1700" b="1" kern="1200" dirty="0"/>
            <a:t> </a:t>
          </a:r>
          <a:r>
            <a:rPr lang="en-ID" sz="1700" b="1" kern="1200" dirty="0" err="1"/>
            <a:t>kepada</a:t>
          </a:r>
          <a:r>
            <a:rPr lang="en-ID" sz="1700" b="1" kern="1200" dirty="0"/>
            <a:t> Israel </a:t>
          </a:r>
          <a:r>
            <a:rPr lang="en-ID" sz="1700" b="1" kern="1200" dirty="0" err="1"/>
            <a:t>hingga</a:t>
          </a:r>
          <a:r>
            <a:rPr lang="en-ID" sz="1700" b="1" kern="1200" dirty="0"/>
            <a:t> </a:t>
          </a:r>
          <a:r>
            <a:rPr lang="en-ID" sz="1700" b="1" kern="1200" dirty="0" err="1"/>
            <a:t>mereka</a:t>
          </a:r>
          <a:r>
            <a:rPr lang="en-ID" sz="1700" b="1" kern="1200" dirty="0"/>
            <a:t> </a:t>
          </a:r>
          <a:r>
            <a:rPr lang="en-ID" sz="1700" b="1" kern="1200" dirty="0" err="1"/>
            <a:t>menguasai</a:t>
          </a:r>
          <a:r>
            <a:rPr lang="en-ID" sz="1700" b="1" kern="1200" dirty="0"/>
            <a:t> </a:t>
          </a:r>
          <a:r>
            <a:rPr lang="en-ID" sz="1700" b="1" kern="1200" dirty="0" err="1"/>
            <a:t>dari</a:t>
          </a:r>
          <a:r>
            <a:rPr lang="en-ID" sz="1700" b="1" kern="1200" dirty="0"/>
            <a:t> </a:t>
          </a:r>
          <a:r>
            <a:rPr lang="en-ID" sz="1700" b="1" kern="1200" dirty="0" err="1"/>
            <a:t>Laut</a:t>
          </a:r>
          <a:r>
            <a:rPr lang="en-ID" sz="1700" b="1" kern="1200" dirty="0"/>
            <a:t> Tengah </a:t>
          </a:r>
          <a:r>
            <a:rPr lang="en-ID" sz="1700" b="1" kern="1200" dirty="0" err="1"/>
            <a:t>hingga</a:t>
          </a:r>
          <a:r>
            <a:rPr lang="en-ID" sz="1700" b="1" kern="1200" dirty="0"/>
            <a:t> Sungai Efrat (23:31)</a:t>
          </a:r>
          <a:endParaRPr lang="es-ES" sz="17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40080" y="137696"/>
            <a:ext cx="7664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66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MENGHIDUPKAN HUKUM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9 for August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HUKUM PEMBALASAN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198173" y="594300"/>
            <a:ext cx="9691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 ganti mata, gigi ganti gigi, tangan ganti tangan, kaki ganti kaki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3" y="1052006"/>
            <a:ext cx="813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Ketika </a:t>
            </a: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menyampaikan</a:t>
            </a:r>
            <a:r>
              <a:rPr lang="en-ID" b="1" dirty="0"/>
              <a:t> </a:t>
            </a:r>
            <a:r>
              <a:rPr lang="en-ID" b="1" dirty="0" err="1"/>
              <a:t>Khotbah</a:t>
            </a:r>
            <a:r>
              <a:rPr lang="en-ID" b="1" dirty="0"/>
              <a:t> di Bukit,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menghapuskan</a:t>
            </a:r>
            <a:r>
              <a:rPr lang="en-ID" b="1" dirty="0"/>
              <a:t> </a:t>
            </a:r>
            <a:r>
              <a:rPr lang="en-ID" b="1" dirty="0" err="1"/>
              <a:t>hukum</a:t>
            </a:r>
            <a:r>
              <a:rPr lang="en-ID" b="1" dirty="0"/>
              <a:t> </a:t>
            </a:r>
            <a:r>
              <a:rPr lang="en-ID" b="1" dirty="0" err="1"/>
              <a:t>pembalasan</a:t>
            </a:r>
            <a:r>
              <a:rPr lang="en-ID" b="1" dirty="0"/>
              <a:t> (Mat 5:38-42) …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?</a:t>
            </a:r>
            <a:endParaRPr lang="en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3425" y="1226164"/>
            <a:ext cx="3762375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4152900" y="4765371"/>
            <a:ext cx="8039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Hukum </a:t>
            </a: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dirumuskan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tujuan</a:t>
            </a:r>
            <a:r>
              <a:rPr lang="en-ID" b="1" dirty="0"/>
              <a:t> </a:t>
            </a:r>
            <a:r>
              <a:rPr lang="en-ID" b="1" dirty="0" err="1"/>
              <a:t>mencegah</a:t>
            </a:r>
            <a:r>
              <a:rPr lang="en-ID" b="1" dirty="0"/>
              <a:t> </a:t>
            </a:r>
            <a:r>
              <a:rPr lang="en-ID" b="1" dirty="0" err="1"/>
              <a:t>balas</a:t>
            </a:r>
            <a:r>
              <a:rPr lang="en-ID" b="1" dirty="0"/>
              <a:t> </a:t>
            </a:r>
            <a:r>
              <a:rPr lang="en-ID" b="1" dirty="0" err="1"/>
              <a:t>dendam</a:t>
            </a:r>
            <a:r>
              <a:rPr lang="en-ID" b="1" dirty="0"/>
              <a:t>, </a:t>
            </a:r>
            <a:r>
              <a:rPr lang="en-ID" b="1" dirty="0" err="1"/>
              <a:t>mengakhiri</a:t>
            </a:r>
            <a:r>
              <a:rPr lang="en-ID" b="1" dirty="0"/>
              <a:t> </a:t>
            </a:r>
            <a:r>
              <a:rPr lang="en-ID" b="1" dirty="0" err="1"/>
              <a:t>pertumpahan</a:t>
            </a:r>
            <a:r>
              <a:rPr lang="en-ID" b="1" dirty="0"/>
              <a:t> </a:t>
            </a:r>
            <a:r>
              <a:rPr lang="en-ID" b="1" dirty="0" err="1"/>
              <a:t>darah</a:t>
            </a:r>
            <a:r>
              <a:rPr lang="en-ID" b="1" dirty="0"/>
              <a:t>, dan </a:t>
            </a:r>
            <a:r>
              <a:rPr lang="en-ID" b="1" dirty="0" err="1"/>
              <a:t>pembalasan</a:t>
            </a:r>
            <a:r>
              <a:rPr lang="en-ID" b="1" dirty="0"/>
              <a:t> </a:t>
            </a:r>
            <a:r>
              <a:rPr lang="en-ID" b="1" dirty="0" err="1"/>
              <a:t>tanpa</a:t>
            </a:r>
            <a:r>
              <a:rPr lang="en-ID" b="1" dirty="0"/>
              <a:t> </a:t>
            </a:r>
            <a:r>
              <a:rPr lang="en-ID" b="1" dirty="0" err="1"/>
              <a:t>penyelidikan</a:t>
            </a:r>
            <a:r>
              <a:rPr lang="en-ID" b="1" dirty="0"/>
              <a:t> </a:t>
            </a:r>
            <a:r>
              <a:rPr lang="en-ID" b="1" dirty="0" err="1"/>
              <a:t>sebelumnya</a:t>
            </a:r>
            <a:r>
              <a:rPr lang="en-ID" b="1" dirty="0"/>
              <a:t>. </a:t>
            </a:r>
            <a:r>
              <a:rPr lang="en-ID" b="1" dirty="0" err="1"/>
              <a:t>Kerugian</a:t>
            </a:r>
            <a:r>
              <a:rPr lang="en-ID" b="1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dinilai</a:t>
            </a:r>
            <a:r>
              <a:rPr lang="en-ID" b="1" dirty="0"/>
              <a:t> oleh hakim, dan </a:t>
            </a:r>
            <a:r>
              <a:rPr lang="en-ID" b="1" dirty="0" err="1"/>
              <a:t>kemudian</a:t>
            </a:r>
            <a:r>
              <a:rPr lang="en-ID" b="1" dirty="0"/>
              <a:t> </a:t>
            </a:r>
            <a:r>
              <a:rPr lang="en-ID" b="1" dirty="0" err="1"/>
              <a:t>kompensasi</a:t>
            </a:r>
            <a:r>
              <a:rPr lang="en-ID" b="1" dirty="0"/>
              <a:t> </a:t>
            </a:r>
            <a:r>
              <a:rPr lang="en-ID" b="1" dirty="0" err="1"/>
              <a:t>moneter</a:t>
            </a:r>
            <a:r>
              <a:rPr lang="en-ID" b="1" dirty="0"/>
              <a:t> yang </a:t>
            </a:r>
            <a:r>
              <a:rPr lang="en-ID" b="1" dirty="0" err="1"/>
              <a:t>sesuai</a:t>
            </a:r>
            <a:r>
              <a:rPr lang="en-ID" b="1" dirty="0"/>
              <a:t> </a:t>
            </a:r>
            <a:r>
              <a:rPr lang="en-ID" b="1" dirty="0" err="1"/>
              <a:t>ditetapkan</a:t>
            </a:r>
            <a:r>
              <a:rPr lang="en-ID" b="1" dirty="0"/>
              <a:t> dan </a:t>
            </a:r>
            <a:r>
              <a:rPr lang="en-ID" b="1" dirty="0" err="1"/>
              <a:t>dibayarkan</a:t>
            </a:r>
            <a:r>
              <a:rPr lang="en-ID" b="1" dirty="0"/>
              <a:t>. </a:t>
            </a:r>
            <a:r>
              <a:rPr lang="en-ID" b="1" dirty="0" err="1"/>
              <a:t>Praktik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muncul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mencegah</a:t>
            </a:r>
            <a:r>
              <a:rPr lang="en-ID" b="1" dirty="0"/>
              <a:t> orang main hakim </a:t>
            </a:r>
            <a:r>
              <a:rPr lang="en-ID" b="1" dirty="0" err="1"/>
              <a:t>sendiri</a:t>
            </a:r>
            <a:r>
              <a:rPr lang="en-ID" b="1" dirty="0"/>
              <a:t>. </a:t>
            </a:r>
            <a:r>
              <a:rPr lang="en-ID" b="1" dirty="0" err="1"/>
              <a:t>Keadilan</a:t>
            </a:r>
            <a:r>
              <a:rPr lang="en-ID" b="1" dirty="0"/>
              <a:t> </a:t>
            </a:r>
            <a:r>
              <a:rPr lang="en-ID" b="1" dirty="0" err="1"/>
              <a:t>perlu</a:t>
            </a:r>
            <a:r>
              <a:rPr lang="en-ID" b="1" dirty="0"/>
              <a:t> </a:t>
            </a:r>
            <a:r>
              <a:rPr lang="en-ID" b="1" dirty="0" err="1"/>
              <a:t>ditegakkan</a:t>
            </a:r>
            <a:r>
              <a:rPr lang="en-ID" b="1" dirty="0"/>
              <a:t>, </a:t>
            </a:r>
            <a:r>
              <a:rPr lang="en-ID" b="1" dirty="0" err="1"/>
              <a:t>tetapi</a:t>
            </a:r>
            <a:r>
              <a:rPr lang="en-ID" b="1" dirty="0"/>
              <a:t> </a:t>
            </a:r>
            <a:r>
              <a:rPr lang="en-ID" b="1" dirty="0" err="1"/>
              <a:t>selaras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Hukum Allah.</a:t>
            </a:r>
            <a:endParaRPr lang="en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297762"/>
            <a:ext cx="8283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Hukum </a:t>
            </a:r>
            <a:r>
              <a:rPr lang="en-ID" b="1" dirty="0" err="1"/>
              <a:t>pembalasan</a:t>
            </a:r>
            <a:r>
              <a:rPr lang="en-ID" b="1" dirty="0"/>
              <a:t> </a:t>
            </a:r>
            <a:r>
              <a:rPr lang="en-ID" b="1" dirty="0" err="1"/>
              <a:t>bukanlah</a:t>
            </a:r>
            <a:r>
              <a:rPr lang="en-ID" b="1" dirty="0"/>
              <a:t> </a:t>
            </a:r>
            <a:r>
              <a:rPr lang="en-ID" b="1" dirty="0" err="1"/>
              <a:t>tujuan</a:t>
            </a:r>
            <a:r>
              <a:rPr lang="en-ID" b="1" dirty="0"/>
              <a:t> </a:t>
            </a:r>
            <a:r>
              <a:rPr lang="en-ID" b="1" dirty="0" err="1"/>
              <a:t>sebenarnya</a:t>
            </a:r>
            <a:r>
              <a:rPr lang="en-ID" b="1" dirty="0"/>
              <a:t> agar </a:t>
            </a:r>
            <a:r>
              <a:rPr lang="en-ID" b="1" dirty="0" err="1"/>
              <a:t>seseorang</a:t>
            </a:r>
            <a:r>
              <a:rPr lang="en-ID" b="1" dirty="0"/>
              <a:t> </a:t>
            </a:r>
            <a:r>
              <a:rPr lang="en-ID" b="1" dirty="0" err="1"/>
              <a:t>kehilangan</a:t>
            </a:r>
            <a:r>
              <a:rPr lang="en-ID" b="1" dirty="0"/>
              <a:t> </a:t>
            </a:r>
            <a:r>
              <a:rPr lang="en-ID" b="1" dirty="0" err="1"/>
              <a:t>mata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tangannya</a:t>
            </a:r>
            <a:r>
              <a:rPr lang="en-ID" b="1" dirty="0"/>
              <a:t>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menyakiti</a:t>
            </a:r>
            <a:r>
              <a:rPr lang="en-ID" b="1" dirty="0"/>
              <a:t> orang lain.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3" y="1713219"/>
            <a:ext cx="81681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Frasa</a:t>
            </a:r>
            <a:r>
              <a:rPr lang="en-ID" b="1" dirty="0"/>
              <a:t> “</a:t>
            </a:r>
            <a:r>
              <a:rPr lang="en-ID" b="1" dirty="0" err="1"/>
              <a:t>Kamu</a:t>
            </a:r>
            <a:r>
              <a:rPr lang="en-ID" b="1" dirty="0"/>
              <a:t>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mendengar</a:t>
            </a:r>
            <a:r>
              <a:rPr lang="en-ID" b="1" dirty="0"/>
              <a:t> </a:t>
            </a:r>
            <a:r>
              <a:rPr lang="en-ID" b="1" dirty="0" err="1"/>
              <a:t>firman</a:t>
            </a:r>
            <a:r>
              <a:rPr lang="en-ID" b="1" dirty="0"/>
              <a:t>...  </a:t>
            </a:r>
            <a:r>
              <a:rPr lang="en-ID" b="1" dirty="0" err="1"/>
              <a:t>tetapi</a:t>
            </a:r>
            <a:r>
              <a:rPr lang="en-ID" b="1" dirty="0"/>
              <a:t> Aku </a:t>
            </a:r>
            <a:r>
              <a:rPr lang="en-ID" b="1" dirty="0" err="1"/>
              <a:t>berkata</a:t>
            </a:r>
            <a:r>
              <a:rPr lang="en-ID" b="1" dirty="0"/>
              <a:t> </a:t>
            </a:r>
            <a:r>
              <a:rPr lang="en-ID" b="1" dirty="0" err="1"/>
              <a:t>kepadamu</a:t>
            </a:r>
            <a:r>
              <a:rPr lang="en-ID" b="1" dirty="0"/>
              <a:t>”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menghapuskan</a:t>
            </a:r>
            <a:r>
              <a:rPr lang="en-ID" b="1" dirty="0"/>
              <a:t> </a:t>
            </a:r>
            <a:r>
              <a:rPr lang="en-ID" b="1" dirty="0" err="1"/>
              <a:t>hukum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pun (</a:t>
            </a: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menggunakan</a:t>
            </a:r>
            <a:r>
              <a:rPr lang="en-ID" b="1" dirty="0"/>
              <a:t> </a:t>
            </a:r>
            <a:r>
              <a:rPr lang="en-ID" b="1" dirty="0" err="1"/>
              <a:t>frasa</a:t>
            </a:r>
            <a:r>
              <a:rPr lang="en-ID" b="1" dirty="0"/>
              <a:t> yang </a:t>
            </a:r>
            <a:r>
              <a:rPr lang="en-ID" b="1" dirty="0" err="1"/>
              <a:t>sama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“</a:t>
            </a:r>
            <a:r>
              <a:rPr lang="en-ID" b="1" dirty="0" err="1"/>
              <a:t>jangan</a:t>
            </a:r>
            <a:r>
              <a:rPr lang="en-ID" b="1" dirty="0"/>
              <a:t> </a:t>
            </a:r>
            <a:r>
              <a:rPr lang="en-ID" b="1" dirty="0" err="1"/>
              <a:t>membunuh</a:t>
            </a:r>
            <a:r>
              <a:rPr lang="en-ID" b="1" dirty="0"/>
              <a:t>” </a:t>
            </a:r>
            <a:r>
              <a:rPr lang="en-ID" b="1" dirty="0" err="1"/>
              <a:t>atau</a:t>
            </a:r>
            <a:r>
              <a:rPr lang="en-ID" b="1" dirty="0"/>
              <a:t> “</a:t>
            </a:r>
            <a:r>
              <a:rPr lang="en-ID" b="1" dirty="0" err="1"/>
              <a:t>jangan</a:t>
            </a:r>
            <a:r>
              <a:rPr lang="en-ID" b="1" dirty="0"/>
              <a:t> </a:t>
            </a:r>
            <a:r>
              <a:rPr lang="en-ID" b="1" dirty="0" err="1"/>
              <a:t>berzina</a:t>
            </a:r>
            <a:r>
              <a:rPr lang="en-ID" b="1" dirty="0"/>
              <a:t>,” </a:t>
            </a:r>
            <a:r>
              <a:rPr lang="en-ID" b="1" dirty="0" err="1"/>
              <a:t>tetapi</a:t>
            </a:r>
            <a:r>
              <a:rPr lang="en-ID" b="1" dirty="0"/>
              <a:t>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pernah</a:t>
            </a:r>
            <a:r>
              <a:rPr lang="en-ID" b="1" dirty="0"/>
              <a:t> </a:t>
            </a:r>
            <a:r>
              <a:rPr lang="en-ID" b="1" dirty="0" err="1"/>
              <a:t>bermaksud</a:t>
            </a:r>
            <a:r>
              <a:rPr lang="en-ID" b="1" dirty="0"/>
              <a:t> </a:t>
            </a:r>
            <a:r>
              <a:rPr lang="en-ID" b="1" dirty="0" err="1"/>
              <a:t>menghapusnya</a:t>
            </a:r>
            <a:r>
              <a:rPr lang="en-ID" b="1" dirty="0"/>
              <a:t>). </a:t>
            </a:r>
            <a:r>
              <a:rPr lang="en-ID" b="1" dirty="0" err="1"/>
              <a:t>Malahan</a:t>
            </a:r>
            <a:r>
              <a:rPr lang="en-ID" b="1" dirty="0"/>
              <a:t>, </a:t>
            </a: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selalu</a:t>
            </a:r>
            <a:r>
              <a:rPr lang="en-ID" b="1" dirty="0"/>
              <a:t> </a:t>
            </a:r>
            <a:r>
              <a:rPr lang="en-ID" b="1" dirty="0" err="1"/>
              <a:t>memperluas</a:t>
            </a:r>
            <a:r>
              <a:rPr lang="en-ID" b="1" dirty="0"/>
              <a:t> Hukum </a:t>
            </a:r>
            <a:r>
              <a:rPr lang="en-ID" b="1" dirty="0" err="1"/>
              <a:t>Taurat</a:t>
            </a:r>
            <a:r>
              <a:rPr lang="en-ID" b="1" dirty="0"/>
              <a:t>, </a:t>
            </a:r>
            <a:r>
              <a:rPr lang="en-ID" b="1" dirty="0" err="1"/>
              <a:t>menyempurnakannya</a:t>
            </a:r>
            <a:r>
              <a:rPr lang="en-ID" b="1" dirty="0"/>
              <a:t>, dan </a:t>
            </a:r>
            <a:r>
              <a:rPr lang="en-ID" b="1" dirty="0" err="1"/>
              <a:t>memberinya</a:t>
            </a:r>
            <a:r>
              <a:rPr lang="en-ID" b="1" dirty="0"/>
              <a:t> </a:t>
            </a:r>
            <a:r>
              <a:rPr lang="en-ID" b="1" dirty="0" err="1"/>
              <a:t>makna</a:t>
            </a:r>
            <a:r>
              <a:rPr lang="en-ID" b="1" dirty="0"/>
              <a:t> yang </a:t>
            </a:r>
            <a:r>
              <a:rPr lang="en-ID" b="1" dirty="0" err="1"/>
              <a:t>sebenarnya</a:t>
            </a:r>
            <a:r>
              <a:rPr lang="en-ID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PAHALA </a:t>
            </a:r>
            <a:r>
              <a:rPr lang="en" sz="4400" b="1" dirty="0">
                <a:ln/>
                <a:solidFill>
                  <a:schemeClr val="accent4"/>
                </a:solidFill>
              </a:rPr>
              <a:t>DAN </a:t>
            </a:r>
            <a:r>
              <a:rPr lang="en" sz="4400" b="1" dirty="0">
                <a:ln/>
                <a:solidFill>
                  <a:srgbClr val="FFA3A3"/>
                </a:solidFill>
              </a:rPr>
              <a:t>HUKUMAN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399393" y="550366"/>
            <a:ext cx="11372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jika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pembunuhan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disengaja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melainkan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tangannya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ditentukan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Allah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melakukan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menunjukkan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bagimu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suatu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tempat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mana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dapat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Comic Sans MS" panose="030F0702030302020204" pitchFamily="66" charset="0"/>
              </a:rPr>
              <a:t>lari</a:t>
            </a:r>
            <a:r>
              <a:rPr lang="en-US" b="1" dirty="0">
                <a:solidFill>
                  <a:srgbClr val="FBF4E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(Keluaran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07867"/>
            <a:ext cx="7041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Keinginan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membalas</a:t>
            </a:r>
            <a:r>
              <a:rPr lang="en-ID" b="1" dirty="0"/>
              <a:t> </a:t>
            </a:r>
            <a:r>
              <a:rPr lang="en-ID" b="1" dirty="0" err="1"/>
              <a:t>dendam</a:t>
            </a:r>
            <a:r>
              <a:rPr lang="en-ID" b="1" dirty="0"/>
              <a:t> </a:t>
            </a:r>
            <a:r>
              <a:rPr lang="en-ID" b="1" dirty="0" err="1"/>
              <a:t>berakar</a:t>
            </a:r>
            <a:r>
              <a:rPr lang="en-ID" b="1" dirty="0"/>
              <a:t> </a:t>
            </a:r>
            <a:r>
              <a:rPr lang="en-ID" b="1" dirty="0" err="1"/>
              <a:t>kuat</a:t>
            </a:r>
            <a:r>
              <a:rPr lang="en-ID" b="1" dirty="0"/>
              <a:t>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diri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 Dan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selalu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proporsional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kesalahan</a:t>
            </a:r>
            <a:r>
              <a:rPr lang="en-ID" b="1" dirty="0"/>
              <a:t> yang </a:t>
            </a:r>
            <a:r>
              <a:rPr lang="en-ID" b="1" dirty="0" err="1"/>
              <a:t>telah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terima</a:t>
            </a:r>
            <a:r>
              <a:rPr lang="en-ID" b="1" dirty="0"/>
              <a:t>: “Jika </a:t>
            </a:r>
            <a:r>
              <a:rPr lang="en-ID" b="1" dirty="0" err="1"/>
              <a:t>dia</a:t>
            </a:r>
            <a:r>
              <a:rPr lang="en-ID" b="1" dirty="0"/>
              <a:t> </a:t>
            </a:r>
            <a:r>
              <a:rPr lang="en-ID" b="1" dirty="0" err="1"/>
              <a:t>melakukan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 </a:t>
            </a:r>
            <a:r>
              <a:rPr lang="en-ID" b="1" dirty="0" err="1"/>
              <a:t>kepadaku</a:t>
            </a:r>
            <a:r>
              <a:rPr lang="en-ID" b="1" dirty="0"/>
              <a:t>, </a:t>
            </a:r>
            <a:r>
              <a:rPr lang="en-ID" b="1" dirty="0" err="1"/>
              <a:t>aku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melakukan</a:t>
            </a:r>
            <a:r>
              <a:rPr lang="en-ID" b="1" dirty="0"/>
              <a:t> </a:t>
            </a:r>
            <a:r>
              <a:rPr lang="en-ID" b="1" dirty="0" err="1"/>
              <a:t>lebih</a:t>
            </a:r>
            <a:r>
              <a:rPr lang="en-ID" b="1" dirty="0"/>
              <a:t> </a:t>
            </a:r>
            <a:r>
              <a:rPr lang="en-ID" b="1" dirty="0" err="1"/>
              <a:t>banyak</a:t>
            </a:r>
            <a:r>
              <a:rPr lang="en-ID" b="1" dirty="0"/>
              <a:t> </a:t>
            </a:r>
            <a:r>
              <a:rPr lang="en-ID" b="1" dirty="0" err="1"/>
              <a:t>kepadanya</a:t>
            </a:r>
            <a:r>
              <a:rPr lang="en-ID" b="1" dirty="0"/>
              <a:t>.”</a:t>
            </a:r>
            <a:endParaRPr lang="en" b="1" dirty="0"/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545" y="1376957"/>
            <a:ext cx="2245450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279" y="1376957"/>
            <a:ext cx="2245664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594538" y="4795188"/>
            <a:ext cx="8597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Meskipun</a:t>
            </a:r>
            <a:r>
              <a:rPr lang="en-ID" sz="2000" b="1" dirty="0"/>
              <a:t> </a:t>
            </a:r>
            <a:r>
              <a:rPr lang="en-ID" sz="2000" b="1" dirty="0" err="1"/>
              <a:t>pembalasan</a:t>
            </a:r>
            <a:r>
              <a:rPr lang="en-ID" sz="2000" b="1" dirty="0"/>
              <a:t> </a:t>
            </a:r>
            <a:r>
              <a:rPr lang="en-ID" sz="2000" b="1" dirty="0" err="1"/>
              <a:t>dendam</a:t>
            </a:r>
            <a:r>
              <a:rPr lang="en-ID" sz="2000" b="1" dirty="0"/>
              <a:t> </a:t>
            </a:r>
            <a:r>
              <a:rPr lang="en-ID" sz="2000" b="1" dirty="0" err="1"/>
              <a:t>pribadi</a:t>
            </a:r>
            <a:r>
              <a:rPr lang="en-ID" sz="2000" b="1" dirty="0"/>
              <a:t> </a:t>
            </a:r>
            <a:r>
              <a:rPr lang="en-ID" sz="2000" b="1" dirty="0" err="1"/>
              <a:t>ditoleransi</a:t>
            </a:r>
            <a:r>
              <a:rPr lang="en-ID" sz="2000" b="1" dirty="0"/>
              <a:t> </a:t>
            </a:r>
            <a:r>
              <a:rPr lang="en-ID" sz="2000" b="1" dirty="0" err="1"/>
              <a:t>dalam</a:t>
            </a:r>
            <a:r>
              <a:rPr lang="en-ID" sz="2000" b="1" dirty="0"/>
              <a:t> 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perjanjian</a:t>
            </a:r>
            <a:r>
              <a:rPr lang="en-ID" sz="2000" b="1" dirty="0"/>
              <a:t>, </a:t>
            </a:r>
            <a:r>
              <a:rPr lang="en-ID" sz="2000" b="1" dirty="0" err="1"/>
              <a:t>hal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dikekang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menciptakan</a:t>
            </a:r>
            <a:r>
              <a:rPr lang="en-ID" sz="2000" b="1" dirty="0"/>
              <a:t> </a:t>
            </a:r>
            <a:r>
              <a:rPr lang="en-ID" sz="2000" b="1" dirty="0" err="1"/>
              <a:t>sistem</a:t>
            </a:r>
            <a:r>
              <a:rPr lang="en-ID" sz="2000" b="1" dirty="0"/>
              <a:t> </a:t>
            </a:r>
            <a:r>
              <a:rPr lang="en-ID" sz="2000" b="1" dirty="0" err="1"/>
              <a:t>peradilan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mencegah</a:t>
            </a:r>
            <a:r>
              <a:rPr lang="en-ID" sz="2000" b="1" dirty="0"/>
              <a:t> </a:t>
            </a:r>
            <a:r>
              <a:rPr lang="en-ID" sz="2000" b="1" dirty="0" err="1"/>
              <a:t>penyalahgunaan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21:12-13, 22; 22:8-9).</a:t>
            </a:r>
            <a:endParaRPr lang="en" sz="2000" b="1" dirty="0"/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981626"/>
            <a:ext cx="3371619" cy="1722752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7521" y="3238530"/>
            <a:ext cx="4643371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639948"/>
            <a:ext cx="7325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/>
              <a:t>Allah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memberi</a:t>
            </a:r>
            <a:r>
              <a:rPr lang="en-ID" b="1" dirty="0"/>
              <a:t> </a:t>
            </a:r>
            <a:r>
              <a:rPr lang="en-ID" b="1" dirty="0" err="1"/>
              <a:t>tahu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</a:t>
            </a:r>
            <a:r>
              <a:rPr lang="en-ID" b="1" dirty="0" err="1"/>
              <a:t>pelaku</a:t>
            </a:r>
            <a:r>
              <a:rPr lang="en-ID" b="1" dirty="0"/>
              <a:t> </a:t>
            </a:r>
            <a:r>
              <a:rPr lang="en-ID" b="1" dirty="0" err="1"/>
              <a:t>kejahatan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dihukum</a:t>
            </a:r>
            <a:r>
              <a:rPr lang="en-ID" b="1" dirty="0"/>
              <a:t>,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</a:t>
            </a:r>
            <a:r>
              <a:rPr lang="en-ID" b="1" dirty="0" err="1"/>
              <a:t>tindakan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pun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dibalaskan</a:t>
            </a:r>
            <a:r>
              <a:rPr lang="en-ID" b="1" dirty="0"/>
              <a:t>. </a:t>
            </a:r>
            <a:r>
              <a:rPr lang="en-ID" b="1" dirty="0" err="1"/>
              <a:t>Tetapi</a:t>
            </a:r>
            <a:r>
              <a:rPr lang="en-ID" b="1" dirty="0"/>
              <a:t> </a:t>
            </a:r>
            <a:r>
              <a:rPr lang="en-ID" b="1" dirty="0" err="1"/>
              <a:t>Dia</a:t>
            </a:r>
            <a:r>
              <a:rPr lang="en-ID" b="1" dirty="0"/>
              <a:t> </a:t>
            </a:r>
            <a:r>
              <a:rPr lang="en-ID" b="1" dirty="0" err="1"/>
              <a:t>memberi</a:t>
            </a:r>
            <a:r>
              <a:rPr lang="en-ID" b="1" dirty="0"/>
              <a:t> </a:t>
            </a:r>
            <a:r>
              <a:rPr lang="en-ID" b="1" dirty="0" err="1"/>
              <a:t>tahu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jelas</a:t>
            </a:r>
            <a:r>
              <a:rPr lang="en-ID" b="1" dirty="0"/>
              <a:t> </a:t>
            </a:r>
            <a:r>
              <a:rPr lang="en-ID" b="1" dirty="0" err="1"/>
              <a:t>bahwa</a:t>
            </a:r>
            <a:r>
              <a:rPr lang="en-ID" b="1" dirty="0"/>
              <a:t> </a:t>
            </a:r>
            <a:r>
              <a:rPr lang="en-ID" b="1" dirty="0" err="1"/>
              <a:t>Dia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penuntut</a:t>
            </a:r>
            <a:r>
              <a:rPr lang="en-ID" b="1" dirty="0"/>
              <a:t> </a:t>
            </a:r>
            <a:r>
              <a:rPr lang="en-ID" b="1" dirty="0" err="1"/>
              <a:t>balas</a:t>
            </a:r>
            <a:r>
              <a:rPr lang="en-ID" b="1" dirty="0"/>
              <a:t> (Rm 12:19-21).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433027"/>
            <a:ext cx="7041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Yesus</a:t>
            </a:r>
            <a:r>
              <a:rPr lang="en-ID" b="1" dirty="0"/>
              <a:t> </a:t>
            </a:r>
            <a:r>
              <a:rPr lang="en-ID" b="1" dirty="0" err="1"/>
              <a:t>mengajak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melakukan</a:t>
            </a:r>
            <a:r>
              <a:rPr lang="en-ID" b="1" dirty="0"/>
              <a:t> </a:t>
            </a:r>
            <a:r>
              <a:rPr lang="en-ID" b="1" dirty="0" err="1"/>
              <a:t>kebalikan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keinginan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: </a:t>
            </a:r>
            <a:r>
              <a:rPr lang="en-ID" b="1" dirty="0" err="1"/>
              <a:t>membalas</a:t>
            </a:r>
            <a:r>
              <a:rPr lang="en-ID" b="1" dirty="0"/>
              <a:t> </a:t>
            </a:r>
            <a:r>
              <a:rPr lang="en-ID" b="1" dirty="0" err="1"/>
              <a:t>kejahatan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kebaikan</a:t>
            </a:r>
            <a:r>
              <a:rPr lang="en-ID" b="1" dirty="0"/>
              <a:t> (Mat 5:44). Jadi di </a:t>
            </a:r>
            <a:r>
              <a:rPr lang="en-ID" b="1" dirty="0" err="1"/>
              <a:t>manakah</a:t>
            </a:r>
            <a:r>
              <a:rPr lang="en-ID" b="1" dirty="0"/>
              <a:t> </a:t>
            </a:r>
            <a:r>
              <a:rPr lang="en-ID" b="1" dirty="0" err="1"/>
              <a:t>keadilan</a:t>
            </a:r>
            <a:r>
              <a:rPr lang="en-ID" b="1" dirty="0"/>
              <a:t>? </a:t>
            </a:r>
            <a:r>
              <a:rPr lang="en-ID" b="1" dirty="0" err="1"/>
              <a:t>Siapa</a:t>
            </a:r>
            <a:r>
              <a:rPr lang="en-ID" b="1" dirty="0"/>
              <a:t> yang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membalas</a:t>
            </a:r>
            <a:r>
              <a:rPr lang="en-ID" b="1" dirty="0"/>
              <a:t> </a:t>
            </a:r>
            <a:r>
              <a:rPr lang="en-ID" b="1" dirty="0" err="1"/>
              <a:t>pelaku</a:t>
            </a:r>
            <a:r>
              <a:rPr lang="en-ID" b="1" dirty="0"/>
              <a:t> </a:t>
            </a:r>
            <a:r>
              <a:rPr lang="en-ID" b="1" dirty="0" err="1"/>
              <a:t>kejahatan</a:t>
            </a:r>
            <a:r>
              <a:rPr lang="en-ID" b="1" dirty="0"/>
              <a:t> </a:t>
            </a:r>
            <a:r>
              <a:rPr lang="en-ID" b="1" dirty="0" err="1"/>
              <a:t>apa</a:t>
            </a:r>
            <a:r>
              <a:rPr lang="en-ID" b="1" dirty="0"/>
              <a:t> yang </a:t>
            </a:r>
            <a:r>
              <a:rPr lang="en-ID" b="1" dirty="0" err="1"/>
              <a:t>pantas</a:t>
            </a:r>
            <a:r>
              <a:rPr lang="en-ID" b="1" dirty="0"/>
              <a:t> </a:t>
            </a:r>
            <a:r>
              <a:rPr lang="en-ID" b="1" dirty="0" err="1"/>
              <a:t>diterimanya</a:t>
            </a:r>
            <a:r>
              <a:rPr lang="en-ID" b="1" dirty="0"/>
              <a:t>?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594538" y="5714219"/>
            <a:ext cx="8597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seorang</a:t>
            </a:r>
            <a:r>
              <a:rPr lang="en-ID" b="1" dirty="0"/>
              <a:t> pun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secara</a:t>
            </a:r>
            <a:r>
              <a:rPr lang="en-ID" b="1" dirty="0"/>
              <a:t> </a:t>
            </a:r>
            <a:r>
              <a:rPr lang="en-ID" b="1" dirty="0" err="1"/>
              <a:t>bersamaan</a:t>
            </a:r>
            <a:r>
              <a:rPr lang="en-ID" b="1" dirty="0"/>
              <a:t> </a:t>
            </a:r>
            <a:r>
              <a:rPr lang="en-ID" b="1" dirty="0" err="1"/>
              <a:t>berperan</a:t>
            </a:r>
            <a:r>
              <a:rPr lang="en-ID" b="1" dirty="0"/>
              <a:t> </a:t>
            </a:r>
            <a:r>
              <a:rPr lang="en-ID" b="1" dirty="0" err="1"/>
              <a:t>sebagai</a:t>
            </a:r>
            <a:r>
              <a:rPr lang="en-ID" b="1" dirty="0"/>
              <a:t> hakim, </a:t>
            </a:r>
            <a:r>
              <a:rPr lang="en-ID" b="1" dirty="0" err="1"/>
              <a:t>juri</a:t>
            </a:r>
            <a:r>
              <a:rPr lang="en-ID" b="1" dirty="0"/>
              <a:t>, dan </a:t>
            </a:r>
            <a:r>
              <a:rPr lang="en-ID" b="1" dirty="0" err="1"/>
              <a:t>algojo</a:t>
            </a:r>
            <a:r>
              <a:rPr lang="en-ID" b="1" dirty="0"/>
              <a:t>. Jika </a:t>
            </a:r>
            <a:r>
              <a:rPr lang="en-ID" b="1" dirty="0" err="1"/>
              <a:t>hukuman</a:t>
            </a:r>
            <a:r>
              <a:rPr lang="en-ID" b="1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dijatuhkan</a:t>
            </a:r>
            <a:r>
              <a:rPr lang="en-ID" b="1" dirty="0"/>
              <a:t>,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harus</a:t>
            </a:r>
            <a:r>
              <a:rPr lang="en-ID" b="1" dirty="0"/>
              <a:t> </a:t>
            </a:r>
            <a:r>
              <a:rPr lang="en-ID" b="1" dirty="0" err="1"/>
              <a:t>dilakukan</a:t>
            </a:r>
            <a:r>
              <a:rPr lang="en-ID" b="1" dirty="0"/>
              <a:t> </a:t>
            </a:r>
            <a:r>
              <a:rPr lang="en-ID" b="1" dirty="0" err="1"/>
              <a:t>melalui</a:t>
            </a:r>
            <a:r>
              <a:rPr lang="en-ID" b="1" dirty="0"/>
              <a:t> proses </a:t>
            </a:r>
            <a:r>
              <a:rPr lang="en-ID" b="1" dirty="0" err="1"/>
              <a:t>peradilan</a:t>
            </a:r>
            <a:r>
              <a:rPr lang="en-ID" b="1" dirty="0"/>
              <a:t> yang </a:t>
            </a:r>
            <a:r>
              <a:rPr lang="en-ID" b="1" dirty="0" err="1"/>
              <a:t>adil</a:t>
            </a:r>
            <a:r>
              <a:rPr lang="en-ID" b="1" dirty="0"/>
              <a:t>. Dan </a:t>
            </a:r>
            <a:r>
              <a:rPr lang="en-ID" b="1" dirty="0" err="1"/>
              <a:t>Kristus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Hakim </a:t>
            </a:r>
            <a:r>
              <a:rPr lang="en-ID" b="1" dirty="0" err="1"/>
              <a:t>tertinggi</a:t>
            </a:r>
            <a:r>
              <a:rPr lang="en-ID" b="1" dirty="0"/>
              <a:t> dan </a:t>
            </a:r>
            <a:r>
              <a:rPr lang="en-ID" b="1" dirty="0" err="1"/>
              <a:t>terakhir</a:t>
            </a:r>
            <a:r>
              <a:rPr lang="en-ID" b="1" dirty="0"/>
              <a:t>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2294975" y="688029"/>
            <a:ext cx="767238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500" b="1" dirty="0">
                <a:latin typeface="Constantia" panose="02030602050306030303" pitchFamily="18" charset="0"/>
              </a:rPr>
              <a:t>“</a:t>
            </a:r>
            <a:r>
              <a:rPr lang="en-US" sz="2500" b="1" dirty="0" err="1">
                <a:latin typeface="Constantia" panose="02030602050306030303" pitchFamily="18" charset="0"/>
              </a:rPr>
              <a:t>Sebagai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Pencipta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segalanya</a:t>
            </a:r>
            <a:r>
              <a:rPr lang="en-US" sz="2500" b="1" dirty="0">
                <a:latin typeface="Constantia" panose="02030602050306030303" pitchFamily="18" charset="0"/>
              </a:rPr>
              <a:t>, Allah </a:t>
            </a:r>
            <a:r>
              <a:rPr lang="en-US" sz="2500" b="1" dirty="0" err="1">
                <a:latin typeface="Constantia" panose="02030602050306030303" pitchFamily="18" charset="0"/>
              </a:rPr>
              <a:t>adalah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penguasa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atas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segalanya</a:t>
            </a:r>
            <a:r>
              <a:rPr lang="en-US" sz="2500" b="1" dirty="0">
                <a:latin typeface="Constantia" panose="02030602050306030303" pitchFamily="18" charset="0"/>
              </a:rPr>
              <a:t>, dan </a:t>
            </a:r>
            <a:r>
              <a:rPr lang="en-US" sz="2500" b="1" dirty="0" err="1">
                <a:latin typeface="Constantia" panose="02030602050306030303" pitchFamily="18" charset="0"/>
              </a:rPr>
              <a:t>Dia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berkewajiban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menegakkan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hukum</a:t>
            </a:r>
            <a:r>
              <a:rPr lang="en-US" sz="2500" b="1" dirty="0">
                <a:latin typeface="Constantia" panose="02030602050306030303" pitchFamily="18" charset="0"/>
              </a:rPr>
              <a:t>-Nya di </a:t>
            </a:r>
            <a:r>
              <a:rPr lang="en-US" sz="2500" b="1" dirty="0" err="1">
                <a:latin typeface="Constantia" panose="02030602050306030303" pitchFamily="18" charset="0"/>
              </a:rPr>
              <a:t>seluruh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alam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semesta</a:t>
            </a:r>
            <a:r>
              <a:rPr lang="en-US" sz="2500" b="1" dirty="0"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latin typeface="Constantia" panose="02030602050306030303" pitchFamily="18" charset="0"/>
              </a:rPr>
              <a:t>Menuntut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lebih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sedikit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dari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makhluk</a:t>
            </a:r>
            <a:r>
              <a:rPr lang="en-US" sz="2500" b="1" dirty="0">
                <a:latin typeface="Constantia" panose="02030602050306030303" pitchFamily="18" charset="0"/>
              </a:rPr>
              <a:t>-Nya </a:t>
            </a:r>
            <a:r>
              <a:rPr lang="en-US" sz="2500" b="1" dirty="0" err="1">
                <a:latin typeface="Constantia" panose="02030602050306030303" pitchFamily="18" charset="0"/>
              </a:rPr>
              <a:t>selain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ketaatan</a:t>
            </a:r>
            <a:r>
              <a:rPr lang="en-US" sz="2500" b="1" dirty="0">
                <a:latin typeface="Constantia" panose="02030602050306030303" pitchFamily="18" charset="0"/>
              </a:rPr>
              <a:t> pada </a:t>
            </a:r>
            <a:r>
              <a:rPr lang="en-US" sz="2500" b="1" dirty="0" err="1">
                <a:latin typeface="Constantia" panose="02030602050306030303" pitchFamily="18" charset="0"/>
              </a:rPr>
              <a:t>hukum</a:t>
            </a:r>
            <a:r>
              <a:rPr lang="en-US" sz="2500" b="1" dirty="0">
                <a:latin typeface="Constantia" panose="02030602050306030303" pitchFamily="18" charset="0"/>
              </a:rPr>
              <a:t>-Nya </a:t>
            </a:r>
            <a:r>
              <a:rPr lang="en-US" sz="2500" b="1" dirty="0" err="1">
                <a:latin typeface="Constantia" panose="02030602050306030303" pitchFamily="18" charset="0"/>
              </a:rPr>
              <a:t>sama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saja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dengan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membiarkan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mereka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binasa</a:t>
            </a:r>
            <a:r>
              <a:rPr lang="en-US" sz="2500" b="1" dirty="0"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latin typeface="Constantia" panose="02030602050306030303" pitchFamily="18" charset="0"/>
              </a:rPr>
              <a:t>Gagal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menghukum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pelanggaran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hukum</a:t>
            </a:r>
            <a:r>
              <a:rPr lang="en-US" sz="2500" b="1" dirty="0">
                <a:latin typeface="Constantia" panose="02030602050306030303" pitchFamily="18" charset="0"/>
              </a:rPr>
              <a:t>-Nya </a:t>
            </a:r>
            <a:r>
              <a:rPr lang="en-US" sz="2500" b="1" dirty="0" err="1">
                <a:latin typeface="Constantia" panose="02030602050306030303" pitchFamily="18" charset="0"/>
              </a:rPr>
              <a:t>sama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saja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dengan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menempatkan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alam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semesta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dalam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kekacauan</a:t>
            </a:r>
            <a:r>
              <a:rPr lang="en-US" sz="2500" b="1" dirty="0">
                <a:latin typeface="Constantia" panose="02030602050306030303" pitchFamily="18" charset="0"/>
              </a:rPr>
              <a:t>. Hukum moral </a:t>
            </a:r>
            <a:r>
              <a:rPr lang="en-US" sz="2500" b="1" dirty="0" err="1">
                <a:latin typeface="Constantia" panose="02030602050306030303" pitchFamily="18" charset="0"/>
              </a:rPr>
              <a:t>adalah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penghalang</a:t>
            </a:r>
            <a:r>
              <a:rPr lang="en-US" sz="2500" b="1" dirty="0">
                <a:latin typeface="Constantia" panose="02030602050306030303" pitchFamily="18" charset="0"/>
              </a:rPr>
              <a:t> Allah </a:t>
            </a:r>
            <a:r>
              <a:rPr lang="en-US" sz="2500" b="1" dirty="0" err="1">
                <a:latin typeface="Constantia" panose="02030602050306030303" pitchFamily="18" charset="0"/>
              </a:rPr>
              <a:t>antara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manusia</a:t>
            </a:r>
            <a:r>
              <a:rPr lang="en-US" sz="2500" b="1" dirty="0">
                <a:latin typeface="Constantia" panose="02030602050306030303" pitchFamily="18" charset="0"/>
              </a:rPr>
              <a:t> dan </a:t>
            </a:r>
            <a:r>
              <a:rPr lang="en-US" sz="2500" b="1" dirty="0" err="1">
                <a:latin typeface="Constantia" panose="02030602050306030303" pitchFamily="18" charset="0"/>
              </a:rPr>
              <a:t>dosa</a:t>
            </a:r>
            <a:r>
              <a:rPr lang="en-US" sz="2500" b="1" dirty="0"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latin typeface="Constantia" panose="02030602050306030303" pitchFamily="18" charset="0"/>
              </a:rPr>
              <a:t>Dengan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demikian</a:t>
            </a:r>
            <a:r>
              <a:rPr lang="en-US" sz="2500" b="1" dirty="0"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latin typeface="Constantia" panose="02030602050306030303" pitchFamily="18" charset="0"/>
              </a:rPr>
              <a:t>hikmat</a:t>
            </a:r>
            <a:r>
              <a:rPr lang="en-US" sz="2500" b="1" dirty="0">
                <a:latin typeface="Constantia" panose="02030602050306030303" pitchFamily="18" charset="0"/>
              </a:rPr>
              <a:t> yang </a:t>
            </a:r>
            <a:r>
              <a:rPr lang="en-US" sz="2500" b="1" dirty="0" err="1">
                <a:latin typeface="Constantia" panose="02030602050306030303" pitchFamily="18" charset="0"/>
              </a:rPr>
              <a:t>tak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terbatas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telah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menempatkan</a:t>
            </a:r>
            <a:r>
              <a:rPr lang="en-US" sz="2500" b="1" dirty="0">
                <a:latin typeface="Constantia" panose="02030602050306030303" pitchFamily="18" charset="0"/>
              </a:rPr>
              <a:t> di </a:t>
            </a:r>
            <a:r>
              <a:rPr lang="en-US" sz="2500" b="1" dirty="0" err="1">
                <a:latin typeface="Constantia" panose="02030602050306030303" pitchFamily="18" charset="0"/>
              </a:rPr>
              <a:t>hadapan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manusia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perbedaan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antara</a:t>
            </a:r>
            <a:r>
              <a:rPr lang="en-US" sz="2500" b="1" dirty="0">
                <a:latin typeface="Constantia" panose="02030602050306030303" pitchFamily="18" charset="0"/>
              </a:rPr>
              <a:t> yang </a:t>
            </a:r>
            <a:r>
              <a:rPr lang="en-US" sz="2500" b="1" dirty="0" err="1">
                <a:latin typeface="Constantia" panose="02030602050306030303" pitchFamily="18" charset="0"/>
              </a:rPr>
              <a:t>benar</a:t>
            </a:r>
            <a:r>
              <a:rPr lang="en-US" sz="2500" b="1" dirty="0">
                <a:latin typeface="Constantia" panose="02030602050306030303" pitchFamily="18" charset="0"/>
              </a:rPr>
              <a:t> dan yang salah, </a:t>
            </a:r>
            <a:r>
              <a:rPr lang="en-US" sz="2500" b="1" dirty="0" err="1">
                <a:latin typeface="Constantia" panose="02030602050306030303" pitchFamily="18" charset="0"/>
              </a:rPr>
              <a:t>antara</a:t>
            </a:r>
            <a:r>
              <a:rPr lang="en-US" sz="2500" b="1" dirty="0"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latin typeface="Constantia" panose="02030602050306030303" pitchFamily="18" charset="0"/>
              </a:rPr>
              <a:t>dosa</a:t>
            </a:r>
            <a:r>
              <a:rPr lang="en-US" sz="2500" b="1" dirty="0">
                <a:latin typeface="Constantia" panose="02030602050306030303" pitchFamily="18" charset="0"/>
              </a:rPr>
              <a:t> dan </a:t>
            </a:r>
            <a:r>
              <a:rPr lang="en-US" sz="2500" b="1" dirty="0" err="1">
                <a:latin typeface="Constantia" panose="02030602050306030303" pitchFamily="18" charset="0"/>
              </a:rPr>
              <a:t>kekudusan</a:t>
            </a:r>
            <a:r>
              <a:rPr lang="en-US" sz="2500" b="1" dirty="0">
                <a:latin typeface="Constantia" panose="02030602050306030303" pitchFamily="18" charset="0"/>
              </a:rPr>
              <a:t>.</a:t>
            </a:r>
            <a:r>
              <a:rPr lang="en" sz="25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5177863" y="5991225"/>
            <a:ext cx="4865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 </a:t>
            </a:r>
            <a:r>
              <a:rPr lang="en" sz="1600" b="1" noProof="0" dirty="0"/>
              <a:t>The Signs of the Times </a:t>
            </a:r>
            <a:r>
              <a:rPr lang="en" sz="1600" b="1" dirty="0"/>
              <a:t>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400038" y="3452738"/>
            <a:ext cx="5487924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berfirmanlah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Musa: "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Beginilah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kaukatakan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orang Israel: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sendiri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menyaksikan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bahwa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Aku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berbicara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dengan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langit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Janganlah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membuat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samping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perak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juga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emas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janganlah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buat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bagimu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60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Bagaimana menghidupkan hukum:</a:t>
            </a:r>
          </a:p>
          <a:p>
            <a:pPr lvl="1">
              <a:spcBef>
                <a:spcPts val="600"/>
              </a:spcBef>
            </a:pPr>
            <a:r>
              <a:rPr lang="fi-FI" sz="2000" b="1" dirty="0"/>
              <a:t>Cara Mengatasi Kekerasan (Keluaran 21:1-32)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Cara Hidup Bermasyarakat (Kel 21:33-23:19)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fi-FI" sz="2000" b="1" dirty="0"/>
              <a:t>Cara Meraih Kemenangan (Keluaran 23:20-33)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Bagaimana memahami hukum:</a:t>
            </a:r>
          </a:p>
          <a:p>
            <a:pPr lvl="1">
              <a:spcBef>
                <a:spcPts val="600"/>
              </a:spcBef>
            </a:pPr>
            <a:r>
              <a:rPr lang="en-ID" sz="2000" b="1" dirty="0"/>
              <a:t>Hukum </a:t>
            </a:r>
            <a:r>
              <a:rPr lang="en-ID" sz="2000" b="1" dirty="0" err="1"/>
              <a:t>pembalasan</a:t>
            </a:r>
            <a:r>
              <a:rPr lang="en-ID" sz="2000" b="1" dirty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ID" sz="2000" b="1" dirty="0"/>
              <a:t>Pahala dan </a:t>
            </a:r>
            <a:r>
              <a:rPr lang="en-ID" sz="2000" b="1" dirty="0" err="1"/>
              <a:t>hukuman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0" y="204728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Setelah </a:t>
            </a:r>
            <a:r>
              <a:rPr lang="en-ID" sz="2000" b="1" dirty="0" err="1"/>
              <a:t>mengumumkan</a:t>
            </a:r>
            <a:r>
              <a:rPr lang="en-ID" sz="2000" b="1" dirty="0"/>
              <a:t> </a:t>
            </a:r>
            <a:r>
              <a:rPr lang="en-ID" sz="2000" b="1" dirty="0" err="1"/>
              <a:t>Dekalog</a:t>
            </a:r>
            <a:r>
              <a:rPr lang="en-ID" sz="2000" b="1" dirty="0"/>
              <a:t>, orang Israel </a:t>
            </a:r>
            <a:r>
              <a:rPr lang="en-ID" sz="2000" b="1" dirty="0" err="1"/>
              <a:t>meminta</a:t>
            </a:r>
            <a:r>
              <a:rPr lang="en-ID" sz="2000" b="1" dirty="0"/>
              <a:t> Musa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perantara</a:t>
            </a:r>
            <a:r>
              <a:rPr lang="en-ID" sz="2000" b="1" dirty="0"/>
              <a:t> </a:t>
            </a:r>
            <a:r>
              <a:rPr lang="en-ID" sz="2000" b="1" dirty="0" err="1"/>
              <a:t>antara</a:t>
            </a:r>
            <a:r>
              <a:rPr lang="en-ID" sz="2000" b="1" dirty="0"/>
              <a:t> Allah dan </a:t>
            </a:r>
            <a:r>
              <a:rPr lang="en-ID" sz="2000" b="1" dirty="0" err="1"/>
              <a:t>mereka</a:t>
            </a:r>
            <a:r>
              <a:rPr lang="en-ID" sz="2000" b="1" dirty="0"/>
              <a:t> (</a:t>
            </a:r>
            <a:r>
              <a:rPr lang="en-ID" sz="2000" b="1" dirty="0" err="1"/>
              <a:t>Keluaran</a:t>
            </a:r>
            <a:r>
              <a:rPr lang="en-ID" sz="2000" b="1" dirty="0"/>
              <a:t> 20:19). </a:t>
            </a:r>
            <a:r>
              <a:rPr lang="en-ID" sz="2000" b="1" dirty="0" err="1"/>
              <a:t>Sejak</a:t>
            </a:r>
            <a:r>
              <a:rPr lang="en-ID" sz="2000" b="1" dirty="0"/>
              <a:t> </a:t>
            </a:r>
            <a:r>
              <a:rPr lang="en-ID" sz="2000" b="1" dirty="0" err="1"/>
              <a:t>saat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Allah </a:t>
            </a:r>
            <a:r>
              <a:rPr lang="en-ID" sz="2000" b="1" dirty="0" err="1"/>
              <a:t>memberikan</a:t>
            </a:r>
            <a:r>
              <a:rPr lang="en-ID" sz="2000" b="1" dirty="0"/>
              <a:t> </a:t>
            </a:r>
            <a:r>
              <a:rPr lang="en-ID" sz="2000" b="1" dirty="0" err="1"/>
              <a:t>hukum-hukum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Musa, dan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menyampaikannya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</a:t>
            </a:r>
            <a:r>
              <a:rPr lang="en-ID" sz="2000" b="1" dirty="0" err="1"/>
              <a:t>umat</a:t>
            </a:r>
            <a:r>
              <a:rPr lang="en-ID" sz="2000" b="1" dirty="0"/>
              <a:t>.</a:t>
            </a:r>
            <a:endParaRPr lang="en" sz="2000" b="1" dirty="0"/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930868"/>
            <a:ext cx="4840350" cy="2646203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0" y="2836218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Singkatnya, hukum-hukum ini merupakan penerapan praktis dari Sepuluh Perintah Allah dalam kasus-kasus spesifik kehidupan sehari-hari.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0" y="1529745"/>
            <a:ext cx="7239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Hukum-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, yang </a:t>
            </a:r>
            <a:r>
              <a:rPr lang="en-ID" sz="2000" b="1" dirty="0" err="1"/>
              <a:t>disebut</a:t>
            </a:r>
            <a:r>
              <a:rPr lang="en-ID" sz="2000" b="1" dirty="0"/>
              <a:t> “kitab </a:t>
            </a:r>
            <a:r>
              <a:rPr lang="en-ID" sz="2000" b="1" dirty="0" err="1"/>
              <a:t>perjanjian</a:t>
            </a:r>
            <a:r>
              <a:rPr lang="en-ID" sz="2000" b="1" dirty="0"/>
              <a:t>,” </a:t>
            </a:r>
            <a:r>
              <a:rPr lang="en-ID" sz="2000" b="1" dirty="0" err="1"/>
              <a:t>dimaksudkan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mengatur</a:t>
            </a:r>
            <a:r>
              <a:rPr lang="en-ID" sz="2000" b="1" dirty="0"/>
              <a:t> </a:t>
            </a:r>
            <a:r>
              <a:rPr lang="en-ID" sz="2000" b="1" dirty="0" err="1"/>
              <a:t>kehidupan</a:t>
            </a:r>
            <a:r>
              <a:rPr lang="en-ID" sz="2000" b="1" dirty="0"/>
              <a:t> </a:t>
            </a:r>
            <a:r>
              <a:rPr lang="en-ID" sz="2000" b="1" dirty="0" err="1"/>
              <a:t>bangsa</a:t>
            </a:r>
            <a:r>
              <a:rPr lang="en-ID" sz="2000" b="1" dirty="0"/>
              <a:t> Israel dan, oleh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kehidupan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juga (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penyesuaian</a:t>
            </a:r>
            <a:r>
              <a:rPr lang="en-ID" sz="2000" b="1" dirty="0"/>
              <a:t> yang </a:t>
            </a:r>
            <a:r>
              <a:rPr lang="en-ID" sz="2000" b="1" dirty="0" err="1"/>
              <a:t>diperlukan</a:t>
            </a:r>
            <a:r>
              <a:rPr lang="en-ID" sz="2000" b="1" dirty="0"/>
              <a:t> </a:t>
            </a:r>
            <a:r>
              <a:rPr lang="en-ID" sz="2000" b="1" dirty="0" err="1"/>
              <a:t>terhadap</a:t>
            </a:r>
            <a:r>
              <a:rPr lang="en-ID" sz="2000" b="1" dirty="0"/>
              <a:t> </a:t>
            </a:r>
            <a:r>
              <a:rPr lang="en-ID" sz="2000" b="1" dirty="0" err="1"/>
              <a:t>realitas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saat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652989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6000" b="1" spc="300" dirty="0">
                <a:ln/>
                <a:solidFill>
                  <a:schemeClr val="accent5"/>
                </a:solidFill>
              </a:rPr>
              <a:t>BAGAIMANA MENGHIDUPKAN HUKUM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CARA MENGATASI KEKERASAN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1738311" y="559891"/>
            <a:ext cx="8715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Siapa yang memukul seseorang, sehingga mati, pastilah ia dihukum mati.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3096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ID" sz="2000" b="1" dirty="0"/>
              <a:t>Kitab </a:t>
            </a:r>
            <a:r>
              <a:rPr lang="en-ID" sz="2000" b="1" dirty="0" err="1"/>
              <a:t>perjanjian</a:t>
            </a:r>
            <a:r>
              <a:rPr lang="en-ID" sz="2000" b="1" dirty="0"/>
              <a:t> </a:t>
            </a:r>
            <a:r>
              <a:rPr lang="en-ID" sz="2000" b="1" dirty="0" err="1"/>
              <a:t>dimulai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mengatur</a:t>
            </a:r>
            <a:r>
              <a:rPr lang="en-ID" sz="2000" b="1" dirty="0"/>
              <a:t> </a:t>
            </a:r>
            <a:r>
              <a:rPr lang="en-ID" sz="2000" b="1" dirty="0" err="1"/>
              <a:t>tiga</a:t>
            </a:r>
            <a:r>
              <a:rPr lang="en-ID" sz="2000" b="1" dirty="0"/>
              <a:t> </a:t>
            </a:r>
            <a:r>
              <a:rPr lang="en-ID" sz="2000" b="1" dirty="0" err="1"/>
              <a:t>aspek</a:t>
            </a:r>
            <a:r>
              <a:rPr lang="en-ID" sz="2000" b="1" dirty="0"/>
              <a:t> </a:t>
            </a:r>
            <a:r>
              <a:rPr lang="en-ID" sz="2000" b="1" dirty="0" err="1"/>
              <a:t>penting</a:t>
            </a:r>
            <a:r>
              <a:rPr lang="en-ID" sz="2000" b="1" dirty="0"/>
              <a:t> </a:t>
            </a:r>
            <a:r>
              <a:rPr lang="en-ID" sz="2000" b="1" dirty="0" err="1"/>
              <a:t>masyarakat</a:t>
            </a:r>
            <a:r>
              <a:rPr lang="en-ID" sz="2000" b="1" dirty="0"/>
              <a:t> </a:t>
            </a:r>
            <a:r>
              <a:rPr lang="en-ID" sz="2000" b="1" dirty="0" err="1"/>
              <a:t>Ibrani</a:t>
            </a:r>
            <a:r>
              <a:rPr lang="en-ID" sz="2000" b="1" dirty="0"/>
              <a:t>: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97596" y="1686594"/>
            <a:ext cx="6294404" cy="45550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000" b="1" dirty="0" err="1">
                <a:solidFill>
                  <a:srgbClr val="FF0000"/>
                </a:solidFill>
              </a:rPr>
              <a:t>Perbudakan</a:t>
            </a:r>
            <a:r>
              <a:rPr lang="en-ID" sz="2000" b="1" dirty="0">
                <a:solidFill>
                  <a:srgbClr val="FF0000"/>
                </a:solidFill>
              </a:rPr>
              <a:t> (</a:t>
            </a:r>
            <a:r>
              <a:rPr lang="en-ID" sz="2000" b="1" dirty="0" err="1">
                <a:solidFill>
                  <a:srgbClr val="FF0000"/>
                </a:solidFill>
              </a:rPr>
              <a:t>Kel</a:t>
            </a:r>
            <a:r>
              <a:rPr lang="en-ID" sz="2000" b="1" dirty="0">
                <a:solidFill>
                  <a:srgbClr val="FF0000"/>
                </a:solidFill>
              </a:rPr>
              <a:t> 21:2-11)</a:t>
            </a:r>
            <a:endParaRPr lang="en" sz="2000" b="1" dirty="0">
              <a:solidFill>
                <a:srgbClr val="FF0000"/>
              </a:solidFill>
            </a:endParaRP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fi-FI" sz="2000" b="1" dirty="0"/>
              <a:t>Budak dibebaskan setelah tahun ketujuh.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sv-SE" sz="2000" b="1" dirty="0"/>
              <a:t>Wanita, jika tidak menikah, juga bebas.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ID" sz="2000" b="1" dirty="0" err="1"/>
              <a:t>Seseorang</a:t>
            </a:r>
            <a:r>
              <a:rPr lang="en-ID" sz="2000" b="1" dirty="0"/>
              <a:t>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tetap</a:t>
            </a:r>
            <a:r>
              <a:rPr lang="en-ID" sz="2000" b="1" dirty="0"/>
              <a:t>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budak</a:t>
            </a:r>
            <a:r>
              <a:rPr lang="en-ID" sz="2000" b="1" dirty="0"/>
              <a:t> </a:t>
            </a:r>
            <a:r>
              <a:rPr lang="en-ID" sz="2000" b="1" dirty="0" err="1"/>
              <a:t>jika</a:t>
            </a:r>
            <a:r>
              <a:rPr lang="en-ID" sz="2000" b="1" dirty="0"/>
              <a:t>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menginginkannya</a:t>
            </a:r>
            <a:r>
              <a:rPr lang="en-ID" sz="2000" b="1" dirty="0"/>
              <a:t>.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ID" sz="2000" b="1" dirty="0" err="1">
                <a:solidFill>
                  <a:srgbClr val="004DE6"/>
                </a:solidFill>
              </a:rPr>
              <a:t>Hukuman</a:t>
            </a:r>
            <a:r>
              <a:rPr lang="en-ID" sz="2000" b="1" dirty="0">
                <a:solidFill>
                  <a:srgbClr val="004DE6"/>
                </a:solidFill>
              </a:rPr>
              <a:t> </a:t>
            </a:r>
            <a:r>
              <a:rPr lang="en-ID" sz="2000" b="1" dirty="0" err="1">
                <a:solidFill>
                  <a:srgbClr val="004DE6"/>
                </a:solidFill>
              </a:rPr>
              <a:t>mati</a:t>
            </a:r>
            <a:r>
              <a:rPr lang="en-ID" sz="2000" b="1" dirty="0">
                <a:solidFill>
                  <a:srgbClr val="004DE6"/>
                </a:solidFill>
              </a:rPr>
              <a:t> (</a:t>
            </a:r>
            <a:r>
              <a:rPr lang="en-ID" sz="2000" b="1" dirty="0" err="1">
                <a:solidFill>
                  <a:srgbClr val="004DE6"/>
                </a:solidFill>
              </a:rPr>
              <a:t>Kel</a:t>
            </a:r>
            <a:r>
              <a:rPr lang="en-ID" sz="2000" b="1" dirty="0">
                <a:solidFill>
                  <a:srgbClr val="004DE6"/>
                </a:solidFill>
              </a:rPr>
              <a:t> 21:12-17)</a:t>
            </a:r>
            <a:endParaRPr lang="en" sz="2000" b="1" dirty="0">
              <a:solidFill>
                <a:srgbClr val="004DE6"/>
              </a:solidFill>
            </a:endParaRP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pembunuhan</a:t>
            </a:r>
            <a:r>
              <a:rPr lang="en-ID" sz="2000" b="1" dirty="0"/>
              <a:t> yang </a:t>
            </a:r>
            <a:r>
              <a:rPr lang="en-ID" sz="2000" b="1" dirty="0" err="1"/>
              <a:t>disengaja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nn-NO" sz="2000" b="1" dirty="0"/>
              <a:t>Bagi orang yang menyakiti atau mengutuk orang tuanya</a:t>
            </a:r>
            <a:endParaRPr lang="en" sz="2000" b="1" dirty="0"/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-ID" sz="2000" b="1" dirty="0" err="1"/>
              <a:t>Bagi</a:t>
            </a:r>
            <a:r>
              <a:rPr lang="en-ID" sz="2000" b="1" dirty="0"/>
              <a:t> </a:t>
            </a:r>
            <a:r>
              <a:rPr lang="en-ID" sz="2000" b="1" dirty="0" err="1"/>
              <a:t>penculik</a:t>
            </a:r>
            <a:endParaRPr lang="en" sz="2000" b="1" dirty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ID" sz="2000" b="1" dirty="0" err="1">
                <a:solidFill>
                  <a:srgbClr val="DB6A12"/>
                </a:solidFill>
              </a:rPr>
              <a:t>Cedera</a:t>
            </a:r>
            <a:r>
              <a:rPr lang="en-ID" sz="2000" b="1" dirty="0">
                <a:solidFill>
                  <a:srgbClr val="DB6A12"/>
                </a:solidFill>
              </a:rPr>
              <a:t> (</a:t>
            </a:r>
            <a:r>
              <a:rPr lang="en-ID" sz="2000" b="1" dirty="0" err="1">
                <a:solidFill>
                  <a:srgbClr val="DB6A12"/>
                </a:solidFill>
              </a:rPr>
              <a:t>Kel</a:t>
            </a:r>
            <a:r>
              <a:rPr lang="en-ID" sz="2000" b="1" dirty="0">
                <a:solidFill>
                  <a:srgbClr val="DB6A12"/>
                </a:solidFill>
              </a:rPr>
              <a:t> 21:18-32)</a:t>
            </a:r>
            <a:endParaRPr lang="en" sz="2000" b="1" dirty="0">
              <a:solidFill>
                <a:srgbClr val="DB6A12"/>
              </a:solidFill>
            </a:endParaRP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ID" sz="2000" b="1" dirty="0" err="1"/>
              <a:t>Kewajiban</a:t>
            </a:r>
            <a:r>
              <a:rPr lang="en-ID" sz="2000" b="1" dirty="0"/>
              <a:t> </a:t>
            </a:r>
            <a:r>
              <a:rPr lang="en-ID" sz="2000" b="1" dirty="0" err="1"/>
              <a:t>ganti</a:t>
            </a:r>
            <a:r>
              <a:rPr lang="en-ID" sz="2000" b="1" dirty="0"/>
              <a:t> </a:t>
            </a:r>
            <a:r>
              <a:rPr lang="en-ID" sz="2000" b="1" dirty="0" err="1"/>
              <a:t>rugi</a:t>
            </a:r>
            <a:r>
              <a:rPr lang="en-ID" sz="2000" b="1" dirty="0"/>
              <a:t> </a:t>
            </a:r>
            <a:r>
              <a:rPr lang="en-ID" sz="2000" b="1" dirty="0" err="1"/>
              <a:t>finansial</a:t>
            </a:r>
            <a:endParaRPr lang="en" sz="2000" b="1" dirty="0"/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-ID" sz="2000" b="1" dirty="0"/>
              <a:t>Jika </a:t>
            </a:r>
            <a:r>
              <a:rPr lang="en-ID" sz="2000" b="1" dirty="0" err="1"/>
              <a:t>aborsi</a:t>
            </a:r>
            <a:r>
              <a:rPr lang="en-ID" sz="2000" b="1" dirty="0"/>
              <a:t> </a:t>
            </a:r>
            <a:r>
              <a:rPr lang="en-ID" sz="2000" b="1" dirty="0" err="1"/>
              <a:t>terjadi</a:t>
            </a:r>
            <a:r>
              <a:rPr lang="en-ID" sz="2000" b="1" dirty="0"/>
              <a:t>, hakim dan </a:t>
            </a:r>
            <a:r>
              <a:rPr lang="en-ID" sz="2000" b="1" dirty="0" err="1"/>
              <a:t>wanita</a:t>
            </a:r>
            <a:r>
              <a:rPr lang="en-ID" sz="2000" b="1" dirty="0"/>
              <a:t> (</a:t>
            </a:r>
            <a:r>
              <a:rPr lang="en-ID" sz="2000" b="1" dirty="0" err="1"/>
              <a:t>bersama</a:t>
            </a:r>
            <a:r>
              <a:rPr lang="en-ID" sz="2000" b="1" dirty="0"/>
              <a:t> </a:t>
            </a:r>
            <a:r>
              <a:rPr lang="en-ID" sz="2000" b="1" dirty="0" err="1"/>
              <a:t>suaminya</a:t>
            </a:r>
            <a:r>
              <a:rPr lang="en-ID" sz="2000" b="1" dirty="0"/>
              <a:t>) </a:t>
            </a:r>
            <a:r>
              <a:rPr lang="en-ID" sz="2000" b="1" dirty="0" err="1"/>
              <a:t>menjatuhkan</a:t>
            </a:r>
            <a:r>
              <a:rPr lang="en-ID" sz="2000" b="1" dirty="0"/>
              <a:t> </a:t>
            </a:r>
            <a:r>
              <a:rPr lang="en-ID" sz="2000" b="1" dirty="0" err="1"/>
              <a:t>denda</a:t>
            </a:r>
            <a:r>
              <a:rPr lang="en-ID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ID" sz="2000" b="1" dirty="0" err="1"/>
              <a:t>Semua</a:t>
            </a:r>
            <a:r>
              <a:rPr lang="en-ID" sz="2000" b="1" dirty="0"/>
              <a:t> </a:t>
            </a:r>
            <a:r>
              <a:rPr lang="en-ID" sz="2000" b="1" dirty="0" err="1"/>
              <a:t>hukum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bertujuan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mengekang</a:t>
            </a:r>
            <a:r>
              <a:rPr lang="en-ID" sz="2000" b="1" dirty="0"/>
              <a:t> </a:t>
            </a:r>
            <a:r>
              <a:rPr lang="en-ID" sz="2000" b="1" dirty="0" err="1"/>
              <a:t>kekerasan</a:t>
            </a:r>
            <a:r>
              <a:rPr lang="en-ID" sz="2000" b="1" dirty="0"/>
              <a:t> dan </a:t>
            </a:r>
            <a:r>
              <a:rPr lang="en-ID" sz="2000" b="1" dirty="0" err="1"/>
              <a:t>pelecehan</a:t>
            </a:r>
            <a:r>
              <a:rPr lang="en-ID" sz="2000" b="1" dirty="0"/>
              <a:t> </a:t>
            </a:r>
            <a:r>
              <a:rPr lang="en-ID" sz="2000" b="1" dirty="0" err="1"/>
              <a:t>antarmanusia</a:t>
            </a:r>
            <a:r>
              <a:rPr lang="en-ID" sz="2000" b="1" dirty="0"/>
              <a:t>.</a:t>
            </a:r>
            <a:endParaRPr lang="en" sz="2000" b="1" dirty="0"/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 HIDUP BERMASYARAKAT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Apabila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seseorang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membujuk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perawan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belum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bertunangan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tidur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haruslah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mengambilnya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isterinya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membayar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mas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kawin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22:16)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Allah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puas</a:t>
            </a:r>
            <a:r>
              <a:rPr lang="en-ID" sz="2000" b="1" dirty="0"/>
              <a:t> </a:t>
            </a:r>
            <a:r>
              <a:rPr lang="en-ID" sz="2000" b="1" dirty="0" err="1"/>
              <a:t>hanya</a:t>
            </a:r>
            <a:r>
              <a:rPr lang="en-ID" sz="2000" b="1" dirty="0"/>
              <a:t> </a:t>
            </a:r>
            <a:r>
              <a:rPr lang="en-ID" sz="2000" b="1" dirty="0" err="1"/>
              <a:t>memberi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hukum-hukum</a:t>
            </a:r>
            <a:r>
              <a:rPr lang="en-ID" sz="2000" b="1" dirty="0"/>
              <a:t> “</a:t>
            </a:r>
            <a:r>
              <a:rPr lang="en-ID" sz="2000" b="1" dirty="0" err="1"/>
              <a:t>dasar</a:t>
            </a:r>
            <a:r>
              <a:rPr lang="en-ID" sz="2000" b="1" dirty="0"/>
              <a:t>” dan </a:t>
            </a:r>
            <a:r>
              <a:rPr lang="en-ID" sz="2000" b="1" dirty="0" err="1"/>
              <a:t>membiarkan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menerapkannya</a:t>
            </a:r>
            <a:r>
              <a:rPr lang="en-ID" sz="2000" b="1" dirty="0"/>
              <a:t> </a:t>
            </a:r>
            <a:r>
              <a:rPr lang="en-ID" sz="2000" b="1" dirty="0" err="1"/>
              <a:t>sesuai</a:t>
            </a:r>
            <a:r>
              <a:rPr lang="en-ID" sz="2000" b="1" dirty="0"/>
              <a:t> </a:t>
            </a:r>
            <a:r>
              <a:rPr lang="en-ID" sz="2000" b="1" dirty="0" err="1"/>
              <a:t>keinginan</a:t>
            </a:r>
            <a:r>
              <a:rPr lang="en-ID" sz="2000" b="1" dirty="0"/>
              <a:t> </a:t>
            </a:r>
            <a:r>
              <a:rPr lang="en-ID" sz="2000" b="1" dirty="0" err="1"/>
              <a:t>kita</a:t>
            </a:r>
            <a:r>
              <a:rPr lang="en-ID" sz="2000" b="1" dirty="0"/>
              <a:t>.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memberikan</a:t>
            </a:r>
            <a:r>
              <a:rPr lang="en-ID" sz="2000" b="1" dirty="0"/>
              <a:t> </a:t>
            </a:r>
            <a:r>
              <a:rPr lang="en-ID" sz="2000" b="1" dirty="0" err="1"/>
              <a:t>contoh-contoh</a:t>
            </a:r>
            <a:r>
              <a:rPr lang="en-ID" sz="2000" b="1" dirty="0"/>
              <a:t> </a:t>
            </a:r>
            <a:r>
              <a:rPr lang="en-ID" sz="2000" b="1" dirty="0" err="1"/>
              <a:t>konkret</a:t>
            </a:r>
            <a:r>
              <a:rPr lang="en-ID" sz="2000" b="1" dirty="0"/>
              <a:t> agar </a:t>
            </a:r>
            <a:r>
              <a:rPr lang="en-ID" sz="2000" b="1" dirty="0" err="1"/>
              <a:t>kita</a:t>
            </a:r>
            <a:r>
              <a:rPr lang="en-ID" sz="2000" b="1" dirty="0"/>
              <a:t>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menerapkannya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benar</a:t>
            </a:r>
            <a:r>
              <a:rPr lang="en-ID" sz="2000" b="1" dirty="0"/>
              <a:t>.</a:t>
            </a:r>
            <a:endParaRPr lang="en" sz="2000" b="1" dirty="0"/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851138"/>
            <a:ext cx="1685685" cy="1850405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851136"/>
            <a:ext cx="3172142" cy="1850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851136"/>
            <a:ext cx="1259704" cy="1850405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819848"/>
            <a:ext cx="55869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b="1" dirty="0" err="1"/>
              <a:t>Sebagai</a:t>
            </a:r>
            <a:r>
              <a:rPr lang="en-ID" b="1" dirty="0"/>
              <a:t> </a:t>
            </a:r>
            <a:r>
              <a:rPr lang="en-ID" b="1" dirty="0" err="1"/>
              <a:t>perjanjian</a:t>
            </a:r>
            <a:r>
              <a:rPr lang="en-ID" b="1" dirty="0"/>
              <a:t> </a:t>
            </a:r>
            <a:r>
              <a:rPr lang="en-ID" b="1" dirty="0" err="1"/>
              <a:t>antara</a:t>
            </a:r>
            <a:r>
              <a:rPr lang="en-ID" b="1" dirty="0"/>
              <a:t> Allah dan </a:t>
            </a:r>
            <a:r>
              <a:rPr lang="en-ID" b="1" dirty="0" err="1"/>
              <a:t>umat</a:t>
            </a:r>
            <a:r>
              <a:rPr lang="en-ID" b="1" dirty="0"/>
              <a:t>-Nya, </a:t>
            </a:r>
            <a:r>
              <a:rPr lang="en-ID" b="1" dirty="0" err="1"/>
              <a:t>hukum-hukum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b="1" dirty="0"/>
              <a:t> juga </a:t>
            </a:r>
            <a:r>
              <a:rPr lang="en-ID" b="1" dirty="0" err="1"/>
              <a:t>mencakup</a:t>
            </a:r>
            <a:r>
              <a:rPr lang="en-ID" b="1" dirty="0"/>
              <a:t> </a:t>
            </a:r>
            <a:r>
              <a:rPr lang="en-ID" b="1" dirty="0" err="1"/>
              <a:t>cara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seharusnya</a:t>
            </a:r>
            <a:r>
              <a:rPr lang="en-ID" b="1" dirty="0"/>
              <a:t> </a:t>
            </a:r>
            <a:r>
              <a:rPr lang="en-ID" b="1" dirty="0" err="1"/>
              <a:t>berhubungan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-Nya. </a:t>
            </a:r>
            <a:r>
              <a:rPr lang="en-ID" b="1" dirty="0" err="1"/>
              <a:t>Selain</a:t>
            </a:r>
            <a:r>
              <a:rPr lang="en-ID" b="1" dirty="0"/>
              <a:t> </a:t>
            </a:r>
            <a:r>
              <a:rPr lang="en-ID" b="1" dirty="0" err="1"/>
              <a:t>istirahat</a:t>
            </a:r>
            <a:r>
              <a:rPr lang="en-ID" b="1" dirty="0"/>
              <a:t> </a:t>
            </a:r>
            <a:r>
              <a:rPr lang="en-ID" b="1" dirty="0" err="1"/>
              <a:t>Sabat</a:t>
            </a:r>
            <a:r>
              <a:rPr lang="en-ID" b="1" dirty="0"/>
              <a:t>, </a:t>
            </a:r>
            <a:r>
              <a:rPr lang="en-ID" b="1" dirty="0" err="1"/>
              <a:t>ada</a:t>
            </a:r>
            <a:r>
              <a:rPr lang="en-ID" b="1" dirty="0"/>
              <a:t> </a:t>
            </a:r>
            <a:r>
              <a:rPr lang="en-ID" b="1" dirty="0" err="1"/>
              <a:t>kewajiban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merayakan</a:t>
            </a:r>
            <a:r>
              <a:rPr lang="en-ID" b="1" dirty="0"/>
              <a:t> </a:t>
            </a:r>
            <a:r>
              <a:rPr lang="en-ID" b="1" dirty="0" err="1"/>
              <a:t>hari-hari</a:t>
            </a:r>
            <a:r>
              <a:rPr lang="en-ID" b="1" dirty="0"/>
              <a:t> </a:t>
            </a:r>
            <a:r>
              <a:rPr lang="en-ID" b="1" dirty="0" err="1"/>
              <a:t>raya</a:t>
            </a:r>
            <a:r>
              <a:rPr lang="en-ID" b="1" dirty="0"/>
              <a:t> yang </a:t>
            </a:r>
            <a:r>
              <a:rPr lang="en-ID" b="1" dirty="0" err="1"/>
              <a:t>mengingatkan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pembebasan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dosa</a:t>
            </a:r>
            <a:r>
              <a:rPr lang="en-ID" b="1" dirty="0"/>
              <a:t>, </a:t>
            </a:r>
            <a:r>
              <a:rPr lang="en-ID" b="1" dirty="0" err="1"/>
              <a:t>perlindungan</a:t>
            </a:r>
            <a:r>
              <a:rPr lang="en-ID" b="1" dirty="0"/>
              <a:t> </a:t>
            </a:r>
            <a:r>
              <a:rPr lang="en-ID" b="1" dirty="0" err="1"/>
              <a:t>ilahi</a:t>
            </a:r>
            <a:r>
              <a:rPr lang="en-ID" b="1" dirty="0"/>
              <a:t>, dan masa </a:t>
            </a:r>
            <a:r>
              <a:rPr lang="en-ID" b="1" dirty="0" err="1"/>
              <a:t>depan</a:t>
            </a:r>
            <a:r>
              <a:rPr lang="en-ID" b="1" dirty="0"/>
              <a:t> </a:t>
            </a:r>
            <a:r>
              <a:rPr lang="en-ID" b="1" dirty="0" err="1"/>
              <a:t>gemilang</a:t>
            </a:r>
            <a:r>
              <a:rPr lang="en-ID" b="1" dirty="0"/>
              <a:t> yang </a:t>
            </a:r>
            <a:r>
              <a:rPr lang="en-ID" b="1" dirty="0" err="1"/>
              <a:t>menanti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Penekanan</a:t>
            </a:r>
            <a:r>
              <a:rPr lang="en-ID" sz="2000" b="1" dirty="0"/>
              <a:t> </a:t>
            </a:r>
            <a:r>
              <a:rPr lang="en-ID" sz="2000" b="1" dirty="0" err="1"/>
              <a:t>khusus</a:t>
            </a:r>
            <a:r>
              <a:rPr lang="en-ID" sz="2000" b="1" dirty="0"/>
              <a:t> </a:t>
            </a:r>
            <a:r>
              <a:rPr lang="en-ID" sz="2000" b="1" dirty="0" err="1"/>
              <a:t>diberikan</a:t>
            </a:r>
            <a:r>
              <a:rPr lang="en-ID" sz="2000" b="1" dirty="0"/>
              <a:t> pada </a:t>
            </a:r>
            <a:r>
              <a:rPr lang="en-ID" sz="2000" b="1" dirty="0" err="1"/>
              <a:t>perlindungan</a:t>
            </a:r>
            <a:r>
              <a:rPr lang="en-ID" sz="2000" b="1" dirty="0"/>
              <a:t> </a:t>
            </a:r>
            <a:r>
              <a:rPr lang="en-ID" sz="2000" b="1" dirty="0" err="1"/>
              <a:t>kaum</a:t>
            </a:r>
            <a:r>
              <a:rPr lang="en-ID" sz="2000" b="1" dirty="0"/>
              <a:t> </a:t>
            </a:r>
            <a:r>
              <a:rPr lang="en-ID" sz="2000" b="1" dirty="0" err="1"/>
              <a:t>lemah</a:t>
            </a:r>
            <a:r>
              <a:rPr lang="en-ID" sz="2000" b="1" dirty="0"/>
              <a:t> dan </a:t>
            </a:r>
            <a:r>
              <a:rPr lang="en-ID" sz="2000" b="1" dirty="0" err="1"/>
              <a:t>terpinggirkan</a:t>
            </a:r>
            <a:r>
              <a:rPr lang="en-ID" sz="2000" b="1" dirty="0"/>
              <a:t>, </a:t>
            </a:r>
            <a:r>
              <a:rPr lang="en-ID" sz="2000" b="1" dirty="0" err="1"/>
              <a:t>tetapi</a:t>
            </a:r>
            <a:r>
              <a:rPr lang="en-ID" sz="2000" b="1" dirty="0"/>
              <a:t> </a:t>
            </a:r>
            <a:r>
              <a:rPr lang="en-ID" sz="2000" b="1" dirty="0" err="1"/>
              <a:t>tanpa</a:t>
            </a:r>
            <a:r>
              <a:rPr lang="en-ID" sz="2000" b="1" dirty="0"/>
              <a:t> </a:t>
            </a:r>
            <a:r>
              <a:rPr lang="en-ID" sz="2000" b="1" dirty="0" err="1"/>
              <a:t>memberi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keuntungan</a:t>
            </a:r>
            <a:r>
              <a:rPr lang="en-ID" sz="2000" b="1" dirty="0"/>
              <a:t> yang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adil</a:t>
            </a:r>
            <a:r>
              <a:rPr lang="en-ID" sz="2000" b="1" dirty="0"/>
              <a:t>—</a:t>
            </a:r>
            <a:r>
              <a:rPr lang="en-ID" sz="2000" b="1" dirty="0" err="1"/>
              <a:t>yaitu</a:t>
            </a:r>
            <a:r>
              <a:rPr lang="en-ID" sz="2000" b="1" dirty="0"/>
              <a:t>, </a:t>
            </a:r>
            <a:r>
              <a:rPr lang="en-ID" sz="2000" b="1" dirty="0" err="1"/>
              <a:t>tanpa</a:t>
            </a:r>
            <a:r>
              <a:rPr lang="en-ID" sz="2000" b="1" dirty="0"/>
              <a:t> </a:t>
            </a:r>
            <a:r>
              <a:rPr lang="en-ID" sz="2000" b="1" dirty="0" err="1"/>
              <a:t>memutarbalikkan</a:t>
            </a:r>
            <a:r>
              <a:rPr lang="en-ID" sz="2000" b="1" dirty="0"/>
              <a:t> </a:t>
            </a:r>
            <a:r>
              <a:rPr lang="en-ID" sz="2000" b="1" dirty="0" err="1"/>
              <a:t>keadilan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menguntungkan</a:t>
            </a:r>
            <a:r>
              <a:rPr lang="en-ID" sz="2000" b="1" dirty="0"/>
              <a:t> </a:t>
            </a:r>
            <a:r>
              <a:rPr lang="en-ID" sz="2000" b="1" dirty="0" err="1"/>
              <a:t>atau</a:t>
            </a:r>
            <a:r>
              <a:rPr lang="en-ID" sz="2000" b="1" dirty="0"/>
              <a:t> </a:t>
            </a:r>
            <a:r>
              <a:rPr lang="en-ID" sz="2000" b="1" dirty="0" err="1"/>
              <a:t>merugikan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22:21-23; 23:2-3, 6).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2057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Contoh-contoh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 </a:t>
            </a:r>
            <a:r>
              <a:rPr lang="en-ID" sz="2000" b="1" dirty="0" err="1"/>
              <a:t>mencakup</a:t>
            </a:r>
            <a:r>
              <a:rPr lang="en-ID" sz="2000" b="1" dirty="0"/>
              <a:t> </a:t>
            </a:r>
            <a:r>
              <a:rPr lang="en-ID" sz="2000" b="1" dirty="0" err="1"/>
              <a:t>penyerangan</a:t>
            </a:r>
            <a:r>
              <a:rPr lang="en-ID" sz="2000" b="1" dirty="0"/>
              <a:t> </a:t>
            </a:r>
            <a:r>
              <a:rPr lang="en-ID" sz="2000" b="1" dirty="0" err="1"/>
              <a:t>binatang</a:t>
            </a:r>
            <a:r>
              <a:rPr lang="en-ID" sz="2000" b="1" dirty="0"/>
              <a:t> </a:t>
            </a:r>
            <a:r>
              <a:rPr lang="en-ID" sz="2000" b="1" dirty="0" err="1"/>
              <a:t>terhadap</a:t>
            </a:r>
            <a:r>
              <a:rPr lang="en-ID" sz="2000" b="1" dirty="0"/>
              <a:t> </a:t>
            </a:r>
            <a:r>
              <a:rPr lang="en-ID" sz="2000" b="1" dirty="0" err="1"/>
              <a:t>binatang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21:35-36); </a:t>
            </a:r>
            <a:r>
              <a:rPr lang="en-ID" sz="2000" b="1" dirty="0" err="1"/>
              <a:t>pinjam-meminjam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22:14-15); </a:t>
            </a:r>
            <a:r>
              <a:rPr lang="en-ID" sz="2000" b="1" dirty="0" err="1"/>
              <a:t>hubungan</a:t>
            </a:r>
            <a:r>
              <a:rPr lang="en-ID" sz="2000" b="1" dirty="0"/>
              <a:t> </a:t>
            </a:r>
            <a:r>
              <a:rPr lang="en-ID" sz="2000" b="1" dirty="0" err="1"/>
              <a:t>pranikah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22:16), </a:t>
            </a:r>
            <a:r>
              <a:rPr lang="en-ID" sz="2000" b="1" dirty="0" err="1"/>
              <a:t>dll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CARA MERAIH KEMENANGAN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0" y="506031"/>
            <a:ext cx="6095999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Sesungguhnya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mengutus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malaikat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berjalan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depanmu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melindungi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jalan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membawa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tempat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Kusediakan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(Keluaran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6677" y="1597521"/>
            <a:ext cx="6229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Mengapa</a:t>
            </a:r>
            <a:r>
              <a:rPr lang="en-ID" sz="2000" b="1" dirty="0"/>
              <a:t> Allah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memberikan</a:t>
            </a:r>
            <a:r>
              <a:rPr lang="en-ID" sz="2000" b="1" dirty="0"/>
              <a:t> Abraham </a:t>
            </a:r>
            <a:r>
              <a:rPr lang="en-ID" sz="2000" b="1" dirty="0" err="1"/>
              <a:t>tanah</a:t>
            </a:r>
            <a:r>
              <a:rPr lang="en-ID" sz="2000" b="1" dirty="0"/>
              <a:t> Kanaan? “</a:t>
            </a:r>
            <a:r>
              <a:rPr lang="en-ID" sz="2000" b="1" dirty="0" err="1"/>
              <a:t>Sebab</a:t>
            </a:r>
            <a:r>
              <a:rPr lang="en-ID" sz="2000" b="1" dirty="0"/>
              <a:t> </a:t>
            </a:r>
            <a:r>
              <a:rPr lang="en-ID" sz="2000" b="1" dirty="0" err="1"/>
              <a:t>sebelum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kedurjanaan</a:t>
            </a:r>
            <a:r>
              <a:rPr lang="en-ID" sz="2000" b="1" dirty="0"/>
              <a:t> orang </a:t>
            </a:r>
            <a:r>
              <a:rPr lang="en-ID" sz="2000" b="1" dirty="0" err="1"/>
              <a:t>Amori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belum</a:t>
            </a:r>
            <a:r>
              <a:rPr lang="en-ID" sz="2000" b="1" dirty="0"/>
              <a:t> </a:t>
            </a:r>
            <a:r>
              <a:rPr lang="en-ID" sz="2000" b="1" dirty="0" err="1"/>
              <a:t>genap</a:t>
            </a:r>
            <a:r>
              <a:rPr lang="en-ID" sz="2000" b="1" dirty="0"/>
              <a:t>.” (</a:t>
            </a:r>
            <a:r>
              <a:rPr lang="en-ID" sz="2000" b="1" dirty="0" err="1"/>
              <a:t>Kej</a:t>
            </a:r>
            <a:r>
              <a:rPr lang="en-ID" sz="2000" b="1" dirty="0"/>
              <a:t> 15:16).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944801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544696"/>
            <a:ext cx="2047873" cy="1256154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546194"/>
            <a:ext cx="1181100" cy="125465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542815"/>
            <a:ext cx="1576681" cy="125615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550684"/>
            <a:ext cx="1257795" cy="124828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66677" y="3607203"/>
            <a:ext cx="62293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Jika Allah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membawa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keluar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 </a:t>
            </a:r>
            <a:r>
              <a:rPr lang="en-ID" sz="2000" b="1" dirty="0" err="1"/>
              <a:t>tanpa</a:t>
            </a:r>
            <a:r>
              <a:rPr lang="en-ID" sz="2000" b="1" dirty="0"/>
              <a:t>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berperang</a:t>
            </a:r>
            <a:r>
              <a:rPr lang="en-ID" sz="2000" b="1" dirty="0"/>
              <a:t>,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membelah</a:t>
            </a:r>
            <a:r>
              <a:rPr lang="en-ID" sz="2000" b="1" dirty="0"/>
              <a:t> </a:t>
            </a:r>
            <a:r>
              <a:rPr lang="en-ID" sz="2000" b="1" dirty="0" err="1"/>
              <a:t>laut</a:t>
            </a:r>
            <a:r>
              <a:rPr lang="en-ID" sz="2000" b="1" dirty="0"/>
              <a:t>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dua</a:t>
            </a:r>
            <a:r>
              <a:rPr lang="en-ID" sz="2000" b="1" dirty="0"/>
              <a:t>,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ajaib</a:t>
            </a:r>
            <a:r>
              <a:rPr lang="en-ID" sz="2000" b="1" dirty="0"/>
              <a:t> </a:t>
            </a:r>
            <a:r>
              <a:rPr lang="en-ID" sz="2000" b="1" dirty="0" err="1"/>
              <a:t>memberi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makan</a:t>
            </a:r>
            <a:r>
              <a:rPr lang="en-ID" sz="2000" b="1" dirty="0"/>
              <a:t>, dan </a:t>
            </a:r>
            <a:r>
              <a:rPr lang="en-ID" sz="2000" b="1" dirty="0" err="1"/>
              <a:t>menuntun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Malaikat</a:t>
            </a:r>
            <a:r>
              <a:rPr lang="en-ID" sz="2000" b="1" dirty="0"/>
              <a:t>-Nya... </a:t>
            </a:r>
            <a:r>
              <a:rPr lang="en-ID" sz="2000" b="1" dirty="0" err="1"/>
              <a:t>bukankah</a:t>
            </a:r>
            <a:r>
              <a:rPr lang="en-ID" sz="2000" b="1" dirty="0"/>
              <a:t>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akan</a:t>
            </a:r>
            <a:r>
              <a:rPr lang="en-ID" sz="2000" b="1" dirty="0"/>
              <a:t>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memberi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Kanaan </a:t>
            </a:r>
            <a:r>
              <a:rPr lang="en-ID" sz="2000" b="1" dirty="0" err="1"/>
              <a:t>tanpa</a:t>
            </a:r>
            <a:r>
              <a:rPr lang="en-ID" sz="2000" b="1" dirty="0"/>
              <a:t>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berperang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mendapatkannya</a:t>
            </a:r>
            <a:r>
              <a:rPr lang="en-ID" sz="2000" b="1" dirty="0"/>
              <a:t>?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85727" y="2455534"/>
            <a:ext cx="62102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Setelah </a:t>
            </a:r>
            <a:r>
              <a:rPr lang="en-ID" sz="2000" b="1" dirty="0" err="1"/>
              <a:t>empat</a:t>
            </a:r>
            <a:r>
              <a:rPr lang="en-ID" sz="2000" b="1" dirty="0"/>
              <a:t> </a:t>
            </a:r>
            <a:r>
              <a:rPr lang="en-ID" sz="2000" b="1" dirty="0" err="1"/>
              <a:t>abad</a:t>
            </a:r>
            <a:r>
              <a:rPr lang="en-ID" sz="2000" b="1" dirty="0"/>
              <a:t> </a:t>
            </a:r>
            <a:r>
              <a:rPr lang="en-ID" sz="2000" b="1" dirty="0" err="1"/>
              <a:t>anugerah</a:t>
            </a:r>
            <a:r>
              <a:rPr lang="en-ID" sz="2000" b="1" dirty="0"/>
              <a:t>, orang Kanaan </a:t>
            </a:r>
            <a:r>
              <a:rPr lang="en-ID" sz="2000" b="1" dirty="0" err="1"/>
              <a:t>belum</a:t>
            </a:r>
            <a:r>
              <a:rPr lang="en-ID" sz="2000" b="1" dirty="0"/>
              <a:t> </a:t>
            </a:r>
            <a:r>
              <a:rPr lang="en-ID" sz="2000" b="1" dirty="0" err="1"/>
              <a:t>mengubah</a:t>
            </a:r>
            <a:r>
              <a:rPr lang="en-ID" sz="2000" b="1" dirty="0"/>
              <a:t> </a:t>
            </a:r>
            <a:r>
              <a:rPr lang="en-ID" sz="2000" b="1" dirty="0" err="1"/>
              <a:t>kebiasaan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. </a:t>
            </a:r>
            <a:r>
              <a:rPr lang="en-ID" sz="2000" b="1" dirty="0" err="1"/>
              <a:t>Sudah</a:t>
            </a:r>
            <a:r>
              <a:rPr lang="en-ID" sz="2000" b="1" dirty="0"/>
              <a:t> </a:t>
            </a:r>
            <a:r>
              <a:rPr lang="en-ID" sz="2000" b="1" dirty="0" err="1"/>
              <a:t>waktunya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menyerahkan</a:t>
            </a:r>
            <a:r>
              <a:rPr lang="en-ID" sz="2000" b="1" dirty="0"/>
              <a:t> </a:t>
            </a:r>
            <a:r>
              <a:rPr lang="en-ID" sz="2000" b="1" dirty="0" err="1"/>
              <a:t>tanah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kepada</a:t>
            </a:r>
            <a:r>
              <a:rPr lang="en-ID" sz="2000" b="1" dirty="0"/>
              <a:t> Israel... </a:t>
            </a: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damai</a:t>
            </a:r>
            <a:r>
              <a:rPr lang="en-ID" sz="2000" b="1" dirty="0"/>
              <a:t>! (</a:t>
            </a:r>
            <a:r>
              <a:rPr lang="en-ID" sz="2000" b="1" dirty="0" err="1"/>
              <a:t>Kel</a:t>
            </a:r>
            <a:r>
              <a:rPr lang="en-ID" sz="2000" b="1" dirty="0"/>
              <a:t> 13:17)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Selama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berabad-abad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hukum</a:t>
            </a:r>
            <a:r>
              <a:rPr lang="en-US" sz="3000" b="1" dirty="0">
                <a:latin typeface="Constantia" panose="02030602050306030303" pitchFamily="18" charset="0"/>
              </a:rPr>
              <a:t> Allah </a:t>
            </a:r>
            <a:r>
              <a:rPr lang="en-US" sz="3000" b="1" dirty="0" err="1">
                <a:latin typeface="Constantia" panose="02030602050306030303" pitchFamily="18" charset="0"/>
              </a:rPr>
              <a:t>telah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dipelihara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sebagai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standar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moralitas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tertinggi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Tidak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semua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penemuan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sains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atau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imajinasi</a:t>
            </a:r>
            <a:r>
              <a:rPr lang="en-US" sz="3000" b="1" dirty="0">
                <a:latin typeface="Constantia" panose="02030602050306030303" pitchFamily="18" charset="0"/>
              </a:rPr>
              <a:t> orang-orang yang </a:t>
            </a:r>
            <a:r>
              <a:rPr lang="en-US" sz="3000" b="1" dirty="0" err="1">
                <a:latin typeface="Constantia" panose="02030602050306030303" pitchFamily="18" charset="0"/>
              </a:rPr>
              <a:t>cerdas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mampu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menemukan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satu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tugas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penting</a:t>
            </a:r>
            <a:r>
              <a:rPr lang="en-US" sz="3000" b="1" dirty="0">
                <a:latin typeface="Constantia" panose="02030602050306030303" pitchFamily="18" charset="0"/>
              </a:rPr>
              <a:t> yang </a:t>
            </a:r>
            <a:r>
              <a:rPr lang="en-US" sz="3000" b="1" dirty="0" err="1">
                <a:latin typeface="Constantia" panose="02030602050306030303" pitchFamily="18" charset="0"/>
              </a:rPr>
              <a:t>tidak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tercakup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dalam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aturan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ini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3000" b="1" dirty="0">
                <a:latin typeface="Constantia" panose="02030602050306030303" pitchFamily="18" charset="0"/>
              </a:rPr>
              <a:t>Hukum Allah </a:t>
            </a:r>
            <a:r>
              <a:rPr lang="en-US" sz="3000" b="1" dirty="0" err="1">
                <a:latin typeface="Constantia" panose="02030602050306030303" pitchFamily="18" charset="0"/>
              </a:rPr>
              <a:t>adalah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jaminan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hidup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kekayaan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kedamaian</a:t>
            </a:r>
            <a:r>
              <a:rPr lang="en-US" sz="3000" b="1" dirty="0">
                <a:latin typeface="Constantia" panose="02030602050306030303" pitchFamily="18" charset="0"/>
              </a:rPr>
              <a:t>, dan </a:t>
            </a:r>
            <a:r>
              <a:rPr lang="en-US" sz="3000" b="1" dirty="0" err="1">
                <a:latin typeface="Constantia" panose="02030602050306030303" pitchFamily="18" charset="0"/>
              </a:rPr>
              <a:t>kebahagiaan</a:t>
            </a:r>
            <a:r>
              <a:rPr lang="en-US" sz="3000" b="1" dirty="0">
                <a:latin typeface="Constantia" panose="02030602050306030303" pitchFamily="18" charset="0"/>
              </a:rPr>
              <a:t>. Hukum </a:t>
            </a:r>
            <a:r>
              <a:rPr lang="en-US" sz="3000" b="1" dirty="0" err="1">
                <a:latin typeface="Constantia" panose="02030602050306030303" pitchFamily="18" charset="0"/>
              </a:rPr>
              <a:t>itu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diberikan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untuk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menjamin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kebaikan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kita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baik</a:t>
            </a:r>
            <a:r>
              <a:rPr lang="en-US" sz="3000" b="1" dirty="0">
                <a:latin typeface="Constantia" panose="02030602050306030303" pitchFamily="18" charset="0"/>
              </a:rPr>
              <a:t> di masa </a:t>
            </a:r>
            <a:r>
              <a:rPr lang="en-US" sz="3000" b="1" dirty="0" err="1">
                <a:latin typeface="Constantia" panose="02030602050306030303" pitchFamily="18" charset="0"/>
              </a:rPr>
              <a:t>kini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maupun</a:t>
            </a:r>
            <a:r>
              <a:rPr lang="en-US" sz="3000" b="1" dirty="0">
                <a:latin typeface="Constantia" panose="02030602050306030303" pitchFamily="18" charset="0"/>
              </a:rPr>
              <a:t> di masa </a:t>
            </a:r>
            <a:r>
              <a:rPr lang="en-US" sz="3000" b="1" dirty="0" err="1">
                <a:latin typeface="Constantia" panose="02030602050306030303" pitchFamily="18" charset="0"/>
              </a:rPr>
              <a:t>mendatang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  <a:r>
              <a:rPr lang="en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7929468" y="5961459"/>
            <a:ext cx="340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en-US" sz="1600" b="1" dirty="0"/>
              <a:t>The Upward Look. October 7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939276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BAGAIMANA MEMAHAMI HUKUM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1291</Words>
  <Application>Microsoft Office PowerPoint</Application>
  <PresentationFormat>Panorámica</PresentationFormat>
  <Paragraphs>70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119</cp:revision>
  <dcterms:created xsi:type="dcterms:W3CDTF">2025-07-23T17:54:44Z</dcterms:created>
  <dcterms:modified xsi:type="dcterms:W3CDTF">2025-08-29T20:21:19Z</dcterms:modified>
</cp:coreProperties>
</file>