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05" r:id="rId3"/>
    <p:sldId id="308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4124325" y="5283"/>
            <a:ext cx="806767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" sz="60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KEMURTADAN</a:t>
            </a:r>
            <a:r>
              <a:rPr lang="en" sz="60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" sz="6000" b="1" spc="1000" dirty="0">
                <a:ln w="0"/>
                <a:solidFill>
                  <a:srgbClr val="D6AD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DAN</a:t>
            </a:r>
            <a:r>
              <a:rPr lang="en" sz="60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" sz="60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SYAFAAT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rgbClr val="88703C"/>
                </a:solidFill>
              </a:rPr>
              <a:t>Lesson 11 for September 13, 2025</a:t>
            </a: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0" y="102860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ID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HAPUSKANLAH KIRANYA NAMAKU DARI DALAM KITAB YANG TELAH KAUTULIS</a:t>
            </a:r>
            <a:r>
              <a:rPr lang="e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1138238" y="676572"/>
            <a:ext cx="9632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Tetapi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sekarang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kiranya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Engkau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mengampuni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dosa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-- dan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jika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tidak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hapuskanlah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kiranya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namaku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dalam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kitab yang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telah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Kautulis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(Keluaran 32:32)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6636774" y="1461851"/>
            <a:ext cx="5555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Dengan</a:t>
            </a:r>
            <a:r>
              <a:rPr lang="en-ID" b="1" dirty="0"/>
              <a:t> </a:t>
            </a:r>
            <a:r>
              <a:rPr lang="en-ID" b="1" dirty="0" err="1"/>
              <a:t>syafaat</a:t>
            </a:r>
            <a:r>
              <a:rPr lang="en-ID" b="1" dirty="0"/>
              <a:t> </a:t>
            </a:r>
            <a:r>
              <a:rPr lang="en-ID" b="1" dirty="0" err="1"/>
              <a:t>pertamanya</a:t>
            </a:r>
            <a:r>
              <a:rPr lang="en-ID" b="1" dirty="0"/>
              <a:t>, Musa </a:t>
            </a:r>
            <a:r>
              <a:rPr lang="en-ID" b="1" dirty="0" err="1"/>
              <a:t>mencegah</a:t>
            </a:r>
            <a:r>
              <a:rPr lang="en-ID" b="1" dirty="0"/>
              <a:t> </a:t>
            </a:r>
            <a:r>
              <a:rPr lang="en-ID" b="1" dirty="0" err="1"/>
              <a:t>kebinasaan</a:t>
            </a:r>
            <a:r>
              <a:rPr lang="en-ID" b="1" dirty="0"/>
              <a:t> </a:t>
            </a:r>
            <a:r>
              <a:rPr lang="en-ID" b="1" dirty="0" err="1"/>
              <a:t>bangsa</a:t>
            </a:r>
            <a:r>
              <a:rPr lang="en-ID" b="1" dirty="0"/>
              <a:t> </a:t>
            </a:r>
            <a:r>
              <a:rPr lang="en-ID" b="1" dirty="0" err="1"/>
              <a:t>itu</a:t>
            </a:r>
            <a:r>
              <a:rPr lang="en-ID" b="1" dirty="0"/>
              <a:t>. </a:t>
            </a:r>
            <a:r>
              <a:rPr lang="en-ID" b="1" dirty="0" err="1"/>
              <a:t>Namun</a:t>
            </a:r>
            <a:r>
              <a:rPr lang="en-ID" b="1" dirty="0"/>
              <a:t>, </a:t>
            </a:r>
            <a:r>
              <a:rPr lang="en-ID" b="1" dirty="0" err="1"/>
              <a:t>jelas</a:t>
            </a:r>
            <a:r>
              <a:rPr lang="en-ID" b="1" dirty="0"/>
              <a:t> </a:t>
            </a:r>
            <a:r>
              <a:rPr lang="en-ID" b="1" dirty="0" err="1"/>
              <a:t>bahwa</a:t>
            </a:r>
            <a:r>
              <a:rPr lang="en-ID" b="1" dirty="0"/>
              <a:t> Allah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dapat</a:t>
            </a:r>
            <a:r>
              <a:rPr lang="en-ID" b="1" dirty="0"/>
              <a:t> </a:t>
            </a:r>
            <a:r>
              <a:rPr lang="en-ID" b="1" dirty="0" err="1"/>
              <a:t>lagi</a:t>
            </a:r>
            <a:r>
              <a:rPr lang="en-ID" b="1" dirty="0"/>
              <a:t> </a:t>
            </a:r>
            <a:r>
              <a:rPr lang="en-ID" b="1" dirty="0" err="1"/>
              <a:t>memberkati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setelah</a:t>
            </a:r>
            <a:r>
              <a:rPr lang="en-ID" b="1" dirty="0"/>
              <a:t> </a:t>
            </a:r>
            <a:r>
              <a:rPr lang="en-ID" b="1" dirty="0" err="1"/>
              <a:t>dosa</a:t>
            </a:r>
            <a:r>
              <a:rPr lang="en-ID" b="1" dirty="0"/>
              <a:t> </a:t>
            </a:r>
            <a:r>
              <a:rPr lang="en-ID" b="1" dirty="0" err="1"/>
              <a:t>ini</a:t>
            </a:r>
            <a:r>
              <a:rPr lang="en-ID" b="1" dirty="0"/>
              <a:t>. Oleh </a:t>
            </a:r>
            <a:r>
              <a:rPr lang="en-ID" b="1" dirty="0" err="1"/>
              <a:t>karena</a:t>
            </a:r>
            <a:r>
              <a:rPr lang="en-ID" b="1" dirty="0"/>
              <a:t> </a:t>
            </a:r>
            <a:r>
              <a:rPr lang="en-ID" b="1" dirty="0" err="1"/>
              <a:t>itu</a:t>
            </a:r>
            <a:r>
              <a:rPr lang="en-ID" b="1" dirty="0"/>
              <a:t>, </a:t>
            </a:r>
            <a:r>
              <a:rPr lang="en-ID" b="1" dirty="0" err="1"/>
              <a:t>ia</a:t>
            </a:r>
            <a:r>
              <a:rPr lang="en-ID" b="1" dirty="0"/>
              <a:t> </a:t>
            </a:r>
            <a:r>
              <a:rPr lang="en-ID" b="1" dirty="0" err="1"/>
              <a:t>memutuskan</a:t>
            </a:r>
            <a:r>
              <a:rPr lang="en-ID" b="1" dirty="0"/>
              <a:t> </a:t>
            </a:r>
            <a:r>
              <a:rPr lang="en-ID" b="1" dirty="0" err="1"/>
              <a:t>untuk</a:t>
            </a:r>
            <a:r>
              <a:rPr lang="en-ID" b="1" dirty="0"/>
              <a:t> </a:t>
            </a:r>
            <a:r>
              <a:rPr lang="en-ID" b="1" dirty="0" err="1"/>
              <a:t>melakukan</a:t>
            </a:r>
            <a:r>
              <a:rPr lang="en-ID" b="1" dirty="0"/>
              <a:t> </a:t>
            </a:r>
            <a:r>
              <a:rPr lang="en-ID" b="1" dirty="0" err="1"/>
              <a:t>syafaat</a:t>
            </a:r>
            <a:r>
              <a:rPr lang="en-ID" b="1" dirty="0"/>
              <a:t> </a:t>
            </a:r>
            <a:r>
              <a:rPr lang="en-ID" b="1" dirty="0" err="1"/>
              <a:t>kedua</a:t>
            </a:r>
            <a:r>
              <a:rPr lang="en-ID" b="1" dirty="0"/>
              <a:t> (</a:t>
            </a:r>
            <a:r>
              <a:rPr lang="en-ID" b="1" dirty="0" err="1"/>
              <a:t>Kel</a:t>
            </a:r>
            <a:r>
              <a:rPr lang="en-ID" b="1" dirty="0"/>
              <a:t> 32:30).</a:t>
            </a:r>
            <a:endParaRPr lang="en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6" y="1541268"/>
            <a:ext cx="387391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258" y="1541268"/>
            <a:ext cx="2349559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2477" y="5155618"/>
            <a:ext cx="5683045" cy="1579272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147486" y="4874409"/>
            <a:ext cx="62428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Ini</a:t>
            </a:r>
            <a:r>
              <a:rPr lang="en-ID" b="1" dirty="0"/>
              <a:t> </a:t>
            </a:r>
            <a:r>
              <a:rPr lang="en-ID" b="1" dirty="0" err="1"/>
              <a:t>menyiratkan</a:t>
            </a:r>
            <a:r>
              <a:rPr lang="en-ID" b="1" dirty="0"/>
              <a:t> </a:t>
            </a:r>
            <a:r>
              <a:rPr lang="en-ID" b="1" dirty="0" err="1"/>
              <a:t>bahwa</a:t>
            </a:r>
            <a:r>
              <a:rPr lang="en-ID" b="1" dirty="0"/>
              <a:t> Allah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menanggung</a:t>
            </a:r>
            <a:r>
              <a:rPr lang="en-ID" b="1" dirty="0"/>
              <a:t> </a:t>
            </a:r>
            <a:r>
              <a:rPr lang="en-ID" b="1" dirty="0" err="1"/>
              <a:t>dosa</a:t>
            </a:r>
            <a:r>
              <a:rPr lang="en-ID" b="1" dirty="0"/>
              <a:t> </a:t>
            </a:r>
            <a:r>
              <a:rPr lang="en-ID" b="1" dirty="0" err="1"/>
              <a:t>ke</a:t>
            </a:r>
            <a:r>
              <a:rPr lang="en-ID" b="1" dirty="0"/>
              <a:t> </a:t>
            </a:r>
            <a:r>
              <a:rPr lang="en-ID" b="1" dirty="0" err="1"/>
              <a:t>atas</a:t>
            </a:r>
            <a:r>
              <a:rPr lang="en-ID" b="1" dirty="0"/>
              <a:t> </a:t>
            </a:r>
            <a:r>
              <a:rPr lang="en-ID" b="1" dirty="0" err="1"/>
              <a:t>diri</a:t>
            </a:r>
            <a:r>
              <a:rPr lang="en-ID" b="1" dirty="0"/>
              <a:t>-Nya </a:t>
            </a:r>
            <a:r>
              <a:rPr lang="en-ID" b="1" dirty="0" err="1"/>
              <a:t>sendiri</a:t>
            </a:r>
            <a:r>
              <a:rPr lang="en-ID" b="1" dirty="0"/>
              <a:t> dan </a:t>
            </a:r>
            <a:r>
              <a:rPr lang="en-ID" b="1" dirty="0" err="1"/>
              <a:t>menanggungnya</a:t>
            </a:r>
            <a:r>
              <a:rPr lang="en-ID" b="1" dirty="0"/>
              <a:t>, </a:t>
            </a:r>
            <a:r>
              <a:rPr lang="en-ID" b="1" dirty="0" err="1"/>
              <a:t>membayar</a:t>
            </a:r>
            <a:r>
              <a:rPr lang="en-ID" b="1" dirty="0"/>
              <a:t> </a:t>
            </a:r>
            <a:r>
              <a:rPr lang="en-ID" b="1" dirty="0" err="1"/>
              <a:t>harganya</a:t>
            </a:r>
            <a:r>
              <a:rPr lang="en-ID" b="1" dirty="0"/>
              <a:t>: </a:t>
            </a:r>
            <a:r>
              <a:rPr lang="en-ID" b="1" dirty="0" err="1"/>
              <a:t>maut</a:t>
            </a:r>
            <a:r>
              <a:rPr lang="en-ID" b="1" dirty="0"/>
              <a:t> (Yes 53:6; Rm 6:23). </a:t>
            </a:r>
            <a:r>
              <a:rPr lang="en-ID" b="1" dirty="0" err="1"/>
              <a:t>Inilah</a:t>
            </a:r>
            <a:r>
              <a:rPr lang="en-ID" b="1" dirty="0"/>
              <a:t> </a:t>
            </a:r>
            <a:r>
              <a:rPr lang="en-ID" b="1" dirty="0" err="1"/>
              <a:t>tepatnya</a:t>
            </a:r>
            <a:r>
              <a:rPr lang="en-ID" b="1" dirty="0"/>
              <a:t> yang </a:t>
            </a:r>
            <a:r>
              <a:rPr lang="en-ID" b="1" dirty="0" err="1"/>
              <a:t>Yesus</a:t>
            </a:r>
            <a:r>
              <a:rPr lang="en-ID" b="1" dirty="0"/>
              <a:t> </a:t>
            </a:r>
            <a:r>
              <a:rPr lang="en-ID" b="1" dirty="0" err="1"/>
              <a:t>lakukan</a:t>
            </a:r>
            <a:r>
              <a:rPr lang="en-ID" b="1" dirty="0"/>
              <a:t> di </a:t>
            </a:r>
            <a:r>
              <a:rPr lang="en-ID" b="1" dirty="0" err="1"/>
              <a:t>kayu</a:t>
            </a:r>
            <a:r>
              <a:rPr lang="en-ID" b="1" dirty="0"/>
              <a:t> </a:t>
            </a:r>
            <a:r>
              <a:rPr lang="en-ID" b="1" dirty="0" err="1"/>
              <a:t>salib</a:t>
            </a:r>
            <a:r>
              <a:rPr lang="en-ID" b="1" dirty="0"/>
              <a:t>. </a:t>
            </a:r>
            <a:r>
              <a:rPr lang="en-ID" b="1" dirty="0" err="1"/>
              <a:t>Ia</a:t>
            </a:r>
            <a:r>
              <a:rPr lang="en-ID" b="1" dirty="0"/>
              <a:t> </a:t>
            </a:r>
            <a:r>
              <a:rPr lang="en-ID" b="1" dirty="0" err="1"/>
              <a:t>menanggung</a:t>
            </a:r>
            <a:r>
              <a:rPr lang="en-ID" b="1" dirty="0"/>
              <a:t> </a:t>
            </a:r>
            <a:r>
              <a:rPr lang="en-ID" b="1" dirty="0" err="1"/>
              <a:t>dosa-dosa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ke</a:t>
            </a:r>
            <a:r>
              <a:rPr lang="en-ID" b="1" dirty="0"/>
              <a:t> </a:t>
            </a:r>
            <a:r>
              <a:rPr lang="en-ID" b="1" dirty="0" err="1"/>
              <a:t>atas</a:t>
            </a:r>
            <a:r>
              <a:rPr lang="en-ID" b="1" dirty="0"/>
              <a:t> </a:t>
            </a:r>
            <a:r>
              <a:rPr lang="en-ID" b="1" dirty="0" err="1"/>
              <a:t>diri</a:t>
            </a:r>
            <a:r>
              <a:rPr lang="en-ID" b="1" dirty="0"/>
              <a:t>-Nya </a:t>
            </a:r>
            <a:r>
              <a:rPr lang="en-ID" b="1" dirty="0" err="1"/>
              <a:t>sendiri</a:t>
            </a:r>
            <a:r>
              <a:rPr lang="en-ID" b="1" dirty="0"/>
              <a:t> agar </a:t>
            </a:r>
            <a:r>
              <a:rPr lang="en-ID" b="1" dirty="0" err="1"/>
              <a:t>Ia</a:t>
            </a:r>
            <a:r>
              <a:rPr lang="en-ID" b="1" dirty="0"/>
              <a:t> </a:t>
            </a:r>
            <a:r>
              <a:rPr lang="en-ID" b="1" dirty="0" err="1"/>
              <a:t>dapat</a:t>
            </a:r>
            <a:r>
              <a:rPr lang="en-ID" b="1" dirty="0"/>
              <a:t> </a:t>
            </a:r>
            <a:r>
              <a:rPr lang="en-ID" b="1" dirty="0" err="1"/>
              <a:t>mati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 </a:t>
            </a:r>
            <a:r>
              <a:rPr lang="en-ID" b="1" dirty="0" err="1"/>
              <a:t>kematian</a:t>
            </a:r>
            <a:r>
              <a:rPr lang="en-ID" b="1" dirty="0"/>
              <a:t> yang </a:t>
            </a:r>
            <a:r>
              <a:rPr lang="en-ID" b="1" dirty="0" err="1"/>
              <a:t>sepantasnya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terima</a:t>
            </a:r>
            <a:r>
              <a:rPr lang="en-ID" b="1" dirty="0"/>
              <a:t> (1 </a:t>
            </a:r>
            <a:r>
              <a:rPr lang="en-ID" b="1" dirty="0" err="1"/>
              <a:t>Ptr</a:t>
            </a:r>
            <a:r>
              <a:rPr lang="en-ID" b="1" dirty="0"/>
              <a:t> 2:24).</a:t>
            </a:r>
            <a:endParaRPr lang="en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6636774" y="3093067"/>
            <a:ext cx="55552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/>
              <a:t>Musa </a:t>
            </a:r>
            <a:r>
              <a:rPr lang="en-ID" b="1" dirty="0" err="1"/>
              <a:t>rela</a:t>
            </a:r>
            <a:r>
              <a:rPr lang="en-ID" b="1" dirty="0"/>
              <a:t> </a:t>
            </a:r>
            <a:r>
              <a:rPr lang="en-ID" b="1" dirty="0" err="1"/>
              <a:t>kehilangan</a:t>
            </a:r>
            <a:r>
              <a:rPr lang="en-ID" b="1" dirty="0"/>
              <a:t> </a:t>
            </a:r>
            <a:r>
              <a:rPr lang="en-ID" b="1" dirty="0" err="1"/>
              <a:t>keselamatannya</a:t>
            </a:r>
            <a:r>
              <a:rPr lang="en-ID" b="1" dirty="0"/>
              <a:t> </a:t>
            </a:r>
            <a:r>
              <a:rPr lang="en-ID" b="1" dirty="0" err="1"/>
              <a:t>sendiri</a:t>
            </a:r>
            <a:r>
              <a:rPr lang="en-ID" b="1" dirty="0"/>
              <a:t> </a:t>
            </a:r>
            <a:r>
              <a:rPr lang="en-ID" b="1" dirty="0" err="1"/>
              <a:t>jika</a:t>
            </a:r>
            <a:r>
              <a:rPr lang="en-ID" b="1" dirty="0"/>
              <a:t> </a:t>
            </a:r>
            <a:r>
              <a:rPr lang="en-ID" b="1" dirty="0" err="1"/>
              <a:t>bangsa</a:t>
            </a:r>
            <a:r>
              <a:rPr lang="en-ID" b="1" dirty="0"/>
              <a:t> </a:t>
            </a:r>
            <a:r>
              <a:rPr lang="en-ID" b="1" dirty="0" err="1"/>
              <a:t>itu</a:t>
            </a:r>
            <a:r>
              <a:rPr lang="en-ID" b="1" dirty="0"/>
              <a:t>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diampuni</a:t>
            </a:r>
            <a:r>
              <a:rPr lang="en-ID" b="1" dirty="0"/>
              <a:t> (</a:t>
            </a:r>
            <a:r>
              <a:rPr lang="en-ID" b="1" dirty="0" err="1"/>
              <a:t>Kel</a:t>
            </a:r>
            <a:r>
              <a:rPr lang="en-ID" b="1" dirty="0"/>
              <a:t> 32:31-32). </a:t>
            </a:r>
            <a:r>
              <a:rPr lang="en-ID" b="1" dirty="0" err="1"/>
              <a:t>Namun</a:t>
            </a:r>
            <a:r>
              <a:rPr lang="en-ID" b="1" dirty="0"/>
              <a:t>, </a:t>
            </a:r>
            <a:r>
              <a:rPr lang="en-ID" b="1" dirty="0" err="1"/>
              <a:t>ini</a:t>
            </a:r>
            <a:r>
              <a:rPr lang="en-ID" b="1" dirty="0"/>
              <a:t> </a:t>
            </a:r>
            <a:r>
              <a:rPr lang="en-ID" b="1" dirty="0" err="1"/>
              <a:t>bukanlah</a:t>
            </a:r>
            <a:r>
              <a:rPr lang="en-ID" b="1" dirty="0"/>
              <a:t> </a:t>
            </a:r>
            <a:r>
              <a:rPr lang="en-ID" b="1" dirty="0" err="1"/>
              <a:t>pengampunan</a:t>
            </a:r>
            <a:r>
              <a:rPr lang="en-ID" b="1" dirty="0"/>
              <a:t> yang </a:t>
            </a:r>
            <a:r>
              <a:rPr lang="en-ID" b="1" dirty="0" err="1"/>
              <a:t>biasa</a:t>
            </a:r>
            <a:r>
              <a:rPr lang="en-ID" b="1" dirty="0"/>
              <a:t> </a:t>
            </a:r>
            <a:r>
              <a:rPr lang="en-ID" b="1" dirty="0" err="1"/>
              <a:t>diminta</a:t>
            </a:r>
            <a:r>
              <a:rPr lang="en-ID" b="1" dirty="0"/>
              <a:t> Musa, </a:t>
            </a:r>
            <a:r>
              <a:rPr lang="en-ID" b="1" dirty="0" err="1"/>
              <a:t>karena</a:t>
            </a:r>
            <a:r>
              <a:rPr lang="en-ID" b="1" dirty="0"/>
              <a:t> </a:t>
            </a:r>
            <a:r>
              <a:rPr lang="en-ID" b="1" dirty="0" err="1"/>
              <a:t>ia</a:t>
            </a:r>
            <a:r>
              <a:rPr lang="en-ID" b="1" dirty="0"/>
              <a:t>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menggunakan</a:t>
            </a:r>
            <a:r>
              <a:rPr lang="en-ID" b="1" dirty="0"/>
              <a:t> kata </a:t>
            </a:r>
            <a:r>
              <a:rPr lang="en-ID" b="1" dirty="0" err="1"/>
              <a:t>Ibrani</a:t>
            </a:r>
            <a:r>
              <a:rPr lang="en-ID" b="1" dirty="0"/>
              <a:t> yang </a:t>
            </a:r>
            <a:r>
              <a:rPr lang="en-ID" b="1" dirty="0" err="1"/>
              <a:t>lazim</a:t>
            </a:r>
            <a:r>
              <a:rPr lang="en-ID" b="1" dirty="0"/>
              <a:t> </a:t>
            </a:r>
            <a:r>
              <a:rPr lang="en-ID" b="1" dirty="0" err="1"/>
              <a:t>untuk</a:t>
            </a:r>
            <a:r>
              <a:rPr lang="en-ID" b="1" dirty="0"/>
              <a:t> “</a:t>
            </a:r>
            <a:r>
              <a:rPr lang="en-ID" b="1" dirty="0" err="1"/>
              <a:t>mengampuni</a:t>
            </a:r>
            <a:r>
              <a:rPr lang="en-ID" b="1" dirty="0"/>
              <a:t>.” </a:t>
            </a:r>
            <a:r>
              <a:rPr lang="en-ID" b="1" dirty="0" err="1"/>
              <a:t>Ia</a:t>
            </a:r>
            <a:r>
              <a:rPr lang="en-ID" b="1" dirty="0"/>
              <a:t> </a:t>
            </a:r>
            <a:r>
              <a:rPr lang="en-ID" b="1" dirty="0" err="1"/>
              <a:t>meminta</a:t>
            </a:r>
            <a:r>
              <a:rPr lang="en-ID" b="1" dirty="0"/>
              <a:t> agar Allah “</a:t>
            </a:r>
            <a:r>
              <a:rPr lang="en-ID" b="1" dirty="0" err="1"/>
              <a:t>menanggung</a:t>
            </a:r>
            <a:r>
              <a:rPr lang="en-ID" b="1" dirty="0"/>
              <a:t>” </a:t>
            </a:r>
            <a:r>
              <a:rPr lang="en-ID" b="1" dirty="0" err="1"/>
              <a:t>dosa</a:t>
            </a:r>
            <a:r>
              <a:rPr lang="en-ID" b="1" dirty="0"/>
              <a:t> </a:t>
            </a:r>
            <a:r>
              <a:rPr lang="en-ID" b="1" dirty="0" err="1"/>
              <a:t>umat</a:t>
            </a:r>
            <a:r>
              <a:rPr lang="en-ID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7D45DE-75F5-FA6C-C3AE-8DB1BBDB0C99}"/>
              </a:ext>
            </a:extLst>
          </p:cNvPr>
          <p:cNvSpPr txBox="1"/>
          <p:nvPr/>
        </p:nvSpPr>
        <p:spPr>
          <a:xfrm>
            <a:off x="3737012" y="1352550"/>
            <a:ext cx="7619999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Constantia" panose="02030602050306030303" pitchFamily="18" charset="0"/>
              </a:rPr>
              <a:t>“</a:t>
            </a:r>
            <a:r>
              <a:rPr lang="en-US" sz="2000" b="1" dirty="0" err="1">
                <a:latin typeface="Constantia" panose="02030602050306030303" pitchFamily="18" charset="0"/>
              </a:rPr>
              <a:t>Selama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waktu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menunggu</a:t>
            </a:r>
            <a:r>
              <a:rPr lang="en-US" sz="2000" b="1" dirty="0">
                <a:latin typeface="Constantia" panose="02030602050306030303" pitchFamily="18" charset="0"/>
              </a:rPr>
              <a:t>, </a:t>
            </a:r>
            <a:r>
              <a:rPr lang="en-US" sz="2000" b="1" dirty="0" err="1">
                <a:latin typeface="Constantia" panose="02030602050306030303" pitchFamily="18" charset="0"/>
              </a:rPr>
              <a:t>sebenarnya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ada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kesempatan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bagi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mereka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untuk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merenung-renungkan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hukum</a:t>
            </a:r>
            <a:r>
              <a:rPr lang="en-US" sz="2000" b="1" dirty="0">
                <a:latin typeface="Constantia" panose="02030602050306030303" pitchFamily="18" charset="0"/>
              </a:rPr>
              <a:t> Allah yang </a:t>
            </a:r>
            <a:r>
              <a:rPr lang="en-US" sz="2000" b="1" dirty="0" err="1">
                <a:latin typeface="Constantia" panose="02030602050306030303" pitchFamily="18" charset="0"/>
              </a:rPr>
              <a:t>sudah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mereka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dengar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itu</a:t>
            </a:r>
            <a:r>
              <a:rPr lang="en-US" sz="2000" b="1" dirty="0">
                <a:latin typeface="Constantia" panose="02030602050306030303" pitchFamily="18" charset="0"/>
              </a:rPr>
              <a:t>, dan </a:t>
            </a:r>
            <a:r>
              <a:rPr lang="en-US" sz="2000" b="1" dirty="0" err="1">
                <a:latin typeface="Constantia" panose="02030602050306030303" pitchFamily="18" charset="0"/>
              </a:rPr>
              <a:t>untuk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menyediakan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hati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mereka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untuk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menerima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kenyataan</a:t>
            </a:r>
            <a:r>
              <a:rPr lang="en-US" sz="2000" b="1" dirty="0">
                <a:latin typeface="Constantia" panose="02030602050306030303" pitchFamily="18" charset="0"/>
              </a:rPr>
              <a:t> yang </a:t>
            </a:r>
            <a:r>
              <a:rPr lang="en-US" sz="2000" b="1" dirty="0" err="1">
                <a:latin typeface="Constantia" panose="02030602050306030303" pitchFamily="18" charset="0"/>
              </a:rPr>
              <a:t>lebih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jauh</a:t>
            </a:r>
            <a:r>
              <a:rPr lang="en-US" sz="2000" b="1" dirty="0">
                <a:latin typeface="Constantia" panose="02030602050306030303" pitchFamily="18" charset="0"/>
              </a:rPr>
              <a:t> yang </a:t>
            </a:r>
            <a:r>
              <a:rPr lang="en-US" sz="2000" b="1" dirty="0" err="1">
                <a:latin typeface="Constantia" panose="02030602050306030303" pitchFamily="18" charset="0"/>
              </a:rPr>
              <a:t>dapat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diberikan</a:t>
            </a:r>
            <a:r>
              <a:rPr lang="en-US" sz="2000" b="1" dirty="0">
                <a:latin typeface="Constantia" panose="02030602050306030303" pitchFamily="18" charset="0"/>
              </a:rPr>
              <a:t>-Nya </a:t>
            </a:r>
            <a:r>
              <a:rPr lang="en-US" sz="2000" b="1" dirty="0" err="1">
                <a:latin typeface="Constantia" panose="02030602050306030303" pitchFamily="18" charset="0"/>
              </a:rPr>
              <a:t>kepada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mereka</a:t>
            </a:r>
            <a:r>
              <a:rPr lang="en-US" sz="2000" b="1" dirty="0">
                <a:latin typeface="Constantia" panose="02030602050306030303" pitchFamily="18" charset="0"/>
              </a:rPr>
              <a:t>. </a:t>
            </a:r>
            <a:r>
              <a:rPr lang="en-US" sz="2000" b="1" dirty="0" err="1">
                <a:latin typeface="Constantia" panose="02030602050306030303" pitchFamily="18" charset="0"/>
              </a:rPr>
              <a:t>Mereka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tidak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mengambil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waktu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untuk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hal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itu</a:t>
            </a:r>
            <a:r>
              <a:rPr lang="en-US" sz="2000" b="1" dirty="0">
                <a:latin typeface="Constantia" panose="02030602050306030303" pitchFamily="18" charset="0"/>
              </a:rPr>
              <a:t>; dan </a:t>
            </a:r>
            <a:r>
              <a:rPr lang="en-US" sz="2000" b="1" dirty="0" err="1">
                <a:latin typeface="Constantia" panose="02030602050306030303" pitchFamily="18" charset="0"/>
              </a:rPr>
              <a:t>andaikata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mereka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telah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berusaha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mencari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pengertian</a:t>
            </a:r>
            <a:r>
              <a:rPr lang="en-US" sz="2000" b="1" dirty="0">
                <a:latin typeface="Constantia" panose="02030602050306030303" pitchFamily="18" charset="0"/>
              </a:rPr>
              <a:t> yang </a:t>
            </a:r>
            <a:r>
              <a:rPr lang="en-US" sz="2000" b="1" dirty="0" err="1">
                <a:latin typeface="Constantia" panose="02030602050306030303" pitchFamily="18" charset="0"/>
              </a:rPr>
              <a:t>lebih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jelas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akan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tuntutan-tuntutan</a:t>
            </a:r>
            <a:r>
              <a:rPr lang="en-US" sz="2000" b="1" dirty="0">
                <a:latin typeface="Constantia" panose="02030602050306030303" pitchFamily="18" charset="0"/>
              </a:rPr>
              <a:t> Allah, dan </a:t>
            </a:r>
            <a:r>
              <a:rPr lang="en-US" sz="2000" b="1" dirty="0" err="1">
                <a:latin typeface="Constantia" panose="02030602050306030303" pitchFamily="18" charset="0"/>
              </a:rPr>
              <a:t>merendahkan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hati</a:t>
            </a:r>
            <a:r>
              <a:rPr lang="en-US" sz="2000" b="1" dirty="0">
                <a:latin typeface="Constantia" panose="02030602050306030303" pitchFamily="18" charset="0"/>
              </a:rPr>
              <a:t> di </a:t>
            </a:r>
            <a:r>
              <a:rPr lang="en-US" sz="2000" b="1" dirty="0" err="1">
                <a:latin typeface="Constantia" panose="02030602050306030303" pitchFamily="18" charset="0"/>
              </a:rPr>
              <a:t>hadapan</a:t>
            </a:r>
            <a:r>
              <a:rPr lang="en-US" sz="2000" b="1" dirty="0">
                <a:latin typeface="Constantia" panose="02030602050306030303" pitchFamily="18" charset="0"/>
              </a:rPr>
              <a:t>-Nya, </a:t>
            </a:r>
            <a:r>
              <a:rPr lang="en-US" sz="2000" b="1" dirty="0" err="1">
                <a:latin typeface="Constantia" panose="02030602050306030303" pitchFamily="18" charset="0"/>
              </a:rPr>
              <a:t>mereka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akan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terlindung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dari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pencobaan</a:t>
            </a:r>
            <a:r>
              <a:rPr lang="en-US" sz="2000" b="1" dirty="0">
                <a:latin typeface="Constantia" panose="02030602050306030303" pitchFamily="18" charset="0"/>
              </a:rPr>
              <a:t>. </a:t>
            </a:r>
            <a:r>
              <a:rPr lang="en-US" sz="2000" b="1" dirty="0" err="1">
                <a:latin typeface="Constantia" panose="02030602050306030303" pitchFamily="18" charset="0"/>
              </a:rPr>
              <a:t>Tetapi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mereka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tidak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melakukan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hal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ini</a:t>
            </a:r>
            <a:r>
              <a:rPr lang="en-US" sz="2000" b="1" dirty="0">
                <a:latin typeface="Constantia" panose="02030602050306030303" pitchFamily="18" charset="0"/>
              </a:rPr>
              <a:t>, dan </a:t>
            </a:r>
            <a:r>
              <a:rPr lang="en-US" sz="2000" b="1" dirty="0" err="1">
                <a:latin typeface="Constantia" panose="02030602050306030303" pitchFamily="18" charset="0"/>
              </a:rPr>
              <a:t>dengan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segera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mereka</a:t>
            </a:r>
            <a:r>
              <a:rPr lang="en-US" sz="2000" b="1" dirty="0">
                <a:latin typeface="Constantia" panose="02030602050306030303" pitchFamily="18" charset="0"/>
              </a:rPr>
              <a:t> pun </a:t>
            </a:r>
            <a:r>
              <a:rPr lang="en-US" sz="2000" b="1" dirty="0" err="1">
                <a:latin typeface="Constantia" panose="02030602050306030303" pitchFamily="18" charset="0"/>
              </a:rPr>
              <a:t>menjadi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lalai</a:t>
            </a:r>
            <a:r>
              <a:rPr lang="en-US" sz="2000" b="1" dirty="0">
                <a:latin typeface="Constantia" panose="02030602050306030303" pitchFamily="18" charset="0"/>
              </a:rPr>
              <a:t>, </a:t>
            </a:r>
            <a:r>
              <a:rPr lang="en-US" sz="2000" b="1" dirty="0" err="1">
                <a:latin typeface="Constantia" panose="02030602050306030303" pitchFamily="18" charset="0"/>
              </a:rPr>
              <a:t>tidak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berhati-hati</a:t>
            </a:r>
            <a:r>
              <a:rPr lang="en-US" sz="2000" b="1" dirty="0">
                <a:latin typeface="Constantia" panose="02030602050306030303" pitchFamily="18" charset="0"/>
              </a:rPr>
              <a:t> dan </a:t>
            </a:r>
            <a:r>
              <a:rPr lang="en-US" sz="2000" b="1" dirty="0" err="1">
                <a:latin typeface="Constantia" panose="02030602050306030303" pitchFamily="18" charset="0"/>
              </a:rPr>
              <a:t>menjadi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jahat</a:t>
            </a:r>
            <a:r>
              <a:rPr lang="en-US" sz="2000" b="1" dirty="0">
                <a:latin typeface="Constantia" panose="02030602050306030303" pitchFamily="18" charset="0"/>
              </a:rPr>
              <a:t>. […]</a:t>
            </a:r>
          </a:p>
          <a:p>
            <a:pPr>
              <a:spcBef>
                <a:spcPts val="600"/>
              </a:spcBef>
            </a:pPr>
            <a:r>
              <a:rPr lang="en-US" sz="2000" b="1" dirty="0" err="1">
                <a:latin typeface="Constantia" panose="02030602050306030303" pitchFamily="18" charset="0"/>
              </a:rPr>
              <a:t>Merasa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tidak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berdaya</a:t>
            </a:r>
            <a:r>
              <a:rPr lang="en-US" sz="2000" b="1" dirty="0">
                <a:latin typeface="Constantia" panose="02030602050306030303" pitchFamily="18" charset="0"/>
              </a:rPr>
              <a:t> oleh </a:t>
            </a:r>
            <a:r>
              <a:rPr lang="en-US" sz="2000" b="1" dirty="0" err="1">
                <a:latin typeface="Constantia" panose="02030602050306030303" pitchFamily="18" charset="0"/>
              </a:rPr>
              <a:t>karena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tidak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hadirnya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pemimpin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mereka</a:t>
            </a:r>
            <a:r>
              <a:rPr lang="en-US" sz="2000" b="1" dirty="0">
                <a:latin typeface="Constantia" panose="02030602050306030303" pitchFamily="18" charset="0"/>
              </a:rPr>
              <a:t>, </a:t>
            </a:r>
            <a:r>
              <a:rPr lang="en-US" sz="2000" b="1" dirty="0" err="1">
                <a:latin typeface="Constantia" panose="02030602050306030303" pitchFamily="18" charset="0"/>
              </a:rPr>
              <a:t>mereka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telah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kembali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kepada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takhyul-takhyul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mereka</a:t>
            </a:r>
            <a:r>
              <a:rPr lang="en-US" sz="2000" b="1" dirty="0">
                <a:latin typeface="Constantia" panose="02030602050306030303" pitchFamily="18" charset="0"/>
              </a:rPr>
              <a:t> yang </a:t>
            </a:r>
            <a:r>
              <a:rPr lang="en-US" sz="2000" b="1" dirty="0" err="1">
                <a:latin typeface="Constantia" panose="02030602050306030303" pitchFamily="18" charset="0"/>
              </a:rPr>
              <a:t>dulu</a:t>
            </a:r>
            <a:r>
              <a:rPr lang="en-US" sz="2000" b="1" dirty="0">
                <a:latin typeface="Constantia" panose="02030602050306030303" pitchFamily="18" charset="0"/>
              </a:rPr>
              <a:t>. […] </a:t>
            </a:r>
            <a:r>
              <a:rPr lang="sv-SE" sz="2000" b="1" dirty="0">
                <a:latin typeface="Constantia" panose="02030602050306030303" pitchFamily="18" charset="0"/>
              </a:rPr>
              <a:t>Orang banyak menghendaki satu patung untuk melambangkan Allah dan memimpin mereka sebagai pengganti Musa.</a:t>
            </a:r>
            <a:r>
              <a:rPr lang="en-US" sz="20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>
            <a:off x="1833927" y="411748"/>
            <a:ext cx="3806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(Patriarchs and Prophets, p. 315)</a:t>
            </a:r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7187550" y="322374"/>
            <a:ext cx="4786591" cy="31085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Lalu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kembalilah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Musa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menghadap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TUHAN dan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berkata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"Ah,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bangsa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telah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berbuat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dosa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besar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sebab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mereka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telah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membuat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allah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emas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bagi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mereka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Tetapi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sekarang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kiranya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Engkau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mengampuni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dosa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mereka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itu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-- dan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jika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tidak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hapuskanlah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kiranya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namaku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dari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dalam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kitab yang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telah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Kautulis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lang="es-ES" sz="20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Keluaran</a:t>
            </a:r>
            <a:r>
              <a:rPr kumimoji="0" lang="es-ES" sz="1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32:31, 32</a:t>
            </a:r>
            <a:endParaRPr kumimoji="0" lang="es-ES" sz="1400" b="1" i="0" u="none" strike="noStrike" kern="1200" cap="none" spc="0" normalizeH="0" baseline="0" noProof="0" dirty="0">
              <a:ln/>
              <a:solidFill>
                <a:srgbClr val="196B2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71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3943349" y="3695700"/>
            <a:ext cx="8296275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ID" sz="2000" b="1" dirty="0" err="1">
                <a:solidFill>
                  <a:srgbClr val="1043CE"/>
                </a:solidFill>
              </a:rPr>
              <a:t>Kemurtadan</a:t>
            </a:r>
            <a:r>
              <a:rPr lang="en" sz="2000" b="1" dirty="0">
                <a:solidFill>
                  <a:srgbClr val="1043CE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ID" sz="2000" b="1" dirty="0" err="1"/>
              <a:t>Kelemahan</a:t>
            </a:r>
            <a:r>
              <a:rPr lang="en-ID" sz="2000" b="1" dirty="0"/>
              <a:t> Harun (</a:t>
            </a:r>
            <a:r>
              <a:rPr lang="en-ID" sz="2000" b="1" dirty="0" err="1"/>
              <a:t>Kel</a:t>
            </a:r>
            <a:r>
              <a:rPr lang="en-ID" sz="2000" b="1" dirty="0"/>
              <a:t> 32:1-5)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en-ID" sz="2000" b="1" dirty="0" err="1"/>
              <a:t>Perayaan</a:t>
            </a:r>
            <a:r>
              <a:rPr lang="en-ID" sz="2000" b="1" dirty="0"/>
              <a:t> Anak </a:t>
            </a:r>
            <a:r>
              <a:rPr lang="en-ID" sz="2000" b="1" dirty="0" err="1"/>
              <a:t>Lembu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32:6)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fi-FI" sz="2000" b="1" dirty="0"/>
              <a:t>Kerusakan akibat penyembahan berhala (Kel 32:7-8)</a:t>
            </a:r>
            <a:endParaRPr lang="en" sz="2000" b="1" dirty="0"/>
          </a:p>
          <a:p>
            <a:pPr>
              <a:spcBef>
                <a:spcPts val="1800"/>
              </a:spcBef>
            </a:pPr>
            <a:r>
              <a:rPr lang="en-ID" sz="2000" b="1" dirty="0" err="1">
                <a:solidFill>
                  <a:srgbClr val="3DA60E"/>
                </a:solidFill>
              </a:rPr>
              <a:t>Syafaat</a:t>
            </a:r>
            <a:r>
              <a:rPr lang="en" sz="2000" b="1" dirty="0">
                <a:solidFill>
                  <a:srgbClr val="3DA60E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en-US" sz="2000" b="1" dirty="0" err="1"/>
              <a:t>Berbaliklah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murka</a:t>
            </a:r>
            <a:r>
              <a:rPr lang="en-US" sz="2000" b="1" dirty="0"/>
              <a:t>-Mu yang </a:t>
            </a:r>
            <a:r>
              <a:rPr lang="en-US" sz="2000" b="1" dirty="0" err="1"/>
              <a:t>bernyala</a:t>
            </a:r>
            <a:r>
              <a:rPr lang="en-US" sz="2000" b="1" dirty="0"/>
              <a:t>-nyala </a:t>
            </a:r>
            <a:r>
              <a:rPr lang="en-US" sz="2000" b="1" dirty="0" err="1"/>
              <a:t>itu</a:t>
            </a:r>
            <a:r>
              <a:rPr lang="en-US" sz="2000" b="1" dirty="0"/>
              <a:t>!” (</a:t>
            </a:r>
            <a:r>
              <a:rPr lang="en-US" sz="2000" b="1" dirty="0" err="1"/>
              <a:t>Kel</a:t>
            </a:r>
            <a:r>
              <a:rPr lang="en-US" sz="2000" b="1" dirty="0"/>
              <a:t> 32:9-29)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en-ID" sz="2000" b="1" dirty="0" err="1"/>
              <a:t>Hapuskanlah</a:t>
            </a:r>
            <a:r>
              <a:rPr lang="en-ID" sz="2000" b="1" dirty="0"/>
              <a:t> </a:t>
            </a:r>
            <a:r>
              <a:rPr lang="en-ID" sz="2000" b="1" dirty="0" err="1"/>
              <a:t>kiranya</a:t>
            </a:r>
            <a:r>
              <a:rPr lang="en-ID" sz="2000" b="1" dirty="0"/>
              <a:t> </a:t>
            </a:r>
            <a:r>
              <a:rPr lang="en-ID" sz="2000" b="1" dirty="0" err="1"/>
              <a:t>namaku</a:t>
            </a:r>
            <a:r>
              <a:rPr lang="en-ID" sz="2000" b="1" dirty="0"/>
              <a:t> </a:t>
            </a:r>
            <a:r>
              <a:rPr lang="en-ID" sz="2000" b="1" dirty="0" err="1"/>
              <a:t>dari</a:t>
            </a:r>
            <a:r>
              <a:rPr lang="en-ID" sz="2000" b="1" dirty="0"/>
              <a:t> </a:t>
            </a:r>
            <a:r>
              <a:rPr lang="en-ID" sz="2000" b="1" dirty="0" err="1"/>
              <a:t>dalam</a:t>
            </a:r>
            <a:r>
              <a:rPr lang="en-ID" sz="2000" b="1" dirty="0"/>
              <a:t> kitab yang </a:t>
            </a:r>
            <a:r>
              <a:rPr lang="en-ID" sz="2000" b="1" dirty="0" err="1"/>
              <a:t>telah</a:t>
            </a:r>
            <a:r>
              <a:rPr lang="en-ID" sz="2000" b="1" dirty="0"/>
              <a:t> </a:t>
            </a:r>
            <a:r>
              <a:rPr lang="en-ID" sz="2000" b="1" dirty="0" err="1"/>
              <a:t>Kautulis</a:t>
            </a:r>
            <a:r>
              <a:rPr lang="en-ID" sz="2000" b="1" dirty="0"/>
              <a:t>.” (</a:t>
            </a:r>
            <a:r>
              <a:rPr lang="en-ID" sz="2000" b="1" dirty="0" err="1"/>
              <a:t>Keluaran</a:t>
            </a:r>
            <a:r>
              <a:rPr lang="en-ID" sz="2000" b="1" dirty="0"/>
              <a:t> 32:30-32)</a:t>
            </a:r>
            <a:endParaRPr lang="en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295275" y="166628"/>
            <a:ext cx="7134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en-US" sz="2000" b="1" dirty="0" err="1"/>
              <a:t>Segera</a:t>
            </a:r>
            <a:r>
              <a:rPr lang="en-US" sz="2000" b="1" dirty="0"/>
              <a:t> juga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menyimpang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jalan</a:t>
            </a:r>
            <a:r>
              <a:rPr lang="en-US" sz="2000" b="1" dirty="0"/>
              <a:t> yang </a:t>
            </a:r>
            <a:r>
              <a:rPr lang="en-US" sz="2000" b="1" dirty="0" err="1"/>
              <a:t>Kuperintahkan</a:t>
            </a:r>
            <a:r>
              <a:rPr lang="en-US" sz="2000" b="1" dirty="0"/>
              <a:t> </a:t>
            </a:r>
            <a:r>
              <a:rPr lang="en-US" sz="2000" b="1" dirty="0" err="1"/>
              <a:t>kepada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” (</a:t>
            </a:r>
            <a:r>
              <a:rPr lang="en-US" sz="2000" b="1" dirty="0" err="1"/>
              <a:t>Kel</a:t>
            </a:r>
            <a:r>
              <a:rPr lang="en-US" sz="2000" b="1" dirty="0"/>
              <a:t> 32:8).</a:t>
            </a:r>
            <a:endParaRPr lang="en" sz="2000" b="1" dirty="0"/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6675" y="13076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9" t="4" r="16625" b="-4"/>
          <a:stretch>
            <a:fillRect/>
          </a:stretch>
        </p:blipFill>
        <p:spPr>
          <a:xfrm>
            <a:off x="133553" y="3485731"/>
            <a:ext cx="3076372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00607" y="451571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00607" y="6214391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00607" y="4895291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00607" y="5814875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00607" y="4140789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584" y="371693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6675" y="537825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295275" y="1815600"/>
            <a:ext cx="734187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Dalam</a:t>
            </a:r>
            <a:r>
              <a:rPr lang="en-ID" sz="2000" b="1" dirty="0"/>
              <a:t> </a:t>
            </a:r>
            <a:r>
              <a:rPr lang="en-ID" sz="2000" b="1" dirty="0" err="1"/>
              <a:t>menghadapi</a:t>
            </a:r>
            <a:r>
              <a:rPr lang="en-ID" sz="2000" b="1" dirty="0"/>
              <a:t> </a:t>
            </a:r>
            <a:r>
              <a:rPr lang="en-ID" sz="2000" b="1" dirty="0" err="1"/>
              <a:t>kemurtadan</a:t>
            </a:r>
            <a:r>
              <a:rPr lang="en-ID" sz="2000" b="1" dirty="0"/>
              <a:t> </a:t>
            </a:r>
            <a:r>
              <a:rPr lang="en-ID" sz="2000" b="1" dirty="0" err="1"/>
              <a:t>ini</a:t>
            </a:r>
            <a:r>
              <a:rPr lang="en-ID" sz="2000" b="1" dirty="0"/>
              <a:t>, Allah </a:t>
            </a:r>
            <a:r>
              <a:rPr lang="en-ID" sz="2000" b="1" dirty="0" err="1"/>
              <a:t>meminta</a:t>
            </a:r>
            <a:r>
              <a:rPr lang="en-ID" sz="2000" b="1" dirty="0"/>
              <a:t> </a:t>
            </a:r>
            <a:r>
              <a:rPr lang="en-ID" sz="2000" b="1" dirty="0" err="1"/>
              <a:t>izin</a:t>
            </a:r>
            <a:r>
              <a:rPr lang="en-ID" sz="2000" b="1" dirty="0"/>
              <a:t> </a:t>
            </a:r>
            <a:r>
              <a:rPr lang="en-ID" sz="2000" b="1" dirty="0" err="1"/>
              <a:t>kepada</a:t>
            </a:r>
            <a:r>
              <a:rPr lang="en-ID" sz="2000" b="1" dirty="0"/>
              <a:t> Musa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membinasakan</a:t>
            </a:r>
            <a:r>
              <a:rPr lang="en-ID" sz="2000" b="1" dirty="0"/>
              <a:t> Israel dan </a:t>
            </a:r>
            <a:r>
              <a:rPr lang="en-ID" sz="2000" b="1" dirty="0" err="1"/>
              <a:t>menjadikannya</a:t>
            </a:r>
            <a:r>
              <a:rPr lang="en-ID" sz="2000" b="1" dirty="0"/>
              <a:t> </a:t>
            </a:r>
            <a:r>
              <a:rPr lang="en-ID" sz="2000" b="1" dirty="0" err="1"/>
              <a:t>bangsa</a:t>
            </a:r>
            <a:r>
              <a:rPr lang="en-ID" sz="2000" b="1" dirty="0"/>
              <a:t> </a:t>
            </a:r>
            <a:r>
              <a:rPr lang="en-ID" sz="2000" b="1" dirty="0" err="1"/>
              <a:t>baru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32:10). </a:t>
            </a:r>
            <a:r>
              <a:rPr lang="en-ID" sz="2000" b="1" dirty="0" err="1"/>
              <a:t>Meskipun</a:t>
            </a:r>
            <a:r>
              <a:rPr lang="en-ID" sz="2000" b="1" dirty="0"/>
              <a:t> </a:t>
            </a:r>
            <a:r>
              <a:rPr lang="en-ID" sz="2000" b="1" dirty="0" err="1"/>
              <a:t>bangsa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 murtad, Musa </a:t>
            </a:r>
            <a:r>
              <a:rPr lang="en-ID" sz="2000" b="1" dirty="0" err="1"/>
              <a:t>dua</a:t>
            </a:r>
            <a:r>
              <a:rPr lang="en-ID" sz="2000" b="1" dirty="0"/>
              <a:t> kali </a:t>
            </a:r>
            <a:r>
              <a:rPr lang="en-ID" sz="2000" b="1" dirty="0" err="1"/>
              <a:t>bersyafaat</a:t>
            </a:r>
            <a:r>
              <a:rPr lang="en-ID" sz="2000" b="1" dirty="0"/>
              <a:t> di </a:t>
            </a:r>
            <a:r>
              <a:rPr lang="en-ID" sz="2000" b="1" dirty="0" err="1"/>
              <a:t>hadapan</a:t>
            </a:r>
            <a:r>
              <a:rPr lang="en-ID" sz="2000" b="1" dirty="0"/>
              <a:t> Allah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memohon</a:t>
            </a:r>
            <a:r>
              <a:rPr lang="en-ID" sz="2000" b="1" dirty="0"/>
              <a:t> </a:t>
            </a:r>
            <a:r>
              <a:rPr lang="en-ID" sz="2000" b="1" dirty="0" err="1"/>
              <a:t>pengampunan</a:t>
            </a:r>
            <a:r>
              <a:rPr lang="en-ID" sz="2000" b="1" dirty="0"/>
              <a:t> yang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pantas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 </a:t>
            </a:r>
            <a:r>
              <a:rPr lang="en-ID" sz="2000" b="1" dirty="0" err="1"/>
              <a:t>terima</a:t>
            </a:r>
            <a:r>
              <a:rPr lang="en-ID" sz="2000" b="1" dirty="0"/>
              <a:t>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295275" y="879266"/>
            <a:ext cx="71342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Tak</a:t>
            </a:r>
            <a:r>
              <a:rPr lang="en-ID" sz="2000" b="1" dirty="0"/>
              <a:t> lama </a:t>
            </a:r>
            <a:r>
              <a:rPr lang="en-ID" sz="2000" b="1" dirty="0" err="1"/>
              <a:t>setelah</a:t>
            </a:r>
            <a:r>
              <a:rPr lang="en-ID" sz="2000" b="1" dirty="0"/>
              <a:t> </a:t>
            </a:r>
            <a:r>
              <a:rPr lang="en-ID" sz="2000" b="1" dirty="0" err="1"/>
              <a:t>menerima</a:t>
            </a:r>
            <a:r>
              <a:rPr lang="en-ID" sz="2000" b="1" dirty="0"/>
              <a:t> </a:t>
            </a:r>
            <a:r>
              <a:rPr lang="en-ID" sz="2000" b="1" dirty="0" err="1"/>
              <a:t>Sepuluh</a:t>
            </a:r>
            <a:r>
              <a:rPr lang="en-ID" sz="2000" b="1" dirty="0"/>
              <a:t> </a:t>
            </a:r>
            <a:r>
              <a:rPr lang="en-ID" sz="2000" b="1" dirty="0" err="1"/>
              <a:t>Perintah</a:t>
            </a:r>
            <a:r>
              <a:rPr lang="en-ID" sz="2000" b="1" dirty="0"/>
              <a:t> Allah, dan </a:t>
            </a:r>
            <a:r>
              <a:rPr lang="en-ID" sz="2000" b="1" dirty="0" err="1"/>
              <a:t>diperintahkan</a:t>
            </a:r>
            <a:r>
              <a:rPr lang="en-ID" sz="2000" b="1" dirty="0"/>
              <a:t> </a:t>
            </a:r>
            <a:r>
              <a:rPr lang="en-ID" sz="2000" b="1" dirty="0" err="1"/>
              <a:t>lagi</a:t>
            </a:r>
            <a:r>
              <a:rPr lang="en-ID" sz="2000" b="1" dirty="0"/>
              <a:t>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membuat</a:t>
            </a:r>
            <a:r>
              <a:rPr lang="en-ID" sz="2000" b="1" dirty="0"/>
              <a:t> </a:t>
            </a:r>
            <a:r>
              <a:rPr lang="en-ID" sz="2000" b="1" dirty="0" err="1"/>
              <a:t>berhala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20:23), Israel </a:t>
            </a:r>
            <a:r>
              <a:rPr lang="en-ID" sz="2000" b="1" dirty="0" err="1"/>
              <a:t>membuat</a:t>
            </a:r>
            <a:r>
              <a:rPr lang="en-ID" sz="2000" b="1" dirty="0"/>
              <a:t> </a:t>
            </a:r>
            <a:r>
              <a:rPr lang="en-ID" sz="2000" b="1" dirty="0" err="1"/>
              <a:t>anak</a:t>
            </a:r>
            <a:r>
              <a:rPr lang="en-ID" sz="2000" b="1" dirty="0"/>
              <a:t> </a:t>
            </a:r>
            <a:r>
              <a:rPr lang="en-ID" sz="2000" b="1" dirty="0" err="1"/>
              <a:t>lembu</a:t>
            </a:r>
            <a:r>
              <a:rPr lang="en-ID" sz="2000" b="1" dirty="0"/>
              <a:t> </a:t>
            </a:r>
            <a:r>
              <a:rPr lang="en-ID" sz="2000" b="1" dirty="0" err="1"/>
              <a:t>emas</a:t>
            </a:r>
            <a:r>
              <a:rPr lang="en-ID" sz="2000" b="1" dirty="0"/>
              <a:t>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disembah</a:t>
            </a:r>
            <a:r>
              <a:rPr lang="en-ID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3913238" y="4951737"/>
            <a:ext cx="807228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KEMURTADAN</a:t>
            </a: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1953977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0" y="0"/>
            <a:ext cx="922471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3"/>
                </a:solidFill>
              </a:rPr>
              <a:t>KELEMAHAN HARUN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0" y="605431"/>
            <a:ext cx="922471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Ketika Harun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melihat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didirikannyalah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mezbah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depan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anak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lembu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Berserulah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Harun,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katanya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: "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Besok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hari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raya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bagi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TUHAN!</a:t>
            </a: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(Keluaran 32:5)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060028" y="1294328"/>
            <a:ext cx="7164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Meskipun</a:t>
            </a:r>
            <a:r>
              <a:rPr lang="en-ID" b="1" dirty="0"/>
              <a:t> kata </a:t>
            </a:r>
            <a:r>
              <a:rPr lang="en-ID" b="1" dirty="0" err="1"/>
              <a:t>Ibrani</a:t>
            </a:r>
            <a:r>
              <a:rPr lang="en-ID" b="1" dirty="0"/>
              <a:t> </a:t>
            </a:r>
            <a:r>
              <a:rPr lang="en-ID" b="1" i="1" dirty="0" err="1"/>
              <a:t>elohim</a:t>
            </a:r>
            <a:r>
              <a:rPr lang="en-ID" b="1" dirty="0"/>
              <a:t> </a:t>
            </a:r>
            <a:r>
              <a:rPr lang="en-ID" b="1" dirty="0" err="1"/>
              <a:t>adalah</a:t>
            </a:r>
            <a:r>
              <a:rPr lang="en-ID" b="1" dirty="0"/>
              <a:t> </a:t>
            </a:r>
            <a:r>
              <a:rPr lang="en-ID" b="1" dirty="0" err="1"/>
              <a:t>bentuk</a:t>
            </a:r>
            <a:r>
              <a:rPr lang="en-ID" b="1" dirty="0"/>
              <a:t> </a:t>
            </a:r>
            <a:r>
              <a:rPr lang="en-ID" b="1" dirty="0" err="1"/>
              <a:t>jamak</a:t>
            </a:r>
            <a:r>
              <a:rPr lang="en-ID" b="1" dirty="0"/>
              <a:t> </a:t>
            </a:r>
            <a:r>
              <a:rPr lang="en-ID" b="1" dirty="0" err="1"/>
              <a:t>dari</a:t>
            </a:r>
            <a:r>
              <a:rPr lang="en-ID" b="1" dirty="0"/>
              <a:t> “</a:t>
            </a:r>
            <a:r>
              <a:rPr lang="en-ID" b="1" dirty="0" err="1"/>
              <a:t>allah</a:t>
            </a:r>
            <a:r>
              <a:rPr lang="en-ID" b="1" dirty="0"/>
              <a:t>,” kata </a:t>
            </a:r>
            <a:r>
              <a:rPr lang="en-ID" b="1" dirty="0" err="1"/>
              <a:t>itu</a:t>
            </a:r>
            <a:r>
              <a:rPr lang="en-ID" b="1" dirty="0"/>
              <a:t> </a:t>
            </a:r>
            <a:r>
              <a:rPr lang="en-ID" b="1" dirty="0" err="1"/>
              <a:t>umumnya</a:t>
            </a:r>
            <a:r>
              <a:rPr lang="en-ID" b="1" dirty="0"/>
              <a:t> </a:t>
            </a:r>
            <a:r>
              <a:rPr lang="en-ID" b="1" dirty="0" err="1"/>
              <a:t>digunakan</a:t>
            </a:r>
            <a:r>
              <a:rPr lang="en-ID" b="1" dirty="0"/>
              <a:t> </a:t>
            </a:r>
            <a:r>
              <a:rPr lang="en-ID" b="1" dirty="0" err="1"/>
              <a:t>untuk</a:t>
            </a:r>
            <a:r>
              <a:rPr lang="en-ID" b="1" dirty="0"/>
              <a:t> </a:t>
            </a:r>
            <a:r>
              <a:rPr lang="en-ID" b="1" dirty="0" err="1"/>
              <a:t>merujuk</a:t>
            </a:r>
            <a:r>
              <a:rPr lang="en-ID" b="1" dirty="0"/>
              <a:t> </a:t>
            </a:r>
            <a:r>
              <a:rPr lang="en-ID" b="1" dirty="0" err="1"/>
              <a:t>kepada</a:t>
            </a:r>
            <a:r>
              <a:rPr lang="en-ID" b="1" dirty="0"/>
              <a:t> </a:t>
            </a:r>
            <a:r>
              <a:rPr lang="en-ID" b="1" dirty="0" err="1"/>
              <a:t>satu</a:t>
            </a:r>
            <a:r>
              <a:rPr lang="en-ID" b="1" dirty="0"/>
              <a:t> Allah: “</a:t>
            </a:r>
            <a:r>
              <a:rPr lang="en-ID" b="1" dirty="0" err="1"/>
              <a:t>Akulah</a:t>
            </a:r>
            <a:r>
              <a:rPr lang="en-ID" b="1" dirty="0"/>
              <a:t> TUHAN, </a:t>
            </a:r>
            <a:r>
              <a:rPr lang="en-ID" b="1" dirty="0" err="1"/>
              <a:t>Allahmu</a:t>
            </a:r>
            <a:r>
              <a:rPr lang="en-ID" b="1" dirty="0"/>
              <a:t> [</a:t>
            </a:r>
            <a:r>
              <a:rPr lang="en-ID" b="1" i="1" dirty="0" err="1"/>
              <a:t>elohim</a:t>
            </a:r>
            <a:r>
              <a:rPr lang="en-ID" b="1" dirty="0"/>
              <a:t>], yang </a:t>
            </a:r>
            <a:r>
              <a:rPr lang="en-ID" b="1" dirty="0" err="1"/>
              <a:t>membawa</a:t>
            </a:r>
            <a:r>
              <a:rPr lang="en-ID" b="1" dirty="0"/>
              <a:t> </a:t>
            </a:r>
            <a:r>
              <a:rPr lang="en-ID" b="1" dirty="0" err="1"/>
              <a:t>engkau</a:t>
            </a:r>
            <a:r>
              <a:rPr lang="en-ID" b="1" dirty="0"/>
              <a:t> </a:t>
            </a:r>
            <a:r>
              <a:rPr lang="en-ID" b="1" dirty="0" err="1"/>
              <a:t>keluar</a:t>
            </a:r>
            <a:r>
              <a:rPr lang="en-ID" b="1" dirty="0"/>
              <a:t> </a:t>
            </a:r>
            <a:r>
              <a:rPr lang="en-ID" b="1" dirty="0" err="1"/>
              <a:t>dari</a:t>
            </a:r>
            <a:r>
              <a:rPr lang="en-ID" b="1" dirty="0"/>
              <a:t> </a:t>
            </a:r>
            <a:r>
              <a:rPr lang="en-ID" b="1" dirty="0" err="1"/>
              <a:t>tanah</a:t>
            </a:r>
            <a:r>
              <a:rPr lang="en-ID" b="1" dirty="0"/>
              <a:t> </a:t>
            </a:r>
            <a:r>
              <a:rPr lang="en-ID" b="1" dirty="0" err="1"/>
              <a:t>Mesir</a:t>
            </a:r>
            <a:r>
              <a:rPr lang="en-ID" b="1" dirty="0"/>
              <a:t>, </a:t>
            </a:r>
            <a:r>
              <a:rPr lang="en-ID" b="1" dirty="0" err="1"/>
              <a:t>dari</a:t>
            </a:r>
            <a:r>
              <a:rPr lang="en-ID" b="1" dirty="0"/>
              <a:t> </a:t>
            </a:r>
            <a:r>
              <a:rPr lang="en-ID" b="1" dirty="0" err="1"/>
              <a:t>tempat</a:t>
            </a:r>
            <a:r>
              <a:rPr lang="en-ID" b="1" dirty="0"/>
              <a:t> </a:t>
            </a:r>
            <a:r>
              <a:rPr lang="en-ID" b="1" dirty="0" err="1"/>
              <a:t>perbudakan</a:t>
            </a:r>
            <a:r>
              <a:rPr lang="en-ID" b="1" dirty="0"/>
              <a:t> (</a:t>
            </a:r>
            <a:r>
              <a:rPr lang="en-ID" b="1" dirty="0" err="1"/>
              <a:t>Kel</a:t>
            </a:r>
            <a:r>
              <a:rPr lang="en-ID" b="1" dirty="0"/>
              <a:t> 20:2).</a:t>
            </a:r>
            <a:endParaRPr lang="en" b="1" dirty="0"/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691" y="3811757"/>
            <a:ext cx="2873013" cy="2940050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17" y="201443"/>
            <a:ext cx="2762984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352800" y="4146943"/>
            <a:ext cx="57618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Keraguan</a:t>
            </a:r>
            <a:r>
              <a:rPr lang="en-ID" b="1" dirty="0"/>
              <a:t> </a:t>
            </a:r>
            <a:r>
              <a:rPr lang="en-ID" b="1" dirty="0" err="1"/>
              <a:t>awal</a:t>
            </a:r>
            <a:r>
              <a:rPr lang="en-ID" b="1" dirty="0"/>
              <a:t> Harun </a:t>
            </a:r>
            <a:r>
              <a:rPr lang="en-ID" b="1" dirty="0" err="1"/>
              <a:t>dalam</a:t>
            </a:r>
            <a:r>
              <a:rPr lang="en-ID" b="1" dirty="0"/>
              <a:t> </a:t>
            </a:r>
            <a:r>
              <a:rPr lang="en-ID" b="1" dirty="0" err="1"/>
              <a:t>mencoba</a:t>
            </a:r>
            <a:r>
              <a:rPr lang="en-ID" b="1" dirty="0"/>
              <a:t> </a:t>
            </a:r>
            <a:r>
              <a:rPr lang="en-ID" b="1" dirty="0" err="1"/>
              <a:t>bernegosiasi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 </a:t>
            </a:r>
            <a:r>
              <a:rPr lang="en-ID" b="1" dirty="0" err="1"/>
              <a:t>umat</a:t>
            </a:r>
            <a:r>
              <a:rPr lang="en-ID" b="1" dirty="0"/>
              <a:t> (</a:t>
            </a:r>
            <a:r>
              <a:rPr lang="en-ID" b="1" dirty="0" err="1"/>
              <a:t>Kel</a:t>
            </a:r>
            <a:r>
              <a:rPr lang="en-ID" b="1" dirty="0"/>
              <a:t> 32:2) </a:t>
            </a:r>
            <a:r>
              <a:rPr lang="en-ID" b="1" dirty="0" err="1"/>
              <a:t>membuatnya</a:t>
            </a:r>
            <a:r>
              <a:rPr lang="en-ID" b="1" dirty="0"/>
              <a:t> </a:t>
            </a:r>
            <a:r>
              <a:rPr lang="en-ID" b="1" dirty="0" err="1"/>
              <a:t>memimpin</a:t>
            </a:r>
            <a:r>
              <a:rPr lang="en-ID" b="1" dirty="0"/>
              <a:t> </a:t>
            </a:r>
            <a:r>
              <a:rPr lang="en-ID" b="1" dirty="0" err="1"/>
              <a:t>kemurtadan</a:t>
            </a:r>
            <a:r>
              <a:rPr lang="en-ID" b="1" dirty="0"/>
              <a:t> </a:t>
            </a:r>
            <a:r>
              <a:rPr lang="en-ID" b="1" dirty="0" err="1"/>
              <a:t>daripada</a:t>
            </a:r>
            <a:r>
              <a:rPr lang="en-ID" b="1" dirty="0"/>
              <a:t> </a:t>
            </a:r>
            <a:r>
              <a:rPr lang="en-ID" b="1" dirty="0" err="1"/>
              <a:t>memberantasnya</a:t>
            </a:r>
            <a:r>
              <a:rPr lang="en-ID" b="1" dirty="0"/>
              <a:t>.</a:t>
            </a:r>
            <a:endParaRPr lang="en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352801" y="5111586"/>
            <a:ext cx="57618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Daripada</a:t>
            </a:r>
            <a:r>
              <a:rPr lang="en-ID" b="1" dirty="0"/>
              <a:t> </a:t>
            </a:r>
            <a:r>
              <a:rPr lang="en-ID" b="1" dirty="0" err="1"/>
              <a:t>mengingatkan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tentang</a:t>
            </a:r>
            <a:r>
              <a:rPr lang="en-ID" b="1" dirty="0"/>
              <a:t> </a:t>
            </a:r>
            <a:r>
              <a:rPr lang="en-ID" b="1" dirty="0" err="1"/>
              <a:t>larangan</a:t>
            </a:r>
            <a:r>
              <a:rPr lang="en-ID" b="1" dirty="0"/>
              <a:t> </a:t>
            </a:r>
            <a:r>
              <a:rPr lang="en-ID" b="1" dirty="0" err="1"/>
              <a:t>membuat</a:t>
            </a:r>
            <a:r>
              <a:rPr lang="en-ID" b="1" dirty="0"/>
              <a:t> </a:t>
            </a:r>
            <a:r>
              <a:rPr lang="en-ID" b="1" dirty="0" err="1"/>
              <a:t>berhala</a:t>
            </a:r>
            <a:r>
              <a:rPr lang="en-ID" b="1" dirty="0"/>
              <a:t>, Harun </a:t>
            </a:r>
            <a:r>
              <a:rPr lang="en-ID" b="1" dirty="0" err="1"/>
              <a:t>membuatkan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anak</a:t>
            </a:r>
            <a:r>
              <a:rPr lang="en-ID" b="1" dirty="0"/>
              <a:t> </a:t>
            </a:r>
            <a:r>
              <a:rPr lang="en-ID" b="1" dirty="0" err="1"/>
              <a:t>lembu</a:t>
            </a:r>
            <a:r>
              <a:rPr lang="en-ID" b="1" dirty="0"/>
              <a:t> </a:t>
            </a:r>
            <a:r>
              <a:rPr lang="en-ID" b="1" dirty="0" err="1"/>
              <a:t>emas</a:t>
            </a:r>
            <a:r>
              <a:rPr lang="en-ID" b="1" dirty="0"/>
              <a:t>, dan </a:t>
            </a:r>
            <a:r>
              <a:rPr lang="en-ID" b="1" dirty="0" err="1"/>
              <a:t>menyatakan</a:t>
            </a:r>
            <a:r>
              <a:rPr lang="en-ID" b="1" dirty="0"/>
              <a:t>, “</a:t>
            </a:r>
            <a:r>
              <a:rPr lang="en-ID" b="1" dirty="0" err="1"/>
              <a:t>Inilah</a:t>
            </a:r>
            <a:r>
              <a:rPr lang="en-ID" b="1" dirty="0"/>
              <a:t> </a:t>
            </a:r>
            <a:r>
              <a:rPr lang="en-ID" b="1" dirty="0" err="1"/>
              <a:t>Allahmu</a:t>
            </a:r>
            <a:r>
              <a:rPr lang="en-ID" b="1" dirty="0"/>
              <a:t> [</a:t>
            </a:r>
            <a:r>
              <a:rPr lang="en-ID" b="1" i="1" dirty="0" err="1"/>
              <a:t>elohim</a:t>
            </a:r>
            <a:r>
              <a:rPr lang="en-ID" b="1" dirty="0"/>
              <a:t>], yang </a:t>
            </a:r>
            <a:r>
              <a:rPr lang="en-ID" b="1" dirty="0" err="1"/>
              <a:t>telah</a:t>
            </a:r>
            <a:r>
              <a:rPr lang="en-ID" b="1" dirty="0"/>
              <a:t> </a:t>
            </a:r>
            <a:r>
              <a:rPr lang="en-ID" b="1" dirty="0" err="1"/>
              <a:t>menuntun</a:t>
            </a:r>
            <a:r>
              <a:rPr lang="en-ID" b="1" dirty="0"/>
              <a:t> </a:t>
            </a:r>
            <a:r>
              <a:rPr lang="en-ID" b="1" dirty="0" err="1"/>
              <a:t>engkau</a:t>
            </a:r>
            <a:r>
              <a:rPr lang="en-ID" b="1" dirty="0"/>
              <a:t> </a:t>
            </a:r>
            <a:r>
              <a:rPr lang="en-ID" b="1" dirty="0" err="1"/>
              <a:t>keluar</a:t>
            </a:r>
            <a:r>
              <a:rPr lang="en-ID" b="1" dirty="0"/>
              <a:t> </a:t>
            </a:r>
            <a:r>
              <a:rPr lang="en-ID" b="1" dirty="0" err="1"/>
              <a:t>dari</a:t>
            </a:r>
            <a:r>
              <a:rPr lang="en-ID" b="1" dirty="0"/>
              <a:t> </a:t>
            </a:r>
            <a:r>
              <a:rPr lang="en-ID" b="1" dirty="0" err="1"/>
              <a:t>tanah</a:t>
            </a:r>
            <a:r>
              <a:rPr lang="en-ID" b="1" dirty="0"/>
              <a:t> </a:t>
            </a:r>
            <a:r>
              <a:rPr lang="en-ID" b="1" dirty="0" err="1"/>
              <a:t>Mesir</a:t>
            </a:r>
            <a:r>
              <a:rPr lang="en-ID" b="1" dirty="0"/>
              <a:t>!” (</a:t>
            </a:r>
            <a:r>
              <a:rPr lang="en-ID" b="1" dirty="0" err="1"/>
              <a:t>Kel</a:t>
            </a:r>
            <a:r>
              <a:rPr lang="en-ID" b="1" dirty="0"/>
              <a:t> 32:4).</a:t>
            </a:r>
            <a:endParaRPr lang="en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060027" y="2566747"/>
            <a:ext cx="70546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/>
              <a:t>Ketika Musa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ada</a:t>
            </a:r>
            <a:r>
              <a:rPr lang="en-ID" b="1" dirty="0"/>
              <a:t> di </a:t>
            </a:r>
            <a:r>
              <a:rPr lang="en-ID" b="1" dirty="0" err="1"/>
              <a:t>sana</a:t>
            </a:r>
            <a:r>
              <a:rPr lang="en-ID" b="1" dirty="0"/>
              <a:t>, </a:t>
            </a:r>
            <a:r>
              <a:rPr lang="en-ID" b="1" dirty="0" err="1"/>
              <a:t>umat</a:t>
            </a:r>
            <a:r>
              <a:rPr lang="en-ID" b="1" dirty="0"/>
              <a:t> </a:t>
            </a:r>
            <a:r>
              <a:rPr lang="en-ID" b="1" dirty="0" err="1"/>
              <a:t>itu</a:t>
            </a:r>
            <a:r>
              <a:rPr lang="en-ID" b="1" dirty="0"/>
              <a:t> </a:t>
            </a:r>
            <a:r>
              <a:rPr lang="en-ID" b="1" dirty="0" err="1"/>
              <a:t>meminta</a:t>
            </a:r>
            <a:r>
              <a:rPr lang="en-ID" b="1" dirty="0"/>
              <a:t> Harun </a:t>
            </a:r>
            <a:r>
              <a:rPr lang="en-ID" b="1" dirty="0" err="1"/>
              <a:t>untuk</a:t>
            </a:r>
            <a:r>
              <a:rPr lang="en-ID" b="1" dirty="0"/>
              <a:t> </a:t>
            </a:r>
            <a:r>
              <a:rPr lang="en-ID" b="1" dirty="0" err="1"/>
              <a:t>membuatkan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i="1" dirty="0" err="1"/>
              <a:t>elohim</a:t>
            </a:r>
            <a:r>
              <a:rPr lang="en-ID" b="1" dirty="0"/>
              <a:t> yang </a:t>
            </a:r>
            <a:r>
              <a:rPr lang="en-ID" b="1" dirty="0" err="1"/>
              <a:t>kelihatan</a:t>
            </a:r>
            <a:r>
              <a:rPr lang="en-ID" b="1" dirty="0"/>
              <a:t> yang </a:t>
            </a:r>
            <a:r>
              <a:rPr lang="en-ID" b="1" dirty="0" err="1"/>
              <a:t>dapat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sembah</a:t>
            </a:r>
            <a:r>
              <a:rPr lang="en-ID" b="1" dirty="0"/>
              <a:t>. (</a:t>
            </a:r>
            <a:r>
              <a:rPr lang="en-ID" b="1" dirty="0" err="1"/>
              <a:t>Kel</a:t>
            </a:r>
            <a:r>
              <a:rPr lang="en-ID" b="1" dirty="0"/>
              <a:t> 32:1).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segera</a:t>
            </a:r>
            <a:r>
              <a:rPr lang="en-ID" b="1" dirty="0"/>
              <a:t> </a:t>
            </a:r>
            <a:r>
              <a:rPr lang="en-ID" b="1" dirty="0" err="1"/>
              <a:t>melupakan</a:t>
            </a:r>
            <a:r>
              <a:rPr lang="en-ID" b="1" dirty="0"/>
              <a:t> </a:t>
            </a:r>
            <a:r>
              <a:rPr lang="en-ID" b="1" dirty="0" err="1"/>
              <a:t>perintah-perintah</a:t>
            </a:r>
            <a:r>
              <a:rPr lang="en-ID" b="1" dirty="0"/>
              <a:t> yang </a:t>
            </a:r>
            <a:r>
              <a:rPr lang="en-ID" b="1" dirty="0" err="1"/>
              <a:t>telah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terima</a:t>
            </a:r>
            <a:r>
              <a:rPr lang="en-ID" b="1" dirty="0"/>
              <a:t> dan </a:t>
            </a:r>
            <a:r>
              <a:rPr lang="en-ID" b="1" dirty="0" err="1"/>
              <a:t>komitmen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untuk</a:t>
            </a:r>
            <a:r>
              <a:rPr lang="en-ID" b="1" dirty="0"/>
              <a:t> </a:t>
            </a:r>
            <a:r>
              <a:rPr lang="en-ID" b="1" dirty="0" err="1"/>
              <a:t>menaatinya</a:t>
            </a:r>
            <a:r>
              <a:rPr lang="en-ID" b="1" dirty="0"/>
              <a:t> (</a:t>
            </a:r>
            <a:r>
              <a:rPr lang="en-ID" b="1" dirty="0" err="1"/>
              <a:t>Kel</a:t>
            </a:r>
            <a:r>
              <a:rPr lang="en-ID" b="1" dirty="0"/>
              <a:t> 24:7).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PERAYAAN LEMBU EMAS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512266"/>
            <a:ext cx="8749284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Dan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keesokan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harinya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pagi-pagi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maka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mempersembahkan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korban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bakaran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dan korban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keselamatan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sesudah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duduklah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bangsa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untuk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makan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minum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kemudian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bangunlah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bersukaria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(Keluaran 32:6)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256560" y="1453157"/>
            <a:ext cx="74682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Dengan</a:t>
            </a:r>
            <a:r>
              <a:rPr lang="en-ID" b="1" dirty="0"/>
              <a:t> </a:t>
            </a:r>
            <a:r>
              <a:rPr lang="en-ID" b="1" dirty="0" err="1"/>
              <a:t>membuat</a:t>
            </a:r>
            <a:r>
              <a:rPr lang="en-ID" b="1" dirty="0"/>
              <a:t> </a:t>
            </a:r>
            <a:r>
              <a:rPr lang="en-ID" b="1" dirty="0" err="1"/>
              <a:t>berhala</a:t>
            </a:r>
            <a:r>
              <a:rPr lang="en-ID" b="1" dirty="0"/>
              <a:t> </a:t>
            </a:r>
            <a:r>
              <a:rPr lang="en-ID" b="1" dirty="0" err="1"/>
              <a:t>berbentuk</a:t>
            </a:r>
            <a:r>
              <a:rPr lang="en-ID" b="1" dirty="0"/>
              <a:t> </a:t>
            </a:r>
            <a:r>
              <a:rPr lang="en-ID" b="1" dirty="0" err="1"/>
              <a:t>anak</a:t>
            </a:r>
            <a:r>
              <a:rPr lang="en-ID" b="1" dirty="0"/>
              <a:t> </a:t>
            </a:r>
            <a:r>
              <a:rPr lang="en-ID" b="1" dirty="0" err="1"/>
              <a:t>lembu</a:t>
            </a:r>
            <a:r>
              <a:rPr lang="en-ID" b="1" dirty="0"/>
              <a:t>, </a:t>
            </a:r>
            <a:r>
              <a:rPr lang="en-ID" b="1" dirty="0" err="1"/>
              <a:t>bangsa</a:t>
            </a:r>
            <a:r>
              <a:rPr lang="en-ID" b="1" dirty="0"/>
              <a:t> Israel </a:t>
            </a:r>
            <a:r>
              <a:rPr lang="en-ID" b="1" dirty="0" err="1"/>
              <a:t>merendahkan</a:t>
            </a:r>
            <a:r>
              <a:rPr lang="en-ID" b="1" dirty="0"/>
              <a:t> Allah Yang </a:t>
            </a:r>
            <a:r>
              <a:rPr lang="en-ID" b="1" dirty="0" err="1"/>
              <a:t>Mahakuasa</a:t>
            </a:r>
            <a:r>
              <a:rPr lang="en-ID" b="1" dirty="0"/>
              <a:t> </a:t>
            </a:r>
            <a:r>
              <a:rPr lang="en-ID" b="1" dirty="0" err="1"/>
              <a:t>menjadi</a:t>
            </a:r>
            <a:r>
              <a:rPr lang="en-ID" b="1" dirty="0"/>
              <a:t> </a:t>
            </a:r>
            <a:r>
              <a:rPr lang="en-ID" b="1" dirty="0" err="1"/>
              <a:t>seperti</a:t>
            </a:r>
            <a:r>
              <a:rPr lang="en-ID" b="1" dirty="0"/>
              <a:t> </a:t>
            </a:r>
            <a:r>
              <a:rPr lang="en-ID" b="1" dirty="0" err="1"/>
              <a:t>binatang</a:t>
            </a:r>
            <a:r>
              <a:rPr lang="en-ID" b="1" dirty="0"/>
              <a:t>, </a:t>
            </a:r>
            <a:r>
              <a:rPr lang="en-ID" b="1" dirty="0" err="1"/>
              <a:t>menyembah</a:t>
            </a:r>
            <a:r>
              <a:rPr lang="en-ID" b="1" dirty="0"/>
              <a:t> </a:t>
            </a:r>
            <a:r>
              <a:rPr lang="en-ID" b="1" dirty="0" err="1"/>
              <a:t>makhluk</a:t>
            </a:r>
            <a:r>
              <a:rPr lang="en-ID" b="1" dirty="0"/>
              <a:t> </a:t>
            </a:r>
            <a:r>
              <a:rPr lang="en-ID" b="1" dirty="0" err="1"/>
              <a:t>itu</a:t>
            </a:r>
            <a:r>
              <a:rPr lang="en-ID" b="1" dirty="0"/>
              <a:t>, </a:t>
            </a:r>
            <a:r>
              <a:rPr lang="en-ID" b="1" dirty="0" err="1"/>
              <a:t>bukan</a:t>
            </a:r>
            <a:r>
              <a:rPr lang="en-ID" b="1" dirty="0"/>
              <a:t> Sang </a:t>
            </a:r>
            <a:r>
              <a:rPr lang="en-ID" b="1" dirty="0" err="1"/>
              <a:t>Pencipta</a:t>
            </a:r>
            <a:r>
              <a:rPr lang="en-ID" b="1" dirty="0"/>
              <a:t> (Rm 1:23).</a:t>
            </a:r>
            <a:endParaRPr lang="en" b="1" dirty="0"/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79462" y="683715"/>
            <a:ext cx="3173854" cy="2782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0" y="3552825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462" y="4530571"/>
            <a:ext cx="3173854" cy="224637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4889497" y="3465851"/>
            <a:ext cx="72358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Malahan</a:t>
            </a:r>
            <a:r>
              <a:rPr lang="en-ID" b="1" dirty="0"/>
              <a:t>,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beralih</a:t>
            </a:r>
            <a:r>
              <a:rPr lang="en-ID" b="1" dirty="0"/>
              <a:t> </a:t>
            </a:r>
            <a:r>
              <a:rPr lang="en-ID" b="1" dirty="0" err="1"/>
              <a:t>dari</a:t>
            </a:r>
            <a:r>
              <a:rPr lang="en-ID" b="1" dirty="0"/>
              <a:t> </a:t>
            </a:r>
            <a:r>
              <a:rPr lang="en-ID" b="1" dirty="0" err="1"/>
              <a:t>menyembah</a:t>
            </a:r>
            <a:r>
              <a:rPr lang="en-ID" b="1" dirty="0"/>
              <a:t> Allah </a:t>
            </a:r>
            <a:r>
              <a:rPr lang="en-ID" b="1" dirty="0" err="1"/>
              <a:t>menjadi</a:t>
            </a:r>
            <a:r>
              <a:rPr lang="en-ID" b="1" dirty="0"/>
              <a:t> </a:t>
            </a:r>
            <a:r>
              <a:rPr lang="en-ID" b="1" dirty="0" err="1"/>
              <a:t>menyembah</a:t>
            </a:r>
            <a:r>
              <a:rPr lang="en-ID" b="1" dirty="0"/>
              <a:t> </a:t>
            </a:r>
            <a:r>
              <a:rPr lang="en-ID" b="1" dirty="0" err="1"/>
              <a:t>setan</a:t>
            </a:r>
            <a:r>
              <a:rPr lang="en-ID" b="1" dirty="0"/>
              <a:t> (Ul 32:17). </a:t>
            </a:r>
            <a:r>
              <a:rPr lang="en-ID" b="1" dirty="0" err="1"/>
              <a:t>Saat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menyembah</a:t>
            </a:r>
            <a:r>
              <a:rPr lang="en-ID" b="1" dirty="0"/>
              <a:t> Allah, moral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bertumbuh</a:t>
            </a:r>
            <a:r>
              <a:rPr lang="en-ID" b="1" dirty="0"/>
              <a:t>, </a:t>
            </a:r>
            <a:r>
              <a:rPr lang="en-ID" b="1" dirty="0" err="1"/>
              <a:t>karena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menjadi</a:t>
            </a:r>
            <a:r>
              <a:rPr lang="en-ID" b="1" dirty="0"/>
              <a:t> </a:t>
            </a:r>
            <a:r>
              <a:rPr lang="en-ID" b="1" dirty="0" err="1"/>
              <a:t>seperti</a:t>
            </a:r>
            <a:r>
              <a:rPr lang="en-ID" b="1" dirty="0"/>
              <a:t> Allah.</a:t>
            </a:r>
            <a:endParaRPr lang="en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138684" y="5842676"/>
            <a:ext cx="85385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/>
              <a:t>Ketika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menyerahkan</a:t>
            </a:r>
            <a:r>
              <a:rPr lang="en-ID" b="1" dirty="0"/>
              <a:t> </a:t>
            </a:r>
            <a:r>
              <a:rPr lang="en-ID" b="1" dirty="0" err="1"/>
              <a:t>hati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kepada</a:t>
            </a:r>
            <a:r>
              <a:rPr lang="en-ID" b="1" dirty="0"/>
              <a:t> Sang </a:t>
            </a:r>
            <a:r>
              <a:rPr lang="en-ID" b="1" dirty="0" err="1"/>
              <a:t>Pencipta</a:t>
            </a:r>
            <a:r>
              <a:rPr lang="en-ID" b="1" dirty="0"/>
              <a:t>, </a:t>
            </a:r>
            <a:r>
              <a:rPr lang="en-ID" b="1" dirty="0" err="1"/>
              <a:t>tetapi</a:t>
            </a:r>
            <a:r>
              <a:rPr lang="en-ID" b="1" dirty="0"/>
              <a:t> </a:t>
            </a:r>
            <a:r>
              <a:rPr lang="en-ID" b="1" dirty="0" err="1"/>
              <a:t>malah</a:t>
            </a:r>
            <a:r>
              <a:rPr lang="en-ID" b="1" dirty="0"/>
              <a:t> </a:t>
            </a:r>
            <a:r>
              <a:rPr lang="en-ID" b="1" dirty="0" err="1"/>
              <a:t>melayani</a:t>
            </a:r>
            <a:r>
              <a:rPr lang="en-ID" b="1" dirty="0"/>
              <a:t> </a:t>
            </a:r>
            <a:r>
              <a:rPr lang="en-ID" b="1" dirty="0" err="1"/>
              <a:t>berhala</a:t>
            </a:r>
            <a:r>
              <a:rPr lang="en-ID" b="1" dirty="0"/>
              <a:t> lain (dan </a:t>
            </a:r>
            <a:r>
              <a:rPr lang="en-ID" b="1" dirty="0" err="1"/>
              <a:t>ada</a:t>
            </a:r>
            <a:r>
              <a:rPr lang="en-ID" b="1" dirty="0"/>
              <a:t> </a:t>
            </a:r>
            <a:r>
              <a:rPr lang="en-ID" b="1" dirty="0" err="1"/>
              <a:t>banyak</a:t>
            </a:r>
            <a:r>
              <a:rPr lang="en-ID" b="1" dirty="0"/>
              <a:t> </a:t>
            </a:r>
            <a:r>
              <a:rPr lang="en-ID" b="1" dirty="0" err="1"/>
              <a:t>berhala</a:t>
            </a:r>
            <a:r>
              <a:rPr lang="en-ID" b="1" dirty="0"/>
              <a:t> lain), </a:t>
            </a:r>
            <a:r>
              <a:rPr lang="en-ID" b="1" dirty="0" err="1"/>
              <a:t>cepat</a:t>
            </a:r>
            <a:r>
              <a:rPr lang="en-ID" b="1" dirty="0"/>
              <a:t> </a:t>
            </a:r>
            <a:r>
              <a:rPr lang="en-ID" b="1" dirty="0" err="1"/>
              <a:t>atau</a:t>
            </a:r>
            <a:r>
              <a:rPr lang="en-ID" b="1" dirty="0"/>
              <a:t> </a:t>
            </a:r>
            <a:r>
              <a:rPr lang="en-ID" b="1" dirty="0" err="1"/>
              <a:t>lambat</a:t>
            </a:r>
            <a:r>
              <a:rPr lang="en-ID" b="1" dirty="0"/>
              <a:t> </a:t>
            </a:r>
            <a:r>
              <a:rPr lang="en-ID" b="1" dirty="0" err="1"/>
              <a:t>hal</a:t>
            </a:r>
            <a:r>
              <a:rPr lang="en-ID" b="1" dirty="0"/>
              <a:t> </a:t>
            </a:r>
            <a:r>
              <a:rPr lang="en-ID" b="1" dirty="0" err="1"/>
              <a:t>itu</a:t>
            </a:r>
            <a:r>
              <a:rPr lang="en-ID" b="1" dirty="0"/>
              <a:t>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membawa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pada </a:t>
            </a:r>
            <a:r>
              <a:rPr lang="en-ID" b="1" dirty="0" err="1"/>
              <a:t>degradasi</a:t>
            </a:r>
            <a:r>
              <a:rPr lang="en-ID" b="1" dirty="0"/>
              <a:t> moral.</a:t>
            </a:r>
            <a:endParaRPr lang="en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4889497" y="4481514"/>
            <a:ext cx="39899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b="1" dirty="0" err="1"/>
              <a:t>Dengan</a:t>
            </a:r>
            <a:r>
              <a:rPr lang="en-ID" b="1" dirty="0"/>
              <a:t> </a:t>
            </a:r>
            <a:r>
              <a:rPr lang="en-ID" b="1" dirty="0" err="1"/>
              <a:t>menyembah</a:t>
            </a:r>
            <a:r>
              <a:rPr lang="en-ID" b="1" dirty="0"/>
              <a:t> </a:t>
            </a:r>
            <a:r>
              <a:rPr lang="en-ID" b="1" dirty="0" err="1"/>
              <a:t>setan</a:t>
            </a:r>
            <a:r>
              <a:rPr lang="en-ID" b="1" dirty="0"/>
              <a:t>,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mulai</a:t>
            </a:r>
            <a:r>
              <a:rPr lang="en-ID" b="1" dirty="0"/>
              <a:t> </a:t>
            </a:r>
            <a:r>
              <a:rPr lang="en-ID" b="1" dirty="0" err="1"/>
              <a:t>merendahkan</a:t>
            </a:r>
            <a:r>
              <a:rPr lang="en-ID" b="1" dirty="0"/>
              <a:t> </a:t>
            </a:r>
            <a:r>
              <a:rPr lang="en-ID" b="1" dirty="0" err="1"/>
              <a:t>diri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sendiri</a:t>
            </a:r>
            <a:r>
              <a:rPr lang="en-ID" b="1" dirty="0"/>
              <a:t>, </a:t>
            </a:r>
            <a:r>
              <a:rPr lang="en-ID" b="1" dirty="0" err="1"/>
              <a:t>karena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menyerupai</a:t>
            </a:r>
            <a:r>
              <a:rPr lang="en-ID" b="1" dirty="0"/>
              <a:t> </a:t>
            </a:r>
            <a:r>
              <a:rPr lang="en-ID" b="1" dirty="0" err="1"/>
              <a:t>setan</a:t>
            </a:r>
            <a:r>
              <a:rPr lang="en-ID" b="1" dirty="0"/>
              <a:t> yang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sembah</a:t>
            </a:r>
            <a:r>
              <a:rPr lang="en-ID" b="1" dirty="0"/>
              <a:t>.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256559" y="2468820"/>
            <a:ext cx="74682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secara</a:t>
            </a:r>
            <a:r>
              <a:rPr lang="en-ID" b="1" dirty="0"/>
              <a:t>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rasional</a:t>
            </a:r>
            <a:r>
              <a:rPr lang="en-ID" b="1" dirty="0"/>
              <a:t> </a:t>
            </a:r>
            <a:r>
              <a:rPr lang="en-ID" b="1" dirty="0" err="1"/>
              <a:t>berpikir</a:t>
            </a:r>
            <a:r>
              <a:rPr lang="en-ID" b="1" dirty="0"/>
              <a:t> </a:t>
            </a:r>
            <a:r>
              <a:rPr lang="en-ID" b="1" dirty="0" err="1"/>
              <a:t>bahwa</a:t>
            </a:r>
            <a:r>
              <a:rPr lang="en-ID" b="1" dirty="0"/>
              <a:t> </a:t>
            </a:r>
            <a:r>
              <a:rPr lang="en-ID" b="1" dirty="0" err="1"/>
              <a:t>patung</a:t>
            </a:r>
            <a:r>
              <a:rPr lang="en-ID" b="1" dirty="0"/>
              <a:t> </a:t>
            </a:r>
            <a:r>
              <a:rPr lang="en-ID" b="1" dirty="0" err="1"/>
              <a:t>pahatan</a:t>
            </a:r>
            <a:r>
              <a:rPr lang="en-ID" b="1" dirty="0"/>
              <a:t>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mampu</a:t>
            </a:r>
            <a:r>
              <a:rPr lang="en-ID" b="1" dirty="0"/>
              <a:t> </a:t>
            </a:r>
            <a:r>
              <a:rPr lang="en-ID" b="1" dirty="0" err="1"/>
              <a:t>memimpin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b="1" dirty="0"/>
              <a:t>.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bahkan</a:t>
            </a:r>
            <a:r>
              <a:rPr lang="en-ID" b="1" dirty="0"/>
              <a:t> </a:t>
            </a:r>
            <a:r>
              <a:rPr lang="en-ID" b="1" dirty="0" err="1"/>
              <a:t>mungkin</a:t>
            </a:r>
            <a:r>
              <a:rPr lang="en-ID" b="1" dirty="0"/>
              <a:t> </a:t>
            </a:r>
            <a:r>
              <a:rPr lang="en-ID" b="1" dirty="0" err="1"/>
              <a:t>berpikir</a:t>
            </a:r>
            <a:r>
              <a:rPr lang="en-ID" b="1" dirty="0"/>
              <a:t> </a:t>
            </a:r>
            <a:r>
              <a:rPr lang="en-ID" b="1" dirty="0" err="1"/>
              <a:t>bahwa</a:t>
            </a:r>
            <a:r>
              <a:rPr lang="en-ID" b="1" dirty="0"/>
              <a:t> </a:t>
            </a:r>
            <a:r>
              <a:rPr lang="en-ID" b="1" i="1" dirty="0" err="1"/>
              <a:t>elohim</a:t>
            </a:r>
            <a:r>
              <a:rPr lang="en-ID" b="1" dirty="0"/>
              <a:t> </a:t>
            </a:r>
            <a:r>
              <a:rPr lang="en-ID" b="1" dirty="0" err="1"/>
              <a:t>sendiri</a:t>
            </a:r>
            <a:r>
              <a:rPr lang="en-ID" b="1" dirty="0"/>
              <a:t> </a:t>
            </a:r>
            <a:r>
              <a:rPr lang="en-ID" b="1" dirty="0" err="1"/>
              <a:t>telah</a:t>
            </a:r>
            <a:r>
              <a:rPr lang="en-ID" b="1" dirty="0"/>
              <a:t> </a:t>
            </a:r>
            <a:r>
              <a:rPr lang="en-ID" b="1" dirty="0" err="1"/>
              <a:t>menjadi</a:t>
            </a:r>
            <a:r>
              <a:rPr lang="en-ID" b="1" dirty="0"/>
              <a:t> </a:t>
            </a:r>
            <a:r>
              <a:rPr lang="en-ID" b="1" dirty="0" err="1"/>
              <a:t>anak</a:t>
            </a:r>
            <a:r>
              <a:rPr lang="en-ID" b="1" dirty="0"/>
              <a:t> </a:t>
            </a:r>
            <a:r>
              <a:rPr lang="en-ID" b="1" dirty="0" err="1"/>
              <a:t>lembu</a:t>
            </a:r>
            <a:r>
              <a:rPr lang="en-ID" b="1" dirty="0"/>
              <a:t>! (</a:t>
            </a:r>
            <a:r>
              <a:rPr lang="en-ID" b="1" dirty="0" err="1"/>
              <a:t>Kel</a:t>
            </a:r>
            <a:r>
              <a:rPr lang="en-ID" b="1" dirty="0"/>
              <a:t> 32:24)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-64027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KERUSAKAN AKIBAT PENYEMBAHAN BERHALA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10" y="644015"/>
            <a:ext cx="11785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Berfirmanlah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TUHAN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Musa: "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Pergilah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turunlah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sebab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bangsamu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yang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kaupimpin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keluar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tanah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Mesir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telah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rusak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lakunya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(Keluaran 32:7)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562730" y="1294328"/>
            <a:ext cx="7609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Membungkuk</a:t>
            </a:r>
            <a:r>
              <a:rPr lang="en-ID" b="1" dirty="0"/>
              <a:t> di </a:t>
            </a:r>
            <a:r>
              <a:rPr lang="en-ID" b="1" dirty="0" err="1"/>
              <a:t>hadapan</a:t>
            </a:r>
            <a:r>
              <a:rPr lang="en-ID" b="1" dirty="0"/>
              <a:t> </a:t>
            </a:r>
            <a:r>
              <a:rPr lang="en-ID" b="1" dirty="0" err="1"/>
              <a:t>suatu</a:t>
            </a:r>
            <a:r>
              <a:rPr lang="en-ID" b="1" dirty="0"/>
              <a:t> </a:t>
            </a:r>
            <a:r>
              <a:rPr lang="en-ID" b="1" dirty="0" err="1"/>
              <a:t>patung</a:t>
            </a:r>
            <a:r>
              <a:rPr lang="en-ID" b="1" dirty="0"/>
              <a:t> (</a:t>
            </a:r>
            <a:r>
              <a:rPr lang="en-ID" b="1" dirty="0" err="1"/>
              <a:t>meskipun</a:t>
            </a:r>
            <a:r>
              <a:rPr lang="en-ID" b="1" dirty="0"/>
              <a:t> </a:t>
            </a:r>
            <a:r>
              <a:rPr lang="en-ID" b="1" dirty="0" err="1"/>
              <a:t>patung</a:t>
            </a:r>
            <a:r>
              <a:rPr lang="en-ID" b="1" dirty="0"/>
              <a:t> </a:t>
            </a:r>
            <a:r>
              <a:rPr lang="en-ID" b="1" dirty="0" err="1"/>
              <a:t>itu</a:t>
            </a:r>
            <a:r>
              <a:rPr lang="en-ID" b="1" dirty="0"/>
              <a:t> </a:t>
            </a:r>
            <a:r>
              <a:rPr lang="en-ID" b="1" dirty="0" err="1"/>
              <a:t>menggambarkan</a:t>
            </a:r>
            <a:r>
              <a:rPr lang="en-ID" b="1" dirty="0"/>
              <a:t> Allah </a:t>
            </a:r>
            <a:r>
              <a:rPr lang="en-ID" b="1" dirty="0" err="1"/>
              <a:t>sendiri</a:t>
            </a:r>
            <a:r>
              <a:rPr lang="en-ID" b="1" dirty="0"/>
              <a:t>, </a:t>
            </a:r>
            <a:r>
              <a:rPr lang="en-ID" b="1" dirty="0" err="1"/>
              <a:t>Kristus</a:t>
            </a:r>
            <a:r>
              <a:rPr lang="en-ID" b="1" dirty="0"/>
              <a:t>, </a:t>
            </a:r>
            <a:r>
              <a:rPr lang="en-ID" b="1" dirty="0" err="1"/>
              <a:t>atau</a:t>
            </a:r>
            <a:r>
              <a:rPr lang="en-ID" b="1" dirty="0"/>
              <a:t> orang-orang kudus-Nya) </a:t>
            </a:r>
            <a:r>
              <a:rPr lang="en-ID" b="1" dirty="0" err="1"/>
              <a:t>berarti</a:t>
            </a:r>
            <a:r>
              <a:rPr lang="en-ID" b="1" dirty="0"/>
              <a:t> </a:t>
            </a:r>
            <a:r>
              <a:rPr lang="en-ID" b="1" dirty="0" err="1"/>
              <a:t>melanggar</a:t>
            </a:r>
            <a:r>
              <a:rPr lang="en-ID" b="1" dirty="0"/>
              <a:t> Hukum Allah (</a:t>
            </a:r>
            <a:r>
              <a:rPr lang="en-ID" b="1" dirty="0" err="1"/>
              <a:t>Kel</a:t>
            </a:r>
            <a:r>
              <a:rPr lang="en-ID" b="1" dirty="0"/>
              <a:t> 20:3-6) dan, oleh </a:t>
            </a:r>
            <a:r>
              <a:rPr lang="en-ID" b="1" dirty="0" err="1"/>
              <a:t>karena</a:t>
            </a:r>
            <a:r>
              <a:rPr lang="en-ID" b="1" dirty="0"/>
              <a:t> </a:t>
            </a:r>
            <a:r>
              <a:rPr lang="en-ID" b="1" dirty="0" err="1"/>
              <a:t>itu</a:t>
            </a:r>
            <a:r>
              <a:rPr lang="en-ID" b="1" dirty="0"/>
              <a:t>, </a:t>
            </a:r>
            <a:r>
              <a:rPr lang="en-ID" b="1" dirty="0" err="1"/>
              <a:t>jatuh</a:t>
            </a:r>
            <a:r>
              <a:rPr lang="en-ID" b="1" dirty="0"/>
              <a:t> </a:t>
            </a:r>
            <a:r>
              <a:rPr lang="en-ID" b="1" dirty="0" err="1"/>
              <a:t>ke</a:t>
            </a:r>
            <a:r>
              <a:rPr lang="en-ID" b="1" dirty="0"/>
              <a:t> </a:t>
            </a:r>
            <a:r>
              <a:rPr lang="en-ID" b="1" dirty="0" err="1"/>
              <a:t>dalam</a:t>
            </a:r>
            <a:r>
              <a:rPr lang="en-ID" b="1" dirty="0"/>
              <a:t> </a:t>
            </a:r>
            <a:r>
              <a:rPr lang="en-ID" b="1" dirty="0" err="1"/>
              <a:t>dosa</a:t>
            </a:r>
            <a:r>
              <a:rPr lang="en-ID" b="1" dirty="0"/>
              <a:t> dan </a:t>
            </a:r>
            <a:r>
              <a:rPr lang="en-ID" b="1" dirty="0" err="1"/>
              <a:t>kerusakan</a:t>
            </a:r>
            <a:r>
              <a:rPr lang="en-ID" b="1" dirty="0"/>
              <a:t>.</a:t>
            </a:r>
            <a:endParaRPr lang="en" b="1" dirty="0"/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1450695"/>
            <a:ext cx="2772598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6925" y="3860081"/>
            <a:ext cx="3200400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159225" y="3719648"/>
            <a:ext cx="56052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Berhala</a:t>
            </a:r>
            <a:r>
              <a:rPr lang="en-ID" b="1" dirty="0"/>
              <a:t> </a:t>
            </a:r>
            <a:r>
              <a:rPr lang="en-ID" b="1" dirty="0" err="1"/>
              <a:t>apa</a:t>
            </a:r>
            <a:r>
              <a:rPr lang="en-ID" b="1" dirty="0"/>
              <a:t> </a:t>
            </a:r>
            <a:r>
              <a:rPr lang="en-ID" b="1" dirty="0" err="1"/>
              <a:t>saja</a:t>
            </a:r>
            <a:r>
              <a:rPr lang="en-ID" b="1" dirty="0"/>
              <a:t> yang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sembah</a:t>
            </a:r>
            <a:r>
              <a:rPr lang="en-ID" b="1" dirty="0"/>
              <a:t>? Anda </a:t>
            </a:r>
            <a:r>
              <a:rPr lang="en-ID" b="1" dirty="0" err="1"/>
              <a:t>dapat</a:t>
            </a:r>
            <a:r>
              <a:rPr lang="en-ID" b="1" dirty="0"/>
              <a:t> </a:t>
            </a:r>
            <a:r>
              <a:rPr lang="en-ID" b="1" dirty="0" err="1"/>
              <a:t>membuat</a:t>
            </a:r>
            <a:r>
              <a:rPr lang="en-ID" b="1" dirty="0"/>
              <a:t> daftar Anda </a:t>
            </a:r>
            <a:r>
              <a:rPr lang="en-ID" b="1" dirty="0" err="1"/>
              <a:t>sendiri</a:t>
            </a:r>
            <a:r>
              <a:rPr lang="en-ID" b="1" dirty="0"/>
              <a:t>. </a:t>
            </a:r>
            <a:r>
              <a:rPr lang="en-ID" b="1" dirty="0" err="1"/>
              <a:t>Beberapa</a:t>
            </a:r>
            <a:r>
              <a:rPr lang="en-ID" b="1" dirty="0"/>
              <a:t> saran: </a:t>
            </a:r>
            <a:r>
              <a:rPr lang="en-ID" b="1" dirty="0" err="1"/>
              <a:t>kesombongan</a:t>
            </a:r>
            <a:r>
              <a:rPr lang="en-ID" b="1" dirty="0"/>
              <a:t>, uang, </a:t>
            </a:r>
            <a:r>
              <a:rPr lang="en-ID" b="1" dirty="0" err="1"/>
              <a:t>kekuasaan</a:t>
            </a:r>
            <a:r>
              <a:rPr lang="en-ID" b="1" dirty="0"/>
              <a:t>, </a:t>
            </a:r>
            <a:r>
              <a:rPr lang="en-ID" b="1" dirty="0" err="1"/>
              <a:t>seks</a:t>
            </a:r>
            <a:r>
              <a:rPr lang="en-ID" b="1" dirty="0"/>
              <a:t>, </a:t>
            </a:r>
            <a:r>
              <a:rPr lang="en-ID" b="1" dirty="0" err="1"/>
              <a:t>makanan</a:t>
            </a:r>
            <a:r>
              <a:rPr lang="en-ID" b="1" dirty="0"/>
              <a:t>, </a:t>
            </a:r>
            <a:r>
              <a:rPr lang="en-ID" b="1" dirty="0" err="1"/>
              <a:t>pekerjaan</a:t>
            </a:r>
            <a:r>
              <a:rPr lang="en-ID" b="1" dirty="0"/>
              <a:t>, media </a:t>
            </a:r>
            <a:r>
              <a:rPr lang="en-ID" b="1" dirty="0" err="1"/>
              <a:t>sosial</a:t>
            </a:r>
            <a:r>
              <a:rPr lang="en-ID" b="1" dirty="0"/>
              <a:t>…</a:t>
            </a:r>
            <a:endParaRPr lang="en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562730" y="2484475"/>
            <a:ext cx="7609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Apa</a:t>
            </a:r>
            <a:r>
              <a:rPr lang="en-ID" b="1" dirty="0"/>
              <a:t> </a:t>
            </a:r>
            <a:r>
              <a:rPr lang="en-ID" b="1" dirty="0" err="1"/>
              <a:t>itu</a:t>
            </a:r>
            <a:r>
              <a:rPr lang="en-ID" b="1" dirty="0"/>
              <a:t> </a:t>
            </a:r>
            <a:r>
              <a:rPr lang="en-ID" b="1" dirty="0" err="1"/>
              <a:t>penyembahan</a:t>
            </a:r>
            <a:r>
              <a:rPr lang="en-ID" b="1" dirty="0"/>
              <a:t> </a:t>
            </a:r>
            <a:r>
              <a:rPr lang="en-ID" b="1" dirty="0" err="1"/>
              <a:t>berhala</a:t>
            </a:r>
            <a:r>
              <a:rPr lang="en-ID" b="1" dirty="0"/>
              <a:t> </a:t>
            </a:r>
            <a:r>
              <a:rPr lang="en-ID" b="1" dirty="0" err="1"/>
              <a:t>abad</a:t>
            </a:r>
            <a:r>
              <a:rPr lang="en-ID" b="1" dirty="0"/>
              <a:t> ke-21? </a:t>
            </a:r>
            <a:r>
              <a:rPr lang="en-ID" b="1" dirty="0" err="1"/>
              <a:t>Penyembahan</a:t>
            </a:r>
            <a:r>
              <a:rPr lang="en-ID" b="1" dirty="0"/>
              <a:t> </a:t>
            </a:r>
            <a:r>
              <a:rPr lang="en-ID" b="1" dirty="0" err="1"/>
              <a:t>berhala</a:t>
            </a:r>
            <a:r>
              <a:rPr lang="en-ID" b="1" dirty="0"/>
              <a:t> </a:t>
            </a:r>
            <a:r>
              <a:rPr lang="en-ID" b="1" dirty="0" err="1"/>
              <a:t>adalah</a:t>
            </a:r>
            <a:r>
              <a:rPr lang="en-ID" b="1" dirty="0"/>
              <a:t> </a:t>
            </a:r>
            <a:r>
              <a:rPr lang="en-ID" b="1" dirty="0" err="1"/>
              <a:t>menyembah</a:t>
            </a:r>
            <a:r>
              <a:rPr lang="en-ID" b="1" dirty="0"/>
              <a:t> </a:t>
            </a:r>
            <a:r>
              <a:rPr lang="en-ID" b="1" dirty="0" err="1"/>
              <a:t>sesuatu</a:t>
            </a:r>
            <a:r>
              <a:rPr lang="en-ID" b="1" dirty="0"/>
              <a:t> yang </a:t>
            </a:r>
            <a:r>
              <a:rPr lang="en-ID" b="1" dirty="0" err="1"/>
              <a:t>menggantikan</a:t>
            </a:r>
            <a:r>
              <a:rPr lang="en-ID" b="1" dirty="0"/>
              <a:t> Allah. </a:t>
            </a:r>
            <a:r>
              <a:rPr lang="en-ID" b="1" dirty="0" err="1"/>
              <a:t>Berhala</a:t>
            </a:r>
            <a:r>
              <a:rPr lang="en-ID" b="1" dirty="0"/>
              <a:t> </a:t>
            </a:r>
            <a:r>
              <a:rPr lang="en-ID" b="1" dirty="0" err="1"/>
              <a:t>adalah</a:t>
            </a:r>
            <a:r>
              <a:rPr lang="en-ID" b="1" dirty="0"/>
              <a:t> </a:t>
            </a:r>
            <a:r>
              <a:rPr lang="en-ID" b="1" dirty="0" err="1"/>
              <a:t>segala</a:t>
            </a:r>
            <a:r>
              <a:rPr lang="en-ID" b="1" dirty="0"/>
              <a:t> </a:t>
            </a:r>
            <a:r>
              <a:rPr lang="en-ID" b="1" dirty="0" err="1"/>
              <a:t>sesuatu</a:t>
            </a:r>
            <a:r>
              <a:rPr lang="en-ID" b="1" dirty="0"/>
              <a:t> yang </a:t>
            </a:r>
            <a:r>
              <a:rPr lang="en-ID" b="1" dirty="0" err="1"/>
              <a:t>lebih</a:t>
            </a:r>
            <a:r>
              <a:rPr lang="en-ID" b="1" dirty="0"/>
              <a:t> </a:t>
            </a:r>
            <a:r>
              <a:rPr lang="en-ID" b="1" dirty="0" err="1"/>
              <a:t>memikat</a:t>
            </a:r>
            <a:r>
              <a:rPr lang="en-ID" b="1" dirty="0"/>
              <a:t> </a:t>
            </a:r>
            <a:r>
              <a:rPr lang="en-ID" b="1" dirty="0" err="1"/>
              <a:t>imajinasi</a:t>
            </a:r>
            <a:r>
              <a:rPr lang="en-ID" b="1" dirty="0"/>
              <a:t>, </a:t>
            </a:r>
            <a:r>
              <a:rPr lang="en-ID" b="1" dirty="0" err="1"/>
              <a:t>kasih</a:t>
            </a:r>
            <a:r>
              <a:rPr lang="en-ID" b="1" dirty="0"/>
              <a:t> </a:t>
            </a:r>
            <a:r>
              <a:rPr lang="en-ID" b="1" dirty="0" err="1"/>
              <a:t>sayang</a:t>
            </a:r>
            <a:r>
              <a:rPr lang="en-ID" b="1" dirty="0"/>
              <a:t>, </a:t>
            </a:r>
            <a:r>
              <a:rPr lang="en-ID" b="1" dirty="0" err="1"/>
              <a:t>waktu</a:t>
            </a:r>
            <a:r>
              <a:rPr lang="en-ID" b="1" dirty="0"/>
              <a:t>, dan </a:t>
            </a:r>
            <a:r>
              <a:rPr lang="en-ID" b="1" dirty="0" err="1"/>
              <a:t>pikiran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daripada</a:t>
            </a:r>
            <a:r>
              <a:rPr lang="en-ID" b="1" dirty="0"/>
              <a:t> Allah, dan yang </a:t>
            </a:r>
            <a:r>
              <a:rPr lang="en-ID" b="1" dirty="0" err="1"/>
              <a:t>memperbudak</a:t>
            </a:r>
            <a:r>
              <a:rPr lang="en-ID" b="1" dirty="0"/>
              <a:t> </a:t>
            </a:r>
            <a:r>
              <a:rPr lang="en-ID" b="1" dirty="0" err="1"/>
              <a:t>pikiran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.</a:t>
            </a:r>
            <a:endParaRPr lang="en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B1E159-F00E-A6E2-067D-9F35FE87D416}"/>
              </a:ext>
            </a:extLst>
          </p:cNvPr>
          <p:cNvSpPr txBox="1"/>
          <p:nvPr/>
        </p:nvSpPr>
        <p:spPr>
          <a:xfrm>
            <a:off x="159225" y="4920306"/>
            <a:ext cx="56052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Apa</a:t>
            </a:r>
            <a:r>
              <a:rPr lang="en-ID" b="1" dirty="0"/>
              <a:t> yang </a:t>
            </a:r>
            <a:r>
              <a:rPr lang="en-ID" b="1" dirty="0" err="1"/>
              <a:t>tercakup</a:t>
            </a:r>
            <a:r>
              <a:rPr lang="en-ID" b="1" dirty="0"/>
              <a:t> </a:t>
            </a:r>
            <a:r>
              <a:rPr lang="en-ID" b="1" dirty="0" err="1"/>
              <a:t>dalam</a:t>
            </a:r>
            <a:r>
              <a:rPr lang="en-ID" b="1" dirty="0"/>
              <a:t> </a:t>
            </a:r>
            <a:r>
              <a:rPr lang="en-ID" b="1" dirty="0" err="1"/>
              <a:t>penyembahan</a:t>
            </a:r>
            <a:r>
              <a:rPr lang="en-ID" b="1" dirty="0"/>
              <a:t> </a:t>
            </a:r>
            <a:r>
              <a:rPr lang="en-ID" b="1" dirty="0" err="1"/>
              <a:t>berhala-berhala</a:t>
            </a:r>
            <a:r>
              <a:rPr lang="en-ID" b="1" dirty="0"/>
              <a:t> </a:t>
            </a:r>
            <a:r>
              <a:rPr lang="en-ID" b="1" dirty="0" err="1"/>
              <a:t>ini</a:t>
            </a:r>
            <a:r>
              <a:rPr lang="en-ID" b="1" dirty="0"/>
              <a:t>? </a:t>
            </a:r>
            <a:r>
              <a:rPr lang="en-ID" b="1" dirty="0" err="1"/>
              <a:t>Kepribadian</a:t>
            </a:r>
            <a:r>
              <a:rPr lang="en-ID" b="1" dirty="0"/>
              <a:t>, </a:t>
            </a:r>
            <a:r>
              <a:rPr lang="en-ID" b="1" dirty="0" err="1"/>
              <a:t>cara</a:t>
            </a:r>
            <a:r>
              <a:rPr lang="en-ID" b="1" dirty="0"/>
              <a:t> </a:t>
            </a:r>
            <a:r>
              <a:rPr lang="en-ID" b="1" dirty="0" err="1"/>
              <a:t>berpikir</a:t>
            </a:r>
            <a:r>
              <a:rPr lang="en-ID" b="1" dirty="0"/>
              <a:t>, </a:t>
            </a:r>
            <a:r>
              <a:rPr lang="en-ID" b="1" dirty="0" err="1"/>
              <a:t>emosi</a:t>
            </a:r>
            <a:r>
              <a:rPr lang="en-ID" b="1" dirty="0"/>
              <a:t>, dan </a:t>
            </a:r>
            <a:r>
              <a:rPr lang="en-ID" b="1" dirty="0" err="1"/>
              <a:t>bahkan</a:t>
            </a:r>
            <a:r>
              <a:rPr lang="en-ID" b="1" dirty="0"/>
              <a:t> </a:t>
            </a:r>
            <a:r>
              <a:rPr lang="en-ID" b="1" dirty="0" err="1"/>
              <a:t>kehidupan</a:t>
            </a:r>
            <a:r>
              <a:rPr lang="en-ID" b="1" dirty="0"/>
              <a:t> </a:t>
            </a:r>
            <a:r>
              <a:rPr lang="en-ID" b="1" dirty="0" err="1"/>
              <a:t>sosial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diubahkan</a:t>
            </a:r>
            <a:r>
              <a:rPr lang="en-ID" b="1" dirty="0"/>
              <a:t>. Kita </a:t>
            </a:r>
            <a:r>
              <a:rPr lang="en-ID" b="1" dirty="0" err="1"/>
              <a:t>menukar</a:t>
            </a:r>
            <a:r>
              <a:rPr lang="en-ID" b="1" dirty="0"/>
              <a:t> </a:t>
            </a:r>
            <a:r>
              <a:rPr lang="en-ID" b="1" dirty="0" err="1"/>
              <a:t>hubungan</a:t>
            </a:r>
            <a:r>
              <a:rPr lang="en-ID" b="1" dirty="0"/>
              <a:t> yang </a:t>
            </a:r>
            <a:r>
              <a:rPr lang="en-ID" b="1" dirty="0" err="1"/>
              <a:t>autentik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 Allah </a:t>
            </a:r>
            <a:r>
              <a:rPr lang="en-ID" b="1" dirty="0" err="1"/>
              <a:t>dengan</a:t>
            </a:r>
            <a:r>
              <a:rPr lang="en-ID" b="1" dirty="0"/>
              <a:t> </a:t>
            </a:r>
            <a:r>
              <a:rPr lang="en-ID" b="1" dirty="0" err="1"/>
              <a:t>interaksi</a:t>
            </a:r>
            <a:r>
              <a:rPr lang="en-ID" b="1" dirty="0"/>
              <a:t> yang </a:t>
            </a:r>
            <a:r>
              <a:rPr lang="en-ID" b="1" dirty="0" err="1"/>
              <a:t>hampa</a:t>
            </a:r>
            <a:r>
              <a:rPr lang="en-ID" b="1" dirty="0"/>
              <a:t> dan </a:t>
            </a:r>
            <a:r>
              <a:rPr lang="en-ID" b="1" dirty="0" err="1"/>
              <a:t>tak</a:t>
            </a:r>
            <a:r>
              <a:rPr lang="en-ID" b="1" dirty="0"/>
              <a:t> </a:t>
            </a:r>
            <a:r>
              <a:rPr lang="en-ID" b="1" dirty="0" err="1"/>
              <a:t>berarti</a:t>
            </a:r>
            <a:r>
              <a:rPr lang="en-ID" b="1" dirty="0"/>
              <a:t> yang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dapat</a:t>
            </a:r>
            <a:r>
              <a:rPr lang="en-ID" b="1" dirty="0"/>
              <a:t> </a:t>
            </a:r>
            <a:r>
              <a:rPr lang="en-ID" b="1" dirty="0" err="1"/>
              <a:t>menyelamatkan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.</a:t>
            </a:r>
            <a:endParaRPr lang="en" b="1" dirty="0"/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3069177" y="4978114"/>
            <a:ext cx="885319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" sz="96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SYAFAAT</a:t>
            </a: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53156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“BERBALIKLAH DARI MURKA-MU YANG BERNYALA-NYALA ITU!”</a:t>
            </a:r>
            <a:endParaRPr lang="en" sz="2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127820" y="413048"/>
            <a:ext cx="119363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Mengapakah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orang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Mesir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berkata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membawa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keluar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dengan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maksud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menimpakan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malapetaka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membunuh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gunung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membinasakannya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muka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bumi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Berbaliklah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murka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-Mu yang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bernyala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-nyala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menyesallah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karena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malapetaka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yang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hendak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Kaudatangkan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umat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-Mu.</a:t>
            </a: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(Keluaran 32:12)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949677" y="1550037"/>
            <a:ext cx="5820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Allah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berfirman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kepada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Musa, “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Sebab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bangsamu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kaupimpin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keluar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dari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tanah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Mesir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telah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rusak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lakunya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(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32:7).</a:t>
            </a:r>
            <a:endParaRPr lang="en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9665110" y="4355690"/>
            <a:ext cx="2399070" cy="24431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105" y="1648288"/>
            <a:ext cx="3212075" cy="255841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2022004" y="4484109"/>
            <a:ext cx="75774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Murka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Allah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memang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adil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tetapi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Musa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bahwa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kasih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karunia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mengalahkan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penghakiman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Yakobus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2:13). Setelah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bersyafaat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bagi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Israel, dan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yakin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bahwa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Allah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telah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meredakan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amarahnya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marah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turun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dari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gunung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32:12-15).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Melihat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kemurtadan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itu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mematahkan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simbol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perjanjian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loh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batu (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32:19).</a:t>
            </a:r>
            <a:endParaRPr lang="en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949677" y="2546390"/>
            <a:ext cx="58206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Musa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bereaksi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tepat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“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Mereka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bukanlah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bangsaku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melainkan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bangsaMu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membawa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mereka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keluar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melainkan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Engkau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32:11). Allah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meminta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Musa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untuk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membiarkannya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membinasakan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Israel (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32:10),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tetapi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Musa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menolak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memberikan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izin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tersebut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2022004" y="6077977"/>
            <a:ext cx="757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Setelah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mendengarkan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alasan-alasan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lemah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saudaranya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Musa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bertindak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tegas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untuk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menghentikan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amukan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itu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32:20-28).</a:t>
            </a:r>
            <a:endParaRPr lang="en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1269</Words>
  <Application>Microsoft Office PowerPoint</Application>
  <PresentationFormat>Panorámica</PresentationFormat>
  <Paragraphs>49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Constantia</vt:lpstr>
      <vt:lpstr>Comic Sans MS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117</cp:revision>
  <dcterms:created xsi:type="dcterms:W3CDTF">2025-08-02T14:02:20Z</dcterms:created>
  <dcterms:modified xsi:type="dcterms:W3CDTF">2025-09-17T05:42:08Z</dcterms:modified>
</cp:coreProperties>
</file>