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605" autoAdjust="0"/>
  </p:normalViewPr>
  <p:slideViewPr>
    <p:cSldViewPr snapToGrid="0">
      <p:cViewPr varScale="1">
        <p:scale>
          <a:sx n="75" d="100"/>
          <a:sy n="75" d="100"/>
        </p:scale>
        <p:origin x="18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ID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Kemah </a:t>
          </a:r>
          <a:r>
            <a:rPr lang="en-ID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Suci</a:t>
          </a:r>
          <a:r>
            <a:rPr lang="en-ID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Tempat</a:t>
          </a:r>
          <a:r>
            <a:rPr lang="en-ID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Kudus dan </a:t>
          </a:r>
          <a:r>
            <a:rPr lang="en-ID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Mahakudus</a:t>
          </a:r>
          <a:r>
            <a:rPr lang="en-ID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Tabut</a:t>
          </a: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Meja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roti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sajian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Kaki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Mezbah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pedupaan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ID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Mezbah</a:t>
          </a:r>
          <a:r>
            <a:rPr lang="en-ID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korban </a:t>
          </a:r>
          <a:r>
            <a:rPr lang="en-ID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bakaran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Bejana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pembasuhan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Pelataran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Baju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Tutup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dada</a:t>
          </a: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ID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Pakaian</a:t>
          </a:r>
          <a:r>
            <a:rPr lang="en-ID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lainnya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ID" sz="2000" b="1" noProof="0" dirty="0"/>
            <a:t>Allah </a:t>
          </a:r>
          <a:r>
            <a:rPr lang="en-ID" sz="2000" b="1" noProof="0" dirty="0" err="1"/>
            <a:t>membenci</a:t>
          </a:r>
          <a:r>
            <a:rPr lang="en-ID" sz="2000" b="1" noProof="0" dirty="0"/>
            <a:t> </a:t>
          </a:r>
          <a:r>
            <a:rPr lang="en-ID" sz="2000" b="1" noProof="0" dirty="0" err="1"/>
            <a:t>dosa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ID" sz="2000" b="1" noProof="0" dirty="0"/>
            <a:t>Allah </a:t>
          </a:r>
          <a:r>
            <a:rPr lang="en-ID" sz="2000" b="1" noProof="0" dirty="0" err="1"/>
            <a:t>menyelamatkan</a:t>
          </a:r>
          <a:r>
            <a:rPr lang="en-ID" sz="2000" b="1" noProof="0" dirty="0"/>
            <a:t> orang </a:t>
          </a:r>
          <a:r>
            <a:rPr lang="en-ID" sz="2000" b="1" noProof="0" dirty="0" err="1"/>
            <a:t>berdosa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ID" sz="2000" b="1" noProof="0" dirty="0"/>
            <a:t>Allah </a:t>
          </a:r>
          <a:r>
            <a:rPr lang="en-ID" sz="2000" b="1" noProof="0" dirty="0" err="1"/>
            <a:t>akan</a:t>
          </a:r>
          <a:r>
            <a:rPr lang="en-ID" sz="2000" b="1" noProof="0" dirty="0"/>
            <a:t> </a:t>
          </a:r>
          <a:r>
            <a:rPr lang="en-ID" sz="2000" b="1" noProof="0" dirty="0" err="1"/>
            <a:t>membinasakan</a:t>
          </a:r>
          <a:r>
            <a:rPr lang="en-ID" sz="2000" b="1" noProof="0" dirty="0"/>
            <a:t> orang </a:t>
          </a:r>
          <a:r>
            <a:rPr lang="en-ID" sz="2000" b="1" noProof="0" dirty="0" err="1"/>
            <a:t>jahat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sv-SE" sz="1800" b="1" noProof="0" dirty="0"/>
            <a:t>Allah menjamin masa depan yang gemilang bagi kita</a:t>
          </a:r>
          <a:endParaRPr lang="en-US" sz="18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Kemah </a:t>
          </a:r>
          <a:r>
            <a:rPr lang="en-ID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Suci</a:t>
          </a:r>
          <a:r>
            <a:rPr lang="en-ID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Tempat</a:t>
          </a:r>
          <a:r>
            <a:rPr lang="en-ID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Kudus dan </a:t>
          </a:r>
          <a:r>
            <a:rPr lang="en-ID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Mahakudus</a:t>
          </a:r>
          <a:r>
            <a:rPr lang="en-ID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Tabut</a:t>
          </a: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Meja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roti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sajian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Kaki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Mezbah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pedupaan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Mezbah</a:t>
          </a:r>
          <a:r>
            <a:rPr lang="en-ID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korban </a:t>
          </a:r>
          <a:r>
            <a:rPr lang="en-ID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bakaran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Bejana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pembasuhan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Pelataran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Baju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Tutup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dada</a:t>
          </a: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Pakaian</a:t>
          </a:r>
          <a:r>
            <a:rPr lang="en-ID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lainnya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292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noProof="0" dirty="0"/>
            <a:t>Allah </a:t>
          </a:r>
          <a:r>
            <a:rPr lang="en-ID" sz="2000" b="1" kern="1200" noProof="0" dirty="0" err="1"/>
            <a:t>membenci</a:t>
          </a:r>
          <a:r>
            <a:rPr lang="en-ID" sz="2000" b="1" kern="1200" noProof="0" dirty="0"/>
            <a:t> </a:t>
          </a:r>
          <a:r>
            <a:rPr lang="en-ID" sz="2000" b="1" kern="1200" noProof="0" dirty="0" err="1"/>
            <a:t>dosa</a:t>
          </a:r>
          <a:endParaRPr lang="en-US" sz="2000" kern="1200" noProof="0" dirty="0"/>
        </a:p>
      </dsp:txBody>
      <dsp:txXfrm>
        <a:off x="22330" y="22622"/>
        <a:ext cx="4663946" cy="412773"/>
      </dsp:txXfrm>
    </dsp:sp>
    <dsp:sp modelId="{49FB8278-23E9-44B1-B0E9-2B687210E11D}">
      <dsp:nvSpPr>
        <dsp:cNvPr id="0" name=""/>
        <dsp:cNvSpPr/>
      </dsp:nvSpPr>
      <dsp:spPr>
        <a:xfrm>
          <a:off x="0" y="46685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noProof="0" dirty="0"/>
            <a:t>Allah </a:t>
          </a:r>
          <a:r>
            <a:rPr lang="en-ID" sz="2000" b="1" kern="1200" noProof="0" dirty="0" err="1"/>
            <a:t>menyelamatkan</a:t>
          </a:r>
          <a:r>
            <a:rPr lang="en-ID" sz="2000" b="1" kern="1200" noProof="0" dirty="0"/>
            <a:t> orang </a:t>
          </a:r>
          <a:r>
            <a:rPr lang="en-ID" sz="2000" b="1" kern="1200" noProof="0" dirty="0" err="1"/>
            <a:t>berdosa</a:t>
          </a:r>
          <a:endParaRPr lang="en-US" sz="2000" kern="1200" noProof="0" dirty="0"/>
        </a:p>
      </dsp:txBody>
      <dsp:txXfrm>
        <a:off x="22330" y="489181"/>
        <a:ext cx="4663946" cy="412773"/>
      </dsp:txXfrm>
    </dsp:sp>
    <dsp:sp modelId="{C188DD80-2EA5-48DD-A3DA-B408111F1352}">
      <dsp:nvSpPr>
        <dsp:cNvPr id="0" name=""/>
        <dsp:cNvSpPr/>
      </dsp:nvSpPr>
      <dsp:spPr>
        <a:xfrm>
          <a:off x="0" y="93341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noProof="0" dirty="0"/>
            <a:t>Allah </a:t>
          </a:r>
          <a:r>
            <a:rPr lang="en-ID" sz="2000" b="1" kern="1200" noProof="0" dirty="0" err="1"/>
            <a:t>akan</a:t>
          </a:r>
          <a:r>
            <a:rPr lang="en-ID" sz="2000" b="1" kern="1200" noProof="0" dirty="0"/>
            <a:t> </a:t>
          </a:r>
          <a:r>
            <a:rPr lang="en-ID" sz="2000" b="1" kern="1200" noProof="0" dirty="0" err="1"/>
            <a:t>membinasakan</a:t>
          </a:r>
          <a:r>
            <a:rPr lang="en-ID" sz="2000" b="1" kern="1200" noProof="0" dirty="0"/>
            <a:t> orang </a:t>
          </a:r>
          <a:r>
            <a:rPr lang="en-ID" sz="2000" b="1" kern="1200" noProof="0" dirty="0" err="1"/>
            <a:t>jahat</a:t>
          </a:r>
          <a:endParaRPr lang="en-US" sz="2000" kern="1200" noProof="0" dirty="0"/>
        </a:p>
      </dsp:txBody>
      <dsp:txXfrm>
        <a:off x="22330" y="955741"/>
        <a:ext cx="4663946" cy="412773"/>
      </dsp:txXfrm>
    </dsp:sp>
    <dsp:sp modelId="{CF501F27-D192-4894-A090-DEB699832C3E}">
      <dsp:nvSpPr>
        <dsp:cNvPr id="0" name=""/>
        <dsp:cNvSpPr/>
      </dsp:nvSpPr>
      <dsp:spPr>
        <a:xfrm>
          <a:off x="0" y="139997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noProof="0" dirty="0"/>
            <a:t>Allah menjamin masa depan yang gemilang bagi kita</a:t>
          </a:r>
          <a:endParaRPr lang="en-US" sz="1800" kern="1200" noProof="0" dirty="0"/>
        </a:p>
      </dsp:txBody>
      <dsp:txXfrm>
        <a:off x="22330" y="1422301"/>
        <a:ext cx="4663946" cy="412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 err="1"/>
              <a:t>Pendahuluan</a:t>
            </a:r>
            <a:r>
              <a:rPr lang="en-ID" b="1" dirty="0"/>
              <a:t>:</a:t>
            </a:r>
            <a:r>
              <a:rPr lang="en-ID" dirty="0"/>
              <a:t> </a:t>
            </a:r>
          </a:p>
          <a:p>
            <a:endParaRPr lang="en-ID" dirty="0"/>
          </a:p>
          <a:p>
            <a:r>
              <a:rPr lang="en-ID" dirty="0" err="1"/>
              <a:t>Sebelum</a:t>
            </a:r>
            <a:r>
              <a:rPr lang="en-ID" dirty="0"/>
              <a:t> orang Israel </a:t>
            </a:r>
            <a:r>
              <a:rPr lang="en-ID" dirty="0" err="1"/>
              <a:t>mulai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 di </a:t>
            </a:r>
            <a:r>
              <a:rPr lang="en-ID" dirty="0" err="1"/>
              <a:t>tabernakel</a:t>
            </a:r>
            <a:r>
              <a:rPr lang="en-ID" dirty="0"/>
              <a:t>, </a:t>
            </a:r>
            <a:r>
              <a:rPr lang="en-ID" dirty="0" err="1"/>
              <a:t>ajaran</a:t>
            </a:r>
            <a:r>
              <a:rPr lang="en-ID" dirty="0"/>
              <a:t> dan </a:t>
            </a:r>
            <a:r>
              <a:rPr lang="en-ID" dirty="0" err="1"/>
              <a:t>pengingat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disampaikan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pemeliharaan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Sabat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35:1-3).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 di </a:t>
            </a:r>
            <a:r>
              <a:rPr lang="en-ID" dirty="0" err="1"/>
              <a:t>tempat</a:t>
            </a:r>
            <a:r>
              <a:rPr lang="en-ID" dirty="0"/>
              <a:t> kudus, orang-orang </a:t>
            </a:r>
            <a:r>
              <a:rPr lang="en-ID" dirty="0" err="1"/>
              <a:t>perlu</a:t>
            </a:r>
            <a:r>
              <a:rPr lang="en-ID" dirty="0"/>
              <a:t> </a:t>
            </a:r>
            <a:r>
              <a:rPr lang="en-ID" dirty="0" err="1"/>
              <a:t>menghormati</a:t>
            </a:r>
            <a:r>
              <a:rPr lang="en-ID" dirty="0"/>
              <a:t> dan </a:t>
            </a:r>
            <a:r>
              <a:rPr lang="en-ID" dirty="0" err="1"/>
              <a:t>merayakan</a:t>
            </a:r>
            <a:r>
              <a:rPr lang="en-ID" dirty="0"/>
              <a:t> "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Sabat</a:t>
            </a:r>
            <a:r>
              <a:rPr lang="en-ID" dirty="0"/>
              <a:t> </a:t>
            </a:r>
            <a:r>
              <a:rPr lang="en-ID" dirty="0" err="1"/>
              <a:t>istirahat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" (</a:t>
            </a:r>
            <a:r>
              <a:rPr lang="en-ID" dirty="0" err="1"/>
              <a:t>Keluaran</a:t>
            </a:r>
            <a:r>
              <a:rPr lang="en-ID" dirty="0"/>
              <a:t>. 35:2, NKJV).</a:t>
            </a:r>
          </a:p>
          <a:p>
            <a:endParaRPr lang="en-ID" dirty="0"/>
          </a:p>
          <a:p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memberi</a:t>
            </a:r>
            <a:r>
              <a:rPr lang="en-ID" dirty="0"/>
              <a:t> Musa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cetak</a:t>
            </a:r>
            <a:r>
              <a:rPr lang="en-ID" dirty="0"/>
              <a:t> </a:t>
            </a:r>
            <a:r>
              <a:rPr lang="en-ID" dirty="0" err="1"/>
              <a:t>biru</a:t>
            </a:r>
            <a:r>
              <a:rPr lang="en-ID" dirty="0"/>
              <a:t> </a:t>
            </a:r>
            <a:r>
              <a:rPr lang="en-ID" dirty="0" err="1"/>
              <a:t>tabernakel</a:t>
            </a:r>
            <a:r>
              <a:rPr lang="en-ID" dirty="0"/>
              <a:t>, juga 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kemah</a:t>
            </a:r>
            <a:r>
              <a:rPr lang="en-ID" dirty="0"/>
              <a:t> </a:t>
            </a:r>
            <a:r>
              <a:rPr lang="en-ID" dirty="0" err="1"/>
              <a:t>pertemuan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instruksi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membangunnya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 25–31). </a:t>
            </a:r>
            <a:r>
              <a:rPr lang="en-ID" dirty="0" err="1"/>
              <a:t>Sekarang</a:t>
            </a:r>
            <a:r>
              <a:rPr lang="en-ID" dirty="0"/>
              <a:t> </a:t>
            </a:r>
            <a:r>
              <a:rPr lang="en-ID" dirty="0" err="1"/>
              <a:t>saatnya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tiba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membangunnya</a:t>
            </a:r>
            <a:r>
              <a:rPr lang="en-ID" dirty="0"/>
              <a:t>.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tabernakel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kali </a:t>
            </a:r>
            <a:r>
              <a:rPr lang="en-ID" dirty="0" err="1"/>
              <a:t>dikumpulkan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35:4–29, </a:t>
            </a:r>
            <a:r>
              <a:rPr lang="en-ID" dirty="0" err="1"/>
              <a:t>Keluaran</a:t>
            </a:r>
            <a:r>
              <a:rPr lang="en-ID" dirty="0"/>
              <a:t> 36:4–7),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pengrajin</a:t>
            </a:r>
            <a:r>
              <a:rPr lang="en-ID" dirty="0"/>
              <a:t> (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wanita</a:t>
            </a:r>
            <a:r>
              <a:rPr lang="en-ID" dirty="0"/>
              <a:t>, 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 35:25, 26) </a:t>
            </a:r>
            <a:r>
              <a:rPr lang="en-ID" dirty="0" err="1"/>
              <a:t>diberkahi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Roh</a:t>
            </a:r>
            <a:r>
              <a:rPr lang="en-ID" dirty="0"/>
              <a:t> Allah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 di </a:t>
            </a:r>
            <a:r>
              <a:rPr lang="en-ID" dirty="0" err="1"/>
              <a:t>tempat</a:t>
            </a:r>
            <a:r>
              <a:rPr lang="en-ID" dirty="0"/>
              <a:t> kudus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terampil</a:t>
            </a:r>
            <a:r>
              <a:rPr lang="en-ID" dirty="0"/>
              <a:t> dan </a:t>
            </a:r>
            <a:r>
              <a:rPr lang="en-ID" dirty="0" err="1"/>
              <a:t>artistik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 35:30-36:4), dan </a:t>
            </a:r>
            <a:r>
              <a:rPr lang="en-ID" dirty="0" err="1"/>
              <a:t>konstruksi</a:t>
            </a:r>
            <a:r>
              <a:rPr lang="en-ID" dirty="0"/>
              <a:t> </a:t>
            </a:r>
            <a:r>
              <a:rPr lang="en-ID" dirty="0" err="1"/>
              <a:t>dimulai</a:t>
            </a:r>
            <a:r>
              <a:rPr lang="en-ID" dirty="0"/>
              <a:t>. Jika </a:t>
            </a:r>
            <a:r>
              <a:rPr lang="en-ID" dirty="0" err="1"/>
              <a:t>pekerjaan</a:t>
            </a:r>
            <a:r>
              <a:rPr lang="en-ID" dirty="0"/>
              <a:t> yang </a:t>
            </a:r>
            <a:r>
              <a:rPr lang="en-ID" dirty="0" err="1"/>
              <a:t>rajin</a:t>
            </a:r>
            <a:r>
              <a:rPr lang="en-ID" dirty="0"/>
              <a:t> pada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pakaian</a:t>
            </a:r>
            <a:r>
              <a:rPr lang="en-ID" dirty="0"/>
              <a:t> </a:t>
            </a:r>
            <a:r>
              <a:rPr lang="en-ID" dirty="0" err="1"/>
              <a:t>disertakan</a:t>
            </a:r>
            <a:r>
              <a:rPr lang="en-ID" dirty="0"/>
              <a:t>, </a:t>
            </a:r>
            <a:r>
              <a:rPr lang="en-ID" dirty="0" err="1"/>
              <a:t>maka</a:t>
            </a:r>
            <a:r>
              <a:rPr lang="en-ID" dirty="0"/>
              <a:t>,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keseluruhan</a:t>
            </a:r>
            <a:r>
              <a:rPr lang="en-ID" dirty="0"/>
              <a:t>, </a:t>
            </a:r>
            <a:r>
              <a:rPr lang="en-ID" dirty="0" err="1"/>
              <a:t>sepuluh</a:t>
            </a:r>
            <a:r>
              <a:rPr lang="en-ID" dirty="0"/>
              <a:t> item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disiapkan</a:t>
            </a:r>
            <a:r>
              <a:rPr lang="en-ID" dirty="0"/>
              <a:t>:</a:t>
            </a:r>
          </a:p>
          <a:p>
            <a:endParaRPr lang="en-ID" dirty="0"/>
          </a:p>
          <a:p>
            <a:r>
              <a:rPr lang="en-ID" dirty="0"/>
              <a:t>*</a:t>
            </a:r>
            <a:r>
              <a:rPr lang="en-ID" dirty="0" err="1"/>
              <a:t>tabernakel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36:8–38),</a:t>
            </a:r>
          </a:p>
          <a:p>
            <a:r>
              <a:rPr lang="en-ID" dirty="0"/>
              <a:t>*</a:t>
            </a:r>
            <a:r>
              <a:rPr lang="en-ID" dirty="0" err="1"/>
              <a:t>bahtera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37:1-9),</a:t>
            </a:r>
          </a:p>
          <a:p>
            <a:r>
              <a:rPr lang="en-ID" dirty="0"/>
              <a:t>*</a:t>
            </a:r>
            <a:r>
              <a:rPr lang="en-ID" dirty="0" err="1"/>
              <a:t>meja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37:10-16),</a:t>
            </a:r>
          </a:p>
          <a:p>
            <a:r>
              <a:rPr lang="en-ID" dirty="0"/>
              <a:t>*kaki </a:t>
            </a:r>
            <a:r>
              <a:rPr lang="en-ID" dirty="0" err="1"/>
              <a:t>lampu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37:17–24),</a:t>
            </a:r>
          </a:p>
          <a:p>
            <a:r>
              <a:rPr lang="en-ID" dirty="0"/>
              <a:t>*altar </a:t>
            </a:r>
            <a:r>
              <a:rPr lang="en-ID" dirty="0" err="1"/>
              <a:t>dupa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37:25–28),</a:t>
            </a:r>
          </a:p>
          <a:p>
            <a:r>
              <a:rPr lang="en-ID" dirty="0"/>
              <a:t>*</a:t>
            </a:r>
            <a:r>
              <a:rPr lang="en-ID" dirty="0" err="1"/>
              <a:t>minyak</a:t>
            </a:r>
            <a:r>
              <a:rPr lang="en-ID" dirty="0"/>
              <a:t> </a:t>
            </a:r>
            <a:r>
              <a:rPr lang="en-ID" dirty="0" err="1"/>
              <a:t>urapan</a:t>
            </a:r>
            <a:r>
              <a:rPr lang="en-ID" dirty="0"/>
              <a:t> dan </a:t>
            </a:r>
            <a:r>
              <a:rPr lang="en-ID" dirty="0" err="1"/>
              <a:t>dupa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37:29),</a:t>
            </a:r>
          </a:p>
          <a:p>
            <a:r>
              <a:rPr lang="en-ID" dirty="0"/>
              <a:t>*</a:t>
            </a:r>
            <a:r>
              <a:rPr lang="en-ID" dirty="0" err="1"/>
              <a:t>mezbah</a:t>
            </a:r>
            <a:r>
              <a:rPr lang="en-ID" dirty="0"/>
              <a:t> korban </a:t>
            </a:r>
            <a:r>
              <a:rPr lang="en-ID" dirty="0" err="1"/>
              <a:t>bakaran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38:1-7),</a:t>
            </a:r>
          </a:p>
          <a:p>
            <a:r>
              <a:rPr lang="en-ID" dirty="0"/>
              <a:t>*</a:t>
            </a:r>
            <a:r>
              <a:rPr lang="en-ID" dirty="0" err="1"/>
              <a:t>baskom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mencuci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38:8),</a:t>
            </a:r>
          </a:p>
          <a:p>
            <a:r>
              <a:rPr lang="en-ID" dirty="0"/>
              <a:t>*</a:t>
            </a:r>
            <a:r>
              <a:rPr lang="en-ID" dirty="0" err="1"/>
              <a:t>halaman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38:9–20),</a:t>
            </a:r>
          </a:p>
          <a:p>
            <a:r>
              <a:rPr lang="en-ID" dirty="0"/>
              <a:t>*</a:t>
            </a:r>
            <a:r>
              <a:rPr lang="en-ID" dirty="0" err="1"/>
              <a:t>pakaian</a:t>
            </a:r>
            <a:r>
              <a:rPr lang="en-ID" dirty="0"/>
              <a:t> imam, </a:t>
            </a:r>
            <a:r>
              <a:rPr lang="en-ID" dirty="0" err="1"/>
              <a:t>efod</a:t>
            </a:r>
            <a:r>
              <a:rPr lang="en-ID" dirty="0"/>
              <a:t>, </a:t>
            </a:r>
            <a:r>
              <a:rPr lang="en-ID" dirty="0" err="1"/>
              <a:t>pelindung</a:t>
            </a:r>
            <a:r>
              <a:rPr lang="en-ID" dirty="0"/>
              <a:t> dada, dan </a:t>
            </a:r>
            <a:r>
              <a:rPr lang="en-ID" dirty="0" err="1"/>
              <a:t>pakaian</a:t>
            </a:r>
            <a:r>
              <a:rPr lang="en-ID" dirty="0"/>
              <a:t> imam </a:t>
            </a:r>
            <a:r>
              <a:rPr lang="en-ID" dirty="0" err="1"/>
              <a:t>lainnya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39:1–31).</a:t>
            </a:r>
          </a:p>
          <a:p>
            <a:endParaRPr lang="en-ID" dirty="0"/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 38:21-31, </a:t>
            </a:r>
            <a:r>
              <a:rPr lang="en-ID" dirty="0" err="1"/>
              <a:t>bahan</a:t>
            </a:r>
            <a:r>
              <a:rPr lang="en-ID" dirty="0"/>
              <a:t> yang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disebutkan</a:t>
            </a:r>
            <a:r>
              <a:rPr lang="en-ID" dirty="0"/>
              <a:t> (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1 ton </a:t>
            </a:r>
            <a:r>
              <a:rPr lang="en-ID" dirty="0" err="1"/>
              <a:t>emas</a:t>
            </a:r>
            <a:r>
              <a:rPr lang="en-ID" dirty="0"/>
              <a:t>, </a:t>
            </a:r>
            <a:r>
              <a:rPr lang="en-ID" dirty="0" err="1"/>
              <a:t>sekitar</a:t>
            </a:r>
            <a:r>
              <a:rPr lang="en-ID" dirty="0"/>
              <a:t> 3,75 ton </a:t>
            </a:r>
            <a:r>
              <a:rPr lang="en-ID" dirty="0" err="1"/>
              <a:t>perak</a:t>
            </a:r>
            <a:r>
              <a:rPr lang="en-ID" dirty="0"/>
              <a:t>, dan </a:t>
            </a:r>
            <a:r>
              <a:rPr lang="en-ID" dirty="0" err="1"/>
              <a:t>sekitar</a:t>
            </a:r>
            <a:r>
              <a:rPr lang="en-ID" dirty="0"/>
              <a:t> 2,5 ton </a:t>
            </a:r>
            <a:r>
              <a:rPr lang="en-ID" dirty="0" err="1"/>
              <a:t>perunggu</a:t>
            </a:r>
            <a:r>
              <a:rPr lang="en-ID" dirty="0"/>
              <a:t>). Musa </a:t>
            </a:r>
            <a:r>
              <a:rPr lang="en-ID" dirty="0" err="1"/>
              <a:t>memeriksa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pekerjaan</a:t>
            </a:r>
            <a:r>
              <a:rPr lang="en-ID" dirty="0"/>
              <a:t> di </a:t>
            </a:r>
            <a:r>
              <a:rPr lang="en-ID" dirty="0" err="1"/>
              <a:t>tabernakel</a:t>
            </a:r>
            <a:r>
              <a:rPr lang="en-ID" dirty="0"/>
              <a:t> dan </a:t>
            </a:r>
            <a:r>
              <a:rPr lang="en-ID" dirty="0" err="1"/>
              <a:t>menemukan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"</a:t>
            </a:r>
            <a:r>
              <a:rPr lang="en-ID" dirty="0" err="1"/>
              <a:t>seperti</a:t>
            </a:r>
            <a:r>
              <a:rPr lang="en-ID" dirty="0"/>
              <a:t> yang </a:t>
            </a:r>
            <a:r>
              <a:rPr lang="en-ID" dirty="0" err="1"/>
              <a:t>diperintahkan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" (</a:t>
            </a:r>
            <a:r>
              <a:rPr lang="en-ID" dirty="0" err="1"/>
              <a:t>frase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diulang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kali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menekankan</a:t>
            </a:r>
            <a:r>
              <a:rPr lang="en-ID" dirty="0"/>
              <a:t> </a:t>
            </a:r>
            <a:r>
              <a:rPr lang="en-ID" dirty="0" err="1"/>
              <a:t>ketepatan</a:t>
            </a:r>
            <a:r>
              <a:rPr lang="en-ID" dirty="0"/>
              <a:t> dan </a:t>
            </a:r>
            <a:r>
              <a:rPr lang="en-ID" dirty="0" err="1"/>
              <a:t>kepatuhan</a:t>
            </a:r>
            <a:r>
              <a:rPr lang="en-ID" dirty="0"/>
              <a:t>; </a:t>
            </a:r>
            <a:r>
              <a:rPr lang="en-ID" dirty="0" err="1"/>
              <a:t>Keluaran</a:t>
            </a:r>
            <a:r>
              <a:rPr lang="en-ID" dirty="0"/>
              <a:t>. 39:32, 42, 43). Musa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senang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pekerjaan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selesai</a:t>
            </a:r>
            <a:r>
              <a:rPr lang="en-ID" dirty="0"/>
              <a:t>, dan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memberkati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pekerja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 39:43b).</a:t>
            </a:r>
          </a:p>
          <a:p>
            <a:endParaRPr lang="en-ID" dirty="0"/>
          </a:p>
          <a:p>
            <a:r>
              <a:rPr lang="en-ID" dirty="0"/>
              <a:t>Setelah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tabernakel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didirikan</a:t>
            </a:r>
            <a:r>
              <a:rPr lang="en-ID" dirty="0"/>
              <a:t> pada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bulan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,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instruksi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 40:1, 2), yang </a:t>
            </a:r>
            <a:r>
              <a:rPr lang="en-ID" dirty="0" err="1"/>
              <a:t>berarti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didirikan</a:t>
            </a:r>
            <a:r>
              <a:rPr lang="en-ID" dirty="0"/>
              <a:t>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tahun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orang Israel </a:t>
            </a:r>
            <a:r>
              <a:rPr lang="en-ID" dirty="0" err="1"/>
              <a:t>berangkat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. 12:2, 6; </a:t>
            </a:r>
            <a:r>
              <a:rPr lang="en-ID" dirty="0" err="1"/>
              <a:t>Keluaran</a:t>
            </a:r>
            <a:r>
              <a:rPr lang="en-ID" dirty="0"/>
              <a:t>. 40:17). Ketika </a:t>
            </a:r>
            <a:r>
              <a:rPr lang="en-ID" dirty="0" err="1"/>
              <a:t>tenda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siap</a:t>
            </a:r>
            <a:r>
              <a:rPr lang="en-ID" dirty="0"/>
              <a:t>, </a:t>
            </a:r>
            <a:r>
              <a:rPr lang="en-ID" dirty="0" err="1"/>
              <a:t>barang-barang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 </a:t>
            </a:r>
            <a:r>
              <a:rPr lang="en-ID" dirty="0" err="1"/>
              <a:t>dikumpulkan</a:t>
            </a:r>
            <a:r>
              <a:rPr lang="en-ID" dirty="0"/>
              <a:t> dan </a:t>
            </a:r>
            <a:r>
              <a:rPr lang="en-ID" dirty="0" err="1"/>
              <a:t>ditempatkan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dan di </a:t>
            </a:r>
            <a:r>
              <a:rPr lang="en-ID" dirty="0" err="1"/>
              <a:t>luar</a:t>
            </a:r>
            <a:r>
              <a:rPr lang="en-ID" dirty="0"/>
              <a:t>, </a:t>
            </a:r>
            <a:r>
              <a:rPr lang="en-ID" dirty="0" err="1"/>
              <a:t>dimulai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</a:t>
            </a:r>
            <a:r>
              <a:rPr lang="en-ID" dirty="0" err="1"/>
              <a:t>Mahakudus</a:t>
            </a:r>
            <a:r>
              <a:rPr lang="en-ID" dirty="0"/>
              <a:t> dan </a:t>
            </a:r>
            <a:r>
              <a:rPr lang="en-ID" dirty="0" err="1"/>
              <a:t>berakhir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halaman</a:t>
            </a:r>
            <a:r>
              <a:rPr lang="en-ID" dirty="0"/>
              <a:t>.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dibagi</a:t>
            </a:r>
            <a:r>
              <a:rPr lang="en-ID" dirty="0"/>
              <a:t> oleh </a:t>
            </a:r>
            <a:r>
              <a:rPr lang="en-ID" dirty="0" err="1"/>
              <a:t>tirai</a:t>
            </a:r>
            <a:r>
              <a:rPr lang="en-ID" dirty="0"/>
              <a:t> (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tirai</a:t>
            </a:r>
            <a:r>
              <a:rPr lang="en-ID" dirty="0"/>
              <a:t> </a:t>
            </a:r>
            <a:r>
              <a:rPr lang="en-ID" dirty="0" err="1"/>
              <a:t>berbeda</a:t>
            </a:r>
            <a:r>
              <a:rPr lang="en-ID" dirty="0"/>
              <a:t> </a:t>
            </a:r>
            <a:r>
              <a:rPr lang="en-ID" dirty="0" err="1"/>
              <a:t>disebutkan</a:t>
            </a:r>
            <a:r>
              <a:rPr lang="en-ID" dirty="0"/>
              <a:t>: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 40:3, 5, 8; dan, </a:t>
            </a:r>
            <a:r>
              <a:rPr lang="en-ID" dirty="0" err="1"/>
              <a:t>lagi</a:t>
            </a:r>
            <a:r>
              <a:rPr lang="en-ID" dirty="0"/>
              <a:t>,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 40:21, 28, 33).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086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Enam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terlibat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mungkin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menganggap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bekerja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boleh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sifat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sakral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menipu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mengabaikan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kekudusan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menginjak-injak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sakralnya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berpikir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hamba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orang lain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Pembangunan Kemah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keterampilan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dibutuhkan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urusan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duniawi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segalanya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Namanya "AKU ADALAH SIAPA AKU"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Ketika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menjelaskan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3:13–15).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tabernakel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membangunnya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pusat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shekinah-Nya.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dipandu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Awan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pilar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Ketika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tabernakel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bergerak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40:36–38). Jika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meninggalkan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ditakdirkan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kegagalan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puncak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pembangunan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tabernakel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fakta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memenuhi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tabernakel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40:34, 35),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Tabernakel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dipenuhi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klimaks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kesimpulan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sesuai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40:34, 35).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seharusnya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menumbuhkan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tengah-tengah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8:20–23, NIV).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12:51)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Merah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14:30, 31).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16:14, 15) dan,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2:2, 3),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mana pun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20:24, ESV).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membimbing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intervensi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tumbuh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relasional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Dipenuhi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cetak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tabernakel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membangun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31:3,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35:31),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memungkinkan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membangunnya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31:1–11,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35:30–36:1).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artinya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dipenuhi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Kudus? Teks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jawaban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dipenuhi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kebijaksanaan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pengetahuan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diberkahi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keterampilan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kemampuan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kapasitas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artistik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jenis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kerajinan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desain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logam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mulia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batu,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kayu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pembangunan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misterius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memasuki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keterampilan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kemampuan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artistik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memungkinkan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kebenaran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Pada zaman Musa,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sumbangan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Bezalel, Oholiab,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pengrajin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lainnya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Ketika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memenuhi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memungkinkan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hal-hal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berlaku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Bileam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24:2),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wahyu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khusus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mampu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bernubuat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Hakim-hakim,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kalimat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hakim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berbeda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(Othniel [Hakim. 3:10], Gideon [Hakim. 6:34],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Yefta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[Hakim 11:29], dan Samson [Hakim. 13:24, 25; Hakim. 14:5, 6, 19; Hakim. 15:14]),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memberdayakan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peduli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melindungi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serupa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terkandung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dibaptis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(Mat. 3:11, Markus 1:8, Lukas 3:16)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Kisah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Rasul 2:38).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91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43. Musa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memang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memperhatikan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segala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Karena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menganggapnya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sungguh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mengucapkan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1:22, 28, 31).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merampungkan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kudus" di mana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berdiam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25:8).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upaya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terbaik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diperintahkan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39:43).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memberkati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jerih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payah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pengabdian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Duniawi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memerintahkan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membangun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sesuai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tabnit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25:9)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mishpat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harfiah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26:30)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Gunung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Sinai. Pola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representasi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miniatur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disesuaikan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situasi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kondisi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dimodelkan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8:1, 2).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duniawi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dibangun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sesuai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skala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1:1. Rasul Paulus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memahami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perbedaan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duniawi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berpendapat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imam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melayani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8:5, NIV)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menjelaskan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realitas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Ilustrasi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cocok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08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Mari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perbandingan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nyatanya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refleksi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buruk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wanita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mengetahui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sedikit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berdasarkan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Penampilan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matahari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Skenario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terbaik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memungkinkan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menebak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laki-laki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perempuan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pendek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gemuk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langsing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berspekulasi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karakteristik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eksternal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lainnya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mengungkapkan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ekspresi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wajahnya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Bayangan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apa-apa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pemikiran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emosi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pengetahuan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kekecewaan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Cukup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berhati-hati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sesuai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pemikiran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pengetahuan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pengalaman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bandingannya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ukuran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Bait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takhta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17:12).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berkumpul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beribadah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semesta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(Yes. 14:13).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pusat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komando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dikeluarkan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(Ma. 11:4, 5;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18:6; Ms. 57:3; Ms. 76:8; Ms. 102:19; Ms. 123:1).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malaikat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begitu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4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34. Awan.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harfiah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Awan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Sukot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seterusnya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13:20-22; 14:19, 20, 24; 19:9; 24:15-18).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menyertai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"Kemah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Pertemuan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33:7-10)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sekarang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menutupi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Kemah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memenuhinya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Betapa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antusiasnya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berkerumun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memandangi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bangunan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menyaksikan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kepuasan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khidmat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melayang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megah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Bait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menyelimutinya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perkenan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dipersiapkan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memasukinya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emosi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hlm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349, 350).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9:15-23).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ditutup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pernyataan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agung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Allah.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dunia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turunnya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(Wahyu 21:3; 22:5).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Ritual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duniawi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aspek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menangani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duniawi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mencerminkan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fungsi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layanan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pengampunan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individu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jaminan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Layanan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menggambarkan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solusi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objektif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masalah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kejahatan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sepenuhnya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diberantas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Akibatnya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karakter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kebenaran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keadilan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ditinggikan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dibenarkan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ditegaskan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seluruh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semesta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terbuka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mengungkapkan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makhluk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kemuliaan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kedaulatan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dipuji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makhluk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keadilan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membungkuk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kekaguman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total (Fil. 2:9, 10; Wahyu 15:4).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kecuali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71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7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56.jpeg"/><Relationship Id="rId4" Type="http://schemas.openxmlformats.org/officeDocument/2006/relationships/diagramData" Target="../diagrams/data2.xml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3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2.jpeg"/><Relationship Id="rId4" Type="http://schemas.openxmlformats.org/officeDocument/2006/relationships/diagramData" Target="../diagrams/data1.xm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>
                <a:ln/>
                <a:solidFill>
                  <a:schemeClr val="accent4"/>
                </a:solidFill>
              </a:rPr>
              <a:t>KEMAH SUCI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Lesson 13 for September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PEMBANGUNAN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509604"/>
            <a:ext cx="8195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Setelah </a:t>
            </a:r>
            <a:r>
              <a:rPr lang="en-US" sz="2000" b="1" dirty="0" err="1"/>
              <a:t>dibangun</a:t>
            </a:r>
            <a:r>
              <a:rPr lang="en-US" sz="2000" b="1" dirty="0"/>
              <a:t>, Bait </a:t>
            </a:r>
            <a:r>
              <a:rPr lang="en-US" sz="2000" b="1" dirty="0" err="1"/>
              <a:t>Suci</a:t>
            </a:r>
            <a:r>
              <a:rPr lang="en-US" sz="2000" b="1" dirty="0"/>
              <a:t> (Kemah </a:t>
            </a:r>
            <a:r>
              <a:rPr lang="en-US" sz="2000" b="1" dirty="0" err="1"/>
              <a:t>Suci</a:t>
            </a:r>
            <a:r>
              <a:rPr lang="en-US" sz="2000" b="1" dirty="0"/>
              <a:t> dan </a:t>
            </a:r>
            <a:r>
              <a:rPr lang="en-US" sz="2000" b="1" dirty="0" err="1"/>
              <a:t>pelataran</a:t>
            </a:r>
            <a:r>
              <a:rPr lang="en-US" sz="2000" b="1" dirty="0"/>
              <a:t>) </a:t>
            </a:r>
            <a:r>
              <a:rPr lang="en-US" sz="2000" b="1" dirty="0" err="1"/>
              <a:t>menjadi</a:t>
            </a:r>
            <a:r>
              <a:rPr lang="en-US" sz="2000" b="1" dirty="0"/>
              <a:t> </a:t>
            </a:r>
            <a:r>
              <a:rPr lang="en-US" sz="2000" b="1" dirty="0" err="1"/>
              <a:t>tempat</a:t>
            </a:r>
            <a:r>
              <a:rPr lang="en-US" sz="2000" b="1" dirty="0"/>
              <a:t> </a:t>
            </a:r>
            <a:r>
              <a:rPr lang="en-US" sz="2000" b="1" dirty="0" err="1"/>
              <a:t>berlangsungnya</a:t>
            </a:r>
            <a:r>
              <a:rPr lang="en-US" sz="2000" b="1" dirty="0"/>
              <a:t> </a:t>
            </a:r>
            <a:r>
              <a:rPr lang="en-US" sz="2000" b="1" dirty="0" err="1"/>
              <a:t>dua</a:t>
            </a:r>
            <a:r>
              <a:rPr lang="en-US" sz="2000" b="1" dirty="0"/>
              <a:t> ibadah yang </a:t>
            </a:r>
            <a:r>
              <a:rPr lang="en-US" sz="2000" b="1" dirty="0" err="1"/>
              <a:t>berbeda</a:t>
            </a:r>
            <a:r>
              <a:rPr lang="en-US" sz="2000" b="1" dirty="0"/>
              <a:t>: ibadah </a:t>
            </a:r>
            <a:r>
              <a:rPr lang="en-US" sz="2000" b="1" dirty="0" err="1"/>
              <a:t>harian</a:t>
            </a:r>
            <a:r>
              <a:rPr lang="en-US" sz="2000" b="1" dirty="0"/>
              <a:t> dan ibadah </a:t>
            </a:r>
            <a:r>
              <a:rPr lang="en-US" sz="2000" b="1" dirty="0" err="1"/>
              <a:t>tahunan</a:t>
            </a:r>
            <a:r>
              <a:rPr lang="en-US" sz="2000" b="1" dirty="0"/>
              <a:t>. </a:t>
            </a:r>
            <a:r>
              <a:rPr lang="en-US" sz="2000" b="1" dirty="0" err="1"/>
              <a:t>Berbagai</a:t>
            </a:r>
            <a:r>
              <a:rPr lang="en-US" sz="2000" b="1" dirty="0"/>
              <a:t> </a:t>
            </a:r>
            <a:r>
              <a:rPr lang="en-US" sz="2000" b="1" dirty="0" err="1"/>
              <a:t>upacara</a:t>
            </a:r>
            <a:r>
              <a:rPr lang="en-US" sz="2000" b="1" dirty="0"/>
              <a:t> yang </a:t>
            </a:r>
            <a:r>
              <a:rPr lang="en-US" sz="2000" b="1" dirty="0" err="1"/>
              <a:t>dilakukan</a:t>
            </a:r>
            <a:r>
              <a:rPr lang="en-US" sz="2000" b="1" dirty="0"/>
              <a:t>, </a:t>
            </a:r>
            <a:r>
              <a:rPr lang="en-US" sz="2000" b="1" dirty="0" err="1"/>
              <a:t>jika</a:t>
            </a:r>
            <a:r>
              <a:rPr lang="en-US" sz="2000" b="1" dirty="0"/>
              <a:t> </a:t>
            </a:r>
            <a:r>
              <a:rPr lang="en-US" sz="2000" b="1" dirty="0" err="1"/>
              <a:t>digabungkan</a:t>
            </a:r>
            <a:r>
              <a:rPr lang="en-US" sz="2000" b="1" dirty="0"/>
              <a:t>, </a:t>
            </a:r>
            <a:r>
              <a:rPr lang="en-US" sz="2000" b="1" dirty="0" err="1"/>
              <a:t>mengajarkan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:</a:t>
            </a:r>
            <a:endParaRPr lang="en-US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8082688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691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Melalui</a:t>
            </a:r>
            <a:r>
              <a:rPr lang="en-US" sz="2000" b="1" dirty="0"/>
              <a:t> ibadah </a:t>
            </a:r>
            <a:r>
              <a:rPr lang="en-US" sz="2000" b="1" dirty="0" err="1"/>
              <a:t>harian</a:t>
            </a:r>
            <a:r>
              <a:rPr lang="en-US" sz="2000" b="1" dirty="0"/>
              <a:t>, Allah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cara</a:t>
            </a:r>
            <a:r>
              <a:rPr lang="en-US" sz="2000" b="1" dirty="0"/>
              <a:t>-Nya </a:t>
            </a:r>
            <a:r>
              <a:rPr lang="en-US" sz="2000" b="1" dirty="0" err="1"/>
              <a:t>mengampuni</a:t>
            </a:r>
            <a:r>
              <a:rPr lang="en-US" sz="2000" b="1" dirty="0"/>
              <a:t>, oleh </a:t>
            </a:r>
            <a:r>
              <a:rPr lang="en-US" sz="2000" b="1" dirty="0" err="1"/>
              <a:t>kasih</a:t>
            </a:r>
            <a:r>
              <a:rPr lang="en-US" sz="2000" b="1" dirty="0"/>
              <a:t> </a:t>
            </a:r>
            <a:r>
              <a:rPr lang="en-US" sz="2000" b="1" dirty="0" err="1"/>
              <a:t>karunia</a:t>
            </a:r>
            <a:r>
              <a:rPr lang="en-US" sz="2000" b="1" dirty="0"/>
              <a:t>, orang </a:t>
            </a:r>
            <a:r>
              <a:rPr lang="en-US" sz="2000" b="1" dirty="0" err="1"/>
              <a:t>berdosa</a:t>
            </a:r>
            <a:r>
              <a:rPr lang="en-US" sz="2000" b="1" dirty="0"/>
              <a:t>: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kematian</a:t>
            </a:r>
            <a:r>
              <a:rPr lang="en-US" sz="2000" b="1" dirty="0"/>
              <a:t> </a:t>
            </a:r>
            <a:r>
              <a:rPr lang="en-US" sz="2000" b="1" dirty="0" err="1"/>
              <a:t>seekor</a:t>
            </a:r>
            <a:r>
              <a:rPr lang="en-US" sz="2000" b="1" dirty="0"/>
              <a:t> </a:t>
            </a:r>
            <a:r>
              <a:rPr lang="en-US" sz="2000" b="1" dirty="0" err="1"/>
              <a:t>binatang</a:t>
            </a:r>
            <a:r>
              <a:rPr lang="en-US" sz="2000" b="1" dirty="0"/>
              <a:t> yang </a:t>
            </a:r>
            <a:r>
              <a:rPr lang="en-US" sz="2000" b="1" dirty="0" err="1"/>
              <a:t>tak</a:t>
            </a:r>
            <a:r>
              <a:rPr lang="en-US" sz="2000" b="1" dirty="0"/>
              <a:t> </a:t>
            </a:r>
            <a:r>
              <a:rPr lang="en-US" sz="2000" b="1" dirty="0" err="1"/>
              <a:t>berdosa</a:t>
            </a:r>
            <a:r>
              <a:rPr lang="en-US" sz="2000" b="1" dirty="0"/>
              <a:t>, “Anak </a:t>
            </a:r>
            <a:r>
              <a:rPr lang="en-US" sz="2000" b="1" dirty="0" err="1"/>
              <a:t>domba</a:t>
            </a:r>
            <a:r>
              <a:rPr lang="en-US" sz="2000" b="1" dirty="0"/>
              <a:t> Allah, yang </a:t>
            </a:r>
            <a:r>
              <a:rPr lang="en-US" sz="2000" b="1" dirty="0" err="1"/>
              <a:t>menghapus</a:t>
            </a:r>
            <a:r>
              <a:rPr lang="en-US" sz="2000" b="1" dirty="0"/>
              <a:t> </a:t>
            </a:r>
            <a:r>
              <a:rPr lang="en-US" sz="2000" b="1" dirty="0" err="1"/>
              <a:t>dosa</a:t>
            </a:r>
            <a:r>
              <a:rPr lang="en-US" sz="2000" b="1" dirty="0"/>
              <a:t> dunia.” (Yoh 1:29).</a:t>
            </a:r>
            <a:endParaRPr lang="en-US" sz="2000" b="1" noProof="0" dirty="0"/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Bait </a:t>
            </a:r>
            <a:r>
              <a:rPr lang="en-US" sz="2000" b="1" dirty="0" err="1"/>
              <a:t>Suci</a:t>
            </a:r>
            <a:r>
              <a:rPr lang="en-US" sz="2000" b="1" dirty="0"/>
              <a:t> juga </a:t>
            </a:r>
            <a:r>
              <a:rPr lang="en-US" sz="2000" b="1" dirty="0" err="1"/>
              <a:t>merupakan</a:t>
            </a:r>
            <a:r>
              <a:rPr lang="en-US" sz="2000" b="1" dirty="0"/>
              <a:t> </a:t>
            </a:r>
            <a:r>
              <a:rPr lang="en-US" sz="2000" b="1" dirty="0" err="1"/>
              <a:t>tempat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menyembah</a:t>
            </a:r>
            <a:r>
              <a:rPr lang="en-US" sz="2000" b="1" dirty="0"/>
              <a:t> Allah, </a:t>
            </a:r>
            <a:r>
              <a:rPr lang="en-US" sz="2000" b="1" dirty="0" err="1"/>
              <a:t>memuji</a:t>
            </a:r>
            <a:r>
              <a:rPr lang="en-US" sz="2000" b="1" dirty="0"/>
              <a:t>-Nya, dan </a:t>
            </a:r>
            <a:r>
              <a:rPr lang="en-US" sz="2000" b="1" dirty="0" err="1"/>
              <a:t>mengungkapkan</a:t>
            </a:r>
            <a:r>
              <a:rPr lang="en-US" sz="2000" b="1" dirty="0"/>
              <a:t> rasa </a:t>
            </a:r>
            <a:r>
              <a:rPr lang="en-US" sz="2000" b="1" dirty="0" err="1"/>
              <a:t>syukur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-Nya.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4916730"/>
            <a:ext cx="7568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Dengan</a:t>
            </a:r>
            <a:r>
              <a:rPr lang="en-US" sz="2000" b="1" dirty="0"/>
              <a:t> ibadah </a:t>
            </a:r>
            <a:r>
              <a:rPr lang="en-US" sz="2000" b="1" dirty="0" err="1"/>
              <a:t>tahunan</a:t>
            </a:r>
            <a:r>
              <a:rPr lang="en-US" sz="2000" b="1" dirty="0"/>
              <a:t> (Hari Raya </a:t>
            </a:r>
            <a:r>
              <a:rPr lang="en-US" sz="2000" b="1" dirty="0" err="1"/>
              <a:t>Pendamaian</a:t>
            </a:r>
            <a:r>
              <a:rPr lang="en-US" sz="2000" b="1" dirty="0"/>
              <a:t>), Allah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bagaimana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menghapus</a:t>
            </a:r>
            <a:r>
              <a:rPr lang="en-US" sz="2000" b="1" dirty="0"/>
              <a:t> </a:t>
            </a:r>
            <a:r>
              <a:rPr lang="en-US" sz="2000" b="1" dirty="0" err="1"/>
              <a:t>dosa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alam</a:t>
            </a:r>
            <a:r>
              <a:rPr lang="en-US" sz="2000" b="1" dirty="0"/>
              <a:t> </a:t>
            </a:r>
            <a:r>
              <a:rPr lang="en-US" sz="2000" b="1" dirty="0" err="1"/>
              <a:t>semesta</a:t>
            </a:r>
            <a:r>
              <a:rPr lang="en-US" sz="2000" b="1" dirty="0"/>
              <a:t>,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solusi</a:t>
            </a:r>
            <a:r>
              <a:rPr lang="en-US" sz="2000" b="1" dirty="0"/>
              <a:t> </a:t>
            </a:r>
            <a:r>
              <a:rPr lang="en-US" sz="2000" b="1" dirty="0" err="1"/>
              <a:t>akhir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masalah</a:t>
            </a:r>
            <a:r>
              <a:rPr lang="en-US" sz="2000" b="1" dirty="0"/>
              <a:t> </a:t>
            </a:r>
            <a:r>
              <a:rPr lang="en-US" sz="2000" b="1" dirty="0" err="1"/>
              <a:t>kejahatan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73:17).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PENAHBISAN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Lalu awan itu menutupi Kemah Pertemuan, dan kemuliaan TUHAN memenuhi Kemah Suci,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Keluaran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1" y="1372854"/>
            <a:ext cx="6072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Kitab </a:t>
            </a:r>
            <a:r>
              <a:rPr lang="en-US" sz="2000" b="1" dirty="0" err="1"/>
              <a:t>Keluaran</a:t>
            </a:r>
            <a:r>
              <a:rPr lang="en-US" sz="2000" b="1" dirty="0"/>
              <a:t> </a:t>
            </a:r>
            <a:r>
              <a:rPr lang="en-US" sz="2000" b="1" dirty="0" err="1"/>
              <a:t>diakhiri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pentahbisan</a:t>
            </a:r>
            <a:r>
              <a:rPr lang="en-US" sz="2000" b="1" dirty="0"/>
              <a:t> Bait </a:t>
            </a:r>
            <a:r>
              <a:rPr lang="en-US" sz="2000" b="1" dirty="0" err="1"/>
              <a:t>Suci</a:t>
            </a:r>
            <a:r>
              <a:rPr lang="en-US" sz="2000" b="1" dirty="0"/>
              <a:t> dan para </a:t>
            </a:r>
            <a:r>
              <a:rPr lang="en-US" sz="2000" b="1" dirty="0" err="1"/>
              <a:t>imamnya</a:t>
            </a:r>
            <a:r>
              <a:rPr lang="en-US" sz="2000" b="1" dirty="0"/>
              <a:t>. </a:t>
            </a:r>
            <a:r>
              <a:rPr lang="en-US" sz="2000" b="1" dirty="0" err="1"/>
              <a:t>Tokoh</a:t>
            </a:r>
            <a:r>
              <a:rPr lang="en-US" sz="2000" b="1" dirty="0"/>
              <a:t> </a:t>
            </a:r>
            <a:r>
              <a:rPr lang="en-US" sz="2000" b="1" dirty="0" err="1"/>
              <a:t>utama</a:t>
            </a:r>
            <a:r>
              <a:rPr lang="en-US" sz="2000" b="1" dirty="0"/>
              <a:t> </a:t>
            </a:r>
            <a:r>
              <a:rPr lang="en-US" sz="2000" b="1" dirty="0" err="1"/>
              <a:t>pasal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diragukan</a:t>
            </a:r>
            <a:r>
              <a:rPr lang="en-US" sz="2000" b="1" dirty="0"/>
              <a:t> </a:t>
            </a:r>
            <a:r>
              <a:rPr lang="en-US" sz="2000" b="1" dirty="0" err="1"/>
              <a:t>lagi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Allah, yang </a:t>
            </a:r>
            <a:r>
              <a:rPr lang="en-US" sz="2000" b="1" dirty="0" err="1"/>
              <a:t>memenuhi</a:t>
            </a:r>
            <a:r>
              <a:rPr lang="en-US" sz="2000" b="1" dirty="0"/>
              <a:t>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kehadiran</a:t>
            </a:r>
            <a:r>
              <a:rPr lang="en-US" sz="2000" b="1" dirty="0"/>
              <a:t>-Nya yang </a:t>
            </a:r>
            <a:r>
              <a:rPr lang="en-US" sz="2000" b="1" dirty="0" err="1"/>
              <a:t>mulia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40:34). </a:t>
            </a:r>
            <a:r>
              <a:rPr lang="en-US" sz="2000" b="1" dirty="0" err="1"/>
              <a:t>Kehadiran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terus</a:t>
            </a:r>
            <a:r>
              <a:rPr lang="en-US" sz="2000" b="1" dirty="0"/>
              <a:t> </a:t>
            </a:r>
            <a:r>
              <a:rPr lang="en-US" sz="2000" b="1" dirty="0" err="1"/>
              <a:t>menyertai</a:t>
            </a:r>
            <a:r>
              <a:rPr lang="en-US" sz="2000" b="1" dirty="0"/>
              <a:t> Kemah </a:t>
            </a:r>
            <a:r>
              <a:rPr lang="en-US" sz="2000" b="1" dirty="0" err="1"/>
              <a:t>Suci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awan</a:t>
            </a:r>
            <a:r>
              <a:rPr lang="en-US" sz="2000" b="1" dirty="0"/>
              <a:t> dan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i="1" dirty="0"/>
              <a:t>Shekinah</a:t>
            </a:r>
            <a:r>
              <a:rPr lang="en-US" sz="2000" b="1" dirty="0"/>
              <a:t> (</a:t>
            </a:r>
            <a:r>
              <a:rPr lang="en-US" sz="2000" b="1" dirty="0" err="1"/>
              <a:t>manifestasi</a:t>
            </a:r>
            <a:r>
              <a:rPr lang="en-US" sz="2000" b="1" dirty="0"/>
              <a:t> </a:t>
            </a:r>
            <a:r>
              <a:rPr lang="en-US" sz="2000" b="1" dirty="0" err="1"/>
              <a:t>kemuliaan</a:t>
            </a:r>
            <a:r>
              <a:rPr lang="en-US" sz="2000" b="1" dirty="0"/>
              <a:t> </a:t>
            </a:r>
            <a:r>
              <a:rPr lang="en-US" sz="2000" b="1" dirty="0" err="1"/>
              <a:t>ilahi</a:t>
            </a:r>
            <a:r>
              <a:rPr lang="en-US" sz="2000" b="1" dirty="0"/>
              <a:t> di </a:t>
            </a:r>
            <a:r>
              <a:rPr lang="en-US" sz="2000" b="1" dirty="0" err="1"/>
              <a:t>antara</a:t>
            </a:r>
            <a:r>
              <a:rPr lang="en-US" sz="2000" b="1" dirty="0"/>
              <a:t> </a:t>
            </a:r>
            <a:r>
              <a:rPr lang="en-US" sz="2000" b="1" dirty="0" err="1"/>
              <a:t>kerubim</a:t>
            </a:r>
            <a:r>
              <a:rPr lang="en-US" sz="2000" b="1" dirty="0"/>
              <a:t> pada tabut).</a:t>
            </a:r>
            <a:endParaRPr lang="en-US" sz="2000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86845"/>
            <a:ext cx="72113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Setelah </a:t>
            </a:r>
            <a:r>
              <a:rPr lang="en-US" sz="2000" b="1" dirty="0" err="1"/>
              <a:t>berbulan-bulan</a:t>
            </a:r>
            <a:r>
              <a:rPr lang="en-US" sz="2000" b="1" dirty="0"/>
              <a:t> </a:t>
            </a:r>
            <a:r>
              <a:rPr lang="en-US" sz="2000" b="1" dirty="0" err="1"/>
              <a:t>pengerjaan</a:t>
            </a:r>
            <a:r>
              <a:rPr lang="en-US" sz="2000" b="1" dirty="0"/>
              <a:t>, Bait </a:t>
            </a:r>
            <a:r>
              <a:rPr lang="en-US" sz="2000" b="1" dirty="0" err="1"/>
              <a:t>Suci</a:t>
            </a:r>
            <a:r>
              <a:rPr lang="en-US" sz="2000" b="1" dirty="0"/>
              <a:t> </a:t>
            </a:r>
            <a:r>
              <a:rPr lang="en-US" sz="2000" b="1" dirty="0" err="1"/>
              <a:t>didirikan</a:t>
            </a:r>
            <a:r>
              <a:rPr lang="en-US" sz="2000" b="1" dirty="0"/>
              <a:t> pada </a:t>
            </a:r>
            <a:r>
              <a:rPr lang="en-US" sz="2000" b="1" dirty="0" err="1"/>
              <a:t>hari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bulan</a:t>
            </a:r>
            <a:r>
              <a:rPr lang="en-US" sz="2000" b="1" dirty="0"/>
              <a:t> </a:t>
            </a:r>
            <a:r>
              <a:rPr lang="en-US" sz="2000" b="1" dirty="0" err="1"/>
              <a:t>pertama</a:t>
            </a:r>
            <a:r>
              <a:rPr lang="en-US" sz="2000" b="1" dirty="0"/>
              <a:t> </a:t>
            </a:r>
            <a:r>
              <a:rPr lang="en-US" sz="2000" b="1" dirty="0" err="1"/>
              <a:t>tahun</a:t>
            </a:r>
            <a:r>
              <a:rPr lang="en-US" sz="2000" b="1" dirty="0"/>
              <a:t> </a:t>
            </a:r>
            <a:r>
              <a:rPr lang="en-US" sz="2000" b="1" dirty="0" err="1"/>
              <a:t>kedua</a:t>
            </a:r>
            <a:r>
              <a:rPr lang="en-US" sz="2000" b="1" dirty="0"/>
              <a:t> </a:t>
            </a:r>
            <a:r>
              <a:rPr lang="en-US" sz="2000" b="1" dirty="0" err="1"/>
              <a:t>setelah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meninggalkan</a:t>
            </a:r>
            <a:r>
              <a:rPr lang="en-US" sz="2000" b="1" dirty="0"/>
              <a:t> </a:t>
            </a:r>
            <a:r>
              <a:rPr lang="en-US" sz="2000" b="1" dirty="0" err="1"/>
              <a:t>Mesir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40:2, 17). </a:t>
            </a:r>
            <a:r>
              <a:rPr lang="en-US" sz="2000" b="1" dirty="0" err="1"/>
              <a:t>Segala</a:t>
            </a:r>
            <a:r>
              <a:rPr lang="en-US" sz="2000" b="1" dirty="0"/>
              <a:t> </a:t>
            </a:r>
            <a:r>
              <a:rPr lang="en-US" sz="2000" b="1" dirty="0" err="1"/>
              <a:t>sesuatu</a:t>
            </a:r>
            <a:r>
              <a:rPr lang="en-US" sz="2000" b="1" dirty="0"/>
              <a:t> </a:t>
            </a:r>
            <a:r>
              <a:rPr lang="en-US" sz="2000" b="1" dirty="0" err="1"/>
              <a:t>ditata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rapi</a:t>
            </a:r>
            <a:r>
              <a:rPr lang="en-US" sz="2000" b="1" dirty="0"/>
              <a:t> (tabut, </a:t>
            </a:r>
            <a:r>
              <a:rPr lang="en-US" sz="2000" b="1" dirty="0" err="1"/>
              <a:t>tabir</a:t>
            </a:r>
            <a:r>
              <a:rPr lang="en-US" sz="2000" b="1" dirty="0"/>
              <a:t>, </a:t>
            </a:r>
            <a:r>
              <a:rPr lang="en-US" sz="2000" b="1" dirty="0" err="1"/>
              <a:t>meja</a:t>
            </a:r>
            <a:r>
              <a:rPr lang="en-US" sz="2000" b="1" dirty="0"/>
              <a:t>, </a:t>
            </a:r>
            <a:r>
              <a:rPr lang="en-US" sz="2000" b="1" dirty="0" err="1"/>
              <a:t>lampu</a:t>
            </a:r>
            <a:r>
              <a:rPr lang="en-US" sz="2000" b="1" dirty="0"/>
              <a:t> </a:t>
            </a:r>
            <a:r>
              <a:rPr lang="en-US" sz="2000" b="1" dirty="0" err="1"/>
              <a:t>hias</a:t>
            </a:r>
            <a:r>
              <a:rPr lang="en-US" sz="2000" b="1" dirty="0"/>
              <a:t>, </a:t>
            </a:r>
            <a:r>
              <a:rPr lang="en-US" sz="2000" b="1" dirty="0" err="1"/>
              <a:t>mezbah</a:t>
            </a:r>
            <a:r>
              <a:rPr lang="en-US" sz="2000" b="1" dirty="0"/>
              <a:t> </a:t>
            </a:r>
            <a:r>
              <a:rPr lang="en-US" sz="2000" b="1" dirty="0" err="1"/>
              <a:t>emas</a:t>
            </a:r>
            <a:r>
              <a:rPr lang="en-US" sz="2000" b="1" dirty="0"/>
              <a:t>, </a:t>
            </a:r>
            <a:r>
              <a:rPr lang="en-US" sz="2000" b="1" dirty="0" err="1"/>
              <a:t>mezbah</a:t>
            </a:r>
            <a:r>
              <a:rPr lang="en-US" sz="2000" b="1" dirty="0"/>
              <a:t> korban </a:t>
            </a:r>
            <a:r>
              <a:rPr lang="en-US" sz="2000" b="1" dirty="0" err="1"/>
              <a:t>bakaran</a:t>
            </a:r>
            <a:r>
              <a:rPr lang="en-US" sz="2000" b="1" dirty="0"/>
              <a:t>, </a:t>
            </a:r>
            <a:r>
              <a:rPr lang="en-US" sz="2000" b="1" dirty="0" err="1"/>
              <a:t>bejana</a:t>
            </a:r>
            <a:r>
              <a:rPr lang="en-US" sz="2000" b="1" dirty="0"/>
              <a:t> </a:t>
            </a:r>
            <a:r>
              <a:rPr lang="en-US" sz="2000" b="1" dirty="0" err="1"/>
              <a:t>pembasuhan</a:t>
            </a:r>
            <a:r>
              <a:rPr lang="en-US" sz="2000" b="1" dirty="0"/>
              <a:t>), dan </a:t>
            </a:r>
            <a:r>
              <a:rPr lang="en-US" sz="2000" b="1" dirty="0" err="1"/>
              <a:t>dikuduskan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40:9).</a:t>
            </a:r>
            <a:endParaRPr lang="en-US" sz="20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468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Akhirnya</a:t>
            </a:r>
            <a:r>
              <a:rPr lang="en-US" sz="2000" b="1" dirty="0"/>
              <a:t>, Harun dan </a:t>
            </a:r>
            <a:r>
              <a:rPr lang="en-US" sz="2000" b="1" dirty="0" err="1"/>
              <a:t>putra-putranya</a:t>
            </a:r>
            <a:r>
              <a:rPr lang="en-US" sz="2000" b="1" dirty="0"/>
              <a:t> </a:t>
            </a:r>
            <a:r>
              <a:rPr lang="en-US" sz="2000" b="1" dirty="0" err="1"/>
              <a:t>mengenakan</a:t>
            </a:r>
            <a:r>
              <a:rPr lang="en-US" sz="2000" b="1" dirty="0"/>
              <a:t> </a:t>
            </a:r>
            <a:r>
              <a:rPr lang="en-US" sz="2000" b="1" dirty="0" err="1"/>
              <a:t>pakaian</a:t>
            </a:r>
            <a:r>
              <a:rPr lang="en-US" sz="2000" b="1" dirty="0"/>
              <a:t> </a:t>
            </a:r>
            <a:r>
              <a:rPr lang="en-US" sz="2000" b="1" dirty="0" err="1"/>
              <a:t>keimamatan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, dan </a:t>
            </a:r>
            <a:r>
              <a:rPr lang="en-US" sz="2000" b="1" dirty="0" err="1"/>
              <a:t>diurapi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misi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40:12-15).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088078"/>
            <a:ext cx="951144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Tidak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bahasa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dapat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menggambarkan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kemuliaan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daripada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pemandangan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ditampilkan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dalam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kaabah</a:t>
            </a:r>
            <a:r>
              <a:rPr lang="en-US" sz="2800" b="1" dirty="0">
                <a:latin typeface="Constantia" panose="02030602050306030303" pitchFamily="18" charset="0"/>
              </a:rPr>
              <a:t>—</a:t>
            </a:r>
            <a:r>
              <a:rPr lang="en-US" sz="2800" b="1" dirty="0" err="1">
                <a:latin typeface="Constantia" panose="02030602050306030303" pitchFamily="18" charset="0"/>
              </a:rPr>
              <a:t>dinding-dinding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dilapisi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emas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memantulkan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terang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dari</a:t>
            </a:r>
            <a:r>
              <a:rPr lang="en-US" sz="2800" b="1" dirty="0">
                <a:latin typeface="Constantia" panose="02030602050306030303" pitchFamily="18" charset="0"/>
              </a:rPr>
              <a:t> kaki </a:t>
            </a:r>
            <a:r>
              <a:rPr lang="en-US" sz="2800" b="1" dirty="0" err="1">
                <a:latin typeface="Constantia" panose="02030602050306030303" pitchFamily="18" charset="0"/>
              </a:rPr>
              <a:t>dian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emas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warna-warna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cemerlang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tirai-tirai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dihias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dengan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megahnya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dengan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malaikatmalaikatnya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berkilauan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meja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mezbah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pedupaan</a:t>
            </a:r>
            <a:r>
              <a:rPr lang="en-US" sz="2800" b="1" dirty="0">
                <a:latin typeface="Constantia" panose="02030602050306030303" pitchFamily="18" charset="0"/>
              </a:rPr>
              <a:t>, yang </a:t>
            </a:r>
            <a:r>
              <a:rPr lang="en-US" sz="2800" b="1" dirty="0" err="1">
                <a:latin typeface="Constantia" panose="02030602050306030303" pitchFamily="18" charset="0"/>
              </a:rPr>
              <a:t>berkilauan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dengan</a:t>
            </a:r>
            <a:r>
              <a:rPr lang="en-US" sz="2800" b="1" dirty="0">
                <a:latin typeface="Constantia" panose="02030602050306030303" pitchFamily="18" charset="0"/>
              </a:rPr>
              <a:t> mas; di </a:t>
            </a:r>
            <a:r>
              <a:rPr lang="en-US" sz="2800" b="1" dirty="0" err="1">
                <a:latin typeface="Constantia" panose="02030602050306030303" pitchFamily="18" charset="0"/>
              </a:rPr>
              <a:t>balik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tirai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kedua</a:t>
            </a:r>
            <a:r>
              <a:rPr lang="en-US" sz="2800" b="1" dirty="0">
                <a:latin typeface="Constantia" panose="02030602050306030303" pitchFamily="18" charset="0"/>
              </a:rPr>
              <a:t>, tabut </a:t>
            </a:r>
            <a:r>
              <a:rPr lang="en-US" sz="2800" b="1" dirty="0" err="1">
                <a:latin typeface="Constantia" panose="02030602050306030303" pitchFamily="18" charset="0"/>
              </a:rPr>
              <a:t>perjanjian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dengan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kerubiun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mistik</a:t>
            </a:r>
            <a:r>
              <a:rPr lang="en-US" sz="2800" b="1" dirty="0">
                <a:latin typeface="Constantia" panose="02030602050306030303" pitchFamily="18" charset="0"/>
              </a:rPr>
              <a:t> dan di </a:t>
            </a:r>
            <a:r>
              <a:rPr lang="en-US" sz="2800" b="1" dirty="0" err="1">
                <a:latin typeface="Constantia" panose="02030602050306030303" pitchFamily="18" charset="0"/>
              </a:rPr>
              <a:t>atasnya</a:t>
            </a:r>
            <a:r>
              <a:rPr lang="en-US" sz="2800" b="1" dirty="0">
                <a:latin typeface="Constantia" panose="02030602050306030303" pitchFamily="18" charset="0"/>
              </a:rPr>
              <a:t> Shekinah yang </a:t>
            </a:r>
            <a:r>
              <a:rPr lang="en-US" sz="2800" b="1" dirty="0" err="1">
                <a:latin typeface="Constantia" panose="02030602050306030303" pitchFamily="18" charset="0"/>
              </a:rPr>
              <a:t>suci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pernyataan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hadirat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Tuhan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kelihatan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semuanya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hanyalah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merupakan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pantulan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samar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daripada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kemuliaan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kaabah</a:t>
            </a:r>
            <a:r>
              <a:rPr lang="en-US" sz="2800" b="1" dirty="0">
                <a:latin typeface="Constantia" panose="02030602050306030303" pitchFamily="18" charset="0"/>
              </a:rPr>
              <a:t> Allah yang di </a:t>
            </a:r>
            <a:r>
              <a:rPr lang="en-US" sz="2800" b="1" dirty="0" err="1">
                <a:latin typeface="Constantia" panose="02030602050306030303" pitchFamily="18" charset="0"/>
              </a:rPr>
              <a:t>sorga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pusat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pekerjaan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penebusan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manusia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KEMAH SUCI LAINNYA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-1326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YESUS DAN YERUSALEM BARU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24800"/>
            <a:ext cx="3762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Firman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manusia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dan diam di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antara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Yohanes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3752193" y="594022"/>
            <a:ext cx="84398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“Lalu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aku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mendengar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suara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yang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nyaring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dari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takhta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itu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berkata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: "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Lihatlah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kemah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Allah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ada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tengah-tengah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manusia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dan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akan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diam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bersama-sama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dengan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mereka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Mereka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akan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menjadi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umat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-Nya dan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akan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menjadi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Allah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mereka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(Wahyu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798338"/>
            <a:ext cx="631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Yohanes</a:t>
            </a:r>
            <a:r>
              <a:rPr lang="en-US" sz="2000" b="1" dirty="0"/>
              <a:t> 1:14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harfiah</a:t>
            </a:r>
            <a:r>
              <a:rPr lang="en-US" sz="2000" b="1" dirty="0"/>
              <a:t> </a:t>
            </a:r>
            <a:r>
              <a:rPr lang="en-US" sz="2000" b="1" dirty="0" err="1"/>
              <a:t>mengatakan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menjadi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dan “</a:t>
            </a:r>
            <a:r>
              <a:rPr lang="en-US" sz="2000" b="1" dirty="0" err="1"/>
              <a:t>berkemah</a:t>
            </a:r>
            <a:r>
              <a:rPr lang="en-US" sz="2000" b="1" dirty="0"/>
              <a:t>” (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sebuah</a:t>
            </a:r>
            <a:r>
              <a:rPr lang="en-US" sz="2000" b="1" dirty="0"/>
              <a:t> </a:t>
            </a:r>
            <a:r>
              <a:rPr lang="en-US" sz="2000" b="1" dirty="0" err="1"/>
              <a:t>kemah</a:t>
            </a:r>
            <a:r>
              <a:rPr lang="en-US" sz="2000" b="1" dirty="0"/>
              <a:t> </a:t>
            </a:r>
            <a:r>
              <a:rPr lang="en-US" sz="2000" b="1" dirty="0" err="1"/>
              <a:t>suci</a:t>
            </a:r>
            <a:r>
              <a:rPr lang="en-US" sz="2000" b="1" dirty="0"/>
              <a:t>) di </a:t>
            </a:r>
            <a:r>
              <a:rPr lang="en-US" sz="2000" b="1" dirty="0" err="1"/>
              <a:t>antara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.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inkarnasi</a:t>
            </a:r>
            <a:r>
              <a:rPr lang="en-US" sz="2000" b="1" dirty="0"/>
              <a:t>-Nya, </a:t>
            </a:r>
            <a:r>
              <a:rPr lang="en-US" sz="2000" b="1" dirty="0" err="1"/>
              <a:t>Yesus</a:t>
            </a:r>
            <a:r>
              <a:rPr lang="en-US" sz="2000" b="1" dirty="0"/>
              <a:t>, Allah yang </a:t>
            </a:r>
            <a:r>
              <a:rPr lang="en-US" sz="2000" b="1" dirty="0" err="1"/>
              <a:t>kekal</a:t>
            </a:r>
            <a:r>
              <a:rPr lang="en-US" sz="2000" b="1" dirty="0"/>
              <a:t>, </a:t>
            </a:r>
            <a:r>
              <a:rPr lang="en-US" sz="2000" b="1" dirty="0" err="1"/>
              <a:t>memenuhi</a:t>
            </a:r>
            <a:r>
              <a:rPr lang="en-US" sz="2000" b="1" dirty="0"/>
              <a:t> </a:t>
            </a:r>
            <a:r>
              <a:rPr lang="en-US" sz="2000" b="1" dirty="0" err="1"/>
              <a:t>keinginan</a:t>
            </a:r>
            <a:r>
              <a:rPr lang="en-US" sz="2000" b="1" dirty="0"/>
              <a:t>-Nya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tinggal</a:t>
            </a:r>
            <a:r>
              <a:rPr lang="en-US" sz="2000" b="1" dirty="0"/>
              <a:t>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fisik</a:t>
            </a:r>
            <a:r>
              <a:rPr lang="en-US" sz="2000" b="1" dirty="0"/>
              <a:t> di </a:t>
            </a:r>
            <a:r>
              <a:rPr lang="en-US" sz="2000" b="1" dirty="0" err="1"/>
              <a:t>antara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.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menjadi</a:t>
            </a:r>
            <a:r>
              <a:rPr lang="en-US" sz="2000" b="1" dirty="0"/>
              <a:t> </a:t>
            </a:r>
            <a:r>
              <a:rPr lang="en-US" sz="2000" b="1" dirty="0" err="1"/>
              <a:t>Imanuel</a:t>
            </a:r>
            <a:r>
              <a:rPr lang="en-US" sz="2000" b="1" dirty="0"/>
              <a:t>, Allah </a:t>
            </a:r>
            <a:r>
              <a:rPr lang="en-US" sz="2000" b="1" dirty="0" err="1"/>
              <a:t>beserta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(Mat 1:23).</a:t>
            </a:r>
            <a:endParaRPr lang="en-US" sz="2000" b="1" noProof="0" dirty="0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2" r="9662"/>
          <a:stretch>
            <a:fillRect/>
          </a:stretch>
        </p:blipFill>
        <p:spPr>
          <a:xfrm>
            <a:off x="6311900" y="1930312"/>
            <a:ext cx="2567352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862483"/>
            <a:ext cx="2086954" cy="284808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862483"/>
            <a:ext cx="2085593" cy="284808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Melalui</a:t>
            </a:r>
            <a:r>
              <a:rPr lang="en-US" sz="2000" b="1" dirty="0"/>
              <a:t> </a:t>
            </a:r>
            <a:r>
              <a:rPr lang="en-US" sz="2000" b="1" dirty="0" err="1"/>
              <a:t>Roh</a:t>
            </a:r>
            <a:r>
              <a:rPr lang="en-US" sz="2000" b="1" dirty="0"/>
              <a:t> Kudus, Allah </a:t>
            </a:r>
            <a:r>
              <a:rPr lang="en-US" sz="2000" b="1" dirty="0" err="1"/>
              <a:t>terus</a:t>
            </a:r>
            <a:r>
              <a:rPr lang="en-US" sz="2000" b="1" dirty="0"/>
              <a:t> </a:t>
            </a:r>
            <a:r>
              <a:rPr lang="en-US" sz="2000" b="1" dirty="0" err="1"/>
              <a:t>tinggal</a:t>
            </a:r>
            <a:r>
              <a:rPr lang="en-US" sz="2000" b="1" dirty="0"/>
              <a:t> </a:t>
            </a:r>
            <a:r>
              <a:rPr lang="en-US" sz="2000" b="1" dirty="0" err="1"/>
              <a:t>bersama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hingga</a:t>
            </a:r>
            <a:r>
              <a:rPr lang="en-US" sz="2000" b="1" dirty="0"/>
              <a:t> </a:t>
            </a: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(Mat 18:20; 1Kor 3:16).</a:t>
            </a:r>
            <a:endParaRPr lang="en-US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Hal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terjadi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Rencana</a:t>
            </a:r>
            <a:r>
              <a:rPr lang="en-US" sz="2000" b="1" dirty="0"/>
              <a:t> </a:t>
            </a:r>
            <a:r>
              <a:rPr lang="en-US" sz="2000" b="1" dirty="0" err="1"/>
              <a:t>Keselamatan</a:t>
            </a:r>
            <a:r>
              <a:rPr lang="en-US" sz="2000" b="1" dirty="0"/>
              <a:t> </a:t>
            </a:r>
            <a:r>
              <a:rPr lang="en-US" sz="2000" b="1" dirty="0" err="1"/>
              <a:t>digenapi</a:t>
            </a:r>
            <a:r>
              <a:rPr lang="en-US" sz="2000" b="1" dirty="0"/>
              <a:t>, dan </a:t>
            </a:r>
            <a:r>
              <a:rPr lang="en-US" sz="2000" b="1" dirty="0" err="1"/>
              <a:t>kejahatan</a:t>
            </a:r>
            <a:r>
              <a:rPr lang="en-US" sz="2000" b="1" dirty="0"/>
              <a:t> </a:t>
            </a:r>
            <a:r>
              <a:rPr lang="en-US" sz="2000" b="1" dirty="0" err="1"/>
              <a:t>dilenyapkan</a:t>
            </a:r>
            <a:r>
              <a:rPr lang="en-US" sz="2000" b="1" dirty="0"/>
              <a:t> </a:t>
            </a:r>
            <a:r>
              <a:rPr lang="en-US" sz="2000" b="1" dirty="0" err="1"/>
              <a:t>sepenuhnya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79241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Namun</a:t>
            </a:r>
            <a:r>
              <a:rPr lang="en-US" sz="2000" b="1" dirty="0"/>
              <a:t>, </a:t>
            </a:r>
            <a:r>
              <a:rPr lang="en-US" sz="2000" b="1" dirty="0" err="1"/>
              <a:t>harinya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segera</a:t>
            </a:r>
            <a:r>
              <a:rPr lang="en-US" sz="2000" b="1" dirty="0"/>
              <a:t> </a:t>
            </a:r>
            <a:r>
              <a:rPr lang="en-US" sz="2000" b="1" dirty="0" err="1"/>
              <a:t>tiba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berdiri</a:t>
            </a:r>
            <a:r>
              <a:rPr lang="en-US" sz="2000" b="1" dirty="0"/>
              <a:t> </a:t>
            </a:r>
            <a:r>
              <a:rPr lang="en-US" sz="2000" b="1" dirty="0" err="1"/>
              <a:t>berhadapan</a:t>
            </a:r>
            <a:r>
              <a:rPr lang="en-US" sz="2000" b="1" dirty="0"/>
              <a:t> </a:t>
            </a:r>
            <a:r>
              <a:rPr lang="en-US" sz="2000" b="1" dirty="0" err="1"/>
              <a:t>muka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Allah </a:t>
            </a:r>
            <a:r>
              <a:rPr lang="en-US" sz="2000" b="1" dirty="0" err="1"/>
              <a:t>kita</a:t>
            </a:r>
            <a:r>
              <a:rPr lang="en-US" sz="2000" b="1" dirty="0"/>
              <a:t>, dan </a:t>
            </a:r>
            <a:r>
              <a:rPr lang="en-US" sz="2000" b="1" dirty="0" err="1"/>
              <a:t>tinggal</a:t>
            </a:r>
            <a:r>
              <a:rPr lang="en-US" sz="2000" b="1" dirty="0"/>
              <a:t> </a:t>
            </a:r>
            <a:r>
              <a:rPr lang="en-US" sz="2000" b="1" dirty="0" err="1"/>
              <a:t>bersama</a:t>
            </a:r>
            <a:r>
              <a:rPr lang="en-US" sz="2000" b="1" dirty="0"/>
              <a:t>-Nya, di </a:t>
            </a:r>
            <a:r>
              <a:rPr lang="en-US" sz="2000" b="1" dirty="0" err="1"/>
              <a:t>dalam</a:t>
            </a:r>
            <a:r>
              <a:rPr lang="en-US" sz="2000" b="1" dirty="0"/>
              <a:t> Kemah Kerajaan yang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persiapkan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: </a:t>
            </a:r>
            <a:r>
              <a:rPr lang="en-US" sz="2000" b="1" dirty="0" err="1"/>
              <a:t>Yerusalem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r>
              <a:rPr lang="en-US" sz="2000" b="1" dirty="0"/>
              <a:t> (Wahyu 21:3).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08397" y="1487653"/>
            <a:ext cx="90874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“Allah </a:t>
            </a:r>
            <a:r>
              <a:rPr lang="en-US" sz="2800" b="1" dirty="0" err="1">
                <a:latin typeface="Constantia" panose="02030602050306030303" pitchFamily="18" charset="0"/>
              </a:rPr>
              <a:t>memberikan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perintah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kepada</a:t>
            </a:r>
            <a:r>
              <a:rPr lang="en-US" sz="2800" b="1" dirty="0">
                <a:latin typeface="Constantia" panose="02030602050306030303" pitchFamily="18" charset="0"/>
              </a:rPr>
              <a:t> Musa </a:t>
            </a:r>
            <a:r>
              <a:rPr lang="en-US" sz="2800" b="1" dirty="0" err="1">
                <a:latin typeface="Constantia" panose="02030602050306030303" pitchFamily="18" charset="0"/>
              </a:rPr>
              <a:t>bagi</a:t>
            </a:r>
            <a:r>
              <a:rPr lang="en-US" sz="2800" b="1" dirty="0">
                <a:latin typeface="Constantia" panose="02030602050306030303" pitchFamily="18" charset="0"/>
              </a:rPr>
              <a:t> Israel, ‘’Dan </a:t>
            </a:r>
            <a:r>
              <a:rPr lang="en-US" sz="2800" b="1" dirty="0" err="1">
                <a:latin typeface="Constantia" panose="02030602050306030303" pitchFamily="18" charset="0"/>
              </a:rPr>
              <a:t>mereka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harus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membuat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tempat</a:t>
            </a:r>
            <a:r>
              <a:rPr lang="en-US" sz="2800" b="1" dirty="0">
                <a:latin typeface="Constantia" panose="02030602050306030303" pitchFamily="18" charset="0"/>
              </a:rPr>
              <a:t> kudus </a:t>
            </a:r>
            <a:r>
              <a:rPr lang="en-US" sz="2800" b="1" dirty="0" err="1">
                <a:latin typeface="Constantia" panose="02030602050306030303" pitchFamily="18" charset="0"/>
              </a:rPr>
              <a:t>bagi</a:t>
            </a:r>
            <a:r>
              <a:rPr lang="en-US" sz="2800" b="1" dirty="0">
                <a:latin typeface="Constantia" panose="02030602050306030303" pitchFamily="18" charset="0"/>
              </a:rPr>
              <a:t>-Ku, </a:t>
            </a:r>
            <a:r>
              <a:rPr lang="en-US" sz="2800" b="1" dirty="0" err="1">
                <a:latin typeface="Constantia" panose="02030602050306030303" pitchFamily="18" charset="0"/>
              </a:rPr>
              <a:t>supaya</a:t>
            </a:r>
            <a:r>
              <a:rPr lang="en-US" sz="2800" b="1" dirty="0">
                <a:latin typeface="Constantia" panose="02030602050306030303" pitchFamily="18" charset="0"/>
              </a:rPr>
              <a:t> Aku </a:t>
            </a:r>
            <a:r>
              <a:rPr lang="en-US" sz="2800" b="1" dirty="0" err="1">
                <a:latin typeface="Constantia" panose="02030602050306030303" pitchFamily="18" charset="0"/>
              </a:rPr>
              <a:t>akan</a:t>
            </a:r>
            <a:r>
              <a:rPr lang="en-US" sz="2800" b="1" dirty="0">
                <a:latin typeface="Constantia" panose="02030602050306030303" pitchFamily="18" charset="0"/>
              </a:rPr>
              <a:t> diam di </a:t>
            </a:r>
            <a:r>
              <a:rPr lang="en-US" sz="2800" b="1" dirty="0" err="1">
                <a:latin typeface="Constantia" panose="02030602050306030303" pitchFamily="18" charset="0"/>
              </a:rPr>
              <a:t>tengahtengah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mereka</a:t>
            </a:r>
            <a:r>
              <a:rPr lang="en-US" sz="2800" b="1" dirty="0">
                <a:latin typeface="Constantia" panose="02030602050306030303" pitchFamily="18" charset="0"/>
              </a:rPr>
              <a:t>,” (</a:t>
            </a:r>
            <a:r>
              <a:rPr lang="en-US" sz="2800" b="1" dirty="0" err="1">
                <a:latin typeface="Constantia" panose="02030602050306030303" pitchFamily="18" charset="0"/>
              </a:rPr>
              <a:t>Kel</a:t>
            </a:r>
            <a:r>
              <a:rPr lang="en-US" sz="2800" b="1" dirty="0">
                <a:latin typeface="Constantia" panose="02030602050306030303" pitchFamily="18" charset="0"/>
              </a:rPr>
              <a:t>. 25:8), dan </a:t>
            </a:r>
            <a:r>
              <a:rPr lang="en-US" sz="2800" b="1" dirty="0" err="1">
                <a:latin typeface="Constantia" panose="02030602050306030303" pitchFamily="18" charset="0"/>
              </a:rPr>
              <a:t>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bersemayam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dalam</a:t>
            </a:r>
            <a:r>
              <a:rPr lang="en-US" sz="2800" b="1" dirty="0">
                <a:latin typeface="Constantia" panose="02030602050306030303" pitchFamily="18" charset="0"/>
              </a:rPr>
              <a:t> Bait </a:t>
            </a:r>
            <a:r>
              <a:rPr lang="en-US" sz="2800" b="1" dirty="0" err="1">
                <a:latin typeface="Constantia" panose="02030602050306030303" pitchFamily="18" charset="0"/>
              </a:rPr>
              <a:t>Suci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itu</a:t>
            </a:r>
            <a:r>
              <a:rPr lang="en-US" sz="2800" b="1" dirty="0">
                <a:latin typeface="Constantia" panose="02030602050306030303" pitchFamily="18" charset="0"/>
              </a:rPr>
              <a:t>, di </a:t>
            </a:r>
            <a:r>
              <a:rPr lang="en-US" sz="2800" b="1" dirty="0" err="1">
                <a:latin typeface="Constantia" panose="02030602050306030303" pitchFamily="18" charset="0"/>
              </a:rPr>
              <a:t>tengah-tengah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umat</a:t>
            </a:r>
            <a:r>
              <a:rPr lang="en-US" sz="2800" b="1" dirty="0">
                <a:latin typeface="Constantia" panose="02030602050306030303" pitchFamily="18" charset="0"/>
              </a:rPr>
              <a:t>-Nya. </a:t>
            </a:r>
            <a:r>
              <a:rPr lang="en-US" sz="2800" b="1" dirty="0" err="1">
                <a:latin typeface="Constantia" panose="02030602050306030303" pitchFamily="18" charset="0"/>
              </a:rPr>
              <a:t>Selama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pengembaraan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mereka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memenatkan</a:t>
            </a:r>
            <a:r>
              <a:rPr lang="en-US" sz="2800" b="1" dirty="0">
                <a:latin typeface="Constantia" panose="02030602050306030303" pitchFamily="18" charset="0"/>
              </a:rPr>
              <a:t> di </a:t>
            </a:r>
            <a:r>
              <a:rPr lang="en-US" sz="2800" b="1" dirty="0" err="1">
                <a:latin typeface="Constantia" panose="02030602050306030303" pitchFamily="18" charset="0"/>
              </a:rPr>
              <a:t>padang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belantara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lambang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hadirat</a:t>
            </a:r>
            <a:r>
              <a:rPr lang="en-US" sz="2800" b="1" dirty="0">
                <a:latin typeface="Constantia" panose="02030602050306030303" pitchFamily="18" charset="0"/>
              </a:rPr>
              <a:t>-Nya </a:t>
            </a:r>
            <a:r>
              <a:rPr lang="en-US" sz="2800" b="1" dirty="0" err="1">
                <a:latin typeface="Constantia" panose="02030602050306030303" pitchFamily="18" charset="0"/>
              </a:rPr>
              <a:t>menyertai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mereka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Demikianlah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Kristus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mendirikan</a:t>
            </a:r>
            <a:r>
              <a:rPr lang="en-US" sz="2800" b="1" dirty="0">
                <a:latin typeface="Constantia" panose="02030602050306030303" pitchFamily="18" charset="0"/>
              </a:rPr>
              <a:t> Bait </a:t>
            </a:r>
            <a:r>
              <a:rPr lang="en-US" sz="2800" b="1" dirty="0" err="1">
                <a:latin typeface="Constantia" panose="02030602050306030303" pitchFamily="18" charset="0"/>
              </a:rPr>
              <a:t>Suci</a:t>
            </a:r>
            <a:r>
              <a:rPr lang="en-US" sz="2800" b="1" dirty="0">
                <a:latin typeface="Constantia" panose="02030602050306030303" pitchFamily="18" charset="0"/>
              </a:rPr>
              <a:t>-Nya di </a:t>
            </a:r>
            <a:r>
              <a:rPr lang="en-US" sz="2800" b="1" dirty="0" err="1">
                <a:latin typeface="Constantia" panose="02030602050306030303" pitchFamily="18" charset="0"/>
              </a:rPr>
              <a:t>antara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tempat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kediaman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manusia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Didirikan</a:t>
            </a:r>
            <a:r>
              <a:rPr lang="en-US" sz="2800" b="1" dirty="0">
                <a:latin typeface="Constantia" panose="02030602050306030303" pitchFamily="18" charset="0"/>
              </a:rPr>
              <a:t>-Nya </a:t>
            </a:r>
            <a:r>
              <a:rPr lang="en-US" sz="2800" b="1" dirty="0" err="1">
                <a:latin typeface="Constantia" panose="02030602050306030303" pitchFamily="18" charset="0"/>
              </a:rPr>
              <a:t>kemah</a:t>
            </a:r>
            <a:r>
              <a:rPr lang="en-US" sz="2800" b="1" dirty="0">
                <a:latin typeface="Constantia" panose="02030602050306030303" pitchFamily="18" charset="0"/>
              </a:rPr>
              <a:t>-Nya di </a:t>
            </a:r>
            <a:r>
              <a:rPr lang="en-US" sz="2800" b="1" dirty="0" err="1">
                <a:latin typeface="Constantia" panose="02030602050306030303" pitchFamily="18" charset="0"/>
              </a:rPr>
              <a:t>samping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kemah-kemah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manusia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supaya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dapat</a:t>
            </a:r>
            <a:r>
              <a:rPr lang="en-US" sz="2800" b="1" dirty="0">
                <a:latin typeface="Constantia" panose="02030602050306030303" pitchFamily="18" charset="0"/>
              </a:rPr>
              <a:t> diam di </a:t>
            </a:r>
            <a:r>
              <a:rPr lang="en-US" sz="2800" b="1" dirty="0" err="1">
                <a:latin typeface="Constantia" panose="02030602050306030303" pitchFamily="18" charset="0"/>
              </a:rPr>
              <a:t>antara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kita</a:t>
            </a:r>
            <a:r>
              <a:rPr lang="en-US" sz="2800" b="1" dirty="0">
                <a:latin typeface="Constantia" panose="02030602050306030303" pitchFamily="18" charset="0"/>
              </a:rPr>
              <a:t>, dan </a:t>
            </a:r>
            <a:r>
              <a:rPr lang="en-US" sz="2800" b="1" dirty="0" err="1">
                <a:latin typeface="Constantia" panose="02030602050306030303" pitchFamily="18" charset="0"/>
              </a:rPr>
              <a:t>membuat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kita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tahu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benar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tabiat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serta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hidup</a:t>
            </a:r>
            <a:r>
              <a:rPr lang="en-US" sz="2800" b="1" dirty="0">
                <a:latin typeface="Constantia" panose="02030602050306030303" pitchFamily="18" charset="0"/>
              </a:rPr>
              <a:t>-Nya yang </a:t>
            </a:r>
            <a:r>
              <a:rPr lang="en-US" sz="2800" b="1" dirty="0" err="1">
                <a:latin typeface="Constantia" panose="02030602050306030303" pitchFamily="18" charset="0"/>
              </a:rPr>
              <a:t>Ilahi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1547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fi-FI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Lalu awan itu menutupi Kemah Pertemuan, dan kemuliaan TUHAN memenuhi Kemah Suci,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Sebab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awan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atas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Kemah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Suci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pada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siang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dan pada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malam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dalamnya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depan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seluruh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umat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 pada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setiap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tempat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mereka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berkemah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Persiapan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Sabat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35:1-3)</a:t>
            </a: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Persembahan</a:t>
            </a:r>
            <a:r>
              <a:rPr lang="en-US" sz="2000" b="1" dirty="0"/>
              <a:t> </a:t>
            </a:r>
            <a:r>
              <a:rPr lang="en-US" sz="2000" b="1" dirty="0" err="1"/>
              <a:t>Sukarela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35:4-36:7)</a:t>
            </a:r>
            <a:endParaRPr lang="en-US" sz="2000" b="1" noProof="0" dirty="0"/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Kemah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Suci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Pembangunan (</a:t>
            </a:r>
            <a:r>
              <a:rPr lang="en-US" sz="2000" b="1" dirty="0" err="1"/>
              <a:t>Kel</a:t>
            </a:r>
            <a:r>
              <a:rPr lang="en-US" sz="2000" b="1" dirty="0"/>
              <a:t> 36:8-39:43)</a:t>
            </a: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Pentahbisan</a:t>
            </a:r>
            <a:r>
              <a:rPr lang="en-US" sz="2000" b="1" dirty="0"/>
              <a:t> (</a:t>
            </a:r>
            <a:r>
              <a:rPr lang="en-US" sz="2000" b="1" dirty="0" err="1"/>
              <a:t>Kel</a:t>
            </a:r>
            <a:r>
              <a:rPr lang="en-US" sz="2000" b="1" dirty="0"/>
              <a:t> 40:1-38)</a:t>
            </a:r>
            <a:endParaRPr lang="en-US" sz="2000" b="1" noProof="0" dirty="0"/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Kemah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Suci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Lainnya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Yesus</a:t>
            </a:r>
            <a:r>
              <a:rPr lang="en-US" sz="2000" b="1" dirty="0"/>
              <a:t> dan </a:t>
            </a:r>
            <a:r>
              <a:rPr lang="en-US" sz="2000" b="1" dirty="0" err="1"/>
              <a:t>Yerusalem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2" y="14227"/>
            <a:ext cx="6727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Pasal-pasal</a:t>
            </a:r>
            <a:r>
              <a:rPr lang="en-US" sz="2000" b="1" dirty="0"/>
              <a:t> </a:t>
            </a:r>
            <a:r>
              <a:rPr lang="en-US" sz="2000" b="1" dirty="0" err="1"/>
              <a:t>terakhir</a:t>
            </a:r>
            <a:r>
              <a:rPr lang="en-US" sz="2000" b="1" dirty="0"/>
              <a:t> Kitab </a:t>
            </a:r>
            <a:r>
              <a:rPr lang="en-US" sz="2000" b="1" dirty="0" err="1"/>
              <a:t>Keluaran</a:t>
            </a:r>
            <a:r>
              <a:rPr lang="en-US" sz="2000" b="1" dirty="0"/>
              <a:t> </a:t>
            </a:r>
            <a:r>
              <a:rPr lang="en-US" sz="2000" b="1" dirty="0" err="1"/>
              <a:t>dikhususkan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rinci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pembangunan</a:t>
            </a:r>
            <a:r>
              <a:rPr lang="en-US" sz="2000" b="1" dirty="0"/>
              <a:t> dan </a:t>
            </a:r>
            <a:r>
              <a:rPr lang="en-US" sz="2000" b="1" dirty="0" err="1"/>
              <a:t>pentahbisan</a:t>
            </a:r>
            <a:r>
              <a:rPr lang="en-US" sz="2000" b="1" dirty="0"/>
              <a:t> Kemah </a:t>
            </a:r>
            <a:r>
              <a:rPr lang="en-US" sz="2000" b="1" dirty="0" err="1"/>
              <a:t>Suci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5598" y="197317"/>
            <a:ext cx="5078049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142283"/>
            <a:ext cx="6476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Alasan</a:t>
            </a:r>
            <a:r>
              <a:rPr lang="en-US" sz="2000" b="1" dirty="0"/>
              <a:t> </a:t>
            </a:r>
            <a:r>
              <a:rPr lang="en-US" sz="2000" b="1" dirty="0" err="1"/>
              <a:t>utama</a:t>
            </a:r>
            <a:r>
              <a:rPr lang="en-US" sz="2000" b="1" dirty="0"/>
              <a:t> Allah </a:t>
            </a:r>
            <a:r>
              <a:rPr lang="en-US" sz="2000" b="1" dirty="0" err="1"/>
              <a:t>membangun</a:t>
            </a:r>
            <a:r>
              <a:rPr lang="en-US" sz="2000" b="1" dirty="0"/>
              <a:t> Bait </a:t>
            </a:r>
            <a:r>
              <a:rPr lang="en-US" sz="2000" b="1" dirty="0" err="1"/>
              <a:t>Suci</a:t>
            </a:r>
            <a:r>
              <a:rPr lang="en-US" sz="2000" b="1" dirty="0"/>
              <a:t> </a:t>
            </a:r>
            <a:r>
              <a:rPr lang="en-US" sz="2000" b="1" dirty="0" err="1"/>
              <a:t>portabel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keinginan</a:t>
            </a:r>
            <a:r>
              <a:rPr lang="en-US" sz="2000" b="1" dirty="0"/>
              <a:t>-Nya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tinggal</a:t>
            </a:r>
            <a:r>
              <a:rPr lang="en-US" sz="2000" b="1" dirty="0"/>
              <a:t> di </a:t>
            </a:r>
            <a:r>
              <a:rPr lang="en-US" sz="2000" b="1" dirty="0" err="1"/>
              <a:t>antara</a:t>
            </a:r>
            <a:r>
              <a:rPr lang="en-US" sz="2000" b="1" dirty="0"/>
              <a:t> </a:t>
            </a:r>
            <a:r>
              <a:rPr lang="en-US" sz="2000" b="1" dirty="0" err="1"/>
              <a:t>umat</a:t>
            </a:r>
            <a:r>
              <a:rPr lang="en-US" sz="2000" b="1" dirty="0"/>
              <a:t>-Nya (</a:t>
            </a:r>
            <a:r>
              <a:rPr lang="en-US" sz="2000" b="1" dirty="0" err="1"/>
              <a:t>Kel</a:t>
            </a:r>
            <a:r>
              <a:rPr lang="en-US" sz="2000" b="1" dirty="0"/>
              <a:t> 25:8). </a:t>
            </a:r>
            <a:r>
              <a:rPr lang="en-US" sz="2000" b="1" dirty="0" err="1"/>
              <a:t>Keinginan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terpenuhi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pribadi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, dan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terwujud</a:t>
            </a:r>
            <a:r>
              <a:rPr lang="en-US" sz="2000" b="1" dirty="0"/>
              <a:t> </a:t>
            </a:r>
            <a:r>
              <a:rPr lang="en-US" sz="2000" b="1" dirty="0" err="1"/>
              <a:t>sepenuhnya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bersama</a:t>
            </a:r>
            <a:r>
              <a:rPr lang="en-US" sz="2000" b="1" dirty="0"/>
              <a:t>-Nya di </a:t>
            </a:r>
            <a:r>
              <a:rPr lang="en-US" sz="2000" b="1" dirty="0" err="1"/>
              <a:t>Bumi</a:t>
            </a:r>
            <a:r>
              <a:rPr lang="en-US" sz="2000" b="1" dirty="0"/>
              <a:t> yang </a:t>
            </a:r>
            <a:r>
              <a:rPr lang="en-US" sz="2000" b="1" dirty="0" err="1"/>
              <a:t>Baru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1" y="924367"/>
            <a:ext cx="68668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momen-momen</a:t>
            </a:r>
            <a:r>
              <a:rPr lang="en-US" sz="2000" b="1" dirty="0"/>
              <a:t> </a:t>
            </a:r>
            <a:r>
              <a:rPr lang="en-US" sz="2000" b="1" dirty="0" err="1"/>
              <a:t>istimewa</a:t>
            </a:r>
            <a:r>
              <a:rPr lang="en-US" sz="2000" b="1" dirty="0"/>
              <a:t>, di mana </a:t>
            </a:r>
            <a:r>
              <a:rPr lang="en-US" sz="2000" b="1" dirty="0" err="1"/>
              <a:t>umat</a:t>
            </a:r>
            <a:r>
              <a:rPr lang="en-US" sz="2000" b="1" dirty="0"/>
              <a:t> </a:t>
            </a:r>
            <a:r>
              <a:rPr lang="en-US" sz="2000" b="1" dirty="0" err="1"/>
              <a:t>berpartisipasi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sukacita</a:t>
            </a:r>
            <a:r>
              <a:rPr lang="en-US" sz="2000" b="1" dirty="0"/>
              <a:t>, </a:t>
            </a:r>
            <a:r>
              <a:rPr lang="en-US" sz="2000" b="1" dirty="0" err="1"/>
              <a:t>berkontribusi</a:t>
            </a:r>
            <a:r>
              <a:rPr lang="en-US" sz="2000" b="1" dirty="0"/>
              <a:t>—masing-masing </a:t>
            </a:r>
            <a:r>
              <a:rPr lang="en-US" sz="2000" b="1" dirty="0" err="1"/>
              <a:t>semampu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—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pekerjaan</a:t>
            </a:r>
            <a:r>
              <a:rPr lang="en-US" sz="2000" b="1" dirty="0"/>
              <a:t> </a:t>
            </a:r>
            <a:r>
              <a:rPr lang="en-US" sz="2000" b="1" dirty="0" err="1"/>
              <a:t>besar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Allah </a:t>
            </a:r>
            <a:r>
              <a:rPr lang="en-US" sz="2000" b="1" dirty="0" err="1"/>
              <a:t>ini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5106224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PERSIAPAN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SABAT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18685" y="434439"/>
            <a:ext cx="7600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Enam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lamanya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boleh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dilakukan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pekerjaan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ketujuh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haruslah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perhentian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kudus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bagimu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yakni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sabat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perhentian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penuh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bagi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setiap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yang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melakukan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pekerjaan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haruslah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dihukum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Keluaran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-4" y="1678516"/>
            <a:ext cx="7535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Setelah </a:t>
            </a:r>
            <a:r>
              <a:rPr lang="en-US" sz="2000" b="1" dirty="0" err="1"/>
              <a:t>melihat</a:t>
            </a:r>
            <a:r>
              <a:rPr lang="en-US" sz="2000" b="1" dirty="0"/>
              <a:t> </a:t>
            </a:r>
            <a:r>
              <a:rPr lang="en-US" sz="2000" b="1" dirty="0" err="1"/>
              <a:t>sekilas</a:t>
            </a:r>
            <a:r>
              <a:rPr lang="en-US" sz="2000" b="1" dirty="0"/>
              <a:t> </a:t>
            </a:r>
            <a:r>
              <a:rPr lang="en-US" sz="2000" b="1" dirty="0" err="1"/>
              <a:t>kemuliaan</a:t>
            </a:r>
            <a:r>
              <a:rPr lang="en-US" sz="2000" b="1" dirty="0"/>
              <a:t> Allah, Musa </a:t>
            </a:r>
            <a:r>
              <a:rPr lang="en-US" sz="2000" b="1" dirty="0" err="1"/>
              <a:t>menyampaikan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umat</a:t>
            </a:r>
            <a:r>
              <a:rPr lang="en-US" sz="2000" b="1" dirty="0"/>
              <a:t> “</a:t>
            </a:r>
            <a:r>
              <a:rPr lang="en-US" sz="2000" b="1" dirty="0" err="1"/>
              <a:t>Inilah</a:t>
            </a:r>
            <a:r>
              <a:rPr lang="en-US" sz="2000" b="1" dirty="0"/>
              <a:t> </a:t>
            </a:r>
            <a:r>
              <a:rPr lang="en-US" sz="2000" b="1" dirty="0" err="1"/>
              <a:t>firman</a:t>
            </a:r>
            <a:r>
              <a:rPr lang="en-US" sz="2000" b="1" dirty="0"/>
              <a:t> yang </a:t>
            </a:r>
            <a:r>
              <a:rPr lang="en-US" sz="2000" b="1" dirty="0" err="1"/>
              <a:t>diperintahkan</a:t>
            </a:r>
            <a:r>
              <a:rPr lang="en-US" sz="2000" b="1" dirty="0"/>
              <a:t> TUHAN” (</a:t>
            </a:r>
            <a:r>
              <a:rPr lang="en-US" sz="2000" b="1" dirty="0" err="1"/>
              <a:t>Kel</a:t>
            </a:r>
            <a:r>
              <a:rPr lang="en-US" sz="2000" b="1" dirty="0"/>
              <a:t> 35:1, 4). </a:t>
            </a:r>
            <a:r>
              <a:rPr lang="en-US" sz="2000" b="1" dirty="0" err="1"/>
              <a:t>Perintah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mencakup</a:t>
            </a:r>
            <a:r>
              <a:rPr lang="en-US" sz="2000" b="1" dirty="0"/>
              <a:t> </a:t>
            </a:r>
            <a:r>
              <a:rPr lang="en-US" sz="2000" b="1" dirty="0" err="1"/>
              <a:t>hubungan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Allah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waktu</a:t>
            </a:r>
            <a:r>
              <a:rPr lang="en-US" sz="2000" b="1" dirty="0"/>
              <a:t> (</a:t>
            </a:r>
            <a:r>
              <a:rPr lang="en-US" sz="2000" b="1" dirty="0" err="1"/>
              <a:t>Sabat</a:t>
            </a:r>
            <a:r>
              <a:rPr lang="en-US" sz="2000" b="1" dirty="0"/>
              <a:t>) dan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ruang</a:t>
            </a:r>
            <a:r>
              <a:rPr lang="en-US" sz="2000" b="1" dirty="0"/>
              <a:t> (Kemah </a:t>
            </a:r>
            <a:r>
              <a:rPr lang="en-US" sz="2000" b="1" dirty="0" err="1"/>
              <a:t>Suci</a:t>
            </a:r>
            <a:r>
              <a:rPr lang="en-US" sz="2000" b="1" dirty="0"/>
              <a:t>).</a:t>
            </a:r>
            <a:endParaRPr lang="en-US" sz="20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634" y="156919"/>
            <a:ext cx="4416303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12842" y="4310006"/>
            <a:ext cx="36595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Sabat</a:t>
            </a:r>
            <a:r>
              <a:rPr lang="en-US" sz="2000" b="1" dirty="0"/>
              <a:t> </a:t>
            </a:r>
            <a:r>
              <a:rPr lang="en-US" sz="2000" b="1" dirty="0" err="1"/>
              <a:t>mengingatkan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Allah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Pencipta</a:t>
            </a:r>
            <a:r>
              <a:rPr lang="en-US" sz="2000" b="1" dirty="0"/>
              <a:t> dan </a:t>
            </a:r>
            <a:r>
              <a:rPr lang="en-US" sz="2000" b="1" dirty="0" err="1"/>
              <a:t>Penebus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(Ul 5:15), dan </a:t>
            </a:r>
            <a:r>
              <a:rPr lang="en-US" sz="2000" b="1" dirty="0" err="1"/>
              <a:t>membawa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masa </a:t>
            </a:r>
            <a:r>
              <a:rPr lang="en-US" sz="2000" b="1" dirty="0" err="1"/>
              <a:t>depan</a:t>
            </a:r>
            <a:r>
              <a:rPr lang="en-US" sz="2000" b="1" dirty="0"/>
              <a:t> </a:t>
            </a:r>
            <a:r>
              <a:rPr lang="en-US" sz="2000" b="1" dirty="0" err="1"/>
              <a:t>ketika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menikmati</a:t>
            </a:r>
            <a:r>
              <a:rPr lang="en-US" sz="2000" b="1" dirty="0"/>
              <a:t> </a:t>
            </a:r>
            <a:r>
              <a:rPr lang="en-US" sz="2000" b="1" dirty="0" err="1"/>
              <a:t>persekutuan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-Nya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selama-lamanya</a:t>
            </a:r>
            <a:r>
              <a:rPr lang="en-US" sz="2000" b="1" dirty="0"/>
              <a:t> (Yes 66:22-23).</a:t>
            </a:r>
            <a:endParaRPr lang="en-US" sz="2000" b="1" noProof="0" dirty="0"/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-65947" y="3001955"/>
            <a:ext cx="7600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Allah </a:t>
            </a:r>
            <a:r>
              <a:rPr lang="en-US" sz="2000" b="1" dirty="0" err="1"/>
              <a:t>menetapkan</a:t>
            </a:r>
            <a:r>
              <a:rPr lang="en-US" sz="2000" b="1" dirty="0"/>
              <a:t> </a:t>
            </a:r>
            <a:r>
              <a:rPr lang="en-US" sz="2000" b="1" dirty="0" err="1"/>
              <a:t>Sabat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waktu</a:t>
            </a:r>
            <a:r>
              <a:rPr lang="en-US" sz="2000" b="1" dirty="0"/>
              <a:t> </a:t>
            </a:r>
            <a:r>
              <a:rPr lang="en-US" sz="2000" b="1" dirty="0" err="1"/>
              <a:t>khusus</a:t>
            </a:r>
            <a:r>
              <a:rPr lang="en-US" sz="2000" b="1" dirty="0"/>
              <a:t> </a:t>
            </a:r>
            <a:r>
              <a:rPr lang="en-US" sz="2000" b="1" dirty="0" err="1"/>
              <a:t>bagi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menikmati</a:t>
            </a:r>
            <a:r>
              <a:rPr lang="en-US" sz="2000" b="1" dirty="0"/>
              <a:t> </a:t>
            </a:r>
            <a:r>
              <a:rPr lang="en-US" sz="2000" b="1" dirty="0" err="1"/>
              <a:t>persekutuan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-Nya pada </a:t>
            </a: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Penciptaan</a:t>
            </a:r>
            <a:r>
              <a:rPr lang="en-US" sz="2000" b="1" dirty="0"/>
              <a:t> (</a:t>
            </a:r>
            <a:r>
              <a:rPr lang="en-US" sz="2000" b="1" dirty="0" err="1"/>
              <a:t>Kej</a:t>
            </a:r>
            <a:r>
              <a:rPr lang="en-US" sz="2000" b="1" dirty="0"/>
              <a:t> 2:1-3; </a:t>
            </a:r>
            <a:r>
              <a:rPr lang="en-US" sz="2000" b="1" dirty="0" err="1"/>
              <a:t>Kel</a:t>
            </a:r>
            <a:r>
              <a:rPr lang="en-US" sz="2000" b="1" dirty="0"/>
              <a:t> 20:11), dan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mengingatkan</a:t>
            </a:r>
            <a:r>
              <a:rPr lang="en-US" sz="2000" b="1" dirty="0"/>
              <a:t> Israel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hal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sesaat</a:t>
            </a:r>
            <a:r>
              <a:rPr lang="en-US" sz="2000" b="1" dirty="0"/>
              <a:t> </a:t>
            </a:r>
            <a:r>
              <a:rPr lang="en-US" sz="2000" b="1" dirty="0" err="1"/>
              <a:t>sebelum</a:t>
            </a:r>
            <a:r>
              <a:rPr lang="en-US" sz="2000" b="1" dirty="0"/>
              <a:t> </a:t>
            </a:r>
            <a:r>
              <a:rPr lang="en-US" sz="2000" b="1" dirty="0" err="1"/>
              <a:t>mengumumkan</a:t>
            </a:r>
            <a:r>
              <a:rPr lang="en-US" sz="2000" b="1" dirty="0"/>
              <a:t> </a:t>
            </a:r>
            <a:r>
              <a:rPr lang="en-US" sz="2000" b="1" dirty="0" err="1"/>
              <a:t>Sepuluh</a:t>
            </a:r>
            <a:r>
              <a:rPr lang="en-US" sz="2000" b="1" dirty="0"/>
              <a:t> </a:t>
            </a:r>
            <a:r>
              <a:rPr lang="en-US" sz="2000" b="1" dirty="0" err="1"/>
              <a:t>Perintah</a:t>
            </a:r>
            <a:r>
              <a:rPr lang="en-US" sz="2000" b="1" dirty="0"/>
              <a:t> Allah (</a:t>
            </a:r>
            <a:r>
              <a:rPr lang="en-US" sz="2000" b="1" dirty="0" err="1"/>
              <a:t>Kel</a:t>
            </a:r>
            <a:r>
              <a:rPr lang="en-US" sz="2000" b="1" dirty="0"/>
              <a:t> 16:22-29).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PERSEMBAHAN SUKARELA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431033"/>
            <a:ext cx="9339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Ambillah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bagi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persembahan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khusus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barang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kepunyaanmu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setiap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yang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terdorong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hatinya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harus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membawanya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sebagai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persembahan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khusus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TUHAN: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emas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perak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tembaga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 …]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Segala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yang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ahli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antara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haruslah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datang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untuk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membuat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segala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diperintahkan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TUHAN,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Keluaran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89" y="1520021"/>
            <a:ext cx="688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Ada </a:t>
            </a:r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cara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berkontribusi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pekerjaan</a:t>
            </a:r>
            <a:r>
              <a:rPr lang="en-US" b="1" dirty="0"/>
              <a:t> Kemah </a:t>
            </a:r>
            <a:r>
              <a:rPr lang="en-US" b="1" dirty="0" err="1"/>
              <a:t>Suci</a:t>
            </a:r>
            <a:r>
              <a:rPr lang="en-US" b="1" dirty="0"/>
              <a:t>: </a:t>
            </a:r>
            <a:r>
              <a:rPr lang="en-US" b="1" dirty="0" err="1"/>
              <a:t>menyumbangkan</a:t>
            </a:r>
            <a:r>
              <a:rPr lang="en-US" b="1" dirty="0"/>
              <a:t> </a:t>
            </a:r>
            <a:r>
              <a:rPr lang="en-US" b="1" dirty="0" err="1"/>
              <a:t>bahan-bahan</a:t>
            </a:r>
            <a:r>
              <a:rPr lang="en-US" b="1" dirty="0"/>
              <a:t> dan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pekerjaan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296" y="171886"/>
            <a:ext cx="2293331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3199" y="3370365"/>
            <a:ext cx="1673429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521812"/>
            <a:ext cx="76606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menyelesaikan</a:t>
            </a:r>
            <a:r>
              <a:rPr lang="en-US" b="1" dirty="0"/>
              <a:t> </a:t>
            </a:r>
            <a:r>
              <a:rPr lang="en-US" b="1" dirty="0" err="1"/>
              <a:t>pekerjaan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, </a:t>
            </a:r>
            <a:r>
              <a:rPr lang="en-US" b="1" dirty="0" err="1"/>
              <a:t>Roh</a:t>
            </a:r>
            <a:r>
              <a:rPr lang="en-US" b="1" dirty="0"/>
              <a:t> Kudus </a:t>
            </a:r>
            <a:r>
              <a:rPr lang="en-US" b="1" dirty="0" err="1"/>
              <a:t>menganugerahkan</a:t>
            </a:r>
            <a:r>
              <a:rPr lang="en-US" b="1" dirty="0"/>
              <a:t> </a:t>
            </a: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pekerja</a:t>
            </a:r>
            <a:r>
              <a:rPr lang="en-US" b="1" dirty="0"/>
              <a:t> yang </a:t>
            </a:r>
            <a:r>
              <a:rPr lang="en-US" b="1" dirty="0" err="1"/>
              <a:t>terlibat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berbagai</a:t>
            </a:r>
            <a:r>
              <a:rPr lang="en-US" b="1" dirty="0"/>
              <a:t> </a:t>
            </a:r>
            <a:r>
              <a:rPr lang="en-US" b="1" dirty="0" err="1"/>
              <a:t>karunia</a:t>
            </a:r>
            <a:r>
              <a:rPr lang="en-US" b="1" dirty="0"/>
              <a:t> (</a:t>
            </a:r>
            <a:r>
              <a:rPr lang="en-US" b="1" dirty="0" err="1"/>
              <a:t>Kel</a:t>
            </a:r>
            <a:r>
              <a:rPr lang="en-US" b="1" dirty="0"/>
              <a:t> 35:30–36:2). </a:t>
            </a:r>
            <a:r>
              <a:rPr lang="en-US" b="1" dirty="0" err="1"/>
              <a:t>Demikian</a:t>
            </a:r>
            <a:r>
              <a:rPr lang="en-US" b="1" dirty="0"/>
              <a:t> pula,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terus</a:t>
            </a:r>
            <a:r>
              <a:rPr lang="en-US" b="1" dirty="0"/>
              <a:t> </a:t>
            </a:r>
            <a:r>
              <a:rPr lang="en-US" b="1" dirty="0" err="1"/>
              <a:t>memberikan</a:t>
            </a:r>
            <a:r>
              <a:rPr lang="en-US" b="1" dirty="0"/>
              <a:t> </a:t>
            </a:r>
            <a:r>
              <a:rPr lang="en-US" b="1" dirty="0" err="1"/>
              <a:t>karunia-karunia</a:t>
            </a:r>
            <a:r>
              <a:rPr lang="en-US" b="1" dirty="0"/>
              <a:t> yang </a:t>
            </a:r>
            <a:r>
              <a:rPr lang="en-US" b="1" dirty="0" err="1"/>
              <a:t>diperlukan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</a:t>
            </a:r>
            <a:r>
              <a:rPr lang="en-US" b="1" dirty="0" err="1"/>
              <a:t>semua</a:t>
            </a:r>
            <a:r>
              <a:rPr lang="en-US" b="1" dirty="0"/>
              <a:t> orang yang </a:t>
            </a:r>
            <a:r>
              <a:rPr lang="en-US" b="1" dirty="0" err="1"/>
              <a:t>bekerja</a:t>
            </a:r>
            <a:r>
              <a:rPr lang="en-US" b="1" dirty="0"/>
              <a:t> </a:t>
            </a:r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pekerjaan</a:t>
            </a:r>
            <a:r>
              <a:rPr lang="en-US" b="1" dirty="0"/>
              <a:t> Allah.</a:t>
            </a:r>
            <a:endParaRPr lang="en-US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89" y="4557806"/>
            <a:ext cx="73873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Semua</a:t>
            </a:r>
            <a:r>
              <a:rPr lang="en-US" b="1" dirty="0"/>
              <a:t> orang </a:t>
            </a:r>
            <a:r>
              <a:rPr lang="en-US" b="1" dirty="0" err="1"/>
              <a:t>begitu</a:t>
            </a:r>
            <a:r>
              <a:rPr lang="en-US" b="1" dirty="0"/>
              <a:t> </a:t>
            </a:r>
            <a:r>
              <a:rPr lang="en-US" b="1" dirty="0" err="1"/>
              <a:t>bersedia</a:t>
            </a:r>
            <a:r>
              <a:rPr lang="en-US" b="1" dirty="0"/>
              <a:t> </a:t>
            </a:r>
            <a:r>
              <a:rPr lang="en-US" b="1" dirty="0" err="1"/>
              <a:t>membantu</a:t>
            </a:r>
            <a:r>
              <a:rPr lang="en-US" b="1" dirty="0"/>
              <a:t> </a:t>
            </a:r>
            <a:r>
              <a:rPr lang="en-US" b="1" dirty="0" err="1"/>
              <a:t>sehingga</a:t>
            </a:r>
            <a:r>
              <a:rPr lang="en-US" b="1" dirty="0"/>
              <a:t> </a:t>
            </a:r>
            <a:r>
              <a:rPr lang="en-US" b="1" dirty="0" err="1"/>
              <a:t>Bezaleel</a:t>
            </a:r>
            <a:r>
              <a:rPr lang="en-US" b="1" dirty="0"/>
              <a:t>, </a:t>
            </a:r>
            <a:r>
              <a:rPr lang="en-US" b="1" dirty="0" err="1"/>
              <a:t>Aholiab</a:t>
            </a:r>
            <a:r>
              <a:rPr lang="en-US" b="1" dirty="0"/>
              <a:t>, dan para </a:t>
            </a:r>
            <a:r>
              <a:rPr lang="en-US" b="1" dirty="0" err="1"/>
              <a:t>pekerja</a:t>
            </a:r>
            <a:r>
              <a:rPr lang="en-US" b="1" dirty="0"/>
              <a:t> </a:t>
            </a:r>
            <a:r>
              <a:rPr lang="en-US" b="1" dirty="0" err="1"/>
              <a:t>lainnya</a:t>
            </a:r>
            <a:r>
              <a:rPr lang="en-US" b="1" dirty="0"/>
              <a:t> </a:t>
            </a:r>
            <a:r>
              <a:rPr lang="en-US" b="1" dirty="0" err="1"/>
              <a:t>meminta</a:t>
            </a:r>
            <a:r>
              <a:rPr lang="en-US" b="1" dirty="0"/>
              <a:t> Musa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melarang</a:t>
            </a:r>
            <a:r>
              <a:rPr lang="en-US" b="1" dirty="0"/>
              <a:t> orang-orang </a:t>
            </a:r>
            <a:r>
              <a:rPr lang="en-US" b="1" dirty="0" err="1"/>
              <a:t>membawa</a:t>
            </a:r>
            <a:r>
              <a:rPr lang="en-US" b="1" dirty="0"/>
              <a:t> </a:t>
            </a:r>
            <a:r>
              <a:rPr lang="en-US" b="1" dirty="0" err="1"/>
              <a:t>persembahan</a:t>
            </a:r>
            <a:r>
              <a:rPr lang="en-US" b="1" dirty="0"/>
              <a:t> (</a:t>
            </a:r>
            <a:r>
              <a:rPr lang="en-US" b="1" dirty="0" err="1"/>
              <a:t>Kel</a:t>
            </a:r>
            <a:r>
              <a:rPr lang="en-US" b="1" dirty="0"/>
              <a:t> 36:3-7).</a:t>
            </a:r>
            <a:endParaRPr lang="en-US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891069"/>
            <a:ext cx="73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Selain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, </a:t>
            </a:r>
            <a:r>
              <a:rPr lang="en-US" b="1" dirty="0" err="1"/>
              <a:t>pekerjaan</a:t>
            </a:r>
            <a:r>
              <a:rPr lang="en-US" b="1" dirty="0"/>
              <a:t> </a:t>
            </a:r>
            <a:r>
              <a:rPr lang="en-US" b="1" dirty="0" err="1"/>
              <a:t>pemintal</a:t>
            </a:r>
            <a:r>
              <a:rPr lang="en-US" b="1" dirty="0"/>
              <a:t>, </a:t>
            </a:r>
            <a:r>
              <a:rPr lang="en-US" b="1" dirty="0" err="1"/>
              <a:t>penjahit</a:t>
            </a:r>
            <a:r>
              <a:rPr lang="en-US" b="1" dirty="0"/>
              <a:t> </a:t>
            </a:r>
            <a:r>
              <a:rPr lang="en-US" b="1" dirty="0" err="1"/>
              <a:t>wanita</a:t>
            </a:r>
            <a:r>
              <a:rPr lang="en-US" b="1" dirty="0"/>
              <a:t> dan </a:t>
            </a:r>
            <a:r>
              <a:rPr lang="en-US" b="1" dirty="0" err="1"/>
              <a:t>penjahit</a:t>
            </a:r>
            <a:r>
              <a:rPr lang="en-US" b="1" dirty="0"/>
              <a:t>, </a:t>
            </a:r>
            <a:r>
              <a:rPr lang="en-US" b="1" dirty="0" err="1"/>
              <a:t>tukang</a:t>
            </a:r>
            <a:r>
              <a:rPr lang="en-US" b="1" dirty="0"/>
              <a:t> </a:t>
            </a:r>
            <a:r>
              <a:rPr lang="en-US" b="1" dirty="0" err="1"/>
              <a:t>kayu</a:t>
            </a:r>
            <a:r>
              <a:rPr lang="en-US" b="1" dirty="0"/>
              <a:t>, </a:t>
            </a:r>
            <a:r>
              <a:rPr lang="en-US" b="1" dirty="0" err="1"/>
              <a:t>pemahat</a:t>
            </a:r>
            <a:r>
              <a:rPr lang="en-US" b="1" dirty="0"/>
              <a:t>, </a:t>
            </a:r>
            <a:r>
              <a:rPr lang="en-US" b="1" dirty="0" err="1"/>
              <a:t>tukang</a:t>
            </a:r>
            <a:r>
              <a:rPr lang="en-US" b="1" dirty="0"/>
              <a:t> </a:t>
            </a:r>
            <a:r>
              <a:rPr lang="en-US" b="1" dirty="0" err="1"/>
              <a:t>perhiasan</a:t>
            </a:r>
            <a:r>
              <a:rPr lang="en-US" b="1" dirty="0"/>
              <a:t>, </a:t>
            </a:r>
            <a:r>
              <a:rPr lang="en-US" b="1" dirty="0" err="1"/>
              <a:t>dll</a:t>
            </a:r>
            <a:r>
              <a:rPr lang="en-US" b="1" dirty="0"/>
              <a:t> </a:t>
            </a:r>
            <a:r>
              <a:rPr lang="en-US" b="1" dirty="0" err="1"/>
              <a:t>diperlukan</a:t>
            </a:r>
            <a:r>
              <a:rPr lang="en-US" b="1" dirty="0"/>
              <a:t>.</a:t>
            </a:r>
            <a:endParaRPr lang="en-US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203312"/>
            <a:ext cx="7229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Dari mana </a:t>
            </a: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berasal</a:t>
            </a:r>
            <a:r>
              <a:rPr lang="en-US" b="1" dirty="0"/>
              <a:t>? Sebagian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berasal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apa</a:t>
            </a:r>
            <a:r>
              <a:rPr lang="en-US" b="1" dirty="0"/>
              <a:t> yang </a:t>
            </a:r>
            <a:r>
              <a:rPr lang="en-US" b="1" dirty="0" err="1"/>
              <a:t>diambil</a:t>
            </a:r>
            <a:r>
              <a:rPr lang="en-US" b="1" dirty="0"/>
              <a:t> Israel </a:t>
            </a:r>
            <a:r>
              <a:rPr lang="en-US" b="1" dirty="0" err="1"/>
              <a:t>dari</a:t>
            </a:r>
            <a:r>
              <a:rPr lang="en-US" b="1" dirty="0"/>
              <a:t> orang </a:t>
            </a:r>
            <a:r>
              <a:rPr lang="en-US" b="1" dirty="0" err="1"/>
              <a:t>Mesir</a:t>
            </a:r>
            <a:r>
              <a:rPr lang="en-US" b="1" dirty="0"/>
              <a:t> </a:t>
            </a:r>
            <a:r>
              <a:rPr lang="en-US" b="1" dirty="0" err="1"/>
              <a:t>ketika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 </a:t>
            </a:r>
            <a:r>
              <a:rPr lang="en-US" b="1" dirty="0" err="1"/>
              <a:t>pergi</a:t>
            </a:r>
            <a:r>
              <a:rPr lang="en-US" b="1" dirty="0"/>
              <a:t> (</a:t>
            </a:r>
            <a:r>
              <a:rPr lang="en-US" b="1" dirty="0" err="1"/>
              <a:t>Kel</a:t>
            </a:r>
            <a:r>
              <a:rPr lang="en-US" b="1" dirty="0"/>
              <a:t> 11:2).</a:t>
            </a:r>
            <a:endParaRPr lang="en-US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207778"/>
            <a:ext cx="68853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Lebih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ton </a:t>
            </a:r>
            <a:r>
              <a:rPr lang="en-US" b="1" dirty="0" err="1"/>
              <a:t>emas</a:t>
            </a:r>
            <a:r>
              <a:rPr lang="en-US" b="1" dirty="0"/>
              <a:t>, </a:t>
            </a:r>
            <a:r>
              <a:rPr lang="en-US" b="1" dirty="0" err="1"/>
              <a:t>sekitar</a:t>
            </a:r>
            <a:r>
              <a:rPr lang="en-US" b="1" dirty="0"/>
              <a:t> 3,75 ton </a:t>
            </a:r>
            <a:r>
              <a:rPr lang="en-US" b="1" dirty="0" err="1"/>
              <a:t>perak</a:t>
            </a:r>
            <a:r>
              <a:rPr lang="en-US" b="1" dirty="0"/>
              <a:t>, dan </a:t>
            </a:r>
            <a:r>
              <a:rPr lang="en-US" b="1" dirty="0" err="1"/>
              <a:t>sekitar</a:t>
            </a:r>
            <a:r>
              <a:rPr lang="en-US" b="1" dirty="0"/>
              <a:t> 2,5 ton </a:t>
            </a:r>
            <a:r>
              <a:rPr lang="en-US" b="1" dirty="0" err="1"/>
              <a:t>perunggu</a:t>
            </a:r>
            <a:r>
              <a:rPr lang="en-US" b="1" dirty="0"/>
              <a:t> </a:t>
            </a:r>
            <a:r>
              <a:rPr lang="en-US" b="1" dirty="0" err="1"/>
              <a:t>digunakan</a:t>
            </a:r>
            <a:r>
              <a:rPr lang="en-US" b="1" dirty="0"/>
              <a:t>, </a:t>
            </a:r>
            <a:r>
              <a:rPr lang="en-US" b="1" dirty="0" err="1"/>
              <a:t>begitu</a:t>
            </a:r>
            <a:r>
              <a:rPr lang="en-US" b="1" dirty="0"/>
              <a:t> pula </a:t>
            </a:r>
            <a:r>
              <a:rPr lang="en-US" b="1" dirty="0" err="1"/>
              <a:t>kayu</a:t>
            </a:r>
            <a:r>
              <a:rPr lang="en-US" b="1" dirty="0"/>
              <a:t> dan </a:t>
            </a:r>
            <a:r>
              <a:rPr lang="en-US" b="1" dirty="0" err="1"/>
              <a:t>berbagai</a:t>
            </a:r>
            <a:r>
              <a:rPr lang="en-US" b="1" dirty="0"/>
              <a:t> </a:t>
            </a:r>
            <a:r>
              <a:rPr lang="en-US" b="1" dirty="0" err="1"/>
              <a:t>kain</a:t>
            </a:r>
            <a:r>
              <a:rPr lang="en-US" b="1" dirty="0"/>
              <a:t> (</a:t>
            </a:r>
            <a:r>
              <a:rPr lang="en-US" b="1" dirty="0" err="1"/>
              <a:t>Kel</a:t>
            </a:r>
            <a:r>
              <a:rPr lang="en-US" b="1" dirty="0"/>
              <a:t> 38:21-31).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2438400" y="900560"/>
            <a:ext cx="77776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“Allah </a:t>
            </a:r>
            <a:r>
              <a:rPr lang="en-US" sz="2800" b="1" dirty="0" err="1">
                <a:latin typeface="Constantia" panose="02030602050306030303" pitchFamily="18" charset="0"/>
              </a:rPr>
              <a:t>telah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menempatkan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pria</a:t>
            </a:r>
            <a:r>
              <a:rPr lang="en-US" sz="2800" b="1" dirty="0">
                <a:latin typeface="Constantia" panose="02030602050306030303" pitchFamily="18" charset="0"/>
              </a:rPr>
              <a:t> dan </a:t>
            </a:r>
            <a:r>
              <a:rPr lang="en-US" sz="2800" b="1" dirty="0" err="1">
                <a:latin typeface="Constantia" panose="02030602050306030303" pitchFamily="18" charset="0"/>
              </a:rPr>
              <a:t>wanita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dalam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karunia-karunia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berharga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Kepada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setiap</a:t>
            </a:r>
            <a:r>
              <a:rPr lang="en-US" sz="2800" b="1" dirty="0">
                <a:latin typeface="Constantia" panose="02030602050306030303" pitchFamily="18" charset="0"/>
              </a:rPr>
              <a:t> orang,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telah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memberikan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karunia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berbeda-beda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Tidak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semua</a:t>
            </a:r>
            <a:r>
              <a:rPr lang="en-US" sz="2800" b="1" dirty="0">
                <a:latin typeface="Constantia" panose="02030602050306030303" pitchFamily="18" charset="0"/>
              </a:rPr>
              <a:t> orang </a:t>
            </a:r>
            <a:r>
              <a:rPr lang="en-US" sz="2800" b="1" dirty="0" err="1">
                <a:latin typeface="Constantia" panose="02030602050306030303" pitchFamily="18" charset="0"/>
              </a:rPr>
              <a:t>memiliki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kekuatan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karakter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atau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kedalaman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pengetahuan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sama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Namun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setiap</a:t>
            </a:r>
            <a:r>
              <a:rPr lang="en-US" sz="2800" b="1" dirty="0">
                <a:latin typeface="Constantia" panose="02030602050306030303" pitchFamily="18" charset="0"/>
              </a:rPr>
              <a:t> orang </a:t>
            </a:r>
            <a:r>
              <a:rPr lang="en-US" sz="2800" b="1" dirty="0" err="1">
                <a:latin typeface="Constantia" panose="02030602050306030303" pitchFamily="18" charset="0"/>
              </a:rPr>
              <a:t>harus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menggunakan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karunianya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dalam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pelayanan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kepada</a:t>
            </a:r>
            <a:r>
              <a:rPr lang="en-US" sz="2800" b="1" dirty="0">
                <a:latin typeface="Constantia" panose="02030602050306030303" pitchFamily="18" charset="0"/>
              </a:rPr>
              <a:t> Sang Guru, </a:t>
            </a:r>
            <a:r>
              <a:rPr lang="en-US" sz="2800" b="1" dirty="0" err="1">
                <a:latin typeface="Constantia" panose="02030602050306030303" pitchFamily="18" charset="0"/>
              </a:rPr>
              <a:t>betapapun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kecilnya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karunia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itu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Penatalayan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setia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memanfaatkan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dengan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bijak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harta</a:t>
            </a:r>
            <a:r>
              <a:rPr lang="en-US" sz="2800" b="1" dirty="0"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latin typeface="Constantia" panose="02030602050306030303" pitchFamily="18" charset="0"/>
              </a:rPr>
              <a:t>dipercayakan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kepadanya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KEMAH SUCI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PEMBANGUNAN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463967"/>
            <a:ext cx="8508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“Dan Musa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melihat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pekerjaan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sesungguhnyalah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melakukannya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diperintahkan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demikianlah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melakukannya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Lalu Musa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memberkati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Keluaran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Perkakas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 yang </a:t>
            </a:r>
            <a:r>
              <a:rPr lang="en-US" sz="2000" b="1" dirty="0" err="1"/>
              <a:t>diperlukan</a:t>
            </a:r>
            <a:r>
              <a:rPr lang="en-US" sz="2000" b="1" dirty="0"/>
              <a:t> agar Kemah </a:t>
            </a:r>
            <a:r>
              <a:rPr lang="en-US" sz="2000" b="1" dirty="0" err="1"/>
              <a:t>Suci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menjalankan</a:t>
            </a:r>
            <a:r>
              <a:rPr lang="en-US" sz="2000" b="1" dirty="0"/>
              <a:t> </a:t>
            </a:r>
            <a:r>
              <a:rPr lang="en-US" sz="2000" b="1" dirty="0" err="1"/>
              <a:t>fungsinya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333781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3459</Words>
  <Application>Microsoft Office PowerPoint</Application>
  <PresentationFormat>Panorámica</PresentationFormat>
  <Paragraphs>128</Paragraphs>
  <Slides>15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Open Sans</vt:lpstr>
      <vt:lpstr>Constantia</vt:lpstr>
      <vt:lpstr>Calibri</vt:lpstr>
      <vt:lpstr>Comic Sans MS</vt:lpstr>
      <vt:lpstr>Avenir Next LT Pro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138</cp:revision>
  <dcterms:created xsi:type="dcterms:W3CDTF">2025-08-16T14:54:22Z</dcterms:created>
  <dcterms:modified xsi:type="dcterms:W3CDTF">2025-09-26T05:42:18Z</dcterms:modified>
</cp:coreProperties>
</file>