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98" r:id="rId3"/>
    <p:sldId id="302" r:id="rId4"/>
    <p:sldId id="257" r:id="rId5"/>
    <p:sldId id="299" r:id="rId6"/>
    <p:sldId id="259" r:id="rId7"/>
    <p:sldId id="300" r:id="rId8"/>
    <p:sldId id="261" r:id="rId9"/>
    <p:sldId id="262" r:id="rId10"/>
    <p:sldId id="301" r:id="rId11"/>
    <p:sldId id="264" r:id="rId12"/>
    <p:sldId id="293" r:id="rId13"/>
    <p:sldId id="294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0000"/>
    <a:srgbClr val="920000"/>
    <a:srgbClr val="FFAC33"/>
    <a:srgbClr val="FFA219"/>
    <a:srgbClr val="D07C00"/>
    <a:srgbClr val="FF9900"/>
    <a:srgbClr val="5B7966"/>
    <a:srgbClr val="FFC46D"/>
    <a:srgbClr val="FF66FF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69088" autoAdjust="0"/>
  </p:normalViewPr>
  <p:slideViewPr>
    <p:cSldViewPr snapToGrid="0">
      <p:cViewPr varScale="1">
        <p:scale>
          <a:sx n="73" d="100"/>
          <a:sy n="73" d="100"/>
        </p:scale>
        <p:origin x="195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58DD5F-1FBE-49B1-A7C0-73DFCE1BCB41}" type="doc">
      <dgm:prSet loTypeId="urn:microsoft.com/office/officeart/2005/8/layout/process4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5DB3EC55-73FD-486D-8926-CB9FECD84620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Mata-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mata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dikirim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997EDCA-FCB7-4242-B259-BE30A1F7F254}" type="parTrans" cxnId="{D064E804-130B-4513-904D-F6C579DCF5E1}">
      <dgm:prSet/>
      <dgm:spPr/>
      <dgm:t>
        <a:bodyPr/>
        <a:lstStyle/>
        <a:p>
          <a:endParaRPr lang="es-ES" sz="2000" b="1"/>
        </a:p>
      </dgm:t>
    </dgm:pt>
    <dgm:pt modelId="{7A6D1576-393C-4B6B-BCCD-3A8E9FB72236}" type="sibTrans" cxnId="{D064E804-130B-4513-904D-F6C579DCF5E1}">
      <dgm:prSet/>
      <dgm:spPr/>
      <dgm:t>
        <a:bodyPr/>
        <a:lstStyle/>
        <a:p>
          <a:endParaRPr lang="es-ES" sz="2000" b="1"/>
        </a:p>
      </dgm:t>
    </dgm:pt>
    <dgm:pt modelId="{27486556-6039-4EC6-B2B3-FEFF0789E737}">
      <dgm:prSet phldrT="[Texto]" custT="1"/>
      <dgm:spPr/>
      <dgm:t>
        <a:bodyPr/>
        <a:lstStyle/>
        <a:p>
          <a:r>
            <a:rPr lang="en-ID" sz="1800" b="1" dirty="0" err="1"/>
            <a:t>Secara</a:t>
          </a:r>
          <a:r>
            <a:rPr lang="en-ID" sz="1800" b="1" dirty="0"/>
            <a:t> </a:t>
          </a:r>
          <a:r>
            <a:rPr lang="en-ID" sz="1800" b="1" dirty="0" err="1"/>
            <a:t>umum</a:t>
          </a:r>
          <a:r>
            <a:rPr lang="en-ID" sz="1800" b="1" dirty="0"/>
            <a:t> (12 </a:t>
          </a:r>
          <a:r>
            <a:rPr lang="en-ID" sz="1800" b="1" dirty="0" err="1"/>
            <a:t>mata-mata</a:t>
          </a:r>
          <a:r>
            <a:rPr lang="en-ID" sz="1800" b="1" dirty="0"/>
            <a:t>)</a:t>
          </a:r>
          <a:endParaRPr lang="en" sz="1800" b="1" dirty="0"/>
        </a:p>
      </dgm:t>
    </dgm:pt>
    <dgm:pt modelId="{EEEFB90E-C079-491F-A682-5583C8D67A87}" type="parTrans" cxnId="{25A7D2CE-FD96-4FD8-9255-9B109801B3AB}">
      <dgm:prSet/>
      <dgm:spPr/>
      <dgm:t>
        <a:bodyPr/>
        <a:lstStyle/>
        <a:p>
          <a:endParaRPr lang="es-ES" sz="2000" b="1"/>
        </a:p>
      </dgm:t>
    </dgm:pt>
    <dgm:pt modelId="{2DE06CDD-965A-4D94-B253-FD0DBF0CD09B}" type="sibTrans" cxnId="{25A7D2CE-FD96-4FD8-9255-9B109801B3AB}">
      <dgm:prSet/>
      <dgm:spPr/>
      <dgm:t>
        <a:bodyPr/>
        <a:lstStyle/>
        <a:p>
          <a:endParaRPr lang="es-ES" sz="2000" b="1"/>
        </a:p>
      </dgm:t>
    </dgm:pt>
    <dgm:pt modelId="{5A514BF2-413B-4BAB-9DD9-D3559EA00E53}">
      <dgm:prSet phldrT="[Texto]" custT="1"/>
      <dgm:spPr/>
      <dgm:t>
        <a:bodyPr/>
        <a:lstStyle/>
        <a:p>
          <a:r>
            <a:rPr lang="en-ID" sz="1800" b="1" dirty="0" err="1"/>
            <a:t>Secara</a:t>
          </a:r>
          <a:r>
            <a:rPr lang="en-ID" sz="1800" b="1" dirty="0"/>
            <a:t> </a:t>
          </a:r>
          <a:r>
            <a:rPr lang="en-ID" sz="1800" b="1" dirty="0" err="1"/>
            <a:t>rahasia</a:t>
          </a:r>
          <a:r>
            <a:rPr lang="en-ID" sz="1800" b="1" dirty="0"/>
            <a:t> (2 </a:t>
          </a:r>
          <a:r>
            <a:rPr lang="en-ID" sz="1800" b="1" dirty="0" err="1"/>
            <a:t>mata-mata</a:t>
          </a:r>
          <a:r>
            <a:rPr lang="en-ID" sz="1800" b="1" dirty="0"/>
            <a:t>)</a:t>
          </a:r>
          <a:endParaRPr lang="en" sz="1800" b="1" dirty="0"/>
        </a:p>
      </dgm:t>
    </dgm:pt>
    <dgm:pt modelId="{A8DEBE7F-7755-4FDB-96B8-4B97124B9590}" type="parTrans" cxnId="{5672E441-88DB-45F1-BA1F-13EAC39C2618}">
      <dgm:prSet/>
      <dgm:spPr/>
      <dgm:t>
        <a:bodyPr/>
        <a:lstStyle/>
        <a:p>
          <a:endParaRPr lang="es-ES" sz="2000" b="1"/>
        </a:p>
      </dgm:t>
    </dgm:pt>
    <dgm:pt modelId="{CED305EE-082F-47E6-86D0-37B63EFC6276}" type="sibTrans" cxnId="{5672E441-88DB-45F1-BA1F-13EAC39C2618}">
      <dgm:prSet/>
      <dgm:spPr/>
      <dgm:t>
        <a:bodyPr/>
        <a:lstStyle/>
        <a:p>
          <a:endParaRPr lang="es-ES" sz="2000" b="1"/>
        </a:p>
      </dgm:t>
    </dgm:pt>
    <dgm:pt modelId="{6A8C5BBB-C9F3-4EB1-804A-CED34AFB954F}">
      <dgm:prSet phldrT="[Texto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Kinerja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mata-mata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D409647-3192-44F6-A961-EF83C48917C6}" type="parTrans" cxnId="{2A228E3B-9A8F-4803-90F2-E92CCF1C3DC5}">
      <dgm:prSet/>
      <dgm:spPr/>
      <dgm:t>
        <a:bodyPr/>
        <a:lstStyle/>
        <a:p>
          <a:endParaRPr lang="es-ES" sz="2000" b="1"/>
        </a:p>
      </dgm:t>
    </dgm:pt>
    <dgm:pt modelId="{03406C16-A6E2-4420-8529-4FF6DB3BCCB8}" type="sibTrans" cxnId="{2A228E3B-9A8F-4803-90F2-E92CCF1C3DC5}">
      <dgm:prSet/>
      <dgm:spPr/>
      <dgm:t>
        <a:bodyPr/>
        <a:lstStyle/>
        <a:p>
          <a:endParaRPr lang="es-ES" sz="2000" b="1"/>
        </a:p>
      </dgm:t>
    </dgm:pt>
    <dgm:pt modelId="{182D1CFF-3ECC-420A-B37D-CF673C526D2F}">
      <dgm:prSet phldrT="[Texto]" custT="1"/>
      <dgm:spPr/>
      <dgm:t>
        <a:bodyPr/>
        <a:lstStyle/>
        <a:p>
          <a:r>
            <a:rPr lang="en-ID" sz="2000" b="1" dirty="0"/>
            <a:t>40 </a:t>
          </a:r>
          <a:r>
            <a:rPr lang="en-ID" sz="2000" b="1" dirty="0" err="1"/>
            <a:t>hari</a:t>
          </a:r>
          <a:r>
            <a:rPr lang="en-ID" sz="2000" b="1" dirty="0"/>
            <a:t> </a:t>
          </a:r>
          <a:r>
            <a:rPr lang="en-ID" sz="2000" b="1" dirty="0" err="1"/>
            <a:t>memeriksa</a:t>
          </a:r>
          <a:endParaRPr lang="en" sz="2000" b="1" dirty="0"/>
        </a:p>
      </dgm:t>
    </dgm:pt>
    <dgm:pt modelId="{9D5918E8-2745-4DBF-85FD-31BE925C4A46}" type="parTrans" cxnId="{82417B18-33A8-461E-8726-1D99659D1477}">
      <dgm:prSet/>
      <dgm:spPr/>
      <dgm:t>
        <a:bodyPr/>
        <a:lstStyle/>
        <a:p>
          <a:endParaRPr lang="es-ES" sz="2000" b="1"/>
        </a:p>
      </dgm:t>
    </dgm:pt>
    <dgm:pt modelId="{95E97889-0DC3-4676-BF67-6A096CBEB56F}" type="sibTrans" cxnId="{82417B18-33A8-461E-8726-1D99659D1477}">
      <dgm:prSet/>
      <dgm:spPr/>
      <dgm:t>
        <a:bodyPr/>
        <a:lstStyle/>
        <a:p>
          <a:endParaRPr lang="es-ES" sz="2000" b="1"/>
        </a:p>
      </dgm:t>
    </dgm:pt>
    <dgm:pt modelId="{AE91EAED-4D0C-44B5-B39C-C1D7C8D29E78}">
      <dgm:prSet phldrT="[Texto]" custT="1"/>
      <dgm:spPr/>
      <dgm:t>
        <a:bodyPr/>
        <a:lstStyle/>
        <a:p>
          <a:r>
            <a:rPr lang="en-ID" sz="2000" b="1" dirty="0"/>
            <a:t>3 </a:t>
          </a:r>
          <a:r>
            <a:rPr lang="en-ID" sz="2000" b="1" dirty="0" err="1"/>
            <a:t>hari</a:t>
          </a:r>
          <a:r>
            <a:rPr lang="en-ID" sz="2000" b="1" dirty="0"/>
            <a:t> </a:t>
          </a:r>
          <a:r>
            <a:rPr lang="en-ID" sz="2000" b="1" dirty="0" err="1"/>
            <a:t>bersembunyi</a:t>
          </a:r>
          <a:endParaRPr lang="en" sz="2000" b="1" dirty="0"/>
        </a:p>
      </dgm:t>
    </dgm:pt>
    <dgm:pt modelId="{5AA0B014-8A55-4136-9872-132630CF2FB2}" type="parTrans" cxnId="{D52B0CD8-7E7B-4A8F-938D-C9D08C385303}">
      <dgm:prSet/>
      <dgm:spPr/>
      <dgm:t>
        <a:bodyPr/>
        <a:lstStyle/>
        <a:p>
          <a:endParaRPr lang="es-ES" sz="2000" b="1"/>
        </a:p>
      </dgm:t>
    </dgm:pt>
    <dgm:pt modelId="{2AD7C133-521D-45D7-B803-BD7710D01126}" type="sibTrans" cxnId="{D52B0CD8-7E7B-4A8F-938D-C9D08C385303}">
      <dgm:prSet/>
      <dgm:spPr/>
      <dgm:t>
        <a:bodyPr/>
        <a:lstStyle/>
        <a:p>
          <a:endParaRPr lang="es-ES" sz="2000" b="1"/>
        </a:p>
      </dgm:t>
    </dgm:pt>
    <dgm:pt modelId="{542F9281-49B9-49A6-BEA7-743D18862990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Laporan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mata-mata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EC5588C-749E-42D1-8FBE-A7B352EB760B}" type="parTrans" cxnId="{41609095-90CE-4D2D-A199-2FBD99954D25}">
      <dgm:prSet/>
      <dgm:spPr/>
      <dgm:t>
        <a:bodyPr/>
        <a:lstStyle/>
        <a:p>
          <a:endParaRPr lang="es-ES" sz="2000" b="1"/>
        </a:p>
      </dgm:t>
    </dgm:pt>
    <dgm:pt modelId="{EBBECAD3-C209-455E-8B9F-572380AAC06C}" type="sibTrans" cxnId="{41609095-90CE-4D2D-A199-2FBD99954D25}">
      <dgm:prSet/>
      <dgm:spPr/>
      <dgm:t>
        <a:bodyPr/>
        <a:lstStyle/>
        <a:p>
          <a:endParaRPr lang="es-ES" sz="2000" b="1"/>
        </a:p>
      </dgm:t>
    </dgm:pt>
    <dgm:pt modelId="{6C7D69AB-B889-4073-8900-C89D52DC0D81}">
      <dgm:prSet phldrT="[Texto]" custT="1"/>
      <dgm:spPr/>
      <dgm:t>
        <a:bodyPr lIns="0" rIns="0"/>
        <a:lstStyle/>
        <a:p>
          <a:r>
            <a:rPr lang="en-ID" sz="1700" b="1" dirty="0" err="1"/>
            <a:t>Mereka</a:t>
          </a:r>
          <a:r>
            <a:rPr lang="en-ID" sz="1700" b="1" dirty="0"/>
            <a:t> </a:t>
          </a:r>
          <a:r>
            <a:rPr lang="en-ID" sz="1700" b="1" dirty="0" err="1"/>
            <a:t>mengecilkan</a:t>
          </a:r>
          <a:r>
            <a:rPr lang="en-ID" sz="1700" b="1" dirty="0"/>
            <a:t> </a:t>
          </a:r>
          <a:r>
            <a:rPr lang="en-ID" sz="1700" b="1" dirty="0" err="1"/>
            <a:t>hati</a:t>
          </a:r>
          <a:r>
            <a:rPr lang="en-ID" sz="1700" b="1" dirty="0"/>
            <a:t> </a:t>
          </a:r>
          <a:r>
            <a:rPr lang="en-ID" sz="1700" b="1" dirty="0" err="1"/>
            <a:t>bangsa</a:t>
          </a:r>
          <a:endParaRPr lang="en" sz="1700" b="1" dirty="0"/>
        </a:p>
      </dgm:t>
    </dgm:pt>
    <dgm:pt modelId="{CCE02291-2136-4227-9AA8-A8A6CC8603AE}" type="parTrans" cxnId="{A2BEE940-14D6-4EAD-8622-33011C8ED5DD}">
      <dgm:prSet/>
      <dgm:spPr/>
      <dgm:t>
        <a:bodyPr/>
        <a:lstStyle/>
        <a:p>
          <a:endParaRPr lang="es-ES" sz="2000" b="1"/>
        </a:p>
      </dgm:t>
    </dgm:pt>
    <dgm:pt modelId="{606070C3-5228-481E-992A-B1E60C3696F4}" type="sibTrans" cxnId="{A2BEE940-14D6-4EAD-8622-33011C8ED5DD}">
      <dgm:prSet/>
      <dgm:spPr/>
      <dgm:t>
        <a:bodyPr/>
        <a:lstStyle/>
        <a:p>
          <a:endParaRPr lang="es-ES" sz="2000" b="1"/>
        </a:p>
      </dgm:t>
    </dgm:pt>
    <dgm:pt modelId="{C88C0E5A-9B46-4FF9-8EAF-EA262F0FA456}">
      <dgm:prSet phldrT="[Texto]" custT="1"/>
      <dgm:spPr/>
      <dgm:t>
        <a:bodyPr/>
        <a:lstStyle/>
        <a:p>
          <a:r>
            <a:rPr lang="en-ID" sz="1800" b="1" dirty="0" err="1"/>
            <a:t>Mereka</a:t>
          </a:r>
          <a:r>
            <a:rPr lang="en-ID" sz="1800" b="1" dirty="0"/>
            <a:t> </a:t>
          </a:r>
          <a:r>
            <a:rPr lang="en-ID" sz="1800" b="1" dirty="0" err="1"/>
            <a:t>menyemangati</a:t>
          </a:r>
          <a:r>
            <a:rPr lang="en-ID" sz="1800" b="1" dirty="0"/>
            <a:t> </a:t>
          </a:r>
          <a:r>
            <a:rPr lang="en-ID" sz="1800" b="1" dirty="0" err="1"/>
            <a:t>Yosua</a:t>
          </a:r>
          <a:endParaRPr lang="en" sz="1800" b="1" dirty="0"/>
        </a:p>
      </dgm:t>
    </dgm:pt>
    <dgm:pt modelId="{A80EE3AA-A08C-43A9-9866-09CF271AAFAF}" type="parTrans" cxnId="{2744EC14-9C3F-403D-B364-38EE8E7E1F2B}">
      <dgm:prSet/>
      <dgm:spPr/>
      <dgm:t>
        <a:bodyPr/>
        <a:lstStyle/>
        <a:p>
          <a:endParaRPr lang="es-ES" sz="2000" b="1"/>
        </a:p>
      </dgm:t>
    </dgm:pt>
    <dgm:pt modelId="{EAF9E7B4-E29A-4A8D-9598-47D88E72492F}" type="sibTrans" cxnId="{2744EC14-9C3F-403D-B364-38EE8E7E1F2B}">
      <dgm:prSet/>
      <dgm:spPr/>
      <dgm:t>
        <a:bodyPr/>
        <a:lstStyle/>
        <a:p>
          <a:endParaRPr lang="es-ES" sz="2000" b="1"/>
        </a:p>
      </dgm:t>
    </dgm:pt>
    <dgm:pt modelId="{10073912-CC69-4BF9-917E-638FE819FE87}" type="pres">
      <dgm:prSet presAssocID="{8458DD5F-1FBE-49B1-A7C0-73DFCE1BCB41}" presName="Name0" presStyleCnt="0">
        <dgm:presLayoutVars>
          <dgm:dir/>
          <dgm:animLvl val="lvl"/>
          <dgm:resizeHandles val="exact"/>
        </dgm:presLayoutVars>
      </dgm:prSet>
      <dgm:spPr/>
    </dgm:pt>
    <dgm:pt modelId="{E5D64688-0D86-4823-9923-167125A3D7A0}" type="pres">
      <dgm:prSet presAssocID="{542F9281-49B9-49A6-BEA7-743D18862990}" presName="boxAndChildren" presStyleCnt="0"/>
      <dgm:spPr/>
    </dgm:pt>
    <dgm:pt modelId="{2F16C8E0-A906-4558-92BE-F855F591AB1E}" type="pres">
      <dgm:prSet presAssocID="{542F9281-49B9-49A6-BEA7-743D18862990}" presName="parentTextBox" presStyleLbl="node1" presStyleIdx="0" presStyleCnt="3"/>
      <dgm:spPr/>
    </dgm:pt>
    <dgm:pt modelId="{82463BB5-EC8C-432B-A541-D0529CD5FF65}" type="pres">
      <dgm:prSet presAssocID="{542F9281-49B9-49A6-BEA7-743D18862990}" presName="entireBox" presStyleLbl="node1" presStyleIdx="0" presStyleCnt="3"/>
      <dgm:spPr/>
    </dgm:pt>
    <dgm:pt modelId="{562B5C1F-6C95-4119-A165-EBAE5103E008}" type="pres">
      <dgm:prSet presAssocID="{542F9281-49B9-49A6-BEA7-743D18862990}" presName="descendantBox" presStyleCnt="0"/>
      <dgm:spPr/>
    </dgm:pt>
    <dgm:pt modelId="{4F5BB67F-9B10-4A84-896B-2D3CF8A6565C}" type="pres">
      <dgm:prSet presAssocID="{6C7D69AB-B889-4073-8900-C89D52DC0D81}" presName="childTextBox" presStyleLbl="fgAccFollowNode1" presStyleIdx="0" presStyleCnt="6">
        <dgm:presLayoutVars>
          <dgm:bulletEnabled val="1"/>
        </dgm:presLayoutVars>
      </dgm:prSet>
      <dgm:spPr/>
    </dgm:pt>
    <dgm:pt modelId="{A28D5C6D-972F-4F35-8CD7-E0F7C8401561}" type="pres">
      <dgm:prSet presAssocID="{C88C0E5A-9B46-4FF9-8EAF-EA262F0FA456}" presName="childTextBox" presStyleLbl="fgAccFollowNode1" presStyleIdx="1" presStyleCnt="6">
        <dgm:presLayoutVars>
          <dgm:bulletEnabled val="1"/>
        </dgm:presLayoutVars>
      </dgm:prSet>
      <dgm:spPr/>
    </dgm:pt>
    <dgm:pt modelId="{24C65EFD-5C27-4B38-9EED-2C3069D5B297}" type="pres">
      <dgm:prSet presAssocID="{03406C16-A6E2-4420-8529-4FF6DB3BCCB8}" presName="sp" presStyleCnt="0"/>
      <dgm:spPr/>
    </dgm:pt>
    <dgm:pt modelId="{12ACE9AC-8AD3-4CFF-9961-5EE09E8566EB}" type="pres">
      <dgm:prSet presAssocID="{6A8C5BBB-C9F3-4EB1-804A-CED34AFB954F}" presName="arrowAndChildren" presStyleCnt="0"/>
      <dgm:spPr/>
    </dgm:pt>
    <dgm:pt modelId="{AFDD0548-3D74-4AEF-99C2-D96CB87D784A}" type="pres">
      <dgm:prSet presAssocID="{6A8C5BBB-C9F3-4EB1-804A-CED34AFB954F}" presName="parentTextArrow" presStyleLbl="node1" presStyleIdx="0" presStyleCnt="3"/>
      <dgm:spPr/>
    </dgm:pt>
    <dgm:pt modelId="{57C67423-FC5B-4797-8140-59BC8EE7184D}" type="pres">
      <dgm:prSet presAssocID="{6A8C5BBB-C9F3-4EB1-804A-CED34AFB954F}" presName="arrow" presStyleLbl="node1" presStyleIdx="1" presStyleCnt="3"/>
      <dgm:spPr/>
    </dgm:pt>
    <dgm:pt modelId="{43F606C5-C040-44F2-8FDC-5F60D393E5BB}" type="pres">
      <dgm:prSet presAssocID="{6A8C5BBB-C9F3-4EB1-804A-CED34AFB954F}" presName="descendantArrow" presStyleCnt="0"/>
      <dgm:spPr/>
    </dgm:pt>
    <dgm:pt modelId="{0BC1B3AF-405E-4E91-98FC-8EA1AC129EEC}" type="pres">
      <dgm:prSet presAssocID="{182D1CFF-3ECC-420A-B37D-CF673C526D2F}" presName="childTextArrow" presStyleLbl="fgAccFollowNode1" presStyleIdx="2" presStyleCnt="6">
        <dgm:presLayoutVars>
          <dgm:bulletEnabled val="1"/>
        </dgm:presLayoutVars>
      </dgm:prSet>
      <dgm:spPr/>
    </dgm:pt>
    <dgm:pt modelId="{21770E6D-F66A-42CF-A7DE-928960BADAC6}" type="pres">
      <dgm:prSet presAssocID="{AE91EAED-4D0C-44B5-B39C-C1D7C8D29E78}" presName="childTextArrow" presStyleLbl="fgAccFollowNode1" presStyleIdx="3" presStyleCnt="6">
        <dgm:presLayoutVars>
          <dgm:bulletEnabled val="1"/>
        </dgm:presLayoutVars>
      </dgm:prSet>
      <dgm:spPr/>
    </dgm:pt>
    <dgm:pt modelId="{F4619729-5C18-468C-88A1-B242EB25C4BF}" type="pres">
      <dgm:prSet presAssocID="{7A6D1576-393C-4B6B-BCCD-3A8E9FB72236}" presName="sp" presStyleCnt="0"/>
      <dgm:spPr/>
    </dgm:pt>
    <dgm:pt modelId="{80A0D559-D8EF-46ED-B99D-7B10561B8DF9}" type="pres">
      <dgm:prSet presAssocID="{5DB3EC55-73FD-486D-8926-CB9FECD84620}" presName="arrowAndChildren" presStyleCnt="0"/>
      <dgm:spPr/>
    </dgm:pt>
    <dgm:pt modelId="{83823D1D-5473-47E1-9BFC-C40670315F04}" type="pres">
      <dgm:prSet presAssocID="{5DB3EC55-73FD-486D-8926-CB9FECD84620}" presName="parentTextArrow" presStyleLbl="node1" presStyleIdx="1" presStyleCnt="3"/>
      <dgm:spPr/>
    </dgm:pt>
    <dgm:pt modelId="{E450371A-17AE-4EA7-B9F1-BFFE689FE574}" type="pres">
      <dgm:prSet presAssocID="{5DB3EC55-73FD-486D-8926-CB9FECD84620}" presName="arrow" presStyleLbl="node1" presStyleIdx="2" presStyleCnt="3"/>
      <dgm:spPr/>
    </dgm:pt>
    <dgm:pt modelId="{35A29848-EEA6-4115-B75D-252EA82CACDA}" type="pres">
      <dgm:prSet presAssocID="{5DB3EC55-73FD-486D-8926-CB9FECD84620}" presName="descendantArrow" presStyleCnt="0"/>
      <dgm:spPr/>
    </dgm:pt>
    <dgm:pt modelId="{66E0A6B1-8D5A-4220-9D78-110535ADA5F6}" type="pres">
      <dgm:prSet presAssocID="{27486556-6039-4EC6-B2B3-FEFF0789E737}" presName="childTextArrow" presStyleLbl="fgAccFollowNode1" presStyleIdx="4" presStyleCnt="6">
        <dgm:presLayoutVars>
          <dgm:bulletEnabled val="1"/>
        </dgm:presLayoutVars>
      </dgm:prSet>
      <dgm:spPr/>
    </dgm:pt>
    <dgm:pt modelId="{76A18CC4-4DD7-4B4D-8477-71797658946B}" type="pres">
      <dgm:prSet presAssocID="{5A514BF2-413B-4BAB-9DD9-D3559EA00E53}" presName="childTextArrow" presStyleLbl="fgAccFollowNode1" presStyleIdx="5" presStyleCnt="6">
        <dgm:presLayoutVars>
          <dgm:bulletEnabled val="1"/>
        </dgm:presLayoutVars>
      </dgm:prSet>
      <dgm:spPr/>
    </dgm:pt>
  </dgm:ptLst>
  <dgm:cxnLst>
    <dgm:cxn modelId="{D064E804-130B-4513-904D-F6C579DCF5E1}" srcId="{8458DD5F-1FBE-49B1-A7C0-73DFCE1BCB41}" destId="{5DB3EC55-73FD-486D-8926-CB9FECD84620}" srcOrd="0" destOrd="0" parTransId="{3997EDCA-FCB7-4242-B259-BE30A1F7F254}" sibTransId="{7A6D1576-393C-4B6B-BCCD-3A8E9FB72236}"/>
    <dgm:cxn modelId="{7757980C-0749-40F4-8C59-AA82B7401210}" type="presOf" srcId="{182D1CFF-3ECC-420A-B37D-CF673C526D2F}" destId="{0BC1B3AF-405E-4E91-98FC-8EA1AC129EEC}" srcOrd="0" destOrd="0" presId="urn:microsoft.com/office/officeart/2005/8/layout/process4"/>
    <dgm:cxn modelId="{2DDFAF0C-BC51-4EBA-BB00-23C95DEEE1CD}" type="presOf" srcId="{6A8C5BBB-C9F3-4EB1-804A-CED34AFB954F}" destId="{AFDD0548-3D74-4AEF-99C2-D96CB87D784A}" srcOrd="0" destOrd="0" presId="urn:microsoft.com/office/officeart/2005/8/layout/process4"/>
    <dgm:cxn modelId="{2744EC14-9C3F-403D-B364-38EE8E7E1F2B}" srcId="{542F9281-49B9-49A6-BEA7-743D18862990}" destId="{C88C0E5A-9B46-4FF9-8EAF-EA262F0FA456}" srcOrd="1" destOrd="0" parTransId="{A80EE3AA-A08C-43A9-9866-09CF271AAFAF}" sibTransId="{EAF9E7B4-E29A-4A8D-9598-47D88E72492F}"/>
    <dgm:cxn modelId="{82417B18-33A8-461E-8726-1D99659D1477}" srcId="{6A8C5BBB-C9F3-4EB1-804A-CED34AFB954F}" destId="{182D1CFF-3ECC-420A-B37D-CF673C526D2F}" srcOrd="0" destOrd="0" parTransId="{9D5918E8-2745-4DBF-85FD-31BE925C4A46}" sibTransId="{95E97889-0DC3-4676-BF67-6A096CBEB56F}"/>
    <dgm:cxn modelId="{2A228E3B-9A8F-4803-90F2-E92CCF1C3DC5}" srcId="{8458DD5F-1FBE-49B1-A7C0-73DFCE1BCB41}" destId="{6A8C5BBB-C9F3-4EB1-804A-CED34AFB954F}" srcOrd="1" destOrd="0" parTransId="{9D409647-3192-44F6-A961-EF83C48917C6}" sibTransId="{03406C16-A6E2-4420-8529-4FF6DB3BCCB8}"/>
    <dgm:cxn modelId="{A2BEE940-14D6-4EAD-8622-33011C8ED5DD}" srcId="{542F9281-49B9-49A6-BEA7-743D18862990}" destId="{6C7D69AB-B889-4073-8900-C89D52DC0D81}" srcOrd="0" destOrd="0" parTransId="{CCE02291-2136-4227-9AA8-A8A6CC8603AE}" sibTransId="{606070C3-5228-481E-992A-B1E60C3696F4}"/>
    <dgm:cxn modelId="{5672E441-88DB-45F1-BA1F-13EAC39C2618}" srcId="{5DB3EC55-73FD-486D-8926-CB9FECD84620}" destId="{5A514BF2-413B-4BAB-9DD9-D3559EA00E53}" srcOrd="1" destOrd="0" parTransId="{A8DEBE7F-7755-4FDB-96B8-4B97124B9590}" sibTransId="{CED305EE-082F-47E6-86D0-37B63EFC6276}"/>
    <dgm:cxn modelId="{14248262-0850-4402-9868-6A5656D21CAE}" type="presOf" srcId="{5DB3EC55-73FD-486D-8926-CB9FECD84620}" destId="{83823D1D-5473-47E1-9BFC-C40670315F04}" srcOrd="0" destOrd="0" presId="urn:microsoft.com/office/officeart/2005/8/layout/process4"/>
    <dgm:cxn modelId="{C07E8366-F6F7-4D64-A68F-72DAC90DEB70}" type="presOf" srcId="{5A514BF2-413B-4BAB-9DD9-D3559EA00E53}" destId="{76A18CC4-4DD7-4B4D-8477-71797658946B}" srcOrd="0" destOrd="0" presId="urn:microsoft.com/office/officeart/2005/8/layout/process4"/>
    <dgm:cxn modelId="{3429D349-65D9-4168-8036-3D1B256F6375}" type="presOf" srcId="{5DB3EC55-73FD-486D-8926-CB9FECD84620}" destId="{E450371A-17AE-4EA7-B9F1-BFFE689FE574}" srcOrd="1" destOrd="0" presId="urn:microsoft.com/office/officeart/2005/8/layout/process4"/>
    <dgm:cxn modelId="{ACF70487-8973-4ABC-8BD4-072E95047850}" type="presOf" srcId="{542F9281-49B9-49A6-BEA7-743D18862990}" destId="{82463BB5-EC8C-432B-A541-D0529CD5FF65}" srcOrd="1" destOrd="0" presId="urn:microsoft.com/office/officeart/2005/8/layout/process4"/>
    <dgm:cxn modelId="{6721C28C-BED4-40D4-8FDF-116099425ED9}" type="presOf" srcId="{6A8C5BBB-C9F3-4EB1-804A-CED34AFB954F}" destId="{57C67423-FC5B-4797-8140-59BC8EE7184D}" srcOrd="1" destOrd="0" presId="urn:microsoft.com/office/officeart/2005/8/layout/process4"/>
    <dgm:cxn modelId="{F6BF6690-281D-4F7E-AE3D-6169082930B9}" type="presOf" srcId="{8458DD5F-1FBE-49B1-A7C0-73DFCE1BCB41}" destId="{10073912-CC69-4BF9-917E-638FE819FE87}" srcOrd="0" destOrd="0" presId="urn:microsoft.com/office/officeart/2005/8/layout/process4"/>
    <dgm:cxn modelId="{C0187391-B792-4B06-A34D-4590146774B6}" type="presOf" srcId="{27486556-6039-4EC6-B2B3-FEFF0789E737}" destId="{66E0A6B1-8D5A-4220-9D78-110535ADA5F6}" srcOrd="0" destOrd="0" presId="urn:microsoft.com/office/officeart/2005/8/layout/process4"/>
    <dgm:cxn modelId="{41609095-90CE-4D2D-A199-2FBD99954D25}" srcId="{8458DD5F-1FBE-49B1-A7C0-73DFCE1BCB41}" destId="{542F9281-49B9-49A6-BEA7-743D18862990}" srcOrd="2" destOrd="0" parTransId="{6EC5588C-749E-42D1-8FBE-A7B352EB760B}" sibTransId="{EBBECAD3-C209-455E-8B9F-572380AAC06C}"/>
    <dgm:cxn modelId="{6CAB4E9F-2E97-4E67-875F-915D2E66CD11}" type="presOf" srcId="{C88C0E5A-9B46-4FF9-8EAF-EA262F0FA456}" destId="{A28D5C6D-972F-4F35-8CD7-E0F7C8401561}" srcOrd="0" destOrd="0" presId="urn:microsoft.com/office/officeart/2005/8/layout/process4"/>
    <dgm:cxn modelId="{FFB528A2-DF4E-484A-AC52-8A4279FB1080}" type="presOf" srcId="{AE91EAED-4D0C-44B5-B39C-C1D7C8D29E78}" destId="{21770E6D-F66A-42CF-A7DE-928960BADAC6}" srcOrd="0" destOrd="0" presId="urn:microsoft.com/office/officeart/2005/8/layout/process4"/>
    <dgm:cxn modelId="{25A7D2CE-FD96-4FD8-9255-9B109801B3AB}" srcId="{5DB3EC55-73FD-486D-8926-CB9FECD84620}" destId="{27486556-6039-4EC6-B2B3-FEFF0789E737}" srcOrd="0" destOrd="0" parTransId="{EEEFB90E-C079-491F-A682-5583C8D67A87}" sibTransId="{2DE06CDD-965A-4D94-B253-FD0DBF0CD09B}"/>
    <dgm:cxn modelId="{B6B4B3D4-9D26-401A-A5CF-591B7EC661DA}" type="presOf" srcId="{6C7D69AB-B889-4073-8900-C89D52DC0D81}" destId="{4F5BB67F-9B10-4A84-896B-2D3CF8A6565C}" srcOrd="0" destOrd="0" presId="urn:microsoft.com/office/officeart/2005/8/layout/process4"/>
    <dgm:cxn modelId="{D52B0CD8-7E7B-4A8F-938D-C9D08C385303}" srcId="{6A8C5BBB-C9F3-4EB1-804A-CED34AFB954F}" destId="{AE91EAED-4D0C-44B5-B39C-C1D7C8D29E78}" srcOrd="1" destOrd="0" parTransId="{5AA0B014-8A55-4136-9872-132630CF2FB2}" sibTransId="{2AD7C133-521D-45D7-B803-BD7710D01126}"/>
    <dgm:cxn modelId="{81D259DB-8F53-452B-B259-F7E79228A066}" type="presOf" srcId="{542F9281-49B9-49A6-BEA7-743D18862990}" destId="{2F16C8E0-A906-4558-92BE-F855F591AB1E}" srcOrd="0" destOrd="0" presId="urn:microsoft.com/office/officeart/2005/8/layout/process4"/>
    <dgm:cxn modelId="{D396A497-D82E-49CB-9FE0-13AC3B2C8976}" type="presParOf" srcId="{10073912-CC69-4BF9-917E-638FE819FE87}" destId="{E5D64688-0D86-4823-9923-167125A3D7A0}" srcOrd="0" destOrd="0" presId="urn:microsoft.com/office/officeart/2005/8/layout/process4"/>
    <dgm:cxn modelId="{E63ECFD9-1714-4F95-83C5-34FF48B6DA5F}" type="presParOf" srcId="{E5D64688-0D86-4823-9923-167125A3D7A0}" destId="{2F16C8E0-A906-4558-92BE-F855F591AB1E}" srcOrd="0" destOrd="0" presId="urn:microsoft.com/office/officeart/2005/8/layout/process4"/>
    <dgm:cxn modelId="{57F4F165-47EF-4957-852D-EF107CA22C3F}" type="presParOf" srcId="{E5D64688-0D86-4823-9923-167125A3D7A0}" destId="{82463BB5-EC8C-432B-A541-D0529CD5FF65}" srcOrd="1" destOrd="0" presId="urn:microsoft.com/office/officeart/2005/8/layout/process4"/>
    <dgm:cxn modelId="{57B3C958-39B0-4519-AF71-5F460457CF5B}" type="presParOf" srcId="{E5D64688-0D86-4823-9923-167125A3D7A0}" destId="{562B5C1F-6C95-4119-A165-EBAE5103E008}" srcOrd="2" destOrd="0" presId="urn:microsoft.com/office/officeart/2005/8/layout/process4"/>
    <dgm:cxn modelId="{43F9701E-076F-4E67-B608-8DC23935E229}" type="presParOf" srcId="{562B5C1F-6C95-4119-A165-EBAE5103E008}" destId="{4F5BB67F-9B10-4A84-896B-2D3CF8A6565C}" srcOrd="0" destOrd="0" presId="urn:microsoft.com/office/officeart/2005/8/layout/process4"/>
    <dgm:cxn modelId="{4C8924B7-2715-4334-8E90-2B24E3F59CC0}" type="presParOf" srcId="{562B5C1F-6C95-4119-A165-EBAE5103E008}" destId="{A28D5C6D-972F-4F35-8CD7-E0F7C8401561}" srcOrd="1" destOrd="0" presId="urn:microsoft.com/office/officeart/2005/8/layout/process4"/>
    <dgm:cxn modelId="{C284CDFE-C8FC-4EB9-88BC-7FBE95057E20}" type="presParOf" srcId="{10073912-CC69-4BF9-917E-638FE819FE87}" destId="{24C65EFD-5C27-4B38-9EED-2C3069D5B297}" srcOrd="1" destOrd="0" presId="urn:microsoft.com/office/officeart/2005/8/layout/process4"/>
    <dgm:cxn modelId="{A33EC5AE-7144-44EF-AFB1-C657AC666A0E}" type="presParOf" srcId="{10073912-CC69-4BF9-917E-638FE819FE87}" destId="{12ACE9AC-8AD3-4CFF-9961-5EE09E8566EB}" srcOrd="2" destOrd="0" presId="urn:microsoft.com/office/officeart/2005/8/layout/process4"/>
    <dgm:cxn modelId="{F8A742F6-B63A-4744-9329-256F97EA431C}" type="presParOf" srcId="{12ACE9AC-8AD3-4CFF-9961-5EE09E8566EB}" destId="{AFDD0548-3D74-4AEF-99C2-D96CB87D784A}" srcOrd="0" destOrd="0" presId="urn:microsoft.com/office/officeart/2005/8/layout/process4"/>
    <dgm:cxn modelId="{F5A4BCF3-767A-4E5B-A133-11ADA75C58F2}" type="presParOf" srcId="{12ACE9AC-8AD3-4CFF-9961-5EE09E8566EB}" destId="{57C67423-FC5B-4797-8140-59BC8EE7184D}" srcOrd="1" destOrd="0" presId="urn:microsoft.com/office/officeart/2005/8/layout/process4"/>
    <dgm:cxn modelId="{E27EF4A4-1EC1-44C5-8270-1332F899E4C6}" type="presParOf" srcId="{12ACE9AC-8AD3-4CFF-9961-5EE09E8566EB}" destId="{43F606C5-C040-44F2-8FDC-5F60D393E5BB}" srcOrd="2" destOrd="0" presId="urn:microsoft.com/office/officeart/2005/8/layout/process4"/>
    <dgm:cxn modelId="{FC717514-497A-46D5-A573-02355AC20EDB}" type="presParOf" srcId="{43F606C5-C040-44F2-8FDC-5F60D393E5BB}" destId="{0BC1B3AF-405E-4E91-98FC-8EA1AC129EEC}" srcOrd="0" destOrd="0" presId="urn:microsoft.com/office/officeart/2005/8/layout/process4"/>
    <dgm:cxn modelId="{FBDA423F-EEE6-46E7-9230-CCF5E7AC26B5}" type="presParOf" srcId="{43F606C5-C040-44F2-8FDC-5F60D393E5BB}" destId="{21770E6D-F66A-42CF-A7DE-928960BADAC6}" srcOrd="1" destOrd="0" presId="urn:microsoft.com/office/officeart/2005/8/layout/process4"/>
    <dgm:cxn modelId="{04612470-5E13-4A37-ABAF-232EFBF6A32F}" type="presParOf" srcId="{10073912-CC69-4BF9-917E-638FE819FE87}" destId="{F4619729-5C18-468C-88A1-B242EB25C4BF}" srcOrd="3" destOrd="0" presId="urn:microsoft.com/office/officeart/2005/8/layout/process4"/>
    <dgm:cxn modelId="{F9D1B46D-0478-4309-BE03-5A286006CAB5}" type="presParOf" srcId="{10073912-CC69-4BF9-917E-638FE819FE87}" destId="{80A0D559-D8EF-46ED-B99D-7B10561B8DF9}" srcOrd="4" destOrd="0" presId="urn:microsoft.com/office/officeart/2005/8/layout/process4"/>
    <dgm:cxn modelId="{4A6D9E3E-50E5-4DD0-AC9D-A6B96B8B5A25}" type="presParOf" srcId="{80A0D559-D8EF-46ED-B99D-7B10561B8DF9}" destId="{83823D1D-5473-47E1-9BFC-C40670315F04}" srcOrd="0" destOrd="0" presId="urn:microsoft.com/office/officeart/2005/8/layout/process4"/>
    <dgm:cxn modelId="{507AD233-F00A-4923-BA5C-96CC8DF0AA75}" type="presParOf" srcId="{80A0D559-D8EF-46ED-B99D-7B10561B8DF9}" destId="{E450371A-17AE-4EA7-B9F1-BFFE689FE574}" srcOrd="1" destOrd="0" presId="urn:microsoft.com/office/officeart/2005/8/layout/process4"/>
    <dgm:cxn modelId="{8FC25A11-4881-43D5-9280-6F0BCAD85B79}" type="presParOf" srcId="{80A0D559-D8EF-46ED-B99D-7B10561B8DF9}" destId="{35A29848-EEA6-4115-B75D-252EA82CACDA}" srcOrd="2" destOrd="0" presId="urn:microsoft.com/office/officeart/2005/8/layout/process4"/>
    <dgm:cxn modelId="{0ADCBCC5-347F-49C8-A341-FCB79793459A}" type="presParOf" srcId="{35A29848-EEA6-4115-B75D-252EA82CACDA}" destId="{66E0A6B1-8D5A-4220-9D78-110535ADA5F6}" srcOrd="0" destOrd="0" presId="urn:microsoft.com/office/officeart/2005/8/layout/process4"/>
    <dgm:cxn modelId="{BF9F4E6A-428F-464B-9A67-A4983EE3CADB}" type="presParOf" srcId="{35A29848-EEA6-4115-B75D-252EA82CACDA}" destId="{76A18CC4-4DD7-4B4D-8477-71797658946B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62CA17-2AF3-4FC6-BFFD-725592F5E1C7}" type="doc">
      <dgm:prSet loTypeId="urn:microsoft.com/office/officeart/2005/8/layout/hierarchy3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15C3A5F2-2971-43D7-A54B-79EDDBA9AF2A}">
      <dgm:prSet phldrT="[Texto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Israel pada Paskah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49CF37-9EA3-47A2-8083-5A7F848E5152}" type="parTrans" cxnId="{AB28DF12-3EBC-40C2-9CD9-027C2845390A}">
      <dgm:prSet/>
      <dgm:spPr/>
      <dgm:t>
        <a:bodyPr/>
        <a:lstStyle/>
        <a:p>
          <a:endParaRPr lang="es-ES" sz="1800" b="1"/>
        </a:p>
      </dgm:t>
    </dgm:pt>
    <dgm:pt modelId="{A37338BB-2F8D-42BD-A616-AE01928C9AE2}" type="sibTrans" cxnId="{AB28DF12-3EBC-40C2-9CD9-027C2845390A}">
      <dgm:prSet/>
      <dgm:spPr/>
      <dgm:t>
        <a:bodyPr/>
        <a:lstStyle/>
        <a:p>
          <a:endParaRPr lang="es-ES" sz="1800" b="1"/>
        </a:p>
      </dgm:t>
    </dgm:pt>
    <dgm:pt modelId="{349D57AF-D784-48AF-8B25-C26C2C823D0F}">
      <dgm:prSet phldrT="[Texto]" custT="1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en-ID" sz="1800" b="1" dirty="0" err="1"/>
            <a:t>Mereka</a:t>
          </a:r>
          <a:r>
            <a:rPr lang="en-ID" sz="1800" b="1" dirty="0"/>
            <a:t> </a:t>
          </a:r>
          <a:r>
            <a:rPr lang="en-ID" sz="1800" b="1" dirty="0" err="1"/>
            <a:t>harus</a:t>
          </a:r>
          <a:r>
            <a:rPr lang="en-ID" sz="1800" b="1" dirty="0"/>
            <a:t> </a:t>
          </a:r>
          <a:r>
            <a:rPr lang="en-ID" sz="1800" b="1" dirty="0" err="1"/>
            <a:t>membubuhi</a:t>
          </a:r>
          <a:r>
            <a:rPr lang="en-ID" sz="1800" b="1" dirty="0"/>
            <a:t> </a:t>
          </a:r>
          <a:r>
            <a:rPr lang="en-ID" sz="1800" b="1" dirty="0" err="1"/>
            <a:t>ambang</a:t>
          </a:r>
          <a:r>
            <a:rPr lang="en-ID" sz="1800" b="1" dirty="0"/>
            <a:t> </a:t>
          </a:r>
          <a:r>
            <a:rPr lang="en-ID" sz="1800" b="1" dirty="0" err="1"/>
            <a:t>pintu</a:t>
          </a:r>
          <a:r>
            <a:rPr lang="en-ID" sz="1800" b="1" dirty="0"/>
            <a:t> </a:t>
          </a:r>
          <a:r>
            <a:rPr lang="en-ID" sz="1800" b="1" dirty="0" err="1"/>
            <a:t>dengan</a:t>
          </a:r>
          <a:r>
            <a:rPr lang="en-ID" sz="1800" b="1" dirty="0"/>
            <a:t> </a:t>
          </a:r>
          <a:r>
            <a:rPr lang="en-ID" sz="1800" b="1" dirty="0" err="1"/>
            <a:t>darah</a:t>
          </a:r>
          <a:r>
            <a:rPr lang="en-ID" sz="1800" b="1" dirty="0"/>
            <a:t> (Kel 12:7)</a:t>
          </a:r>
          <a:endParaRPr lang="en" sz="1800" b="1" dirty="0"/>
        </a:p>
      </dgm:t>
    </dgm:pt>
    <dgm:pt modelId="{1261F220-42E9-4C26-B01D-DCDB45CBF744}" type="parTrans" cxnId="{02A7975B-08AB-42E2-B117-7FD8B49940A7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40EE81EE-8BF1-47FF-931B-732B51E26775}" type="sibTrans" cxnId="{02A7975B-08AB-42E2-B117-7FD8B49940A7}">
      <dgm:prSet/>
      <dgm:spPr/>
      <dgm:t>
        <a:bodyPr/>
        <a:lstStyle/>
        <a:p>
          <a:endParaRPr lang="es-ES" sz="1800" b="1"/>
        </a:p>
      </dgm:t>
    </dgm:pt>
    <dgm:pt modelId="{F5252359-AAAA-480C-8FA5-BFE414FE9AE2}">
      <dgm:prSet phldrT="[Texto]" custT="1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en-ID" sz="1800" b="1" dirty="0"/>
            <a:t>Jika </a:t>
          </a:r>
          <a:r>
            <a:rPr lang="en-ID" sz="1800" b="1" dirty="0" err="1"/>
            <a:t>mereka</a:t>
          </a:r>
          <a:r>
            <a:rPr lang="en-ID" sz="1800" b="1" dirty="0"/>
            <a:t> </a:t>
          </a:r>
          <a:r>
            <a:rPr lang="en-ID" sz="1800" b="1" dirty="0" err="1"/>
            <a:t>meninggalkan</a:t>
          </a:r>
          <a:r>
            <a:rPr lang="en-ID" sz="1800" b="1" dirty="0"/>
            <a:t> </a:t>
          </a:r>
          <a:r>
            <a:rPr lang="en-ID" sz="1800" b="1" dirty="0" err="1"/>
            <a:t>rumah</a:t>
          </a:r>
          <a:r>
            <a:rPr lang="en-ID" sz="1800" b="1" dirty="0"/>
            <a:t>, </a:t>
          </a:r>
          <a:r>
            <a:rPr lang="en-ID" sz="1800" b="1" dirty="0" err="1"/>
            <a:t>mereka</a:t>
          </a:r>
          <a:r>
            <a:rPr lang="en-ID" sz="1800" b="1" dirty="0"/>
            <a:t> </a:t>
          </a:r>
          <a:r>
            <a:rPr lang="en-ID" sz="1800" b="1" dirty="0" err="1"/>
            <a:t>mati</a:t>
          </a:r>
          <a:r>
            <a:rPr lang="en-ID" sz="1800" b="1" dirty="0"/>
            <a:t> (Kel 12:13)</a:t>
          </a:r>
          <a:endParaRPr lang="en" sz="1800" b="1" dirty="0"/>
        </a:p>
      </dgm:t>
    </dgm:pt>
    <dgm:pt modelId="{6405A52B-111D-4C61-AD73-29763182C796}" type="parTrans" cxnId="{DC07FB2C-AF3B-4A3B-BD6C-C6D96555D64C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609170C6-DE97-4E2B-B76B-1ECC6E383788}" type="sibTrans" cxnId="{DC07FB2C-AF3B-4A3B-BD6C-C6D96555D64C}">
      <dgm:prSet/>
      <dgm:spPr/>
      <dgm:t>
        <a:bodyPr/>
        <a:lstStyle/>
        <a:p>
          <a:endParaRPr lang="es-ES" sz="1800" b="1"/>
        </a:p>
      </dgm:t>
    </dgm:pt>
    <dgm:pt modelId="{75CF40A8-6285-4D26-941F-6CB9198ED250}">
      <dgm:prSet phldrT="[Texto]" custT="1"/>
      <dgm:spPr>
        <a:solidFill>
          <a:srgbClr val="7030A0"/>
        </a:solidFill>
      </dgm:spPr>
      <dgm:t>
        <a:bodyPr/>
        <a:lstStyle/>
        <a:p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Rahab di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Yerikho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293200-DC54-46BB-800A-18BBE6993949}" type="parTrans" cxnId="{7AD4B19E-2EE5-4215-B6D1-765B1C932580}">
      <dgm:prSet/>
      <dgm:spPr/>
      <dgm:t>
        <a:bodyPr/>
        <a:lstStyle/>
        <a:p>
          <a:endParaRPr lang="es-ES" sz="1800" b="1"/>
        </a:p>
      </dgm:t>
    </dgm:pt>
    <dgm:pt modelId="{9AC7A46C-BDBB-424E-8011-700D71F38766}" type="sibTrans" cxnId="{7AD4B19E-2EE5-4215-B6D1-765B1C932580}">
      <dgm:prSet/>
      <dgm:spPr/>
      <dgm:t>
        <a:bodyPr/>
        <a:lstStyle/>
        <a:p>
          <a:endParaRPr lang="es-ES" sz="1800" b="1"/>
        </a:p>
      </dgm:t>
    </dgm:pt>
    <dgm:pt modelId="{3BD7AD65-7332-474F-9EA9-1A664200B4C6}">
      <dgm:prSet phldrT="[Texto]" custT="1"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rgbClr val="7030A0"/>
          </a:solidFill>
        </a:ln>
      </dgm:spPr>
      <dgm:t>
        <a:bodyPr/>
        <a:lstStyle/>
        <a:p>
          <a:r>
            <a:rPr lang="en-ID" sz="1800" b="1" dirty="0" err="1"/>
            <a:t>Ia</a:t>
          </a:r>
          <a:r>
            <a:rPr lang="en-ID" sz="1800" b="1" dirty="0"/>
            <a:t> </a:t>
          </a:r>
          <a:r>
            <a:rPr lang="en-ID" sz="1800" b="1" dirty="0" err="1"/>
            <a:t>harus</a:t>
          </a:r>
          <a:r>
            <a:rPr lang="en-ID" sz="1800" b="1" dirty="0"/>
            <a:t> </a:t>
          </a:r>
          <a:r>
            <a:rPr lang="en-ID" sz="1800" b="1" dirty="0" err="1"/>
            <a:t>memasang</a:t>
          </a:r>
          <a:r>
            <a:rPr lang="en-ID" sz="1800" b="1" dirty="0"/>
            <a:t> </a:t>
          </a:r>
          <a:r>
            <a:rPr lang="en-ID" sz="1800" b="1" dirty="0" err="1"/>
            <a:t>tali</a:t>
          </a:r>
          <a:r>
            <a:rPr lang="en-ID" sz="1800" b="1" dirty="0"/>
            <a:t> </a:t>
          </a:r>
          <a:r>
            <a:rPr lang="en-ID" sz="1800" b="1" dirty="0" err="1"/>
            <a:t>merah</a:t>
          </a:r>
          <a:r>
            <a:rPr lang="en-ID" sz="1800" b="1" dirty="0"/>
            <a:t> di </a:t>
          </a:r>
          <a:r>
            <a:rPr lang="en-ID" sz="1800" b="1" dirty="0" err="1"/>
            <a:t>jendelanya</a:t>
          </a:r>
          <a:r>
            <a:rPr lang="en-ID" sz="1800" b="1" dirty="0"/>
            <a:t> (Yos 2:18)</a:t>
          </a:r>
          <a:endParaRPr lang="en" sz="1800" b="1" dirty="0"/>
        </a:p>
      </dgm:t>
    </dgm:pt>
    <dgm:pt modelId="{5D76C8FB-A817-4ED7-BEE0-B81833B5AB73}" type="parTrans" cxnId="{E5A4B7E6-2803-44B2-94C7-62B86781B12F}">
      <dgm:prSet/>
      <dgm:spPr>
        <a:ln>
          <a:solidFill>
            <a:srgbClr val="7030A0"/>
          </a:solidFill>
        </a:ln>
      </dgm:spPr>
      <dgm:t>
        <a:bodyPr/>
        <a:lstStyle/>
        <a:p>
          <a:endParaRPr lang="es-ES" sz="1800" b="1"/>
        </a:p>
      </dgm:t>
    </dgm:pt>
    <dgm:pt modelId="{8542B675-9066-4807-AD05-BA34BE1F82F5}" type="sibTrans" cxnId="{E5A4B7E6-2803-44B2-94C7-62B86781B12F}">
      <dgm:prSet/>
      <dgm:spPr/>
      <dgm:t>
        <a:bodyPr/>
        <a:lstStyle/>
        <a:p>
          <a:endParaRPr lang="es-ES" sz="1800" b="1"/>
        </a:p>
      </dgm:t>
    </dgm:pt>
    <dgm:pt modelId="{82F8F07E-B4F3-4819-BCAE-848EA0AB292A}">
      <dgm:prSet phldrT="[Texto]" custT="1"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rgbClr val="7030A0"/>
          </a:solidFill>
        </a:ln>
      </dgm:spPr>
      <dgm:t>
        <a:bodyPr/>
        <a:lstStyle/>
        <a:p>
          <a:r>
            <a:rPr lang="fi-FI" sz="1800" b="1" dirty="0"/>
            <a:t>Jika ia meninggalkan rumah, ia mati (Yos 2:19)</a:t>
          </a:r>
          <a:endParaRPr lang="en" sz="1800" b="1" dirty="0"/>
        </a:p>
      </dgm:t>
    </dgm:pt>
    <dgm:pt modelId="{32FF7F5C-29BE-416D-BB6E-258416BE95E9}" type="parTrans" cxnId="{6F9E7681-A8A8-4BDF-AA54-82D9299348E7}">
      <dgm:prSet/>
      <dgm:spPr>
        <a:ln>
          <a:solidFill>
            <a:srgbClr val="7030A0"/>
          </a:solidFill>
        </a:ln>
      </dgm:spPr>
      <dgm:t>
        <a:bodyPr/>
        <a:lstStyle/>
        <a:p>
          <a:endParaRPr lang="es-ES" sz="1800" b="1"/>
        </a:p>
      </dgm:t>
    </dgm:pt>
    <dgm:pt modelId="{46C4BBBC-8A96-43CB-B5A9-8E3C2107177B}" type="sibTrans" cxnId="{6F9E7681-A8A8-4BDF-AA54-82D9299348E7}">
      <dgm:prSet/>
      <dgm:spPr/>
      <dgm:t>
        <a:bodyPr/>
        <a:lstStyle/>
        <a:p>
          <a:endParaRPr lang="es-ES" sz="1800" b="1"/>
        </a:p>
      </dgm:t>
    </dgm:pt>
    <dgm:pt modelId="{00D3D756-F677-49AF-B97E-4B7EA762A22B}" type="pres">
      <dgm:prSet presAssocID="{CB62CA17-2AF3-4FC6-BFFD-725592F5E1C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BB35FB1-4B17-4B7B-80C7-304FED3ED4CB}" type="pres">
      <dgm:prSet presAssocID="{15C3A5F2-2971-43D7-A54B-79EDDBA9AF2A}" presName="root" presStyleCnt="0"/>
      <dgm:spPr/>
    </dgm:pt>
    <dgm:pt modelId="{7ECF8735-BB71-4F9B-AF8D-5C6560222BCC}" type="pres">
      <dgm:prSet presAssocID="{15C3A5F2-2971-43D7-A54B-79EDDBA9AF2A}" presName="rootComposite" presStyleCnt="0"/>
      <dgm:spPr/>
    </dgm:pt>
    <dgm:pt modelId="{7A6FB36C-C47A-4E5B-A75D-7F3173A4CF5C}" type="pres">
      <dgm:prSet presAssocID="{15C3A5F2-2971-43D7-A54B-79EDDBA9AF2A}" presName="rootText" presStyleLbl="node1" presStyleIdx="0" presStyleCnt="2"/>
      <dgm:spPr/>
    </dgm:pt>
    <dgm:pt modelId="{3A1C4EE2-D289-4F2C-81E5-6775CCE9B20E}" type="pres">
      <dgm:prSet presAssocID="{15C3A5F2-2971-43D7-A54B-79EDDBA9AF2A}" presName="rootConnector" presStyleLbl="node1" presStyleIdx="0" presStyleCnt="2"/>
      <dgm:spPr/>
    </dgm:pt>
    <dgm:pt modelId="{08662543-81A5-4B31-A60F-3521CA0C3CCF}" type="pres">
      <dgm:prSet presAssocID="{15C3A5F2-2971-43D7-A54B-79EDDBA9AF2A}" presName="childShape" presStyleCnt="0"/>
      <dgm:spPr/>
    </dgm:pt>
    <dgm:pt modelId="{6FD29593-0F47-498E-A227-7857A06540C7}" type="pres">
      <dgm:prSet presAssocID="{1261F220-42E9-4C26-B01D-DCDB45CBF744}" presName="Name13" presStyleLbl="parChTrans1D2" presStyleIdx="0" presStyleCnt="4"/>
      <dgm:spPr/>
    </dgm:pt>
    <dgm:pt modelId="{B11AC3C5-6E50-4A51-8189-291B12B49027}" type="pres">
      <dgm:prSet presAssocID="{349D57AF-D784-48AF-8B25-C26C2C823D0F}" presName="childText" presStyleLbl="bgAcc1" presStyleIdx="0" presStyleCnt="4" custScaleX="123717" custScaleY="131812">
        <dgm:presLayoutVars>
          <dgm:bulletEnabled val="1"/>
        </dgm:presLayoutVars>
      </dgm:prSet>
      <dgm:spPr/>
    </dgm:pt>
    <dgm:pt modelId="{C6514BCD-E44B-42D1-B0D0-329310F0950A}" type="pres">
      <dgm:prSet presAssocID="{6405A52B-111D-4C61-AD73-29763182C796}" presName="Name13" presStyleLbl="parChTrans1D2" presStyleIdx="1" presStyleCnt="4"/>
      <dgm:spPr/>
    </dgm:pt>
    <dgm:pt modelId="{9F5EBBF5-A2DE-43AF-AA24-79352D9E556A}" type="pres">
      <dgm:prSet presAssocID="{F5252359-AAAA-480C-8FA5-BFE414FE9AE2}" presName="childText" presStyleLbl="bgAcc1" presStyleIdx="1" presStyleCnt="4" custScaleX="123717" custLinFactNeighborY="19146">
        <dgm:presLayoutVars>
          <dgm:bulletEnabled val="1"/>
        </dgm:presLayoutVars>
      </dgm:prSet>
      <dgm:spPr/>
    </dgm:pt>
    <dgm:pt modelId="{D9E68133-E7D5-4645-B616-9684EA230912}" type="pres">
      <dgm:prSet presAssocID="{75CF40A8-6285-4D26-941F-6CB9198ED250}" presName="root" presStyleCnt="0"/>
      <dgm:spPr/>
    </dgm:pt>
    <dgm:pt modelId="{F7AB0F8F-193F-4FDA-9F19-C95BCAA5491C}" type="pres">
      <dgm:prSet presAssocID="{75CF40A8-6285-4D26-941F-6CB9198ED250}" presName="rootComposite" presStyleCnt="0"/>
      <dgm:spPr/>
    </dgm:pt>
    <dgm:pt modelId="{DB3278D5-FA06-43AA-B519-12815FAE331E}" type="pres">
      <dgm:prSet presAssocID="{75CF40A8-6285-4D26-941F-6CB9198ED250}" presName="rootText" presStyleLbl="node1" presStyleIdx="1" presStyleCnt="2"/>
      <dgm:spPr/>
    </dgm:pt>
    <dgm:pt modelId="{FDA0BC14-A5DE-43A9-AB33-328339BE59BE}" type="pres">
      <dgm:prSet presAssocID="{75CF40A8-6285-4D26-941F-6CB9198ED250}" presName="rootConnector" presStyleLbl="node1" presStyleIdx="1" presStyleCnt="2"/>
      <dgm:spPr/>
    </dgm:pt>
    <dgm:pt modelId="{5F848487-7C90-4DBB-862C-CFC7A5CC2806}" type="pres">
      <dgm:prSet presAssocID="{75CF40A8-6285-4D26-941F-6CB9198ED250}" presName="childShape" presStyleCnt="0"/>
      <dgm:spPr/>
    </dgm:pt>
    <dgm:pt modelId="{045898C0-555C-4C36-867E-8DAF3D795777}" type="pres">
      <dgm:prSet presAssocID="{5D76C8FB-A817-4ED7-BEE0-B81833B5AB73}" presName="Name13" presStyleLbl="parChTrans1D2" presStyleIdx="2" presStyleCnt="4"/>
      <dgm:spPr/>
    </dgm:pt>
    <dgm:pt modelId="{9F4FCA65-AA28-4B2D-A27B-D3678611D661}" type="pres">
      <dgm:prSet presAssocID="{3BD7AD65-7332-474F-9EA9-1A664200B4C6}" presName="childText" presStyleLbl="bgAcc1" presStyleIdx="2" presStyleCnt="4" custScaleX="123717" custScaleY="158651">
        <dgm:presLayoutVars>
          <dgm:bulletEnabled val="1"/>
        </dgm:presLayoutVars>
      </dgm:prSet>
      <dgm:spPr/>
    </dgm:pt>
    <dgm:pt modelId="{BD5A8F5A-C612-4609-8613-BEF1DD385892}" type="pres">
      <dgm:prSet presAssocID="{32FF7F5C-29BE-416D-BB6E-258416BE95E9}" presName="Name13" presStyleLbl="parChTrans1D2" presStyleIdx="3" presStyleCnt="4"/>
      <dgm:spPr/>
    </dgm:pt>
    <dgm:pt modelId="{0E2237D8-BE99-43AE-869C-1BAF9B408756}" type="pres">
      <dgm:prSet presAssocID="{82F8F07E-B4F3-4819-BCAE-848EA0AB292A}" presName="childText" presStyleLbl="bgAcc1" presStyleIdx="3" presStyleCnt="4" custScaleX="123717" custScaleY="125577" custLinFactNeighborY="-8568">
        <dgm:presLayoutVars>
          <dgm:bulletEnabled val="1"/>
        </dgm:presLayoutVars>
      </dgm:prSet>
      <dgm:spPr/>
    </dgm:pt>
  </dgm:ptLst>
  <dgm:cxnLst>
    <dgm:cxn modelId="{AB28DF12-3EBC-40C2-9CD9-027C2845390A}" srcId="{CB62CA17-2AF3-4FC6-BFFD-725592F5E1C7}" destId="{15C3A5F2-2971-43D7-A54B-79EDDBA9AF2A}" srcOrd="0" destOrd="0" parTransId="{2D49CF37-9EA3-47A2-8083-5A7F848E5152}" sibTransId="{A37338BB-2F8D-42BD-A616-AE01928C9AE2}"/>
    <dgm:cxn modelId="{6AC66F17-6D54-47D2-9F5F-970ADC27AE05}" type="presOf" srcId="{3BD7AD65-7332-474F-9EA9-1A664200B4C6}" destId="{9F4FCA65-AA28-4B2D-A27B-D3678611D661}" srcOrd="0" destOrd="0" presId="urn:microsoft.com/office/officeart/2005/8/layout/hierarchy3"/>
    <dgm:cxn modelId="{9E40FF1D-E1F8-47B4-A3B1-793B3712802A}" type="presOf" srcId="{6405A52B-111D-4C61-AD73-29763182C796}" destId="{C6514BCD-E44B-42D1-B0D0-329310F0950A}" srcOrd="0" destOrd="0" presId="urn:microsoft.com/office/officeart/2005/8/layout/hierarchy3"/>
    <dgm:cxn modelId="{DAD58521-55C7-444B-A126-667ED72ED4A2}" type="presOf" srcId="{349D57AF-D784-48AF-8B25-C26C2C823D0F}" destId="{B11AC3C5-6E50-4A51-8189-291B12B49027}" srcOrd="0" destOrd="0" presId="urn:microsoft.com/office/officeart/2005/8/layout/hierarchy3"/>
    <dgm:cxn modelId="{DC07FB2C-AF3B-4A3B-BD6C-C6D96555D64C}" srcId="{15C3A5F2-2971-43D7-A54B-79EDDBA9AF2A}" destId="{F5252359-AAAA-480C-8FA5-BFE414FE9AE2}" srcOrd="1" destOrd="0" parTransId="{6405A52B-111D-4C61-AD73-29763182C796}" sibTransId="{609170C6-DE97-4E2B-B76B-1ECC6E383788}"/>
    <dgm:cxn modelId="{B21A2137-53C5-4D18-A805-23BC02736CAC}" type="presOf" srcId="{75CF40A8-6285-4D26-941F-6CB9198ED250}" destId="{DB3278D5-FA06-43AA-B519-12815FAE331E}" srcOrd="0" destOrd="0" presId="urn:microsoft.com/office/officeart/2005/8/layout/hierarchy3"/>
    <dgm:cxn modelId="{02A7975B-08AB-42E2-B117-7FD8B49940A7}" srcId="{15C3A5F2-2971-43D7-A54B-79EDDBA9AF2A}" destId="{349D57AF-D784-48AF-8B25-C26C2C823D0F}" srcOrd="0" destOrd="0" parTransId="{1261F220-42E9-4C26-B01D-DCDB45CBF744}" sibTransId="{40EE81EE-8BF1-47FF-931B-732B51E26775}"/>
    <dgm:cxn modelId="{6F9E7681-A8A8-4BDF-AA54-82D9299348E7}" srcId="{75CF40A8-6285-4D26-941F-6CB9198ED250}" destId="{82F8F07E-B4F3-4819-BCAE-848EA0AB292A}" srcOrd="1" destOrd="0" parTransId="{32FF7F5C-29BE-416D-BB6E-258416BE95E9}" sibTransId="{46C4BBBC-8A96-43CB-B5A9-8E3C2107177B}"/>
    <dgm:cxn modelId="{8FA91086-08FD-4A60-BCC1-A8923F51E77E}" type="presOf" srcId="{CB62CA17-2AF3-4FC6-BFFD-725592F5E1C7}" destId="{00D3D756-F677-49AF-B97E-4B7EA762A22B}" srcOrd="0" destOrd="0" presId="urn:microsoft.com/office/officeart/2005/8/layout/hierarchy3"/>
    <dgm:cxn modelId="{BCFBAA8F-8C61-436C-B5E1-71C1481AB523}" type="presOf" srcId="{15C3A5F2-2971-43D7-A54B-79EDDBA9AF2A}" destId="{7A6FB36C-C47A-4E5B-A75D-7F3173A4CF5C}" srcOrd="0" destOrd="0" presId="urn:microsoft.com/office/officeart/2005/8/layout/hierarchy3"/>
    <dgm:cxn modelId="{9DD91A97-8B02-4F51-8238-F3995D9BCC56}" type="presOf" srcId="{15C3A5F2-2971-43D7-A54B-79EDDBA9AF2A}" destId="{3A1C4EE2-D289-4F2C-81E5-6775CCE9B20E}" srcOrd="1" destOrd="0" presId="urn:microsoft.com/office/officeart/2005/8/layout/hierarchy3"/>
    <dgm:cxn modelId="{7AD4B19E-2EE5-4215-B6D1-765B1C932580}" srcId="{CB62CA17-2AF3-4FC6-BFFD-725592F5E1C7}" destId="{75CF40A8-6285-4D26-941F-6CB9198ED250}" srcOrd="1" destOrd="0" parTransId="{B0293200-DC54-46BB-800A-18BBE6993949}" sibTransId="{9AC7A46C-BDBB-424E-8011-700D71F38766}"/>
    <dgm:cxn modelId="{6798C5A0-1B6E-47D5-913C-1C843B24CC40}" type="presOf" srcId="{32FF7F5C-29BE-416D-BB6E-258416BE95E9}" destId="{BD5A8F5A-C612-4609-8613-BEF1DD385892}" srcOrd="0" destOrd="0" presId="urn:microsoft.com/office/officeart/2005/8/layout/hierarchy3"/>
    <dgm:cxn modelId="{E090C8BB-1542-4186-B397-2A7E4900FE56}" type="presOf" srcId="{1261F220-42E9-4C26-B01D-DCDB45CBF744}" destId="{6FD29593-0F47-498E-A227-7857A06540C7}" srcOrd="0" destOrd="0" presId="urn:microsoft.com/office/officeart/2005/8/layout/hierarchy3"/>
    <dgm:cxn modelId="{D1A788BE-5EB8-488D-BEFB-53CAFE2B43C1}" type="presOf" srcId="{F5252359-AAAA-480C-8FA5-BFE414FE9AE2}" destId="{9F5EBBF5-A2DE-43AF-AA24-79352D9E556A}" srcOrd="0" destOrd="0" presId="urn:microsoft.com/office/officeart/2005/8/layout/hierarchy3"/>
    <dgm:cxn modelId="{8EEEBFDD-99CA-4BF2-B4A0-D52BA8679BE9}" type="presOf" srcId="{82F8F07E-B4F3-4819-BCAE-848EA0AB292A}" destId="{0E2237D8-BE99-43AE-869C-1BAF9B408756}" srcOrd="0" destOrd="0" presId="urn:microsoft.com/office/officeart/2005/8/layout/hierarchy3"/>
    <dgm:cxn modelId="{E5A4B7E6-2803-44B2-94C7-62B86781B12F}" srcId="{75CF40A8-6285-4D26-941F-6CB9198ED250}" destId="{3BD7AD65-7332-474F-9EA9-1A664200B4C6}" srcOrd="0" destOrd="0" parTransId="{5D76C8FB-A817-4ED7-BEE0-B81833B5AB73}" sibTransId="{8542B675-9066-4807-AD05-BA34BE1F82F5}"/>
    <dgm:cxn modelId="{D875F9F5-057E-4676-B4B5-24130D650F27}" type="presOf" srcId="{75CF40A8-6285-4D26-941F-6CB9198ED250}" destId="{FDA0BC14-A5DE-43A9-AB33-328339BE59BE}" srcOrd="1" destOrd="0" presId="urn:microsoft.com/office/officeart/2005/8/layout/hierarchy3"/>
    <dgm:cxn modelId="{5CD008F6-F203-41A3-B048-5CD4343A8ABF}" type="presOf" srcId="{5D76C8FB-A817-4ED7-BEE0-B81833B5AB73}" destId="{045898C0-555C-4C36-867E-8DAF3D795777}" srcOrd="0" destOrd="0" presId="urn:microsoft.com/office/officeart/2005/8/layout/hierarchy3"/>
    <dgm:cxn modelId="{066395A4-54E2-44E8-9AB9-DA4AA8ED144A}" type="presParOf" srcId="{00D3D756-F677-49AF-B97E-4B7EA762A22B}" destId="{6BB35FB1-4B17-4B7B-80C7-304FED3ED4CB}" srcOrd="0" destOrd="0" presId="urn:microsoft.com/office/officeart/2005/8/layout/hierarchy3"/>
    <dgm:cxn modelId="{ACAF36AA-C84C-498E-9071-32DC29895810}" type="presParOf" srcId="{6BB35FB1-4B17-4B7B-80C7-304FED3ED4CB}" destId="{7ECF8735-BB71-4F9B-AF8D-5C6560222BCC}" srcOrd="0" destOrd="0" presId="urn:microsoft.com/office/officeart/2005/8/layout/hierarchy3"/>
    <dgm:cxn modelId="{97C10803-1736-403E-BF54-25B15257311C}" type="presParOf" srcId="{7ECF8735-BB71-4F9B-AF8D-5C6560222BCC}" destId="{7A6FB36C-C47A-4E5B-A75D-7F3173A4CF5C}" srcOrd="0" destOrd="0" presId="urn:microsoft.com/office/officeart/2005/8/layout/hierarchy3"/>
    <dgm:cxn modelId="{218D78F7-50BD-4C72-835F-EB1942881DB8}" type="presParOf" srcId="{7ECF8735-BB71-4F9B-AF8D-5C6560222BCC}" destId="{3A1C4EE2-D289-4F2C-81E5-6775CCE9B20E}" srcOrd="1" destOrd="0" presId="urn:microsoft.com/office/officeart/2005/8/layout/hierarchy3"/>
    <dgm:cxn modelId="{E02A2E97-9233-4EA2-8BEC-3BCAD6EE63BC}" type="presParOf" srcId="{6BB35FB1-4B17-4B7B-80C7-304FED3ED4CB}" destId="{08662543-81A5-4B31-A60F-3521CA0C3CCF}" srcOrd="1" destOrd="0" presId="urn:microsoft.com/office/officeart/2005/8/layout/hierarchy3"/>
    <dgm:cxn modelId="{DA832864-CCCD-4D6F-96A1-CF61CBEEACB1}" type="presParOf" srcId="{08662543-81A5-4B31-A60F-3521CA0C3CCF}" destId="{6FD29593-0F47-498E-A227-7857A06540C7}" srcOrd="0" destOrd="0" presId="urn:microsoft.com/office/officeart/2005/8/layout/hierarchy3"/>
    <dgm:cxn modelId="{2C5C4E23-2A91-4187-8874-7A3CCBB85BCC}" type="presParOf" srcId="{08662543-81A5-4B31-A60F-3521CA0C3CCF}" destId="{B11AC3C5-6E50-4A51-8189-291B12B49027}" srcOrd="1" destOrd="0" presId="urn:microsoft.com/office/officeart/2005/8/layout/hierarchy3"/>
    <dgm:cxn modelId="{0153CF6C-D69F-40CD-82EE-EF30414E8253}" type="presParOf" srcId="{08662543-81A5-4B31-A60F-3521CA0C3CCF}" destId="{C6514BCD-E44B-42D1-B0D0-329310F0950A}" srcOrd="2" destOrd="0" presId="urn:microsoft.com/office/officeart/2005/8/layout/hierarchy3"/>
    <dgm:cxn modelId="{BB92D115-2A1B-4186-86C3-C88892628DA9}" type="presParOf" srcId="{08662543-81A5-4B31-A60F-3521CA0C3CCF}" destId="{9F5EBBF5-A2DE-43AF-AA24-79352D9E556A}" srcOrd="3" destOrd="0" presId="urn:microsoft.com/office/officeart/2005/8/layout/hierarchy3"/>
    <dgm:cxn modelId="{DC9D70CD-9659-4792-8F57-959A30BA75FB}" type="presParOf" srcId="{00D3D756-F677-49AF-B97E-4B7EA762A22B}" destId="{D9E68133-E7D5-4645-B616-9684EA230912}" srcOrd="1" destOrd="0" presId="urn:microsoft.com/office/officeart/2005/8/layout/hierarchy3"/>
    <dgm:cxn modelId="{452E9B5D-99D4-4463-8F7E-27EA8FDE7360}" type="presParOf" srcId="{D9E68133-E7D5-4645-B616-9684EA230912}" destId="{F7AB0F8F-193F-4FDA-9F19-C95BCAA5491C}" srcOrd="0" destOrd="0" presId="urn:microsoft.com/office/officeart/2005/8/layout/hierarchy3"/>
    <dgm:cxn modelId="{515C5173-E981-49EF-AE9C-3A588D23B862}" type="presParOf" srcId="{F7AB0F8F-193F-4FDA-9F19-C95BCAA5491C}" destId="{DB3278D5-FA06-43AA-B519-12815FAE331E}" srcOrd="0" destOrd="0" presId="urn:microsoft.com/office/officeart/2005/8/layout/hierarchy3"/>
    <dgm:cxn modelId="{2F88AB35-5505-44D3-9E09-190348A8B185}" type="presParOf" srcId="{F7AB0F8F-193F-4FDA-9F19-C95BCAA5491C}" destId="{FDA0BC14-A5DE-43A9-AB33-328339BE59BE}" srcOrd="1" destOrd="0" presId="urn:microsoft.com/office/officeart/2005/8/layout/hierarchy3"/>
    <dgm:cxn modelId="{E8EF852F-AEF8-449E-B6A5-E4A5154DD0BC}" type="presParOf" srcId="{D9E68133-E7D5-4645-B616-9684EA230912}" destId="{5F848487-7C90-4DBB-862C-CFC7A5CC2806}" srcOrd="1" destOrd="0" presId="urn:microsoft.com/office/officeart/2005/8/layout/hierarchy3"/>
    <dgm:cxn modelId="{56059ECB-D16F-4503-8022-A0B2A2FE59F9}" type="presParOf" srcId="{5F848487-7C90-4DBB-862C-CFC7A5CC2806}" destId="{045898C0-555C-4C36-867E-8DAF3D795777}" srcOrd="0" destOrd="0" presId="urn:microsoft.com/office/officeart/2005/8/layout/hierarchy3"/>
    <dgm:cxn modelId="{205CFFD8-B02E-41EF-AB97-B837AC857257}" type="presParOf" srcId="{5F848487-7C90-4DBB-862C-CFC7A5CC2806}" destId="{9F4FCA65-AA28-4B2D-A27B-D3678611D661}" srcOrd="1" destOrd="0" presId="urn:microsoft.com/office/officeart/2005/8/layout/hierarchy3"/>
    <dgm:cxn modelId="{0F9E7939-03BF-4C6E-BC95-707CDBE1022D}" type="presParOf" srcId="{5F848487-7C90-4DBB-862C-CFC7A5CC2806}" destId="{BD5A8F5A-C612-4609-8613-BEF1DD385892}" srcOrd="2" destOrd="0" presId="urn:microsoft.com/office/officeart/2005/8/layout/hierarchy3"/>
    <dgm:cxn modelId="{3AC50625-0041-4AAD-948C-58ED0A067FAB}" type="presParOf" srcId="{5F848487-7C90-4DBB-862C-CFC7A5CC2806}" destId="{0E2237D8-BE99-43AE-869C-1BAF9B408756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463BB5-EC8C-432B-A541-D0529CD5FF65}">
      <dsp:nvSpPr>
        <dsp:cNvPr id="0" name=""/>
        <dsp:cNvSpPr/>
      </dsp:nvSpPr>
      <dsp:spPr>
        <a:xfrm>
          <a:off x="0" y="1873064"/>
          <a:ext cx="6768806" cy="614781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Laporan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mata-mata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873064"/>
        <a:ext cx="6768806" cy="331982"/>
      </dsp:txXfrm>
    </dsp:sp>
    <dsp:sp modelId="{4F5BB67F-9B10-4A84-896B-2D3CF8A6565C}">
      <dsp:nvSpPr>
        <dsp:cNvPr id="0" name=""/>
        <dsp:cNvSpPr/>
      </dsp:nvSpPr>
      <dsp:spPr>
        <a:xfrm>
          <a:off x="0" y="2192751"/>
          <a:ext cx="3384402" cy="28279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700" b="1" kern="1200" dirty="0" err="1"/>
            <a:t>Mereka</a:t>
          </a:r>
          <a:r>
            <a:rPr lang="en-ID" sz="1700" b="1" kern="1200" dirty="0"/>
            <a:t> </a:t>
          </a:r>
          <a:r>
            <a:rPr lang="en-ID" sz="1700" b="1" kern="1200" dirty="0" err="1"/>
            <a:t>mengecilkan</a:t>
          </a:r>
          <a:r>
            <a:rPr lang="en-ID" sz="1700" b="1" kern="1200" dirty="0"/>
            <a:t> </a:t>
          </a:r>
          <a:r>
            <a:rPr lang="en-ID" sz="1700" b="1" kern="1200" dirty="0" err="1"/>
            <a:t>hati</a:t>
          </a:r>
          <a:r>
            <a:rPr lang="en-ID" sz="1700" b="1" kern="1200" dirty="0"/>
            <a:t> </a:t>
          </a:r>
          <a:r>
            <a:rPr lang="en-ID" sz="1700" b="1" kern="1200" dirty="0" err="1"/>
            <a:t>bangsa</a:t>
          </a:r>
          <a:endParaRPr lang="en" sz="1700" b="1" kern="1200" dirty="0"/>
        </a:p>
      </dsp:txBody>
      <dsp:txXfrm>
        <a:off x="0" y="2192751"/>
        <a:ext cx="3384402" cy="282799"/>
      </dsp:txXfrm>
    </dsp:sp>
    <dsp:sp modelId="{A28D5C6D-972F-4F35-8CD7-E0F7C8401561}">
      <dsp:nvSpPr>
        <dsp:cNvPr id="0" name=""/>
        <dsp:cNvSpPr/>
      </dsp:nvSpPr>
      <dsp:spPr>
        <a:xfrm>
          <a:off x="3384403" y="2192751"/>
          <a:ext cx="3384402" cy="282799"/>
        </a:xfrm>
        <a:prstGeom prst="rect">
          <a:avLst/>
        </a:prstGeom>
        <a:solidFill>
          <a:schemeClr val="accent5">
            <a:tint val="40000"/>
            <a:alpha val="90000"/>
            <a:hueOff val="2372787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b="1" kern="1200" dirty="0" err="1"/>
            <a:t>Mereka</a:t>
          </a:r>
          <a:r>
            <a:rPr lang="en-ID" sz="1800" b="1" kern="1200" dirty="0"/>
            <a:t> </a:t>
          </a:r>
          <a:r>
            <a:rPr lang="en-ID" sz="1800" b="1" kern="1200" dirty="0" err="1"/>
            <a:t>menyemangati</a:t>
          </a:r>
          <a:r>
            <a:rPr lang="en-ID" sz="1800" b="1" kern="1200" dirty="0"/>
            <a:t> </a:t>
          </a:r>
          <a:r>
            <a:rPr lang="en-ID" sz="1800" b="1" kern="1200" dirty="0" err="1"/>
            <a:t>Yosua</a:t>
          </a:r>
          <a:endParaRPr lang="en" sz="1800" b="1" kern="1200" dirty="0"/>
        </a:p>
      </dsp:txBody>
      <dsp:txXfrm>
        <a:off x="3384403" y="2192751"/>
        <a:ext cx="3384402" cy="282799"/>
      </dsp:txXfrm>
    </dsp:sp>
    <dsp:sp modelId="{57C67423-FC5B-4797-8140-59BC8EE7184D}">
      <dsp:nvSpPr>
        <dsp:cNvPr id="0" name=""/>
        <dsp:cNvSpPr/>
      </dsp:nvSpPr>
      <dsp:spPr>
        <a:xfrm rot="10800000">
          <a:off x="0" y="936752"/>
          <a:ext cx="6768806" cy="945534"/>
        </a:xfrm>
        <a:prstGeom prst="upArrowCallout">
          <a:avLst/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Kinerja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mata-mata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10800000">
        <a:off x="0" y="936752"/>
        <a:ext cx="6768806" cy="331882"/>
      </dsp:txXfrm>
    </dsp:sp>
    <dsp:sp modelId="{0BC1B3AF-405E-4E91-98FC-8EA1AC129EEC}">
      <dsp:nvSpPr>
        <dsp:cNvPr id="0" name=""/>
        <dsp:cNvSpPr/>
      </dsp:nvSpPr>
      <dsp:spPr>
        <a:xfrm>
          <a:off x="0" y="1268634"/>
          <a:ext cx="3384402" cy="282714"/>
        </a:xfrm>
        <a:prstGeom prst="rect">
          <a:avLst/>
        </a:prstGeom>
        <a:solidFill>
          <a:schemeClr val="accent5">
            <a:tint val="40000"/>
            <a:alpha val="90000"/>
            <a:hueOff val="4745575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/>
            <a:t>40 </a:t>
          </a:r>
          <a:r>
            <a:rPr lang="en-ID" sz="2000" b="1" kern="1200" dirty="0" err="1"/>
            <a:t>hari</a:t>
          </a:r>
          <a:r>
            <a:rPr lang="en-ID" sz="2000" b="1" kern="1200" dirty="0"/>
            <a:t> </a:t>
          </a:r>
          <a:r>
            <a:rPr lang="en-ID" sz="2000" b="1" kern="1200" dirty="0" err="1"/>
            <a:t>memeriksa</a:t>
          </a:r>
          <a:endParaRPr lang="en" sz="2000" b="1" kern="1200" dirty="0"/>
        </a:p>
      </dsp:txBody>
      <dsp:txXfrm>
        <a:off x="0" y="1268634"/>
        <a:ext cx="3384402" cy="282714"/>
      </dsp:txXfrm>
    </dsp:sp>
    <dsp:sp modelId="{21770E6D-F66A-42CF-A7DE-928960BADAC6}">
      <dsp:nvSpPr>
        <dsp:cNvPr id="0" name=""/>
        <dsp:cNvSpPr/>
      </dsp:nvSpPr>
      <dsp:spPr>
        <a:xfrm>
          <a:off x="3384403" y="1268634"/>
          <a:ext cx="3384402" cy="282714"/>
        </a:xfrm>
        <a:prstGeom prst="rect">
          <a:avLst/>
        </a:prstGeom>
        <a:solidFill>
          <a:schemeClr val="accent5">
            <a:tint val="40000"/>
            <a:alpha val="90000"/>
            <a:hueOff val="7118362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/>
            <a:t>3 </a:t>
          </a:r>
          <a:r>
            <a:rPr lang="en-ID" sz="2000" b="1" kern="1200" dirty="0" err="1"/>
            <a:t>hari</a:t>
          </a:r>
          <a:r>
            <a:rPr lang="en-ID" sz="2000" b="1" kern="1200" dirty="0"/>
            <a:t> </a:t>
          </a:r>
          <a:r>
            <a:rPr lang="en-ID" sz="2000" b="1" kern="1200" dirty="0" err="1"/>
            <a:t>bersembunyi</a:t>
          </a:r>
          <a:endParaRPr lang="en" sz="2000" b="1" kern="1200" dirty="0"/>
        </a:p>
      </dsp:txBody>
      <dsp:txXfrm>
        <a:off x="3384403" y="1268634"/>
        <a:ext cx="3384402" cy="282714"/>
      </dsp:txXfrm>
    </dsp:sp>
    <dsp:sp modelId="{E450371A-17AE-4EA7-B9F1-BFFE689FE574}">
      <dsp:nvSpPr>
        <dsp:cNvPr id="0" name=""/>
        <dsp:cNvSpPr/>
      </dsp:nvSpPr>
      <dsp:spPr>
        <a:xfrm rot="10800000">
          <a:off x="0" y="439"/>
          <a:ext cx="6768806" cy="945534"/>
        </a:xfrm>
        <a:prstGeom prst="upArrowCallout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Mata-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mata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dikirim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10800000">
        <a:off x="0" y="439"/>
        <a:ext cx="6768806" cy="331882"/>
      </dsp:txXfrm>
    </dsp:sp>
    <dsp:sp modelId="{66E0A6B1-8D5A-4220-9D78-110535ADA5F6}">
      <dsp:nvSpPr>
        <dsp:cNvPr id="0" name=""/>
        <dsp:cNvSpPr/>
      </dsp:nvSpPr>
      <dsp:spPr>
        <a:xfrm>
          <a:off x="0" y="332322"/>
          <a:ext cx="3384402" cy="282714"/>
        </a:xfrm>
        <a:prstGeom prst="rect">
          <a:avLst/>
        </a:prstGeom>
        <a:solidFill>
          <a:schemeClr val="accent5">
            <a:tint val="40000"/>
            <a:alpha val="90000"/>
            <a:hueOff val="9491149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b="1" kern="1200" dirty="0" err="1"/>
            <a:t>Secara</a:t>
          </a:r>
          <a:r>
            <a:rPr lang="en-ID" sz="1800" b="1" kern="1200" dirty="0"/>
            <a:t> </a:t>
          </a:r>
          <a:r>
            <a:rPr lang="en-ID" sz="1800" b="1" kern="1200" dirty="0" err="1"/>
            <a:t>umum</a:t>
          </a:r>
          <a:r>
            <a:rPr lang="en-ID" sz="1800" b="1" kern="1200" dirty="0"/>
            <a:t> (12 </a:t>
          </a:r>
          <a:r>
            <a:rPr lang="en-ID" sz="1800" b="1" kern="1200" dirty="0" err="1"/>
            <a:t>mata-mata</a:t>
          </a:r>
          <a:r>
            <a:rPr lang="en-ID" sz="1800" b="1" kern="1200" dirty="0"/>
            <a:t>)</a:t>
          </a:r>
          <a:endParaRPr lang="en" sz="1800" b="1" kern="1200" dirty="0"/>
        </a:p>
      </dsp:txBody>
      <dsp:txXfrm>
        <a:off x="0" y="332322"/>
        <a:ext cx="3384402" cy="282714"/>
      </dsp:txXfrm>
    </dsp:sp>
    <dsp:sp modelId="{76A18CC4-4DD7-4B4D-8477-71797658946B}">
      <dsp:nvSpPr>
        <dsp:cNvPr id="0" name=""/>
        <dsp:cNvSpPr/>
      </dsp:nvSpPr>
      <dsp:spPr>
        <a:xfrm>
          <a:off x="3384403" y="332322"/>
          <a:ext cx="3384402" cy="282714"/>
        </a:xfrm>
        <a:prstGeom prst="rect">
          <a:avLst/>
        </a:prstGeom>
        <a:solidFill>
          <a:schemeClr val="accent5">
            <a:tint val="40000"/>
            <a:alpha val="90000"/>
            <a:hueOff val="11863936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b="1" kern="1200" dirty="0" err="1"/>
            <a:t>Secara</a:t>
          </a:r>
          <a:r>
            <a:rPr lang="en-ID" sz="1800" b="1" kern="1200" dirty="0"/>
            <a:t> </a:t>
          </a:r>
          <a:r>
            <a:rPr lang="en-ID" sz="1800" b="1" kern="1200" dirty="0" err="1"/>
            <a:t>rahasia</a:t>
          </a:r>
          <a:r>
            <a:rPr lang="en-ID" sz="1800" b="1" kern="1200" dirty="0"/>
            <a:t> (2 </a:t>
          </a:r>
          <a:r>
            <a:rPr lang="en-ID" sz="1800" b="1" kern="1200" dirty="0" err="1"/>
            <a:t>mata-mata</a:t>
          </a:r>
          <a:r>
            <a:rPr lang="en-ID" sz="1800" b="1" kern="1200" dirty="0"/>
            <a:t>)</a:t>
          </a:r>
          <a:endParaRPr lang="en" sz="1800" b="1" kern="1200" dirty="0"/>
        </a:p>
      </dsp:txBody>
      <dsp:txXfrm>
        <a:off x="3384403" y="332322"/>
        <a:ext cx="3384402" cy="2827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6FB36C-C47A-4E5B-A75D-7F3173A4CF5C}">
      <dsp:nvSpPr>
        <dsp:cNvPr id="0" name=""/>
        <dsp:cNvSpPr/>
      </dsp:nvSpPr>
      <dsp:spPr>
        <a:xfrm>
          <a:off x="1093" y="59889"/>
          <a:ext cx="1728624" cy="864312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Israel pada Paskah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408" y="85204"/>
        <a:ext cx="1677994" cy="813682"/>
      </dsp:txXfrm>
    </dsp:sp>
    <dsp:sp modelId="{6FD29593-0F47-498E-A227-7857A06540C7}">
      <dsp:nvSpPr>
        <dsp:cNvPr id="0" name=""/>
        <dsp:cNvSpPr/>
      </dsp:nvSpPr>
      <dsp:spPr>
        <a:xfrm>
          <a:off x="173955" y="924201"/>
          <a:ext cx="172862" cy="7857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5711"/>
              </a:lnTo>
              <a:lnTo>
                <a:pt x="172862" y="785711"/>
              </a:lnTo>
            </a:path>
          </a:pathLst>
        </a:custGeom>
        <a:noFill/>
        <a:ln w="190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1AC3C5-6E50-4A51-8189-291B12B49027}">
      <dsp:nvSpPr>
        <dsp:cNvPr id="0" name=""/>
        <dsp:cNvSpPr/>
      </dsp:nvSpPr>
      <dsp:spPr>
        <a:xfrm>
          <a:off x="346818" y="1140279"/>
          <a:ext cx="1710882" cy="1139267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  <a:alpha val="90000"/>
          </a:schemeClr>
        </a:solidFill>
        <a:ln w="1270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b="1" kern="1200" dirty="0" err="1"/>
            <a:t>Mereka</a:t>
          </a:r>
          <a:r>
            <a:rPr lang="en-ID" sz="1800" b="1" kern="1200" dirty="0"/>
            <a:t> </a:t>
          </a:r>
          <a:r>
            <a:rPr lang="en-ID" sz="1800" b="1" kern="1200" dirty="0" err="1"/>
            <a:t>harus</a:t>
          </a:r>
          <a:r>
            <a:rPr lang="en-ID" sz="1800" b="1" kern="1200" dirty="0"/>
            <a:t> </a:t>
          </a:r>
          <a:r>
            <a:rPr lang="en-ID" sz="1800" b="1" kern="1200" dirty="0" err="1"/>
            <a:t>membubuhi</a:t>
          </a:r>
          <a:r>
            <a:rPr lang="en-ID" sz="1800" b="1" kern="1200" dirty="0"/>
            <a:t> </a:t>
          </a:r>
          <a:r>
            <a:rPr lang="en-ID" sz="1800" b="1" kern="1200" dirty="0" err="1"/>
            <a:t>ambang</a:t>
          </a:r>
          <a:r>
            <a:rPr lang="en-ID" sz="1800" b="1" kern="1200" dirty="0"/>
            <a:t> </a:t>
          </a:r>
          <a:r>
            <a:rPr lang="en-ID" sz="1800" b="1" kern="1200" dirty="0" err="1"/>
            <a:t>pintu</a:t>
          </a:r>
          <a:r>
            <a:rPr lang="en-ID" sz="1800" b="1" kern="1200" dirty="0"/>
            <a:t> </a:t>
          </a:r>
          <a:r>
            <a:rPr lang="en-ID" sz="1800" b="1" kern="1200" dirty="0" err="1"/>
            <a:t>dengan</a:t>
          </a:r>
          <a:r>
            <a:rPr lang="en-ID" sz="1800" b="1" kern="1200" dirty="0"/>
            <a:t> </a:t>
          </a:r>
          <a:r>
            <a:rPr lang="en-ID" sz="1800" b="1" kern="1200" dirty="0" err="1"/>
            <a:t>darah</a:t>
          </a:r>
          <a:r>
            <a:rPr lang="en-ID" sz="1800" b="1" kern="1200" dirty="0"/>
            <a:t> (Kel 12:7)</a:t>
          </a:r>
          <a:endParaRPr lang="en" sz="1800" b="1" kern="1200" dirty="0"/>
        </a:p>
      </dsp:txBody>
      <dsp:txXfrm>
        <a:off x="380186" y="1173647"/>
        <a:ext cx="1644146" cy="1072531"/>
      </dsp:txXfrm>
    </dsp:sp>
    <dsp:sp modelId="{C6514BCD-E44B-42D1-B0D0-329310F0950A}">
      <dsp:nvSpPr>
        <dsp:cNvPr id="0" name=""/>
        <dsp:cNvSpPr/>
      </dsp:nvSpPr>
      <dsp:spPr>
        <a:xfrm>
          <a:off x="173955" y="924201"/>
          <a:ext cx="172862" cy="21690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9061"/>
              </a:lnTo>
              <a:lnTo>
                <a:pt x="172862" y="2169061"/>
              </a:lnTo>
            </a:path>
          </a:pathLst>
        </a:custGeom>
        <a:noFill/>
        <a:ln w="190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5EBBF5-A2DE-43AF-AA24-79352D9E556A}">
      <dsp:nvSpPr>
        <dsp:cNvPr id="0" name=""/>
        <dsp:cNvSpPr/>
      </dsp:nvSpPr>
      <dsp:spPr>
        <a:xfrm>
          <a:off x="346818" y="2661106"/>
          <a:ext cx="1710882" cy="864312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  <a:alpha val="90000"/>
          </a:schemeClr>
        </a:solidFill>
        <a:ln w="1270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b="1" kern="1200" dirty="0"/>
            <a:t>Jika </a:t>
          </a:r>
          <a:r>
            <a:rPr lang="en-ID" sz="1800" b="1" kern="1200" dirty="0" err="1"/>
            <a:t>mereka</a:t>
          </a:r>
          <a:r>
            <a:rPr lang="en-ID" sz="1800" b="1" kern="1200" dirty="0"/>
            <a:t> </a:t>
          </a:r>
          <a:r>
            <a:rPr lang="en-ID" sz="1800" b="1" kern="1200" dirty="0" err="1"/>
            <a:t>meninggalkan</a:t>
          </a:r>
          <a:r>
            <a:rPr lang="en-ID" sz="1800" b="1" kern="1200" dirty="0"/>
            <a:t> </a:t>
          </a:r>
          <a:r>
            <a:rPr lang="en-ID" sz="1800" b="1" kern="1200" dirty="0" err="1"/>
            <a:t>rumah</a:t>
          </a:r>
          <a:r>
            <a:rPr lang="en-ID" sz="1800" b="1" kern="1200" dirty="0"/>
            <a:t>, </a:t>
          </a:r>
          <a:r>
            <a:rPr lang="en-ID" sz="1800" b="1" kern="1200" dirty="0" err="1"/>
            <a:t>mereka</a:t>
          </a:r>
          <a:r>
            <a:rPr lang="en-ID" sz="1800" b="1" kern="1200" dirty="0"/>
            <a:t> </a:t>
          </a:r>
          <a:r>
            <a:rPr lang="en-ID" sz="1800" b="1" kern="1200" dirty="0" err="1"/>
            <a:t>mati</a:t>
          </a:r>
          <a:r>
            <a:rPr lang="en-ID" sz="1800" b="1" kern="1200" dirty="0"/>
            <a:t> (Kel 12:13)</a:t>
          </a:r>
          <a:endParaRPr lang="en" sz="1800" b="1" kern="1200" dirty="0"/>
        </a:p>
      </dsp:txBody>
      <dsp:txXfrm>
        <a:off x="372133" y="2686421"/>
        <a:ext cx="1660252" cy="813682"/>
      </dsp:txXfrm>
    </dsp:sp>
    <dsp:sp modelId="{DB3278D5-FA06-43AA-B519-12815FAE331E}">
      <dsp:nvSpPr>
        <dsp:cNvPr id="0" name=""/>
        <dsp:cNvSpPr/>
      </dsp:nvSpPr>
      <dsp:spPr>
        <a:xfrm>
          <a:off x="2161874" y="59889"/>
          <a:ext cx="1728624" cy="864312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Rahab di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Yerikho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87189" y="85204"/>
        <a:ext cx="1677994" cy="813682"/>
      </dsp:txXfrm>
    </dsp:sp>
    <dsp:sp modelId="{045898C0-555C-4C36-867E-8DAF3D795777}">
      <dsp:nvSpPr>
        <dsp:cNvPr id="0" name=""/>
        <dsp:cNvSpPr/>
      </dsp:nvSpPr>
      <dsp:spPr>
        <a:xfrm>
          <a:off x="2334736" y="924201"/>
          <a:ext cx="172862" cy="9016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1698"/>
              </a:lnTo>
              <a:lnTo>
                <a:pt x="172862" y="901698"/>
              </a:lnTo>
            </a:path>
          </a:pathLst>
        </a:custGeom>
        <a:noFill/>
        <a:ln w="19050" cap="flat" cmpd="sng" algn="ctr">
          <a:solidFill>
            <a:srgbClr val="7030A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4FCA65-AA28-4B2D-A27B-D3678611D661}">
      <dsp:nvSpPr>
        <dsp:cNvPr id="0" name=""/>
        <dsp:cNvSpPr/>
      </dsp:nvSpPr>
      <dsp:spPr>
        <a:xfrm>
          <a:off x="2507599" y="1140279"/>
          <a:ext cx="1710882" cy="1371240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b="1" kern="1200" dirty="0" err="1"/>
            <a:t>Ia</a:t>
          </a:r>
          <a:r>
            <a:rPr lang="en-ID" sz="1800" b="1" kern="1200" dirty="0"/>
            <a:t> </a:t>
          </a:r>
          <a:r>
            <a:rPr lang="en-ID" sz="1800" b="1" kern="1200" dirty="0" err="1"/>
            <a:t>harus</a:t>
          </a:r>
          <a:r>
            <a:rPr lang="en-ID" sz="1800" b="1" kern="1200" dirty="0"/>
            <a:t> </a:t>
          </a:r>
          <a:r>
            <a:rPr lang="en-ID" sz="1800" b="1" kern="1200" dirty="0" err="1"/>
            <a:t>memasang</a:t>
          </a:r>
          <a:r>
            <a:rPr lang="en-ID" sz="1800" b="1" kern="1200" dirty="0"/>
            <a:t> </a:t>
          </a:r>
          <a:r>
            <a:rPr lang="en-ID" sz="1800" b="1" kern="1200" dirty="0" err="1"/>
            <a:t>tali</a:t>
          </a:r>
          <a:r>
            <a:rPr lang="en-ID" sz="1800" b="1" kern="1200" dirty="0"/>
            <a:t> </a:t>
          </a:r>
          <a:r>
            <a:rPr lang="en-ID" sz="1800" b="1" kern="1200" dirty="0" err="1"/>
            <a:t>merah</a:t>
          </a:r>
          <a:r>
            <a:rPr lang="en-ID" sz="1800" b="1" kern="1200" dirty="0"/>
            <a:t> di </a:t>
          </a:r>
          <a:r>
            <a:rPr lang="en-ID" sz="1800" b="1" kern="1200" dirty="0" err="1"/>
            <a:t>jendelanya</a:t>
          </a:r>
          <a:r>
            <a:rPr lang="en-ID" sz="1800" b="1" kern="1200" dirty="0"/>
            <a:t> (Yos 2:18)</a:t>
          </a:r>
          <a:endParaRPr lang="en" sz="1800" b="1" kern="1200" dirty="0"/>
        </a:p>
      </dsp:txBody>
      <dsp:txXfrm>
        <a:off x="2547761" y="1180441"/>
        <a:ext cx="1630558" cy="1290916"/>
      </dsp:txXfrm>
    </dsp:sp>
    <dsp:sp modelId="{BD5A8F5A-C612-4609-8613-BEF1DD385892}">
      <dsp:nvSpPr>
        <dsp:cNvPr id="0" name=""/>
        <dsp:cNvSpPr/>
      </dsp:nvSpPr>
      <dsp:spPr>
        <a:xfrm>
          <a:off x="2334736" y="924201"/>
          <a:ext cx="172862" cy="22720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2030"/>
              </a:lnTo>
              <a:lnTo>
                <a:pt x="172862" y="2272030"/>
              </a:lnTo>
            </a:path>
          </a:pathLst>
        </a:custGeom>
        <a:noFill/>
        <a:ln w="19050" cap="flat" cmpd="sng" algn="ctr">
          <a:solidFill>
            <a:srgbClr val="7030A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2237D8-BE99-43AE-869C-1BAF9B408756}">
      <dsp:nvSpPr>
        <dsp:cNvPr id="0" name=""/>
        <dsp:cNvSpPr/>
      </dsp:nvSpPr>
      <dsp:spPr>
        <a:xfrm>
          <a:off x="2507599" y="2653543"/>
          <a:ext cx="1710882" cy="1085377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1" kern="1200" dirty="0"/>
            <a:t>Jika ia meninggalkan rumah, ia mati (Yos 2:19)</a:t>
          </a:r>
          <a:endParaRPr lang="en" sz="1800" b="1" kern="1200" dirty="0"/>
        </a:p>
      </dsp:txBody>
      <dsp:txXfrm>
        <a:off x="2539389" y="2685333"/>
        <a:ext cx="1647302" cy="10217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FFA00-BA64-4645-90D0-240B5A955368}" type="datetimeFigureOut">
              <a:rPr lang="en-ID" smtClean="0"/>
              <a:t>10/10/2025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052ECB-1C5E-446C-ABD0-DAAD39CE6D1C}" type="slidenum">
              <a:rPr lang="en-ID" smtClean="0"/>
              <a:t>‹Nº›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09658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Bagi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banyak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pembaca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kitab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Yosua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sering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dikaitkan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dengan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perang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kehancuran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dan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kematian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Meskipun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elemen-elemen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hadir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dalam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buku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mereka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tidak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menggambarkan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keseluruhan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cerita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Kehancuran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orang Kanaan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hanya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terjadi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setelah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periode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rahmat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panjang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Kejadian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15:16).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Peristiwa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Keluaran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berfungsi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sebagai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kesaksian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signifikan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atas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kedaulatan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Tuhan dan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dapat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dilihat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sebagai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panggilan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terakhir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bagi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penduduk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Kanaan.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Kisah-kisah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Rahab dan orang Gibeon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menunjukkan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bahwa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kebanyakan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orang Kanaan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menyadari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telah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dilakukan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Tuhan,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tetapi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hanya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sedikit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merespons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dengan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tepat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Alih-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alih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menyerah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mereka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memilih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untuk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melawan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menggemakan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kegagalan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Firaun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40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tahun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sebelumnya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ID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Sesungguhnya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Yosua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adalah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kitab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rahmat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dan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rahmat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Minggu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kita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melihat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bagaimana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rahmat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Tuhan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dimanifestasikan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dalam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kehidupan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orang Israel dan orang Kanaan.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Sekali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lagi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Israel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siap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untuk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memasuki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Tanah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Perjanjian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Tuhan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memberi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mereka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kesempatan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kedua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Ancaman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ditimbulkan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oleh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kemampuan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militer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Kanaan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tidak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berubah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Apa yang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telah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berubah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adalah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generasi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kedua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orang Israel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Adapun orang Kanaan,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kisah-kisah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Rahab dan orang Gibeon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menunjukkan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bahwa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tidak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semuanya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hilang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tanah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hancur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Pada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saat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keyakinan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mereka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jauh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dari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sempurna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Namun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umat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pilihan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Tuhan juga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jauh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dari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sempurna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Kita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dapat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mempelajari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pelajaran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penting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untuk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perjalanan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spiritual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kita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saat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kita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membandingkan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Israel, Rahab, dan orang Gibeon. Pelajaran yang paling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penting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seperti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kita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lihat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adalah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bahwa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kita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semua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membutuhkan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rahmat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Tuhan yang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luar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biasa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052ECB-1C5E-446C-ABD0-DAAD39CE6D1C}" type="slidenum">
              <a:rPr lang="en-ID" smtClean="0"/>
              <a:t>3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10438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b="1" dirty="0"/>
              <a:t>1. </a:t>
            </a:r>
            <a:r>
              <a:rPr lang="en-ID" b="1" dirty="0" err="1"/>
              <a:t>Diutus</a:t>
            </a:r>
            <a:r>
              <a:rPr lang="en-ID" b="1" dirty="0"/>
              <a:t>. </a:t>
            </a:r>
            <a:r>
              <a:rPr lang="en-ID" dirty="0" err="1"/>
              <a:t>Mungkin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tepat</a:t>
            </a:r>
            <a:r>
              <a:rPr lang="en-ID" dirty="0"/>
              <a:t> </a:t>
            </a:r>
            <a:r>
              <a:rPr lang="en-ID" dirty="0" err="1"/>
              <a:t>jika</a:t>
            </a:r>
            <a:r>
              <a:rPr lang="en-ID" dirty="0"/>
              <a:t> </a:t>
            </a:r>
            <a:r>
              <a:rPr lang="en-ID" dirty="0" err="1"/>
              <a:t>dikatakan</a:t>
            </a:r>
            <a:r>
              <a:rPr lang="en-ID" dirty="0"/>
              <a:t>, "</a:t>
            </a:r>
            <a:r>
              <a:rPr lang="en-ID" dirty="0" err="1"/>
              <a:t>telah</a:t>
            </a:r>
            <a:r>
              <a:rPr lang="en-ID" dirty="0"/>
              <a:t> </a:t>
            </a:r>
            <a:r>
              <a:rPr lang="en-ID" dirty="0" err="1"/>
              <a:t>mengutus</a:t>
            </a:r>
            <a:r>
              <a:rPr lang="en-ID" dirty="0"/>
              <a:t>." Para </a:t>
            </a:r>
            <a:r>
              <a:rPr lang="en-ID" dirty="0" err="1"/>
              <a:t>mata-mata</a:t>
            </a:r>
            <a:r>
              <a:rPr lang="en-ID" dirty="0"/>
              <a:t> </a:t>
            </a:r>
            <a:r>
              <a:rPr lang="en-ID" dirty="0" err="1"/>
              <a:t>telah</a:t>
            </a:r>
            <a:r>
              <a:rPr lang="en-ID" dirty="0"/>
              <a:t> </a:t>
            </a:r>
            <a:r>
              <a:rPr lang="en-ID" dirty="0" err="1"/>
              <a:t>diutus</a:t>
            </a:r>
            <a:r>
              <a:rPr lang="en-ID" dirty="0"/>
              <a:t> </a:t>
            </a:r>
            <a:r>
              <a:rPr lang="en-ID" dirty="0" err="1"/>
              <a:t>sebelum</a:t>
            </a:r>
            <a:r>
              <a:rPr lang="en-ID" dirty="0"/>
              <a:t> </a:t>
            </a:r>
            <a:r>
              <a:rPr lang="en-ID" dirty="0" err="1"/>
              <a:t>peristiwa-peristiwa</a:t>
            </a:r>
            <a:r>
              <a:rPr lang="en-ID" dirty="0"/>
              <a:t> yang </a:t>
            </a:r>
            <a:r>
              <a:rPr lang="en-ID" dirty="0" err="1"/>
              <a:t>dicatat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pasal</a:t>
            </a:r>
            <a:r>
              <a:rPr lang="en-ID" dirty="0"/>
              <a:t> 1:10-18 (</a:t>
            </a:r>
            <a:r>
              <a:rPr lang="en-ID" dirty="0" err="1"/>
              <a:t>lihat</a:t>
            </a:r>
            <a:r>
              <a:rPr lang="en-ID" dirty="0"/>
              <a:t> </a:t>
            </a:r>
            <a:r>
              <a:rPr lang="en-ID" dirty="0" err="1"/>
              <a:t>pasal</a:t>
            </a:r>
            <a:r>
              <a:rPr lang="en-ID" dirty="0"/>
              <a:t> 1:11). </a:t>
            </a:r>
            <a:r>
              <a:rPr lang="en-ID" dirty="0" err="1"/>
              <a:t>Jelaslah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Yosua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mengutus</a:t>
            </a:r>
            <a:r>
              <a:rPr lang="en-ID" dirty="0"/>
              <a:t> para </a:t>
            </a:r>
            <a:r>
              <a:rPr lang="en-ID" dirty="0" err="1"/>
              <a:t>mata-mata</a:t>
            </a:r>
            <a:r>
              <a:rPr lang="en-ID" dirty="0"/>
              <a:t> </a:t>
            </a:r>
            <a:r>
              <a:rPr lang="en-ID" dirty="0" err="1"/>
              <a:t>itu</a:t>
            </a:r>
            <a:r>
              <a:rPr lang="en-ID" dirty="0"/>
              <a:t>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ketidakpercayaan</a:t>
            </a:r>
            <a:r>
              <a:rPr lang="en-ID" dirty="0"/>
              <a:t>, </a:t>
            </a:r>
            <a:r>
              <a:rPr lang="en-ID" dirty="0" err="1"/>
              <a:t>melainkan</a:t>
            </a:r>
            <a:r>
              <a:rPr lang="en-ID" dirty="0"/>
              <a:t>, </a:t>
            </a:r>
            <a:r>
              <a:rPr lang="en-ID" dirty="0" err="1"/>
              <a:t>kemungkinan</a:t>
            </a:r>
            <a:r>
              <a:rPr lang="en-ID" dirty="0"/>
              <a:t> </a:t>
            </a:r>
            <a:r>
              <a:rPr lang="en-ID" dirty="0" err="1"/>
              <a:t>besar</a:t>
            </a:r>
            <a:r>
              <a:rPr lang="en-ID" dirty="0"/>
              <a:t>, </a:t>
            </a:r>
            <a:r>
              <a:rPr lang="en-ID" dirty="0" err="1"/>
              <a:t>atas</a:t>
            </a:r>
            <a:r>
              <a:rPr lang="en-ID" dirty="0"/>
              <a:t> </a:t>
            </a:r>
            <a:r>
              <a:rPr lang="en-ID" dirty="0" err="1"/>
              <a:t>perintah</a:t>
            </a:r>
            <a:r>
              <a:rPr lang="en-ID" dirty="0"/>
              <a:t> </a:t>
            </a:r>
            <a:r>
              <a:rPr lang="en-ID" dirty="0" err="1"/>
              <a:t>ilahi</a:t>
            </a:r>
            <a:r>
              <a:rPr lang="en-ID" dirty="0"/>
              <a:t>. </a:t>
            </a:r>
            <a:r>
              <a:rPr lang="en-ID" dirty="0" err="1"/>
              <a:t>Kedua</a:t>
            </a:r>
            <a:r>
              <a:rPr lang="en-ID" dirty="0"/>
              <a:t> orang yang </a:t>
            </a:r>
            <a:r>
              <a:rPr lang="en-ID" dirty="0" err="1"/>
              <a:t>diutus</a:t>
            </a:r>
            <a:r>
              <a:rPr lang="en-ID" dirty="0"/>
              <a:t> </a:t>
            </a:r>
            <a:r>
              <a:rPr lang="en-ID" dirty="0" err="1"/>
              <a:t>itu</a:t>
            </a:r>
            <a:r>
              <a:rPr lang="en-ID" dirty="0"/>
              <a:t> </a:t>
            </a:r>
            <a:r>
              <a:rPr lang="en-ID" dirty="0" err="1"/>
              <a:t>dibimbing</a:t>
            </a:r>
            <a:r>
              <a:rPr lang="en-ID" dirty="0"/>
              <a:t> dan </a:t>
            </a:r>
            <a:r>
              <a:rPr lang="en-ID" dirty="0" err="1"/>
              <a:t>dilindungi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cara</a:t>
            </a:r>
            <a:r>
              <a:rPr lang="en-ID" dirty="0"/>
              <a:t> yang </a:t>
            </a:r>
            <a:r>
              <a:rPr lang="en-ID" dirty="0" err="1"/>
              <a:t>luar</a:t>
            </a:r>
            <a:r>
              <a:rPr lang="en-ID" dirty="0"/>
              <a:t> </a:t>
            </a:r>
            <a:r>
              <a:rPr lang="en-ID" dirty="0" err="1"/>
              <a:t>biasa</a:t>
            </a:r>
            <a:r>
              <a:rPr lang="en-ID" dirty="0"/>
              <a:t>. Iman </a:t>
            </a:r>
            <a:r>
              <a:rPr lang="en-ID" dirty="0" err="1"/>
              <a:t>kepada</a:t>
            </a:r>
            <a:r>
              <a:rPr lang="en-ID" dirty="0"/>
              <a:t> </a:t>
            </a:r>
            <a:r>
              <a:rPr lang="en-ID" dirty="0" err="1"/>
              <a:t>janji-janji</a:t>
            </a:r>
            <a:r>
              <a:rPr lang="en-ID" dirty="0"/>
              <a:t> Allah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menggantikan</a:t>
            </a:r>
            <a:r>
              <a:rPr lang="en-ID" dirty="0"/>
              <a:t>, </a:t>
            </a:r>
            <a:r>
              <a:rPr lang="en-ID" dirty="0" err="1"/>
              <a:t>melainkan</a:t>
            </a:r>
            <a:r>
              <a:rPr lang="en-ID" dirty="0"/>
              <a:t> </a:t>
            </a:r>
            <a:r>
              <a:rPr lang="en-ID" dirty="0" err="1"/>
              <a:t>melengkapi</a:t>
            </a:r>
            <a:r>
              <a:rPr lang="en-ID" dirty="0"/>
              <a:t>, </a:t>
            </a:r>
            <a:r>
              <a:rPr lang="en-ID" dirty="0" err="1"/>
              <a:t>ketekunan</a:t>
            </a:r>
            <a:r>
              <a:rPr lang="en-ID" dirty="0"/>
              <a:t> dan </a:t>
            </a:r>
            <a:r>
              <a:rPr lang="en-ID" dirty="0" err="1"/>
              <a:t>usaha</a:t>
            </a:r>
            <a:r>
              <a:rPr lang="en-ID" dirty="0"/>
              <a:t> </a:t>
            </a:r>
            <a:r>
              <a:rPr lang="en-ID" dirty="0" err="1"/>
              <a:t>kita</a:t>
            </a:r>
            <a:r>
              <a:rPr lang="en-ID" dirty="0"/>
              <a:t>.</a:t>
            </a:r>
          </a:p>
          <a:p>
            <a:endParaRPr lang="en-ID" dirty="0"/>
          </a:p>
          <a:p>
            <a:r>
              <a:rPr lang="en-ID" b="1" dirty="0" err="1"/>
              <a:t>Sittim</a:t>
            </a:r>
            <a:r>
              <a:rPr lang="en-ID" b="1" dirty="0"/>
              <a:t>.</a:t>
            </a:r>
            <a:r>
              <a:rPr lang="en-ID" dirty="0"/>
              <a:t> Atau, "Abel-</a:t>
            </a:r>
            <a:r>
              <a:rPr lang="en-ID" dirty="0" err="1"/>
              <a:t>Sittim</a:t>
            </a:r>
            <a:r>
              <a:rPr lang="en-ID" dirty="0"/>
              <a:t>," yang </a:t>
            </a:r>
            <a:r>
              <a:rPr lang="en-ID" dirty="0" err="1"/>
              <a:t>berarti</a:t>
            </a:r>
            <a:r>
              <a:rPr lang="en-ID" dirty="0"/>
              <a:t> "</a:t>
            </a:r>
            <a:r>
              <a:rPr lang="en-ID" dirty="0" err="1"/>
              <a:t>padang</a:t>
            </a:r>
            <a:r>
              <a:rPr lang="en-ID" dirty="0"/>
              <a:t> </a:t>
            </a:r>
            <a:r>
              <a:rPr lang="en-ID" dirty="0" err="1"/>
              <a:t>rumput</a:t>
            </a:r>
            <a:r>
              <a:rPr lang="en-ID" dirty="0"/>
              <a:t> </a:t>
            </a:r>
            <a:r>
              <a:rPr lang="en-ID" dirty="0" err="1"/>
              <a:t>pohon</a:t>
            </a:r>
            <a:r>
              <a:rPr lang="en-ID" dirty="0"/>
              <a:t> </a:t>
            </a:r>
            <a:r>
              <a:rPr lang="en-ID" dirty="0" err="1"/>
              <a:t>akasia</a:t>
            </a:r>
            <a:r>
              <a:rPr lang="en-ID" dirty="0"/>
              <a:t>" (Bil. 33:49). </a:t>
            </a:r>
            <a:r>
              <a:rPr lang="en-ID" dirty="0" err="1"/>
              <a:t>Beberapa</a:t>
            </a:r>
            <a:r>
              <a:rPr lang="en-ID" dirty="0"/>
              <a:t> orang </a:t>
            </a:r>
            <a:r>
              <a:rPr lang="en-ID" dirty="0" err="1"/>
              <a:t>menduga</a:t>
            </a:r>
            <a:r>
              <a:rPr lang="en-ID" dirty="0"/>
              <a:t> Tell </a:t>
            </a:r>
            <a:r>
              <a:rPr lang="en-ID" dirty="0" err="1"/>
              <a:t>el-Kefrein</a:t>
            </a:r>
            <a:r>
              <a:rPr lang="en-ID" dirty="0"/>
              <a:t>, </a:t>
            </a:r>
            <a:r>
              <a:rPr lang="en-ID" dirty="0" err="1"/>
              <a:t>sekitar</a:t>
            </a:r>
            <a:r>
              <a:rPr lang="en-ID" dirty="0"/>
              <a:t> 10 km di </a:t>
            </a:r>
            <a:r>
              <a:rPr lang="en-ID" dirty="0" err="1"/>
              <a:t>sebelah</a:t>
            </a:r>
            <a:r>
              <a:rPr lang="en-ID" dirty="0"/>
              <a:t> </a:t>
            </a:r>
            <a:r>
              <a:rPr lang="en-ID" dirty="0" err="1"/>
              <a:t>timur</a:t>
            </a:r>
            <a:r>
              <a:rPr lang="en-ID" dirty="0"/>
              <a:t> Sungai Yordan; yang lain </a:t>
            </a:r>
            <a:r>
              <a:rPr lang="en-ID" dirty="0" err="1"/>
              <a:t>menduga</a:t>
            </a:r>
            <a:r>
              <a:rPr lang="en-ID" dirty="0"/>
              <a:t> Tell </a:t>
            </a:r>
            <a:r>
              <a:rPr lang="en-ID" dirty="0" err="1"/>
              <a:t>el</a:t>
            </a:r>
            <a:r>
              <a:rPr lang="en-ID" dirty="0"/>
              <a:t>–</a:t>
            </a:r>
            <a:r>
              <a:rPr lang="en-ID" dirty="0" err="1"/>
              <a:t>Ḥammâm</a:t>
            </a:r>
            <a:r>
              <a:rPr lang="en-ID" dirty="0"/>
              <a:t>, 14 km di </a:t>
            </a:r>
            <a:r>
              <a:rPr lang="en-ID" dirty="0" err="1"/>
              <a:t>sebelah</a:t>
            </a:r>
            <a:r>
              <a:rPr lang="en-ID" dirty="0"/>
              <a:t> </a:t>
            </a:r>
            <a:r>
              <a:rPr lang="en-ID" dirty="0" err="1"/>
              <a:t>timurnya</a:t>
            </a:r>
            <a:r>
              <a:rPr lang="en-ID" dirty="0"/>
              <a:t>. Di </a:t>
            </a:r>
            <a:r>
              <a:rPr lang="en-ID" dirty="0" err="1"/>
              <a:t>sinilah</a:t>
            </a:r>
            <a:r>
              <a:rPr lang="en-ID" dirty="0"/>
              <a:t> Israel </a:t>
            </a:r>
            <a:r>
              <a:rPr lang="en-ID" dirty="0" err="1"/>
              <a:t>berkemah</a:t>
            </a:r>
            <a:r>
              <a:rPr lang="en-ID" dirty="0"/>
              <a:t> </a:t>
            </a:r>
            <a:r>
              <a:rPr lang="en-ID" dirty="0" err="1"/>
              <a:t>selama</a:t>
            </a:r>
            <a:r>
              <a:rPr lang="en-ID" dirty="0"/>
              <a:t> </a:t>
            </a:r>
            <a:r>
              <a:rPr lang="en-ID" dirty="0" err="1"/>
              <a:t>beberapa</a:t>
            </a:r>
            <a:r>
              <a:rPr lang="en-ID" dirty="0"/>
              <a:t> </a:t>
            </a:r>
            <a:r>
              <a:rPr lang="en-ID" dirty="0" err="1"/>
              <a:t>waktu</a:t>
            </a:r>
            <a:r>
              <a:rPr lang="en-ID" dirty="0"/>
              <a:t>. Di </a:t>
            </a:r>
            <a:r>
              <a:rPr lang="en-ID" dirty="0" err="1"/>
              <a:t>sini</a:t>
            </a:r>
            <a:r>
              <a:rPr lang="en-ID" dirty="0"/>
              <a:t>, para </a:t>
            </a:r>
            <a:r>
              <a:rPr lang="en-ID" dirty="0" err="1"/>
              <a:t>perempuan</a:t>
            </a:r>
            <a:r>
              <a:rPr lang="en-ID" dirty="0"/>
              <a:t> Moab dan Midian </a:t>
            </a:r>
            <a:r>
              <a:rPr lang="en-ID" dirty="0" err="1"/>
              <a:t>telah</a:t>
            </a:r>
            <a:r>
              <a:rPr lang="en-ID" dirty="0"/>
              <a:t> </a:t>
            </a:r>
            <a:r>
              <a:rPr lang="en-ID" dirty="0" err="1"/>
              <a:t>menggoda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. Di </a:t>
            </a:r>
            <a:r>
              <a:rPr lang="en-ID" dirty="0" err="1"/>
              <a:t>dekatnya</a:t>
            </a:r>
            <a:r>
              <a:rPr lang="en-ID" dirty="0"/>
              <a:t> </a:t>
            </a:r>
            <a:r>
              <a:rPr lang="en-ID" dirty="0" err="1"/>
              <a:t>terletak</a:t>
            </a:r>
            <a:r>
              <a:rPr lang="en-ID" dirty="0"/>
              <a:t> </a:t>
            </a:r>
            <a:r>
              <a:rPr lang="en-ID" dirty="0" err="1"/>
              <a:t>kota</a:t>
            </a:r>
            <a:r>
              <a:rPr lang="en-ID" dirty="0"/>
              <a:t> Bet-Peor. Di </a:t>
            </a:r>
            <a:r>
              <a:rPr lang="en-ID" dirty="0" err="1"/>
              <a:t>sinilah</a:t>
            </a:r>
            <a:r>
              <a:rPr lang="en-ID" dirty="0"/>
              <a:t> Musa </a:t>
            </a:r>
            <a:r>
              <a:rPr lang="en-ID" dirty="0" err="1"/>
              <a:t>menyampaikan</a:t>
            </a:r>
            <a:r>
              <a:rPr lang="en-ID" dirty="0"/>
              <a:t> </a:t>
            </a:r>
            <a:r>
              <a:rPr lang="en-ID" dirty="0" err="1"/>
              <a:t>khotbah</a:t>
            </a:r>
            <a:r>
              <a:rPr lang="en-ID" dirty="0"/>
              <a:t> </a:t>
            </a:r>
            <a:r>
              <a:rPr lang="en-ID" dirty="0" err="1"/>
              <a:t>terakhirnya</a:t>
            </a:r>
            <a:r>
              <a:rPr lang="en-ID" dirty="0"/>
              <a:t>, dan di </a:t>
            </a:r>
            <a:r>
              <a:rPr lang="en-ID" dirty="0" err="1"/>
              <a:t>dekat</a:t>
            </a:r>
            <a:r>
              <a:rPr lang="en-ID" dirty="0"/>
              <a:t> </a:t>
            </a:r>
            <a:r>
              <a:rPr lang="en-ID" dirty="0" err="1"/>
              <a:t>sini</a:t>
            </a:r>
            <a:r>
              <a:rPr lang="en-ID" dirty="0"/>
              <a:t> </a:t>
            </a:r>
            <a:r>
              <a:rPr lang="en-ID" dirty="0" err="1"/>
              <a:t>ia</a:t>
            </a:r>
            <a:r>
              <a:rPr lang="en-ID" dirty="0"/>
              <a:t> </a:t>
            </a:r>
            <a:r>
              <a:rPr lang="en-ID" dirty="0" err="1"/>
              <a:t>dimakamkan</a:t>
            </a:r>
            <a:r>
              <a:rPr lang="en-ID" dirty="0"/>
              <a:t> (Ul. 4:46; 34:6).</a:t>
            </a:r>
          </a:p>
          <a:p>
            <a:endParaRPr lang="en-ID" dirty="0"/>
          </a:p>
          <a:p>
            <a:r>
              <a:rPr lang="en-ID" b="1" dirty="0" err="1"/>
              <a:t>Diam-diam</a:t>
            </a:r>
            <a:r>
              <a:rPr lang="en-ID" b="1" dirty="0"/>
              <a:t>, </a:t>
            </a:r>
            <a:r>
              <a:rPr lang="en-ID" b="1" dirty="0" err="1"/>
              <a:t>berkata</a:t>
            </a:r>
            <a:r>
              <a:rPr lang="en-ID" dirty="0"/>
              <a:t>. Atau, "</a:t>
            </a:r>
            <a:r>
              <a:rPr lang="en-ID" dirty="0" err="1"/>
              <a:t>berkata</a:t>
            </a:r>
            <a:r>
              <a:rPr lang="en-ID" dirty="0"/>
              <a:t> </a:t>
            </a:r>
            <a:r>
              <a:rPr lang="en-ID" dirty="0" err="1"/>
              <a:t>diam</a:t>
            </a:r>
            <a:r>
              <a:rPr lang="en-ID" dirty="0"/>
              <a:t>-diam." </a:t>
            </a:r>
            <a:r>
              <a:rPr lang="en-ID" dirty="0" err="1"/>
              <a:t>Instruksi</a:t>
            </a:r>
            <a:r>
              <a:rPr lang="en-ID" dirty="0"/>
              <a:t> </a:t>
            </a:r>
            <a:r>
              <a:rPr lang="en-ID" dirty="0" err="1"/>
              <a:t>Yosua</a:t>
            </a:r>
            <a:r>
              <a:rPr lang="en-ID" dirty="0"/>
              <a:t> </a:t>
            </a:r>
            <a:r>
              <a:rPr lang="en-ID" dirty="0" err="1"/>
              <a:t>kepada</a:t>
            </a:r>
            <a:r>
              <a:rPr lang="en-ID" dirty="0"/>
              <a:t> orang-orang </a:t>
            </a:r>
            <a:r>
              <a:rPr lang="en-ID" dirty="0" err="1"/>
              <a:t>itu</a:t>
            </a:r>
            <a:r>
              <a:rPr lang="en-ID" dirty="0"/>
              <a:t> </a:t>
            </a:r>
            <a:r>
              <a:rPr lang="en-ID" dirty="0" err="1"/>
              <a:t>diberikan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rahasia</a:t>
            </a:r>
            <a:r>
              <a:rPr lang="en-ID" dirty="0"/>
              <a:t>, </a:t>
            </a:r>
            <a:r>
              <a:rPr lang="en-ID" dirty="0" err="1"/>
              <a:t>yaitu</a:t>
            </a:r>
            <a:r>
              <a:rPr lang="en-ID" dirty="0"/>
              <a:t>, </a:t>
            </a:r>
            <a:r>
              <a:rPr lang="en-ID" dirty="0" err="1"/>
              <a:t>tanpa</a:t>
            </a:r>
            <a:r>
              <a:rPr lang="en-ID" dirty="0"/>
              <a:t> </a:t>
            </a:r>
            <a:r>
              <a:rPr lang="en-ID" dirty="0" err="1"/>
              <a:t>sepengetahuan</a:t>
            </a:r>
            <a:r>
              <a:rPr lang="en-ID" dirty="0"/>
              <a:t> orang-orang. </a:t>
            </a:r>
            <a:r>
              <a:rPr lang="en-ID" dirty="0" err="1"/>
              <a:t>Ia</a:t>
            </a:r>
            <a:r>
              <a:rPr lang="en-ID" dirty="0"/>
              <a:t> </a:t>
            </a:r>
            <a:r>
              <a:rPr lang="en-ID" dirty="0" err="1"/>
              <a:t>ingat</a:t>
            </a:r>
            <a:r>
              <a:rPr lang="en-ID" dirty="0"/>
              <a:t> </a:t>
            </a:r>
            <a:r>
              <a:rPr lang="en-ID" dirty="0" err="1"/>
              <a:t>betul</a:t>
            </a:r>
            <a:r>
              <a:rPr lang="en-ID" dirty="0"/>
              <a:t> </a:t>
            </a:r>
            <a:r>
              <a:rPr lang="en-ID" dirty="0" err="1"/>
              <a:t>reaksi</a:t>
            </a:r>
            <a:r>
              <a:rPr lang="en-ID" dirty="0"/>
              <a:t> </a:t>
            </a:r>
            <a:r>
              <a:rPr lang="en-ID" dirty="0" err="1"/>
              <a:t>negatif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</a:t>
            </a:r>
            <a:r>
              <a:rPr lang="en-ID" dirty="0" err="1"/>
              <a:t>laporan</a:t>
            </a:r>
            <a:r>
              <a:rPr lang="en-ID" dirty="0"/>
              <a:t> </a:t>
            </a:r>
            <a:r>
              <a:rPr lang="en-ID" dirty="0" err="1"/>
              <a:t>mata-mata</a:t>
            </a:r>
            <a:r>
              <a:rPr lang="en-ID" dirty="0"/>
              <a:t> 38 </a:t>
            </a:r>
            <a:r>
              <a:rPr lang="en-ID" dirty="0" err="1"/>
              <a:t>tahun</a:t>
            </a:r>
            <a:r>
              <a:rPr lang="en-ID" dirty="0"/>
              <a:t> </a:t>
            </a:r>
            <a:r>
              <a:rPr lang="en-ID" dirty="0" err="1"/>
              <a:t>sebelumnya</a:t>
            </a:r>
            <a:r>
              <a:rPr lang="en-ID" dirty="0"/>
              <a:t>. Ke-12 </a:t>
            </a:r>
            <a:r>
              <a:rPr lang="en-ID" dirty="0" err="1"/>
              <a:t>mata-mata</a:t>
            </a:r>
            <a:r>
              <a:rPr lang="en-ID" dirty="0"/>
              <a:t> (Bil. 13:2, 26) </a:t>
            </a:r>
            <a:r>
              <a:rPr lang="en-ID" dirty="0" err="1"/>
              <a:t>telah</a:t>
            </a:r>
            <a:r>
              <a:rPr lang="en-ID" dirty="0"/>
              <a:t> </a:t>
            </a:r>
            <a:r>
              <a:rPr lang="en-ID" dirty="0" err="1"/>
              <a:t>diutus</a:t>
            </a:r>
            <a:r>
              <a:rPr lang="en-ID" dirty="0"/>
              <a:t> oleh orang-orang (Ul. 1:22) dan </a:t>
            </a:r>
            <a:r>
              <a:rPr lang="en-ID" dirty="0" err="1"/>
              <a:t>dilaporkan</a:t>
            </a:r>
            <a:r>
              <a:rPr lang="en-ID" dirty="0"/>
              <a:t> </a:t>
            </a:r>
            <a:r>
              <a:rPr lang="en-ID" dirty="0" err="1"/>
              <a:t>kepada</a:t>
            </a:r>
            <a:r>
              <a:rPr lang="en-ID" dirty="0"/>
              <a:t> orang-orang (Bil. 13:32), </a:t>
            </a:r>
            <a:r>
              <a:rPr lang="en-ID" dirty="0" err="1"/>
              <a:t>sedangkan</a:t>
            </a:r>
            <a:r>
              <a:rPr lang="en-ID" dirty="0"/>
              <a:t> 2 </a:t>
            </a:r>
            <a:r>
              <a:rPr lang="en-ID" dirty="0" err="1"/>
              <a:t>mata-mata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diutus</a:t>
            </a:r>
            <a:r>
              <a:rPr lang="en-ID" dirty="0"/>
              <a:t> oleh </a:t>
            </a:r>
            <a:r>
              <a:rPr lang="en-ID" dirty="0" err="1"/>
              <a:t>Yosua</a:t>
            </a:r>
            <a:r>
              <a:rPr lang="en-ID" dirty="0"/>
              <a:t> dan </a:t>
            </a:r>
            <a:r>
              <a:rPr lang="en-ID" dirty="0" err="1"/>
              <a:t>dilaporkan</a:t>
            </a:r>
            <a:r>
              <a:rPr lang="en-ID" dirty="0"/>
              <a:t> </a:t>
            </a:r>
            <a:r>
              <a:rPr lang="en-ID" dirty="0" err="1"/>
              <a:t>langsung</a:t>
            </a:r>
            <a:r>
              <a:rPr lang="en-ID" dirty="0"/>
              <a:t> </a:t>
            </a:r>
            <a:r>
              <a:rPr lang="en-ID" dirty="0" err="1"/>
              <a:t>kepada</a:t>
            </a:r>
            <a:r>
              <a:rPr lang="en-ID" dirty="0"/>
              <a:t> </a:t>
            </a:r>
            <a:r>
              <a:rPr lang="en-ID" dirty="0" err="1"/>
              <a:t>Yosua</a:t>
            </a:r>
            <a:r>
              <a:rPr lang="en-ID" dirty="0"/>
              <a:t> (Yos. 2:23). </a:t>
            </a:r>
            <a:r>
              <a:rPr lang="en-ID" dirty="0" err="1"/>
              <a:t>Kehati-hatian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pihak</a:t>
            </a:r>
            <a:r>
              <a:rPr lang="en-ID" dirty="0"/>
              <a:t> </a:t>
            </a:r>
            <a:r>
              <a:rPr lang="en-ID" dirty="0" err="1"/>
              <a:t>seorang</a:t>
            </a:r>
            <a:r>
              <a:rPr lang="en-ID" dirty="0"/>
              <a:t> </a:t>
            </a:r>
            <a:r>
              <a:rPr lang="en-ID" dirty="0" err="1"/>
              <a:t>pemimpin</a:t>
            </a:r>
            <a:r>
              <a:rPr lang="en-ID" dirty="0"/>
              <a:t> </a:t>
            </a:r>
            <a:r>
              <a:rPr lang="en-ID" dirty="0" err="1"/>
              <a:t>diperlukan</a:t>
            </a:r>
            <a:r>
              <a:rPr lang="en-ID" dirty="0"/>
              <a:t>. </a:t>
            </a:r>
            <a:r>
              <a:rPr lang="en-ID" dirty="0" err="1"/>
              <a:t>Meskipun</a:t>
            </a:r>
            <a:r>
              <a:rPr lang="en-ID" dirty="0"/>
              <a:t> </a:t>
            </a:r>
            <a:r>
              <a:rPr lang="en-ID" dirty="0" err="1"/>
              <a:t>Yosua</a:t>
            </a:r>
            <a:r>
              <a:rPr lang="en-ID" dirty="0"/>
              <a:t>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iman</a:t>
            </a:r>
            <a:r>
              <a:rPr lang="en-ID" dirty="0"/>
              <a:t> yang </a:t>
            </a:r>
            <a:r>
              <a:rPr lang="en-ID" dirty="0" err="1"/>
              <a:t>teguh</a:t>
            </a:r>
            <a:r>
              <a:rPr lang="en-ID" dirty="0"/>
              <a:t> </a:t>
            </a:r>
            <a:r>
              <a:rPr lang="en-ID" dirty="0" err="1"/>
              <a:t>kepada</a:t>
            </a:r>
            <a:r>
              <a:rPr lang="en-ID" dirty="0"/>
              <a:t> Allah, </a:t>
            </a:r>
            <a:r>
              <a:rPr lang="en-ID" dirty="0" err="1"/>
              <a:t>ia</a:t>
            </a:r>
            <a:r>
              <a:rPr lang="en-ID" dirty="0"/>
              <a:t>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mengerahkan</a:t>
            </a:r>
            <a:r>
              <a:rPr lang="en-ID" dirty="0"/>
              <a:t> </a:t>
            </a:r>
            <a:r>
              <a:rPr lang="en-ID" dirty="0" err="1"/>
              <a:t>segala</a:t>
            </a:r>
            <a:r>
              <a:rPr lang="en-ID" dirty="0"/>
              <a:t> </a:t>
            </a:r>
            <a:r>
              <a:rPr lang="en-ID" dirty="0" err="1"/>
              <a:t>daya</a:t>
            </a:r>
            <a:r>
              <a:rPr lang="en-ID" dirty="0"/>
              <a:t> </a:t>
            </a:r>
            <a:r>
              <a:rPr lang="en-ID" dirty="0" err="1"/>
              <a:t>upayanya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memastikan</a:t>
            </a:r>
            <a:r>
              <a:rPr lang="en-ID" dirty="0"/>
              <a:t> </a:t>
            </a:r>
            <a:r>
              <a:rPr lang="en-ID" dirty="0" err="1"/>
              <a:t>keberhasilan</a:t>
            </a:r>
            <a:r>
              <a:rPr lang="en-ID" dirty="0"/>
              <a:t> </a:t>
            </a:r>
            <a:r>
              <a:rPr lang="en-ID" dirty="0" err="1"/>
              <a:t>serangan</a:t>
            </a:r>
            <a:r>
              <a:rPr lang="en-ID" dirty="0"/>
              <a:t> </a:t>
            </a:r>
            <a:r>
              <a:rPr lang="en-ID" dirty="0" err="1"/>
              <a:t>itu</a:t>
            </a:r>
            <a:r>
              <a:rPr lang="en-ID" dirty="0"/>
              <a:t>.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jenderal</a:t>
            </a:r>
            <a:r>
              <a:rPr lang="en-ID" dirty="0"/>
              <a:t>, </a:t>
            </a:r>
            <a:r>
              <a:rPr lang="en-ID" dirty="0" err="1"/>
              <a:t>ia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boleh</a:t>
            </a:r>
            <a:r>
              <a:rPr lang="en-ID" dirty="0"/>
              <a:t> </a:t>
            </a:r>
            <a:r>
              <a:rPr lang="en-ID" dirty="0" err="1"/>
              <a:t>memasuki</a:t>
            </a:r>
            <a:r>
              <a:rPr lang="en-ID" dirty="0"/>
              <a:t> negeri </a:t>
            </a:r>
            <a:r>
              <a:rPr lang="en-ID" dirty="0" err="1"/>
              <a:t>asing</a:t>
            </a:r>
            <a:r>
              <a:rPr lang="en-ID" dirty="0"/>
              <a:t> dan </a:t>
            </a:r>
            <a:r>
              <a:rPr lang="en-ID" dirty="0" err="1"/>
              <a:t>musuh</a:t>
            </a:r>
            <a:r>
              <a:rPr lang="en-ID" dirty="0"/>
              <a:t> </a:t>
            </a:r>
            <a:r>
              <a:rPr lang="en-ID" dirty="0" err="1"/>
              <a:t>tanpa</a:t>
            </a:r>
            <a:r>
              <a:rPr lang="en-ID" dirty="0"/>
              <a:t> </a:t>
            </a:r>
            <a:r>
              <a:rPr lang="en-ID" dirty="0" err="1"/>
              <a:t>terlebih</a:t>
            </a:r>
            <a:r>
              <a:rPr lang="en-ID" dirty="0"/>
              <a:t> </a:t>
            </a:r>
            <a:r>
              <a:rPr lang="en-ID" dirty="0" err="1"/>
              <a:t>dahulu</a:t>
            </a:r>
            <a:r>
              <a:rPr lang="en-ID" dirty="0"/>
              <a:t> </a:t>
            </a:r>
            <a:r>
              <a:rPr lang="en-ID" dirty="0" err="1"/>
              <a:t>menjelajahinya</a:t>
            </a:r>
            <a:r>
              <a:rPr lang="en-ID" dirty="0"/>
              <a:t>. Tindakan </a:t>
            </a:r>
            <a:r>
              <a:rPr lang="en-ID" dirty="0" err="1"/>
              <a:t>pencegahan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mungkin</a:t>
            </a:r>
            <a:r>
              <a:rPr lang="en-ID" dirty="0"/>
              <a:t> </a:t>
            </a:r>
            <a:r>
              <a:rPr lang="en-ID" dirty="0" err="1"/>
              <a:t>telah</a:t>
            </a:r>
            <a:r>
              <a:rPr lang="en-ID" dirty="0"/>
              <a:t> </a:t>
            </a:r>
            <a:r>
              <a:rPr lang="en-ID" dirty="0" err="1"/>
              <a:t>diambil</a:t>
            </a:r>
            <a:r>
              <a:rPr lang="en-ID" dirty="0"/>
              <a:t> di </a:t>
            </a:r>
            <a:r>
              <a:rPr lang="en-ID" dirty="0" err="1"/>
              <a:t>bawah</a:t>
            </a:r>
            <a:r>
              <a:rPr lang="en-ID" dirty="0"/>
              <a:t> </a:t>
            </a:r>
            <a:r>
              <a:rPr lang="en-ID" dirty="0" err="1"/>
              <a:t>arahan</a:t>
            </a:r>
            <a:r>
              <a:rPr lang="en-ID" dirty="0"/>
              <a:t> Allah yang </a:t>
            </a:r>
            <a:r>
              <a:rPr lang="en-ID" dirty="0" err="1"/>
              <a:t>eksplisit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sarana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menguatkan</a:t>
            </a:r>
            <a:r>
              <a:rPr lang="en-ID" dirty="0"/>
              <a:t> </a:t>
            </a:r>
            <a:r>
              <a:rPr lang="en-ID" dirty="0" err="1"/>
              <a:t>Yosua</a:t>
            </a:r>
            <a:r>
              <a:rPr lang="en-ID" dirty="0"/>
              <a:t>. Allah juga </a:t>
            </a:r>
            <a:r>
              <a:rPr lang="en-ID" dirty="0" err="1"/>
              <a:t>mengetahui</a:t>
            </a:r>
            <a:r>
              <a:rPr lang="en-ID" dirty="0"/>
              <a:t> </a:t>
            </a:r>
            <a:r>
              <a:rPr lang="en-ID" dirty="0" err="1"/>
              <a:t>tentang</a:t>
            </a:r>
            <a:r>
              <a:rPr lang="en-ID" dirty="0"/>
              <a:t> Rahab dan </a:t>
            </a:r>
            <a:r>
              <a:rPr lang="en-ID" dirty="0" err="1"/>
              <a:t>imannya</a:t>
            </a:r>
            <a:r>
              <a:rPr lang="en-ID" dirty="0"/>
              <a:t> (</a:t>
            </a:r>
            <a:r>
              <a:rPr lang="en-ID" dirty="0" err="1"/>
              <a:t>ayat</a:t>
            </a:r>
            <a:r>
              <a:rPr lang="en-ID" dirty="0"/>
              <a:t> 9-11), dan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menyelamatkan</a:t>
            </a:r>
            <a:r>
              <a:rPr lang="en-ID" dirty="0"/>
              <a:t> </a:t>
            </a:r>
            <a:r>
              <a:rPr lang="en-ID" dirty="0" err="1"/>
              <a:t>dia</a:t>
            </a:r>
            <a:r>
              <a:rPr lang="en-ID" dirty="0"/>
              <a:t> </a:t>
            </a:r>
            <a:r>
              <a:rPr lang="en-ID" dirty="0" err="1"/>
              <a:t>beserta</a:t>
            </a:r>
            <a:r>
              <a:rPr lang="en-ID" dirty="0"/>
              <a:t> </a:t>
            </a:r>
            <a:r>
              <a:rPr lang="en-ID" dirty="0" err="1"/>
              <a:t>keluarganya</a:t>
            </a:r>
            <a:r>
              <a:rPr lang="en-ID" dirty="0"/>
              <a:t>.</a:t>
            </a:r>
          </a:p>
          <a:p>
            <a:endParaRPr lang="en-ID" dirty="0"/>
          </a:p>
          <a:p>
            <a:r>
              <a:rPr lang="en-ID" b="1" dirty="0"/>
              <a:t>Rumah </a:t>
            </a:r>
            <a:r>
              <a:rPr lang="en-ID" b="1" dirty="0" err="1"/>
              <a:t>seorang</a:t>
            </a:r>
            <a:r>
              <a:rPr lang="en-ID" b="1" dirty="0"/>
              <a:t> </a:t>
            </a:r>
            <a:r>
              <a:rPr lang="en-ID" b="1" dirty="0" err="1"/>
              <a:t>pelacur</a:t>
            </a:r>
            <a:r>
              <a:rPr lang="en-ID" dirty="0"/>
              <a:t>. Para </a:t>
            </a:r>
            <a:r>
              <a:rPr lang="en-ID" dirty="0" err="1"/>
              <a:t>penulis</a:t>
            </a:r>
            <a:r>
              <a:rPr lang="en-ID" dirty="0"/>
              <a:t> </a:t>
            </a:r>
            <a:r>
              <a:rPr lang="en-ID" dirty="0" err="1"/>
              <a:t>Yahudi</a:t>
            </a:r>
            <a:r>
              <a:rPr lang="en-ID" dirty="0"/>
              <a:t> dan </a:t>
            </a:r>
            <a:r>
              <a:rPr lang="en-ID" dirty="0" err="1"/>
              <a:t>beberapa</a:t>
            </a:r>
            <a:r>
              <a:rPr lang="en-ID" dirty="0"/>
              <a:t> </a:t>
            </a:r>
            <a:r>
              <a:rPr lang="en-ID" dirty="0" err="1"/>
              <a:t>komentator</a:t>
            </a:r>
            <a:r>
              <a:rPr lang="en-ID" dirty="0"/>
              <a:t> </a:t>
            </a:r>
            <a:r>
              <a:rPr lang="en-ID" dirty="0" err="1"/>
              <a:t>Protestan</a:t>
            </a:r>
            <a:r>
              <a:rPr lang="en-ID" dirty="0"/>
              <a:t> </a:t>
            </a:r>
            <a:r>
              <a:rPr lang="en-ID" dirty="0" err="1"/>
              <a:t>telah</a:t>
            </a:r>
            <a:r>
              <a:rPr lang="en-ID" dirty="0"/>
              <a:t> </a:t>
            </a:r>
            <a:r>
              <a:rPr lang="en-ID" dirty="0" err="1"/>
              <a:t>berusaha</a:t>
            </a:r>
            <a:r>
              <a:rPr lang="en-ID" dirty="0"/>
              <a:t> </a:t>
            </a:r>
            <a:r>
              <a:rPr lang="en-ID" dirty="0" err="1"/>
              <a:t>menunjukkan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Rahab </a:t>
            </a:r>
            <a:r>
              <a:rPr lang="en-ID" dirty="0" err="1"/>
              <a:t>hanyalah</a:t>
            </a:r>
            <a:r>
              <a:rPr lang="en-ID" dirty="0"/>
              <a:t> </a:t>
            </a:r>
            <a:r>
              <a:rPr lang="en-ID" dirty="0" err="1"/>
              <a:t>seorang</a:t>
            </a:r>
            <a:r>
              <a:rPr lang="en-ID" dirty="0"/>
              <a:t> </a:t>
            </a:r>
            <a:r>
              <a:rPr lang="en-ID" dirty="0" err="1"/>
              <a:t>pemilik</a:t>
            </a:r>
            <a:r>
              <a:rPr lang="en-ID" dirty="0"/>
              <a:t> </a:t>
            </a:r>
            <a:r>
              <a:rPr lang="en-ID" dirty="0" err="1"/>
              <a:t>penginapan</a:t>
            </a:r>
            <a:r>
              <a:rPr lang="en-ID" dirty="0"/>
              <a:t>. </a:t>
            </a:r>
            <a:r>
              <a:rPr lang="en-ID" dirty="0" err="1"/>
              <a:t>Namun</a:t>
            </a:r>
            <a:r>
              <a:rPr lang="en-ID" dirty="0"/>
              <a:t>, </a:t>
            </a:r>
            <a:r>
              <a:rPr lang="en-ID" dirty="0" err="1"/>
              <a:t>baik</a:t>
            </a:r>
            <a:r>
              <a:rPr lang="en-ID" dirty="0"/>
              <a:t> kata </a:t>
            </a:r>
            <a:r>
              <a:rPr lang="en-ID" dirty="0" err="1"/>
              <a:t>Ibrani</a:t>
            </a:r>
            <a:r>
              <a:rPr lang="en-ID" dirty="0"/>
              <a:t> </a:t>
            </a:r>
            <a:r>
              <a:rPr lang="en-ID" dirty="0" err="1"/>
              <a:t>zonah</a:t>
            </a:r>
            <a:r>
              <a:rPr lang="en-ID" dirty="0"/>
              <a:t> </a:t>
            </a:r>
            <a:r>
              <a:rPr lang="en-ID" dirty="0" err="1"/>
              <a:t>maupun</a:t>
            </a:r>
            <a:r>
              <a:rPr lang="en-ID" dirty="0"/>
              <a:t> </a:t>
            </a:r>
            <a:r>
              <a:rPr lang="en-ID" dirty="0" err="1"/>
              <a:t>padanannya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bahasa</a:t>
            </a:r>
            <a:r>
              <a:rPr lang="en-ID" dirty="0"/>
              <a:t> Yunani </a:t>
            </a:r>
            <a:r>
              <a:rPr lang="en-ID" dirty="0" err="1"/>
              <a:t>dalam</a:t>
            </a:r>
            <a:r>
              <a:rPr lang="en-ID" dirty="0"/>
              <a:t> LXX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mengizinkan</a:t>
            </a:r>
            <a:r>
              <a:rPr lang="en-ID" dirty="0"/>
              <a:t> </a:t>
            </a:r>
            <a:r>
              <a:rPr lang="en-ID" dirty="0" err="1"/>
              <a:t>terjemahan</a:t>
            </a:r>
            <a:r>
              <a:rPr lang="en-ID" dirty="0"/>
              <a:t> </a:t>
            </a:r>
            <a:r>
              <a:rPr lang="en-ID" dirty="0" err="1"/>
              <a:t>semacam</a:t>
            </a:r>
            <a:r>
              <a:rPr lang="en-ID" dirty="0"/>
              <a:t> </a:t>
            </a:r>
            <a:r>
              <a:rPr lang="en-ID" dirty="0" err="1"/>
              <a:t>itu</a:t>
            </a:r>
            <a:r>
              <a:rPr lang="en-ID" dirty="0"/>
              <a:t>. </a:t>
            </a:r>
            <a:r>
              <a:rPr lang="en-ID" dirty="0" err="1"/>
              <a:t>Sebagaimana</a:t>
            </a:r>
            <a:r>
              <a:rPr lang="en-ID" dirty="0"/>
              <a:t> </a:t>
            </a:r>
            <a:r>
              <a:rPr lang="en-ID" dirty="0" err="1"/>
              <a:t>digunakan</a:t>
            </a:r>
            <a:r>
              <a:rPr lang="en-ID" dirty="0"/>
              <a:t> di </a:t>
            </a:r>
            <a:r>
              <a:rPr lang="en-ID" dirty="0" err="1"/>
              <a:t>seluruh</a:t>
            </a:r>
            <a:r>
              <a:rPr lang="en-ID" dirty="0"/>
              <a:t> PL, dan </a:t>
            </a:r>
            <a:r>
              <a:rPr lang="en-ID" dirty="0" err="1"/>
              <a:t>sebagaimana</a:t>
            </a:r>
            <a:r>
              <a:rPr lang="en-ID" dirty="0"/>
              <a:t> </a:t>
            </a:r>
            <a:r>
              <a:rPr lang="en-ID" dirty="0" err="1"/>
              <a:t>diterjemahkan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Ibrani</a:t>
            </a:r>
            <a:r>
              <a:rPr lang="en-ID" dirty="0"/>
              <a:t> 11:31 dan </a:t>
            </a:r>
            <a:r>
              <a:rPr lang="en-ID" dirty="0" err="1"/>
              <a:t>Yakobus</a:t>
            </a:r>
            <a:r>
              <a:rPr lang="en-ID" dirty="0"/>
              <a:t> 2:25, kata </a:t>
            </a:r>
            <a:r>
              <a:rPr lang="en-ID" dirty="0" err="1"/>
              <a:t>tersebut</a:t>
            </a:r>
            <a:r>
              <a:rPr lang="en-ID" dirty="0"/>
              <a:t> </a:t>
            </a:r>
            <a:r>
              <a:rPr lang="en-ID" dirty="0" err="1"/>
              <a:t>menunjukkan</a:t>
            </a:r>
            <a:r>
              <a:rPr lang="en-ID" dirty="0"/>
              <a:t> </a:t>
            </a:r>
            <a:r>
              <a:rPr lang="en-ID" dirty="0" err="1"/>
              <a:t>seorang</a:t>
            </a:r>
            <a:r>
              <a:rPr lang="en-ID" dirty="0"/>
              <a:t> "</a:t>
            </a:r>
            <a:r>
              <a:rPr lang="en-ID" dirty="0" err="1"/>
              <a:t>pelacur</a:t>
            </a:r>
            <a:r>
              <a:rPr lang="en-ID" dirty="0"/>
              <a:t>." Perempuan </a:t>
            </a:r>
            <a:r>
              <a:rPr lang="en-ID" dirty="0" err="1"/>
              <a:t>itu</a:t>
            </a:r>
            <a:r>
              <a:rPr lang="en-ID" dirty="0"/>
              <a:t> </a:t>
            </a:r>
            <a:r>
              <a:rPr lang="en-ID" dirty="0" err="1"/>
              <a:t>sekarang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sebelumnya</a:t>
            </a:r>
            <a:r>
              <a:rPr lang="en-ID" dirty="0"/>
              <a:t>, dan </a:t>
            </a:r>
            <a:r>
              <a:rPr lang="en-ID" dirty="0" err="1"/>
              <a:t>ke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rumah</a:t>
            </a:r>
            <a:r>
              <a:rPr lang="en-ID" dirty="0"/>
              <a:t> orang </a:t>
            </a:r>
            <a:r>
              <a:rPr lang="en-ID" dirty="0" err="1"/>
              <a:t>tersebut</a:t>
            </a:r>
            <a:r>
              <a:rPr lang="en-ID" dirty="0"/>
              <a:t> para </a:t>
            </a:r>
            <a:r>
              <a:rPr lang="en-ID" dirty="0" err="1"/>
              <a:t>pengintai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masuk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mencolok</a:t>
            </a:r>
            <a:r>
              <a:rPr lang="en-ID" dirty="0"/>
              <a:t> </a:t>
            </a:r>
            <a:r>
              <a:rPr lang="en-ID" dirty="0" err="1"/>
              <a:t>dibandingkan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</a:t>
            </a:r>
            <a:r>
              <a:rPr lang="en-ID" dirty="0" err="1"/>
              <a:t>tempat</a:t>
            </a:r>
            <a:r>
              <a:rPr lang="en-ID" dirty="0"/>
              <a:t> yang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umum</a:t>
            </a:r>
            <a:r>
              <a:rPr lang="en-ID" dirty="0"/>
              <a:t>,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mencari</a:t>
            </a:r>
            <a:r>
              <a:rPr lang="en-ID" dirty="0"/>
              <a:t> </a:t>
            </a:r>
            <a:r>
              <a:rPr lang="en-ID" dirty="0" err="1"/>
              <a:t>makan</a:t>
            </a:r>
            <a:r>
              <a:rPr lang="en-ID" dirty="0"/>
              <a:t> dan </a:t>
            </a:r>
            <a:r>
              <a:rPr lang="en-ID" dirty="0" err="1"/>
              <a:t>bermalam</a:t>
            </a:r>
            <a:r>
              <a:rPr lang="en-ID" dirty="0"/>
              <a:t>.</a:t>
            </a:r>
          </a:p>
          <a:p>
            <a:endParaRPr lang="en-ID" dirty="0"/>
          </a:p>
          <a:p>
            <a:r>
              <a:rPr lang="en-ID" dirty="0"/>
              <a:t>Ketika </a:t>
            </a:r>
            <a:r>
              <a:rPr lang="en-ID" dirty="0" err="1"/>
              <a:t>terang</a:t>
            </a:r>
            <a:r>
              <a:rPr lang="en-ID" dirty="0"/>
              <a:t> Allah yang </a:t>
            </a:r>
            <a:r>
              <a:rPr lang="en-ID" dirty="0" err="1"/>
              <a:t>benar</a:t>
            </a:r>
            <a:r>
              <a:rPr lang="en-ID" dirty="0"/>
              <a:t> </a:t>
            </a:r>
            <a:r>
              <a:rPr lang="en-ID" dirty="0" err="1"/>
              <a:t>menyinari</a:t>
            </a:r>
            <a:r>
              <a:rPr lang="en-ID" dirty="0"/>
              <a:t> </a:t>
            </a:r>
            <a:r>
              <a:rPr lang="en-ID" dirty="0" err="1"/>
              <a:t>hati</a:t>
            </a:r>
            <a:r>
              <a:rPr lang="en-ID" dirty="0"/>
              <a:t> Rahab, </a:t>
            </a:r>
            <a:r>
              <a:rPr lang="en-ID" dirty="0" err="1"/>
              <a:t>ia</a:t>
            </a:r>
            <a:r>
              <a:rPr lang="en-ID" dirty="0"/>
              <a:t> </a:t>
            </a:r>
            <a:r>
              <a:rPr lang="en-ID" dirty="0" err="1"/>
              <a:t>bertobat</a:t>
            </a:r>
            <a:r>
              <a:rPr lang="en-ID" dirty="0"/>
              <a:t> dan </a:t>
            </a:r>
            <a:r>
              <a:rPr lang="en-ID" dirty="0" err="1"/>
              <a:t>menyerahkan</a:t>
            </a:r>
            <a:r>
              <a:rPr lang="en-ID" dirty="0"/>
              <a:t> </a:t>
            </a:r>
            <a:r>
              <a:rPr lang="en-ID" dirty="0" err="1"/>
              <a:t>nasibnya</a:t>
            </a:r>
            <a:r>
              <a:rPr lang="en-ID" dirty="0"/>
              <a:t> </a:t>
            </a:r>
            <a:r>
              <a:rPr lang="en-ID" dirty="0" err="1"/>
              <a:t>kepada</a:t>
            </a:r>
            <a:r>
              <a:rPr lang="en-ID" dirty="0"/>
              <a:t> </a:t>
            </a:r>
            <a:r>
              <a:rPr lang="en-ID" dirty="0" err="1"/>
              <a:t>umat</a:t>
            </a:r>
            <a:r>
              <a:rPr lang="en-ID" dirty="0"/>
              <a:t> Allah (PK 369). </a:t>
            </a:r>
            <a:r>
              <a:rPr lang="en-ID" dirty="0" err="1"/>
              <a:t>Kepadanya</a:t>
            </a:r>
            <a:r>
              <a:rPr lang="en-ID" dirty="0"/>
              <a:t> </a:t>
            </a:r>
            <a:r>
              <a:rPr lang="en-ID" dirty="0" err="1"/>
              <a:t>dianugerahkan</a:t>
            </a:r>
            <a:r>
              <a:rPr lang="en-ID" dirty="0"/>
              <a:t> </a:t>
            </a:r>
            <a:r>
              <a:rPr lang="en-ID" dirty="0" err="1"/>
              <a:t>kehormatan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leluhur</a:t>
            </a:r>
            <a:r>
              <a:rPr lang="en-ID" dirty="0"/>
              <a:t> </a:t>
            </a:r>
            <a:r>
              <a:rPr lang="en-ID" dirty="0" err="1"/>
              <a:t>Kristus</a:t>
            </a:r>
            <a:r>
              <a:rPr lang="en-ID" dirty="0"/>
              <a:t> (</a:t>
            </a:r>
            <a:r>
              <a:rPr lang="en-ID" dirty="0" err="1"/>
              <a:t>lihat</a:t>
            </a:r>
            <a:r>
              <a:rPr lang="en-ID" dirty="0"/>
              <a:t> Mat. 1:5). </a:t>
            </a:r>
            <a:r>
              <a:rPr lang="en-ID" dirty="0" err="1"/>
              <a:t>Meskipun</a:t>
            </a:r>
            <a:r>
              <a:rPr lang="en-ID" dirty="0"/>
              <a:t> </a:t>
            </a:r>
            <a:r>
              <a:rPr lang="en-ID" dirty="0" err="1"/>
              <a:t>demikian</a:t>
            </a:r>
            <a:r>
              <a:rPr lang="en-ID" dirty="0"/>
              <a:t>, </a:t>
            </a:r>
            <a:r>
              <a:rPr lang="en-ID" dirty="0" err="1"/>
              <a:t>celaan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kehidupan</a:t>
            </a:r>
            <a:r>
              <a:rPr lang="en-ID" dirty="0"/>
              <a:t> </a:t>
            </a:r>
            <a:r>
              <a:rPr lang="en-ID" dirty="0" err="1"/>
              <a:t>sebelumnya</a:t>
            </a:r>
            <a:r>
              <a:rPr lang="en-ID" dirty="0"/>
              <a:t> </a:t>
            </a:r>
            <a:r>
              <a:rPr lang="en-ID" dirty="0" err="1"/>
              <a:t>masih</a:t>
            </a:r>
            <a:r>
              <a:rPr lang="en-ID" dirty="0"/>
              <a:t> </a:t>
            </a:r>
            <a:r>
              <a:rPr lang="en-ID" dirty="0" err="1"/>
              <a:t>melekat</a:t>
            </a:r>
            <a:r>
              <a:rPr lang="en-ID" dirty="0"/>
              <a:t> </a:t>
            </a:r>
            <a:r>
              <a:rPr lang="en-ID" dirty="0" err="1"/>
              <a:t>padanya</a:t>
            </a:r>
            <a:r>
              <a:rPr lang="en-ID" dirty="0"/>
              <a:t>,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ia</a:t>
            </a:r>
            <a:r>
              <a:rPr lang="en-ID" dirty="0"/>
              <a:t> </a:t>
            </a:r>
            <a:r>
              <a:rPr lang="en-ID" dirty="0" err="1"/>
              <a:t>selamanya</a:t>
            </a:r>
            <a:r>
              <a:rPr lang="en-ID" dirty="0"/>
              <a:t> </a:t>
            </a:r>
            <a:r>
              <a:rPr lang="en-ID" dirty="0" err="1"/>
              <a:t>dikenal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"</a:t>
            </a:r>
            <a:r>
              <a:rPr lang="en-ID" dirty="0" err="1"/>
              <a:t>pelacur</a:t>
            </a:r>
            <a:r>
              <a:rPr lang="en-ID" dirty="0"/>
              <a:t>". </a:t>
            </a:r>
            <a:r>
              <a:rPr lang="en-ID" dirty="0" err="1"/>
              <a:t>Pengalamannya</a:t>
            </a:r>
            <a:r>
              <a:rPr lang="en-ID" dirty="0"/>
              <a:t> </a:t>
            </a:r>
            <a:r>
              <a:rPr lang="en-ID" dirty="0" err="1"/>
              <a:t>mengajarkan</a:t>
            </a:r>
            <a:r>
              <a:rPr lang="en-ID" dirty="0"/>
              <a:t> </a:t>
            </a:r>
            <a:r>
              <a:rPr lang="en-ID" dirty="0" err="1"/>
              <a:t>tiga</a:t>
            </a:r>
            <a:r>
              <a:rPr lang="en-ID" dirty="0"/>
              <a:t> </a:t>
            </a:r>
            <a:r>
              <a:rPr lang="en-ID" dirty="0" err="1"/>
              <a:t>pelajaran</a:t>
            </a:r>
            <a:r>
              <a:rPr lang="en-ID" dirty="0"/>
              <a:t> </a:t>
            </a:r>
            <a:r>
              <a:rPr lang="en-ID" dirty="0" err="1"/>
              <a:t>penting</a:t>
            </a:r>
            <a:r>
              <a:rPr lang="en-ID" dirty="0"/>
              <a:t>: (1) Dosa </a:t>
            </a:r>
            <a:r>
              <a:rPr lang="en-ID" dirty="0" err="1"/>
              <a:t>besar</a:t>
            </a:r>
            <a:r>
              <a:rPr lang="en-ID" dirty="0"/>
              <a:t> </a:t>
            </a:r>
            <a:r>
              <a:rPr lang="en-ID" dirty="0" err="1"/>
              <a:t>bukanlah</a:t>
            </a:r>
            <a:r>
              <a:rPr lang="en-ID" dirty="0"/>
              <a:t> </a:t>
            </a:r>
            <a:r>
              <a:rPr lang="en-ID" dirty="0" err="1"/>
              <a:t>penghalang</a:t>
            </a:r>
            <a:r>
              <a:rPr lang="en-ID" dirty="0"/>
              <a:t> </a:t>
            </a:r>
            <a:r>
              <a:rPr lang="en-ID" dirty="0" err="1"/>
              <a:t>pertobatan</a:t>
            </a:r>
            <a:r>
              <a:rPr lang="en-ID" dirty="0"/>
              <a:t>. (2) Banyak orang yang </a:t>
            </a:r>
            <a:r>
              <a:rPr lang="en-ID" dirty="0" err="1"/>
              <a:t>sebelum</a:t>
            </a:r>
            <a:r>
              <a:rPr lang="en-ID" dirty="0"/>
              <a:t> </a:t>
            </a:r>
            <a:r>
              <a:rPr lang="en-ID" dirty="0" err="1"/>
              <a:t>pertobatan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 </a:t>
            </a:r>
            <a:r>
              <a:rPr lang="en-ID" dirty="0" err="1"/>
              <a:t>menjalani</a:t>
            </a:r>
            <a:r>
              <a:rPr lang="en-ID" dirty="0"/>
              <a:t> </a:t>
            </a:r>
            <a:r>
              <a:rPr lang="en-ID" dirty="0" err="1"/>
              <a:t>kehidupan</a:t>
            </a:r>
            <a:r>
              <a:rPr lang="en-ID" dirty="0"/>
              <a:t> yang </a:t>
            </a:r>
            <a:r>
              <a:rPr lang="en-ID" dirty="0" err="1"/>
              <a:t>jahat</a:t>
            </a:r>
            <a:r>
              <a:rPr lang="en-ID" dirty="0"/>
              <a:t> </a:t>
            </a:r>
            <a:r>
              <a:rPr lang="en-ID" dirty="0" err="1"/>
              <a:t>mungkin</a:t>
            </a:r>
            <a:r>
              <a:rPr lang="en-ID" dirty="0"/>
              <a:t> </a:t>
            </a:r>
            <a:r>
              <a:rPr lang="en-ID" dirty="0" err="1"/>
              <a:t>kemudian</a:t>
            </a:r>
            <a:r>
              <a:rPr lang="en-ID" dirty="0"/>
              <a:t> </a:t>
            </a:r>
            <a:r>
              <a:rPr lang="en-ID" dirty="0" err="1"/>
              <a:t>membedakan</a:t>
            </a:r>
            <a:r>
              <a:rPr lang="en-ID" dirty="0"/>
              <a:t> </a:t>
            </a:r>
            <a:r>
              <a:rPr lang="en-ID" dirty="0" err="1"/>
              <a:t>diri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pahlawan</a:t>
            </a:r>
            <a:r>
              <a:rPr lang="en-ID" dirty="0"/>
              <a:t> </a:t>
            </a:r>
            <a:r>
              <a:rPr lang="en-ID" dirty="0" err="1"/>
              <a:t>iman</a:t>
            </a:r>
            <a:r>
              <a:rPr lang="en-ID" dirty="0"/>
              <a:t>. (3) </a:t>
            </a:r>
            <a:r>
              <a:rPr lang="en-ID" dirty="0" err="1"/>
              <a:t>Reputasi</a:t>
            </a:r>
            <a:r>
              <a:rPr lang="en-ID" dirty="0"/>
              <a:t> yang </a:t>
            </a:r>
            <a:r>
              <a:rPr lang="en-ID" dirty="0" err="1"/>
              <a:t>pernah</a:t>
            </a:r>
            <a:r>
              <a:rPr lang="en-ID" dirty="0"/>
              <a:t> </a:t>
            </a:r>
            <a:r>
              <a:rPr lang="en-ID" dirty="0" err="1"/>
              <a:t>dibangun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melekat</a:t>
            </a:r>
            <a:r>
              <a:rPr lang="en-ID" dirty="0"/>
              <a:t> pada </a:t>
            </a:r>
            <a:r>
              <a:rPr lang="en-ID" dirty="0" err="1"/>
              <a:t>seseorang</a:t>
            </a:r>
            <a:r>
              <a:rPr lang="en-ID" dirty="0"/>
              <a:t> lama </a:t>
            </a:r>
            <a:r>
              <a:rPr lang="en-ID" dirty="0" err="1"/>
              <a:t>setelah</a:t>
            </a:r>
            <a:r>
              <a:rPr lang="en-ID" dirty="0"/>
              <a:t> </a:t>
            </a:r>
            <a:r>
              <a:rPr lang="en-ID" dirty="0" err="1"/>
              <a:t>pertobatan</a:t>
            </a:r>
            <a:r>
              <a:rPr lang="en-ID" dirty="0"/>
              <a:t> </a:t>
            </a:r>
            <a:r>
              <a:rPr lang="en-ID" dirty="0" err="1"/>
              <a:t>menghapus</a:t>
            </a:r>
            <a:r>
              <a:rPr lang="en-ID" dirty="0"/>
              <a:t> dosa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hidupnya</a:t>
            </a:r>
            <a:r>
              <a:rPr lang="en-ID" dirty="0"/>
              <a:t>. Francis D. Nichol, The Seventh-day Adventist Bible Commentary: The Holy Bible With Exegetical and Expository Comment., Commentary Reference Series (Washington, D.C.: Review and Herald Publishing Association, 1978), Yos 2:1.</a:t>
            </a:r>
          </a:p>
          <a:p>
            <a:endParaRPr lang="en-ID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Dalam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Yosua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2:1,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generasi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gurun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kedua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Israel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menghadapi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dilema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seperti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pertama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Penyebaran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mata-mata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berikutnya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mengingatkan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Israel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bahwa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tanah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diberikan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Tuhan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kepada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mereka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harus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ditaklukkan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terlebih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dahulu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Ironi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adalah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alasan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balik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frustrasi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generasi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gurun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pertama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Kadesh Barnea (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Bilangan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13, 14);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yaitu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bahwa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tanah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itu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adalah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hadiah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tetapi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biaya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untuk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mendapatkannya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Bagaimana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ide-ide yang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tampaknya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berlawanan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tentang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penganugerahan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dan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penaklukan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dapat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didamaikan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Artinya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bagaimana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bisa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sebuah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hadiah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—yang,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menurut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definisi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gratis—juga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mengeluarkan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biaya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sesuatu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untuk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penerimanya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Dengan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kata lain,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jika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tanah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itu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adalah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hadiah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lalu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mengapa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Israel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harus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memperolehnya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melalui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penaklukan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endParaRPr lang="en-ID" dirty="0"/>
          </a:p>
          <a:p>
            <a:r>
              <a:rPr lang="en-ID" b="1" dirty="0"/>
              <a:t>🧩 </a:t>
            </a:r>
            <a:r>
              <a:rPr lang="en-ID" b="1" dirty="0" err="1"/>
              <a:t>Konteks</a:t>
            </a:r>
            <a:r>
              <a:rPr lang="en-ID" b="1" dirty="0"/>
              <a:t> </a:t>
            </a:r>
            <a:r>
              <a:rPr lang="en-ID" b="1" dirty="0" err="1"/>
              <a:t>Historis</a:t>
            </a:r>
            <a:endParaRPr lang="en-ID" b="1" dirty="0"/>
          </a:p>
          <a:p>
            <a:r>
              <a:rPr lang="en-ID" dirty="0" err="1"/>
              <a:t>Setelah</a:t>
            </a:r>
            <a:r>
              <a:rPr lang="en-ID" dirty="0"/>
              <a:t> </a:t>
            </a:r>
            <a:r>
              <a:rPr lang="en-ID" dirty="0" err="1"/>
              <a:t>kematian</a:t>
            </a:r>
            <a:r>
              <a:rPr lang="en-ID" dirty="0"/>
              <a:t> Musa, </a:t>
            </a:r>
            <a:r>
              <a:rPr lang="en-ID" b="1" dirty="0" err="1"/>
              <a:t>Yosua</a:t>
            </a:r>
            <a:r>
              <a:rPr lang="en-ID" dirty="0"/>
              <a:t> </a:t>
            </a:r>
            <a:r>
              <a:rPr lang="en-ID" dirty="0" err="1"/>
              <a:t>diangkat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pemimpin</a:t>
            </a:r>
            <a:r>
              <a:rPr lang="en-ID" dirty="0"/>
              <a:t> </a:t>
            </a:r>
            <a:r>
              <a:rPr lang="en-ID" dirty="0" err="1"/>
              <a:t>bangsa</a:t>
            </a:r>
            <a:r>
              <a:rPr lang="en-ID" dirty="0"/>
              <a:t> Israel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membawa</a:t>
            </a:r>
            <a:r>
              <a:rPr lang="en-ID" dirty="0"/>
              <a:t> </a:t>
            </a:r>
            <a:r>
              <a:rPr lang="en-ID" dirty="0" err="1"/>
              <a:t>umat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Tanah </a:t>
            </a:r>
            <a:r>
              <a:rPr lang="en-ID" dirty="0" err="1"/>
              <a:t>Perjanjian</a:t>
            </a:r>
            <a:r>
              <a:rPr lang="en-ID" dirty="0"/>
              <a:t>. Israel </a:t>
            </a:r>
            <a:r>
              <a:rPr lang="en-ID" dirty="0" err="1"/>
              <a:t>saat</a:t>
            </a:r>
            <a:r>
              <a:rPr lang="en-ID" dirty="0"/>
              <a:t> </a:t>
            </a:r>
            <a:r>
              <a:rPr lang="en-ID" dirty="0" err="1"/>
              <a:t>itu</a:t>
            </a:r>
            <a:r>
              <a:rPr lang="en-ID" dirty="0"/>
              <a:t> </a:t>
            </a:r>
            <a:r>
              <a:rPr lang="en-ID" b="1" dirty="0" err="1"/>
              <a:t>berkemah</a:t>
            </a:r>
            <a:r>
              <a:rPr lang="en-ID" b="1" dirty="0"/>
              <a:t> di Sitim (Shittim)</a:t>
            </a:r>
            <a:r>
              <a:rPr lang="en-ID" dirty="0"/>
              <a:t>, di </a:t>
            </a:r>
            <a:r>
              <a:rPr lang="en-ID" dirty="0" err="1"/>
              <a:t>dataran</a:t>
            </a:r>
            <a:r>
              <a:rPr lang="en-ID" dirty="0"/>
              <a:t> Moab di </a:t>
            </a:r>
            <a:r>
              <a:rPr lang="en-ID" dirty="0" err="1"/>
              <a:t>seberang</a:t>
            </a:r>
            <a:r>
              <a:rPr lang="en-ID" dirty="0"/>
              <a:t> Sungai Yordan.</a:t>
            </a:r>
            <a:br>
              <a:rPr lang="en-ID" dirty="0"/>
            </a:br>
            <a:r>
              <a:rPr lang="en-ID" dirty="0" err="1"/>
              <a:t>Sebelum</a:t>
            </a:r>
            <a:r>
              <a:rPr lang="en-ID" dirty="0"/>
              <a:t> </a:t>
            </a:r>
            <a:r>
              <a:rPr lang="en-ID" dirty="0" err="1"/>
              <a:t>menyeberang</a:t>
            </a:r>
            <a:r>
              <a:rPr lang="en-ID" dirty="0"/>
              <a:t>, </a:t>
            </a:r>
            <a:r>
              <a:rPr lang="en-ID" dirty="0" err="1"/>
              <a:t>Yosua</a:t>
            </a:r>
            <a:r>
              <a:rPr lang="en-ID" dirty="0"/>
              <a:t> </a:t>
            </a:r>
            <a:r>
              <a:rPr lang="en-ID" dirty="0" err="1"/>
              <a:t>mengutus</a:t>
            </a:r>
            <a:r>
              <a:rPr lang="en-ID" dirty="0"/>
              <a:t> </a:t>
            </a:r>
            <a:r>
              <a:rPr lang="en-ID" b="1" dirty="0"/>
              <a:t>dua </a:t>
            </a:r>
            <a:r>
              <a:rPr lang="en-ID" b="1" dirty="0" err="1"/>
              <a:t>pengintai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mengamati</a:t>
            </a:r>
            <a:r>
              <a:rPr lang="en-ID" dirty="0"/>
              <a:t> </a:t>
            </a:r>
            <a:r>
              <a:rPr lang="en-ID" dirty="0" err="1"/>
              <a:t>Yerikho</a:t>
            </a:r>
            <a:r>
              <a:rPr lang="en-ID" dirty="0"/>
              <a:t> — </a:t>
            </a:r>
            <a:r>
              <a:rPr lang="en-ID" dirty="0" err="1"/>
              <a:t>kota</a:t>
            </a:r>
            <a:r>
              <a:rPr lang="en-ID" dirty="0"/>
              <a:t> </a:t>
            </a:r>
            <a:r>
              <a:rPr lang="en-ID" dirty="0" err="1"/>
              <a:t>benteng</a:t>
            </a:r>
            <a:r>
              <a:rPr lang="en-ID" dirty="0"/>
              <a:t> </a:t>
            </a:r>
            <a:r>
              <a:rPr lang="en-ID" dirty="0" err="1"/>
              <a:t>pertama</a:t>
            </a:r>
            <a:r>
              <a:rPr lang="en-ID" dirty="0"/>
              <a:t> yang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 </a:t>
            </a:r>
            <a:r>
              <a:rPr lang="en-ID" dirty="0" err="1"/>
              <a:t>hadapi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penaklukan</a:t>
            </a:r>
            <a:r>
              <a:rPr lang="en-ID" dirty="0"/>
              <a:t> Kanaan.</a:t>
            </a:r>
          </a:p>
          <a:p>
            <a:r>
              <a:rPr lang="en-ID" dirty="0"/>
              <a:t>Tujuan </a:t>
            </a:r>
            <a:r>
              <a:rPr lang="en-ID" dirty="0" err="1"/>
              <a:t>utama</a:t>
            </a:r>
            <a:r>
              <a:rPr lang="en-ID" dirty="0"/>
              <a:t> </a:t>
            </a:r>
            <a:r>
              <a:rPr lang="en-ID" dirty="0" err="1"/>
              <a:t>Yosua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b="1" dirty="0" err="1"/>
              <a:t>strategis</a:t>
            </a:r>
            <a:r>
              <a:rPr lang="en-ID" b="1" dirty="0"/>
              <a:t> dan </a:t>
            </a:r>
            <a:r>
              <a:rPr lang="en-ID" b="1" dirty="0" err="1"/>
              <a:t>rohani</a:t>
            </a:r>
            <a:r>
              <a:rPr lang="en-ID" dirty="0"/>
              <a:t>: </a:t>
            </a:r>
            <a:r>
              <a:rPr lang="en-ID" dirty="0" err="1"/>
              <a:t>menilai</a:t>
            </a:r>
            <a:r>
              <a:rPr lang="en-ID" dirty="0"/>
              <a:t> </a:t>
            </a:r>
            <a:r>
              <a:rPr lang="en-ID" dirty="0" err="1"/>
              <a:t>situasi</a:t>
            </a:r>
            <a:r>
              <a:rPr lang="en-ID" dirty="0"/>
              <a:t> </a:t>
            </a:r>
            <a:r>
              <a:rPr lang="en-ID" dirty="0" err="1"/>
              <a:t>musuh</a:t>
            </a:r>
            <a:r>
              <a:rPr lang="en-ID" dirty="0"/>
              <a:t>, </a:t>
            </a:r>
            <a:r>
              <a:rPr lang="en-ID" dirty="0" err="1"/>
              <a:t>tapi</a:t>
            </a:r>
            <a:r>
              <a:rPr lang="en-ID" dirty="0"/>
              <a:t> juga </a:t>
            </a:r>
            <a:r>
              <a:rPr lang="en-ID" dirty="0" err="1"/>
              <a:t>memastikan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 </a:t>
            </a:r>
            <a:r>
              <a:rPr lang="en-ID" dirty="0" err="1"/>
              <a:t>bergerak</a:t>
            </a:r>
            <a:r>
              <a:rPr lang="en-ID" dirty="0"/>
              <a:t> </a:t>
            </a:r>
            <a:r>
              <a:rPr lang="en-ID" dirty="0" err="1"/>
              <a:t>sesuai</a:t>
            </a:r>
            <a:r>
              <a:rPr lang="en-ID" dirty="0"/>
              <a:t> </a:t>
            </a:r>
            <a:r>
              <a:rPr lang="en-ID" dirty="0" err="1"/>
              <a:t>pimpinan</a:t>
            </a:r>
            <a:r>
              <a:rPr lang="en-ID" dirty="0"/>
              <a:t> Tuhan.</a:t>
            </a:r>
          </a:p>
          <a:p>
            <a:br>
              <a:rPr lang="en-ID" dirty="0"/>
            </a:br>
            <a:endParaRPr lang="en-ID" dirty="0"/>
          </a:p>
          <a:p>
            <a:r>
              <a:rPr lang="en-ID" b="1" dirty="0"/>
              <a:t>📜 </a:t>
            </a:r>
            <a:r>
              <a:rPr lang="en-ID" b="1" dirty="0" err="1"/>
              <a:t>Analisis</a:t>
            </a:r>
            <a:r>
              <a:rPr lang="en-ID" b="1" dirty="0"/>
              <a:t> Ayat per </a:t>
            </a:r>
            <a:r>
              <a:rPr lang="en-ID" b="1" dirty="0" err="1"/>
              <a:t>Frasa</a:t>
            </a:r>
            <a:endParaRPr lang="en-ID" b="1" dirty="0"/>
          </a:p>
          <a:p>
            <a:r>
              <a:rPr lang="en-ID" b="1" dirty="0"/>
              <a:t>1. “</a:t>
            </a:r>
            <a:r>
              <a:rPr lang="en-ID" b="1" dirty="0" err="1"/>
              <a:t>Yosua</a:t>
            </a:r>
            <a:r>
              <a:rPr lang="en-ID" b="1" dirty="0"/>
              <a:t> bin Nun </a:t>
            </a:r>
            <a:r>
              <a:rPr lang="en-ID" b="1" dirty="0" err="1"/>
              <a:t>menyuruh</a:t>
            </a:r>
            <a:r>
              <a:rPr lang="en-ID" b="1" dirty="0"/>
              <a:t> </a:t>
            </a:r>
            <a:r>
              <a:rPr lang="en-ID" b="1" dirty="0" err="1"/>
              <a:t>diam-diam</a:t>
            </a:r>
            <a:r>
              <a:rPr lang="en-ID" b="1" dirty="0"/>
              <a:t>”</a:t>
            </a:r>
          </a:p>
          <a:p>
            <a:r>
              <a:rPr lang="en-ID" dirty="0"/>
              <a:t>Tindakan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menunjukkan</a:t>
            </a:r>
            <a:r>
              <a:rPr lang="en-ID" dirty="0"/>
              <a:t> </a:t>
            </a:r>
            <a:r>
              <a:rPr lang="en-ID" b="1" dirty="0" err="1"/>
              <a:t>kebijaksanaan</a:t>
            </a:r>
            <a:r>
              <a:rPr lang="en-ID" b="1" dirty="0"/>
              <a:t> dan </a:t>
            </a:r>
            <a:r>
              <a:rPr lang="en-ID" b="1" dirty="0" err="1"/>
              <a:t>kehati-hatian</a:t>
            </a:r>
            <a:r>
              <a:rPr lang="en-ID" dirty="0"/>
              <a:t>.</a:t>
            </a:r>
            <a:br>
              <a:rPr lang="en-ID" dirty="0"/>
            </a:br>
            <a:r>
              <a:rPr lang="en-ID" dirty="0" err="1"/>
              <a:t>Yosua</a:t>
            </a:r>
            <a:r>
              <a:rPr lang="en-ID" dirty="0"/>
              <a:t> </a:t>
            </a:r>
            <a:r>
              <a:rPr lang="en-ID" dirty="0" err="1"/>
              <a:t>belajar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pengalaman</a:t>
            </a:r>
            <a:r>
              <a:rPr lang="en-ID" dirty="0"/>
              <a:t> </a:t>
            </a:r>
            <a:r>
              <a:rPr lang="en-ID" dirty="0" err="1"/>
              <a:t>pahit</a:t>
            </a:r>
            <a:r>
              <a:rPr lang="en-ID" dirty="0"/>
              <a:t> </a:t>
            </a:r>
            <a:r>
              <a:rPr lang="en-ID" dirty="0" err="1"/>
              <a:t>bangsa</a:t>
            </a:r>
            <a:r>
              <a:rPr lang="en-ID" dirty="0"/>
              <a:t> Israel </a:t>
            </a:r>
            <a:r>
              <a:rPr lang="en-ID" dirty="0" err="1"/>
              <a:t>sebelumnya</a:t>
            </a:r>
            <a:r>
              <a:rPr lang="en-ID" dirty="0"/>
              <a:t> (</a:t>
            </a:r>
            <a:r>
              <a:rPr lang="en-ID" dirty="0" err="1"/>
              <a:t>Bilangan</a:t>
            </a:r>
            <a:r>
              <a:rPr lang="en-ID" dirty="0"/>
              <a:t> 13), </a:t>
            </a:r>
            <a:r>
              <a:rPr lang="en-ID" dirty="0" err="1"/>
              <a:t>ketika</a:t>
            </a:r>
            <a:r>
              <a:rPr lang="en-ID" dirty="0"/>
              <a:t> 12 </a:t>
            </a:r>
            <a:r>
              <a:rPr lang="en-ID" dirty="0" err="1"/>
              <a:t>pengintai</a:t>
            </a:r>
            <a:r>
              <a:rPr lang="en-ID" dirty="0"/>
              <a:t> </a:t>
            </a:r>
            <a:r>
              <a:rPr lang="en-ID" dirty="0" err="1"/>
              <a:t>dikirim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terbuka</a:t>
            </a:r>
            <a:r>
              <a:rPr lang="en-ID" dirty="0"/>
              <a:t> dan 10 di </a:t>
            </a:r>
            <a:r>
              <a:rPr lang="en-ID" dirty="0" err="1"/>
              <a:t>antaranya</a:t>
            </a:r>
            <a:r>
              <a:rPr lang="en-ID" dirty="0"/>
              <a:t> </a:t>
            </a:r>
            <a:r>
              <a:rPr lang="en-ID" dirty="0" err="1"/>
              <a:t>membawa</a:t>
            </a:r>
            <a:r>
              <a:rPr lang="en-ID" dirty="0"/>
              <a:t> </a:t>
            </a:r>
            <a:r>
              <a:rPr lang="en-ID" dirty="0" err="1"/>
              <a:t>laporan</a:t>
            </a:r>
            <a:r>
              <a:rPr lang="en-ID" dirty="0"/>
              <a:t> yang </a:t>
            </a:r>
            <a:r>
              <a:rPr lang="en-ID" dirty="0" err="1"/>
              <a:t>menimbulkan</a:t>
            </a:r>
            <a:r>
              <a:rPr lang="en-ID" dirty="0"/>
              <a:t> </a:t>
            </a:r>
            <a:r>
              <a:rPr lang="en-ID" dirty="0" err="1"/>
              <a:t>ketakutan</a:t>
            </a:r>
            <a:r>
              <a:rPr lang="en-ID" dirty="0"/>
              <a:t>.</a:t>
            </a:r>
          </a:p>
          <a:p>
            <a:r>
              <a:rPr lang="en-ID" dirty="0" err="1"/>
              <a:t>Sekarang</a:t>
            </a:r>
            <a:r>
              <a:rPr lang="en-ID" dirty="0"/>
              <a:t>, </a:t>
            </a:r>
            <a:r>
              <a:rPr lang="en-ID" dirty="0" err="1"/>
              <a:t>Yosua</a:t>
            </a:r>
            <a:r>
              <a:rPr lang="en-ID" dirty="0"/>
              <a:t> </a:t>
            </a:r>
            <a:r>
              <a:rPr lang="en-ID" dirty="0" err="1"/>
              <a:t>mengirim</a:t>
            </a:r>
            <a:r>
              <a:rPr lang="en-ID" dirty="0"/>
              <a:t> </a:t>
            </a:r>
            <a:r>
              <a:rPr lang="en-ID" dirty="0" err="1"/>
              <a:t>hanya</a:t>
            </a:r>
            <a:r>
              <a:rPr lang="en-ID" dirty="0"/>
              <a:t> </a:t>
            </a:r>
            <a:r>
              <a:rPr lang="en-ID" b="1" dirty="0"/>
              <a:t>dua orang</a:t>
            </a:r>
            <a:r>
              <a:rPr lang="en-ID" dirty="0"/>
              <a:t>, </a:t>
            </a:r>
            <a:r>
              <a:rPr lang="en-ID" b="1" dirty="0" err="1"/>
              <a:t>secara</a:t>
            </a:r>
            <a:r>
              <a:rPr lang="en-ID" b="1" dirty="0"/>
              <a:t> </a:t>
            </a:r>
            <a:r>
              <a:rPr lang="en-ID" b="1" dirty="0" err="1"/>
              <a:t>rahasia</a:t>
            </a:r>
            <a:r>
              <a:rPr lang="en-ID" dirty="0"/>
              <a:t>, agar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menimbulkan</a:t>
            </a:r>
            <a:r>
              <a:rPr lang="en-ID" dirty="0"/>
              <a:t> </a:t>
            </a:r>
            <a:r>
              <a:rPr lang="en-ID" dirty="0" err="1"/>
              <a:t>kepanikan</a:t>
            </a:r>
            <a:r>
              <a:rPr lang="en-ID" dirty="0"/>
              <a:t> dan </a:t>
            </a:r>
            <a:r>
              <a:rPr lang="en-ID" dirty="0" err="1"/>
              <a:t>keraguan</a:t>
            </a:r>
            <a:r>
              <a:rPr lang="en-ID" dirty="0"/>
              <a:t> di </a:t>
            </a:r>
            <a:r>
              <a:rPr lang="en-ID" dirty="0" err="1"/>
              <a:t>antara</a:t>
            </a:r>
            <a:r>
              <a:rPr lang="en-ID" dirty="0"/>
              <a:t> </a:t>
            </a:r>
            <a:r>
              <a:rPr lang="en-ID" dirty="0" err="1"/>
              <a:t>umat</a:t>
            </a:r>
            <a:r>
              <a:rPr lang="en-ID" dirty="0"/>
              <a:t>.</a:t>
            </a:r>
          </a:p>
          <a:p>
            <a:r>
              <a:rPr lang="en-ID" dirty="0"/>
              <a:t>➡️ </a:t>
            </a:r>
            <a:r>
              <a:rPr lang="en-ID" i="1" dirty="0"/>
              <a:t>Pelajaran:</a:t>
            </a:r>
            <a:r>
              <a:rPr lang="en-ID" dirty="0"/>
              <a:t> </a:t>
            </a:r>
            <a:r>
              <a:rPr lang="en-ID" dirty="0" err="1"/>
              <a:t>Pemimpin</a:t>
            </a:r>
            <a:r>
              <a:rPr lang="en-ID" dirty="0"/>
              <a:t> </a:t>
            </a:r>
            <a:r>
              <a:rPr lang="en-ID" dirty="0" err="1"/>
              <a:t>rohani</a:t>
            </a:r>
            <a:r>
              <a:rPr lang="en-ID" dirty="0"/>
              <a:t> yang </a:t>
            </a:r>
            <a:r>
              <a:rPr lang="en-ID" dirty="0" err="1"/>
              <a:t>bijak</a:t>
            </a:r>
            <a:r>
              <a:rPr lang="en-ID" dirty="0"/>
              <a:t> </a:t>
            </a:r>
            <a:r>
              <a:rPr lang="en-ID" dirty="0" err="1"/>
              <a:t>belajar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kegagalan</a:t>
            </a:r>
            <a:r>
              <a:rPr lang="en-ID" dirty="0"/>
              <a:t> masa </a:t>
            </a:r>
            <a:r>
              <a:rPr lang="en-ID" dirty="0" err="1"/>
              <a:t>lalu</a:t>
            </a:r>
            <a:r>
              <a:rPr lang="en-ID" dirty="0"/>
              <a:t>, dan </a:t>
            </a:r>
            <a:r>
              <a:rPr lang="en-ID" dirty="0" err="1"/>
              <a:t>memperbaiki</a:t>
            </a:r>
            <a:r>
              <a:rPr lang="en-ID" dirty="0"/>
              <a:t> </a:t>
            </a:r>
            <a:r>
              <a:rPr lang="en-ID" dirty="0" err="1"/>
              <a:t>pendekatan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hikmat</a:t>
            </a:r>
            <a:r>
              <a:rPr lang="en-ID" dirty="0"/>
              <a:t> Tuhan.</a:t>
            </a:r>
          </a:p>
          <a:p>
            <a:br>
              <a:rPr lang="en-ID" dirty="0"/>
            </a:br>
            <a:endParaRPr lang="en-ID" dirty="0"/>
          </a:p>
          <a:p>
            <a:r>
              <a:rPr lang="en-ID" b="1" dirty="0"/>
              <a:t>2. “Dari Sitim”</a:t>
            </a:r>
          </a:p>
          <a:p>
            <a:r>
              <a:rPr lang="en-ID" dirty="0"/>
              <a:t>Sitim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tempat</a:t>
            </a:r>
            <a:r>
              <a:rPr lang="en-ID" dirty="0"/>
              <a:t> di mana Israel </a:t>
            </a:r>
            <a:r>
              <a:rPr lang="en-ID" dirty="0" err="1"/>
              <a:t>sebelumnya</a:t>
            </a:r>
            <a:r>
              <a:rPr lang="en-ID" dirty="0"/>
              <a:t> </a:t>
            </a:r>
            <a:r>
              <a:rPr lang="en-ID" dirty="0" err="1"/>
              <a:t>jatuh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dosa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perempuan-perempuan</a:t>
            </a:r>
            <a:r>
              <a:rPr lang="en-ID" dirty="0"/>
              <a:t> Moab (</a:t>
            </a:r>
            <a:r>
              <a:rPr lang="en-ID" dirty="0" err="1"/>
              <a:t>Bilangan</a:t>
            </a:r>
            <a:r>
              <a:rPr lang="en-ID" dirty="0"/>
              <a:t> 25).</a:t>
            </a:r>
          </a:p>
          <a:p>
            <a:r>
              <a:rPr lang="en-ID" dirty="0"/>
              <a:t>Fakta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misi</a:t>
            </a:r>
            <a:r>
              <a:rPr lang="en-ID" dirty="0"/>
              <a:t> </a:t>
            </a:r>
            <a:r>
              <a:rPr lang="en-ID" dirty="0" err="1"/>
              <a:t>baru</a:t>
            </a:r>
            <a:r>
              <a:rPr lang="en-ID" dirty="0"/>
              <a:t> </a:t>
            </a:r>
            <a:r>
              <a:rPr lang="en-ID" dirty="0" err="1"/>
              <a:t>dimulai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tempat</a:t>
            </a:r>
            <a:r>
              <a:rPr lang="en-ID" dirty="0"/>
              <a:t> </a:t>
            </a:r>
            <a:r>
              <a:rPr lang="en-ID" dirty="0" err="1"/>
              <a:t>kegagalan</a:t>
            </a:r>
            <a:r>
              <a:rPr lang="en-ID" dirty="0"/>
              <a:t> lama </a:t>
            </a:r>
            <a:r>
              <a:rPr lang="en-ID" dirty="0" err="1"/>
              <a:t>mengandung</a:t>
            </a:r>
            <a:r>
              <a:rPr lang="en-ID" dirty="0"/>
              <a:t> </a:t>
            </a:r>
            <a:r>
              <a:rPr lang="en-ID" dirty="0" err="1"/>
              <a:t>makna</a:t>
            </a:r>
            <a:r>
              <a:rPr lang="en-ID" dirty="0"/>
              <a:t> </a:t>
            </a:r>
            <a:r>
              <a:rPr lang="en-ID" b="1" dirty="0" err="1"/>
              <a:t>penebusan</a:t>
            </a:r>
            <a:r>
              <a:rPr lang="en-ID" b="1" dirty="0"/>
              <a:t> dan </a:t>
            </a:r>
            <a:r>
              <a:rPr lang="en-ID" b="1" dirty="0" err="1"/>
              <a:t>kesempatan</a:t>
            </a:r>
            <a:r>
              <a:rPr lang="en-ID" b="1" dirty="0"/>
              <a:t> </a:t>
            </a:r>
            <a:r>
              <a:rPr lang="en-ID" b="1" dirty="0" err="1"/>
              <a:t>kedua</a:t>
            </a:r>
            <a:r>
              <a:rPr lang="en-ID" b="1" dirty="0"/>
              <a:t>.</a:t>
            </a:r>
            <a:endParaRPr lang="en-ID" dirty="0"/>
          </a:p>
          <a:p>
            <a:r>
              <a:rPr lang="en-ID" dirty="0"/>
              <a:t>➡️ </a:t>
            </a:r>
            <a:r>
              <a:rPr lang="en-ID" i="1" dirty="0"/>
              <a:t>Pelajaran:</a:t>
            </a:r>
            <a:r>
              <a:rPr lang="en-ID" dirty="0"/>
              <a:t> Tuhan </a:t>
            </a:r>
            <a:r>
              <a:rPr lang="en-ID" dirty="0" err="1"/>
              <a:t>sering</a:t>
            </a:r>
            <a:r>
              <a:rPr lang="en-ID" dirty="0"/>
              <a:t> </a:t>
            </a:r>
            <a:r>
              <a:rPr lang="en-ID" dirty="0" err="1"/>
              <a:t>memulai</a:t>
            </a:r>
            <a:r>
              <a:rPr lang="en-ID" dirty="0"/>
              <a:t> </a:t>
            </a:r>
            <a:r>
              <a:rPr lang="en-ID" dirty="0" err="1"/>
              <a:t>pekerjaan</a:t>
            </a:r>
            <a:r>
              <a:rPr lang="en-ID" dirty="0"/>
              <a:t> </a:t>
            </a:r>
            <a:r>
              <a:rPr lang="en-ID" dirty="0" err="1"/>
              <a:t>baru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tempat</a:t>
            </a:r>
            <a:r>
              <a:rPr lang="en-ID" dirty="0"/>
              <a:t> di mana </a:t>
            </a:r>
            <a:r>
              <a:rPr lang="en-ID" dirty="0" err="1"/>
              <a:t>kita</a:t>
            </a:r>
            <a:r>
              <a:rPr lang="en-ID" dirty="0"/>
              <a:t> </a:t>
            </a:r>
            <a:r>
              <a:rPr lang="en-ID" dirty="0" err="1"/>
              <a:t>dulu</a:t>
            </a:r>
            <a:r>
              <a:rPr lang="en-ID" dirty="0"/>
              <a:t> </a:t>
            </a:r>
            <a:r>
              <a:rPr lang="en-ID" dirty="0" err="1"/>
              <a:t>gagal</a:t>
            </a:r>
            <a:r>
              <a:rPr lang="en-ID" dirty="0"/>
              <a:t> —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menunjukkan</a:t>
            </a:r>
            <a:r>
              <a:rPr lang="en-ID" dirty="0"/>
              <a:t> </a:t>
            </a:r>
            <a:r>
              <a:rPr lang="en-ID" dirty="0" err="1"/>
              <a:t>kuasa</a:t>
            </a:r>
            <a:r>
              <a:rPr lang="en-ID" dirty="0"/>
              <a:t> </a:t>
            </a:r>
            <a:r>
              <a:rPr lang="en-ID" dirty="0" err="1"/>
              <a:t>pemulihan</a:t>
            </a:r>
            <a:r>
              <a:rPr lang="en-ID" dirty="0"/>
              <a:t>-Nya.</a:t>
            </a:r>
          </a:p>
          <a:p>
            <a:br>
              <a:rPr lang="en-ID" dirty="0"/>
            </a:br>
            <a:endParaRPr lang="en-ID" dirty="0"/>
          </a:p>
          <a:p>
            <a:r>
              <a:rPr lang="en-ID" b="1" dirty="0"/>
              <a:t>3. “Dua orang </a:t>
            </a:r>
            <a:r>
              <a:rPr lang="en-ID" b="1" dirty="0" err="1"/>
              <a:t>pengintai</a:t>
            </a:r>
            <a:r>
              <a:rPr lang="en-ID" b="1" dirty="0"/>
              <a:t>”</a:t>
            </a:r>
          </a:p>
          <a:p>
            <a:r>
              <a:rPr lang="en-ID" dirty="0"/>
              <a:t>Angka dua </a:t>
            </a:r>
            <a:r>
              <a:rPr lang="en-ID" dirty="0" err="1"/>
              <a:t>sering</a:t>
            </a:r>
            <a:r>
              <a:rPr lang="en-ID" dirty="0"/>
              <a:t> </a:t>
            </a:r>
            <a:r>
              <a:rPr lang="en-ID" dirty="0" err="1"/>
              <a:t>melambangkan</a:t>
            </a:r>
            <a:r>
              <a:rPr lang="en-ID" dirty="0"/>
              <a:t> </a:t>
            </a:r>
            <a:r>
              <a:rPr lang="en-ID" b="1" dirty="0" err="1"/>
              <a:t>kesaksian</a:t>
            </a:r>
            <a:r>
              <a:rPr lang="en-ID" b="1" dirty="0"/>
              <a:t> yang </a:t>
            </a:r>
            <a:r>
              <a:rPr lang="en-ID" b="1" dirty="0" err="1"/>
              <a:t>sah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hukum</a:t>
            </a:r>
            <a:r>
              <a:rPr lang="en-ID" dirty="0"/>
              <a:t> </a:t>
            </a:r>
            <a:r>
              <a:rPr lang="en-ID" dirty="0" err="1"/>
              <a:t>Ibrani</a:t>
            </a:r>
            <a:r>
              <a:rPr lang="en-ID" dirty="0"/>
              <a:t> (</a:t>
            </a:r>
            <a:r>
              <a:rPr lang="en-ID" dirty="0" err="1"/>
              <a:t>Ulangan</a:t>
            </a:r>
            <a:r>
              <a:rPr lang="en-ID" dirty="0"/>
              <a:t> 19:15).</a:t>
            </a:r>
          </a:p>
          <a:p>
            <a:r>
              <a:rPr lang="en-ID" dirty="0"/>
              <a:t>Ini juga </a:t>
            </a:r>
            <a:r>
              <a:rPr lang="en-ID" dirty="0" err="1"/>
              <a:t>menunjukkan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Tuhan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membutuhkan</a:t>
            </a:r>
            <a:r>
              <a:rPr lang="en-ID" dirty="0"/>
              <a:t> </a:t>
            </a:r>
            <a:r>
              <a:rPr lang="en-ID" dirty="0" err="1"/>
              <a:t>jumlah</a:t>
            </a:r>
            <a:r>
              <a:rPr lang="en-ID" dirty="0"/>
              <a:t> </a:t>
            </a:r>
            <a:r>
              <a:rPr lang="en-ID" dirty="0" err="1"/>
              <a:t>besar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melaksanakan</a:t>
            </a:r>
            <a:r>
              <a:rPr lang="en-ID" dirty="0"/>
              <a:t> </a:t>
            </a:r>
            <a:r>
              <a:rPr lang="en-ID" dirty="0" err="1"/>
              <a:t>rencana</a:t>
            </a:r>
            <a:r>
              <a:rPr lang="en-ID" dirty="0"/>
              <a:t>-Nya; yang </a:t>
            </a:r>
            <a:r>
              <a:rPr lang="en-ID" dirty="0" err="1"/>
              <a:t>Ia</a:t>
            </a:r>
            <a:r>
              <a:rPr lang="en-ID" dirty="0"/>
              <a:t> </a:t>
            </a:r>
            <a:r>
              <a:rPr lang="en-ID" dirty="0" err="1"/>
              <a:t>perlukan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b="1" dirty="0"/>
              <a:t>orang-orang yang </a:t>
            </a:r>
            <a:r>
              <a:rPr lang="en-ID" b="1" dirty="0" err="1"/>
              <a:t>setia</a:t>
            </a:r>
            <a:r>
              <a:rPr lang="en-ID" b="1" dirty="0"/>
              <a:t> dan </a:t>
            </a:r>
            <a:r>
              <a:rPr lang="en-ID" b="1" dirty="0" err="1"/>
              <a:t>taat</a:t>
            </a:r>
            <a:r>
              <a:rPr lang="en-ID" b="1" dirty="0"/>
              <a:t>.</a:t>
            </a:r>
            <a:endParaRPr lang="en-ID" dirty="0"/>
          </a:p>
          <a:p>
            <a:r>
              <a:rPr lang="en-ID" dirty="0"/>
              <a:t>➡️ </a:t>
            </a:r>
            <a:r>
              <a:rPr lang="en-ID" i="1" dirty="0"/>
              <a:t>Pelajaran:</a:t>
            </a:r>
            <a:r>
              <a:rPr lang="en-ID" dirty="0"/>
              <a:t> </a:t>
            </a:r>
            <a:r>
              <a:rPr lang="en-ID" dirty="0" err="1"/>
              <a:t>Kualitas</a:t>
            </a:r>
            <a:r>
              <a:rPr lang="en-ID" dirty="0"/>
              <a:t> </a:t>
            </a:r>
            <a:r>
              <a:rPr lang="en-ID" dirty="0" err="1"/>
              <a:t>iman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penting</a:t>
            </a:r>
            <a:r>
              <a:rPr lang="en-ID" dirty="0"/>
              <a:t> </a:t>
            </a:r>
            <a:r>
              <a:rPr lang="en-ID" dirty="0" err="1"/>
              <a:t>daripada</a:t>
            </a:r>
            <a:r>
              <a:rPr lang="en-ID" dirty="0"/>
              <a:t> </a:t>
            </a:r>
            <a:r>
              <a:rPr lang="en-ID" dirty="0" err="1"/>
              <a:t>kuantitas</a:t>
            </a:r>
            <a:r>
              <a:rPr lang="en-ID" dirty="0"/>
              <a:t> </a:t>
            </a:r>
            <a:r>
              <a:rPr lang="en-ID" dirty="0" err="1"/>
              <a:t>tenaga</a:t>
            </a:r>
            <a:r>
              <a:rPr lang="en-ID" dirty="0"/>
              <a:t>.</a:t>
            </a:r>
          </a:p>
          <a:p>
            <a:br>
              <a:rPr lang="en-ID" dirty="0"/>
            </a:br>
            <a:endParaRPr lang="en-ID" dirty="0"/>
          </a:p>
          <a:p>
            <a:r>
              <a:rPr lang="en-ID" b="1" dirty="0"/>
              <a:t>4. “Masuk </a:t>
            </a:r>
            <a:r>
              <a:rPr lang="en-ID" b="1" dirty="0" err="1"/>
              <a:t>ke</a:t>
            </a:r>
            <a:r>
              <a:rPr lang="en-ID" b="1" dirty="0"/>
              <a:t> </a:t>
            </a:r>
            <a:r>
              <a:rPr lang="en-ID" b="1" dirty="0" err="1"/>
              <a:t>rumah</a:t>
            </a:r>
            <a:r>
              <a:rPr lang="en-ID" b="1" dirty="0"/>
              <a:t> </a:t>
            </a:r>
            <a:r>
              <a:rPr lang="en-ID" b="1" dirty="0" err="1"/>
              <a:t>seorang</a:t>
            </a:r>
            <a:r>
              <a:rPr lang="en-ID" b="1" dirty="0"/>
              <a:t> </a:t>
            </a:r>
            <a:r>
              <a:rPr lang="en-ID" b="1" dirty="0" err="1"/>
              <a:t>perempuan</a:t>
            </a:r>
            <a:r>
              <a:rPr lang="en-ID" b="1" dirty="0"/>
              <a:t> </a:t>
            </a:r>
            <a:r>
              <a:rPr lang="en-ID" b="1" dirty="0" err="1"/>
              <a:t>sundal</a:t>
            </a:r>
            <a:r>
              <a:rPr lang="en-ID" b="1" dirty="0"/>
              <a:t> </a:t>
            </a:r>
            <a:r>
              <a:rPr lang="en-ID" b="1" dirty="0" err="1"/>
              <a:t>bernama</a:t>
            </a:r>
            <a:r>
              <a:rPr lang="en-ID" b="1" dirty="0"/>
              <a:t> Rahab”</a:t>
            </a:r>
          </a:p>
          <a:p>
            <a:r>
              <a:rPr lang="en-ID" dirty="0"/>
              <a:t>Ini </a:t>
            </a:r>
            <a:r>
              <a:rPr lang="en-ID" dirty="0" err="1"/>
              <a:t>tampak</a:t>
            </a:r>
            <a:r>
              <a:rPr lang="en-ID" dirty="0"/>
              <a:t> </a:t>
            </a:r>
            <a:r>
              <a:rPr lang="en-ID" dirty="0" err="1"/>
              <a:t>mengejutkan</a:t>
            </a:r>
            <a:r>
              <a:rPr lang="en-ID" dirty="0"/>
              <a:t> — </a:t>
            </a:r>
            <a:r>
              <a:rPr lang="en-ID" dirty="0" err="1"/>
              <a:t>tetapi</a:t>
            </a:r>
            <a:r>
              <a:rPr lang="en-ID" dirty="0"/>
              <a:t> </a:t>
            </a:r>
            <a:r>
              <a:rPr lang="en-ID" dirty="0" err="1"/>
              <a:t>justru</a:t>
            </a:r>
            <a:r>
              <a:rPr lang="en-ID" dirty="0"/>
              <a:t> di </a:t>
            </a:r>
            <a:r>
              <a:rPr lang="en-ID" dirty="0" err="1"/>
              <a:t>sanalah</a:t>
            </a:r>
            <a:r>
              <a:rPr lang="en-ID" dirty="0"/>
              <a:t> Tuhan </a:t>
            </a:r>
            <a:r>
              <a:rPr lang="en-ID" dirty="0" err="1"/>
              <a:t>bekerja</a:t>
            </a:r>
            <a:r>
              <a:rPr lang="en-ID" dirty="0"/>
              <a:t>.</a:t>
            </a:r>
          </a:p>
          <a:p>
            <a:r>
              <a:rPr lang="en-ID" dirty="0"/>
              <a:t>Rumah Rahab </a:t>
            </a:r>
            <a:r>
              <a:rPr lang="en-ID" dirty="0" err="1"/>
              <a:t>berada</a:t>
            </a:r>
            <a:r>
              <a:rPr lang="en-ID" dirty="0"/>
              <a:t> di </a:t>
            </a:r>
            <a:r>
              <a:rPr lang="en-ID" b="1" dirty="0" err="1"/>
              <a:t>tembok</a:t>
            </a:r>
            <a:r>
              <a:rPr lang="en-ID" b="1" dirty="0"/>
              <a:t> </a:t>
            </a:r>
            <a:r>
              <a:rPr lang="en-ID" b="1" dirty="0" err="1"/>
              <a:t>kota</a:t>
            </a:r>
            <a:r>
              <a:rPr lang="en-ID" dirty="0"/>
              <a:t> (</a:t>
            </a:r>
            <a:r>
              <a:rPr lang="en-ID" dirty="0" err="1"/>
              <a:t>Yosua</a:t>
            </a:r>
            <a:r>
              <a:rPr lang="en-ID" dirty="0"/>
              <a:t> 2:15), </a:t>
            </a:r>
            <a:r>
              <a:rPr lang="en-ID" dirty="0" err="1"/>
              <a:t>strategis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pengamatan</a:t>
            </a:r>
            <a:r>
              <a:rPr lang="en-ID" dirty="0"/>
              <a:t> dan </a:t>
            </a:r>
            <a:r>
              <a:rPr lang="en-ID" dirty="0" err="1"/>
              <a:t>pelarian</a:t>
            </a:r>
            <a:r>
              <a:rPr lang="en-ID" dirty="0"/>
              <a:t>.</a:t>
            </a:r>
          </a:p>
          <a:p>
            <a:r>
              <a:rPr lang="en-ID" dirty="0"/>
              <a:t>Dalam </a:t>
            </a:r>
            <a:r>
              <a:rPr lang="en-ID" dirty="0" err="1"/>
              <a:t>budaya</a:t>
            </a:r>
            <a:r>
              <a:rPr lang="en-ID" dirty="0"/>
              <a:t> </a:t>
            </a:r>
            <a:r>
              <a:rPr lang="en-ID" dirty="0" err="1"/>
              <a:t>kuno</a:t>
            </a:r>
            <a:r>
              <a:rPr lang="en-ID" dirty="0"/>
              <a:t>, </a:t>
            </a:r>
            <a:r>
              <a:rPr lang="en-ID" dirty="0" err="1"/>
              <a:t>rumah</a:t>
            </a:r>
            <a:r>
              <a:rPr lang="en-ID" dirty="0"/>
              <a:t> </a:t>
            </a:r>
            <a:r>
              <a:rPr lang="en-ID" dirty="0" err="1"/>
              <a:t>seorang</a:t>
            </a:r>
            <a:r>
              <a:rPr lang="en-ID" dirty="0"/>
              <a:t> </a:t>
            </a:r>
            <a:r>
              <a:rPr lang="en-ID" dirty="0" err="1"/>
              <a:t>pelacur</a:t>
            </a:r>
            <a:r>
              <a:rPr lang="en-ID" dirty="0"/>
              <a:t> juga </a:t>
            </a:r>
            <a:r>
              <a:rPr lang="en-ID" dirty="0" err="1"/>
              <a:t>berfungsi</a:t>
            </a:r>
            <a:r>
              <a:rPr lang="en-ID" dirty="0"/>
              <a:t> </a:t>
            </a:r>
            <a:r>
              <a:rPr lang="en-ID" dirty="0" err="1"/>
              <a:t>seperti</a:t>
            </a:r>
            <a:r>
              <a:rPr lang="en-ID" dirty="0"/>
              <a:t> </a:t>
            </a:r>
            <a:r>
              <a:rPr lang="en-ID" b="1" dirty="0" err="1"/>
              <a:t>penginapan</a:t>
            </a:r>
            <a:r>
              <a:rPr lang="en-ID" b="1" dirty="0"/>
              <a:t> </a:t>
            </a:r>
            <a:r>
              <a:rPr lang="en-ID" b="1" dirty="0" err="1"/>
              <a:t>umum</a:t>
            </a:r>
            <a:r>
              <a:rPr lang="en-ID" dirty="0"/>
              <a:t>, </a:t>
            </a:r>
            <a:r>
              <a:rPr lang="en-ID" dirty="0" err="1"/>
              <a:t>sehingga</a:t>
            </a:r>
            <a:r>
              <a:rPr lang="en-ID" dirty="0"/>
              <a:t> </a:t>
            </a:r>
            <a:r>
              <a:rPr lang="en-ID" dirty="0" err="1"/>
              <a:t>kehadiran</a:t>
            </a:r>
            <a:r>
              <a:rPr lang="en-ID" dirty="0"/>
              <a:t> orang </a:t>
            </a:r>
            <a:r>
              <a:rPr lang="en-ID" dirty="0" err="1"/>
              <a:t>asing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mencurigakan</a:t>
            </a:r>
            <a:r>
              <a:rPr lang="en-ID" dirty="0"/>
              <a:t>.</a:t>
            </a:r>
          </a:p>
          <a:p>
            <a:r>
              <a:rPr lang="en-ID" dirty="0"/>
              <a:t>➡️ </a:t>
            </a:r>
            <a:r>
              <a:rPr lang="en-ID" i="1" dirty="0"/>
              <a:t>Pelajaran </a:t>
            </a:r>
            <a:r>
              <a:rPr lang="en-ID" i="1" dirty="0" err="1"/>
              <a:t>teologis</a:t>
            </a:r>
            <a:r>
              <a:rPr lang="en-ID" i="1" dirty="0"/>
              <a:t>:</a:t>
            </a:r>
            <a:r>
              <a:rPr lang="en-ID" dirty="0"/>
              <a:t> Tuhan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memakai</a:t>
            </a:r>
            <a:r>
              <a:rPr lang="en-ID" dirty="0"/>
              <a:t> orang yang paling </a:t>
            </a:r>
            <a:r>
              <a:rPr lang="en-ID" dirty="0" err="1"/>
              <a:t>tak</a:t>
            </a:r>
            <a:r>
              <a:rPr lang="en-ID" dirty="0"/>
              <a:t> </a:t>
            </a:r>
            <a:r>
              <a:rPr lang="en-ID" dirty="0" err="1"/>
              <a:t>terduga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menggenapi</a:t>
            </a:r>
            <a:r>
              <a:rPr lang="en-ID" dirty="0"/>
              <a:t> </a:t>
            </a:r>
            <a:r>
              <a:rPr lang="en-ID" dirty="0" err="1"/>
              <a:t>rencana</a:t>
            </a:r>
            <a:r>
              <a:rPr lang="en-ID" dirty="0"/>
              <a:t> </a:t>
            </a:r>
            <a:r>
              <a:rPr lang="en-ID" dirty="0" err="1"/>
              <a:t>keselamatan</a:t>
            </a:r>
            <a:r>
              <a:rPr lang="en-ID" dirty="0"/>
              <a:t>.</a:t>
            </a:r>
            <a:br>
              <a:rPr lang="en-ID" dirty="0"/>
            </a:br>
            <a:r>
              <a:rPr lang="en-ID" dirty="0"/>
              <a:t>Iman Rahab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bukti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kasih</a:t>
            </a:r>
            <a:r>
              <a:rPr lang="en-ID" dirty="0"/>
              <a:t> </a:t>
            </a:r>
            <a:r>
              <a:rPr lang="en-ID" dirty="0" err="1"/>
              <a:t>karunia</a:t>
            </a:r>
            <a:r>
              <a:rPr lang="en-ID" dirty="0"/>
              <a:t> Allah </a:t>
            </a:r>
            <a:r>
              <a:rPr lang="en-ID" b="1" dirty="0" err="1"/>
              <a:t>melampaui</a:t>
            </a:r>
            <a:r>
              <a:rPr lang="en-ID" b="1" dirty="0"/>
              <a:t> batas moral, </a:t>
            </a:r>
            <a:r>
              <a:rPr lang="en-ID" b="1" dirty="0" err="1"/>
              <a:t>sosial</a:t>
            </a:r>
            <a:r>
              <a:rPr lang="en-ID" b="1" dirty="0"/>
              <a:t>, dan </a:t>
            </a:r>
            <a:r>
              <a:rPr lang="en-ID" b="1" dirty="0" err="1"/>
              <a:t>etnis</a:t>
            </a:r>
            <a:r>
              <a:rPr lang="en-ID" b="1" dirty="0"/>
              <a:t>.</a:t>
            </a:r>
            <a:endParaRPr lang="en-ID" dirty="0"/>
          </a:p>
          <a:p>
            <a:br>
              <a:rPr lang="en-ID" dirty="0"/>
            </a:br>
            <a:endParaRPr lang="en-ID" dirty="0"/>
          </a:p>
          <a:p>
            <a:r>
              <a:rPr lang="en-ID" b="1" dirty="0"/>
              <a:t>🕊️ </a:t>
            </a:r>
            <a:r>
              <a:rPr lang="en-ID" b="1" dirty="0" err="1"/>
              <a:t>Makna</a:t>
            </a:r>
            <a:r>
              <a:rPr lang="en-ID" b="1" dirty="0"/>
              <a:t> </a:t>
            </a:r>
            <a:r>
              <a:rPr lang="en-ID" b="1" dirty="0" err="1"/>
              <a:t>Teologis</a:t>
            </a:r>
            <a:endParaRPr lang="en-ID" b="1" dirty="0"/>
          </a:p>
          <a:p>
            <a:r>
              <a:rPr lang="en-ID" b="1" dirty="0" err="1"/>
              <a:t>Kepemimpinan</a:t>
            </a:r>
            <a:r>
              <a:rPr lang="en-ID" b="1" dirty="0"/>
              <a:t> </a:t>
            </a:r>
            <a:r>
              <a:rPr lang="en-ID" b="1" dirty="0" err="1"/>
              <a:t>rohani</a:t>
            </a:r>
            <a:r>
              <a:rPr lang="en-ID" b="1" dirty="0"/>
              <a:t> yang </a:t>
            </a:r>
            <a:r>
              <a:rPr lang="en-ID" b="1" dirty="0" err="1"/>
              <a:t>berhikmat</a:t>
            </a:r>
            <a:r>
              <a:rPr lang="en-ID" dirty="0"/>
              <a:t> — </a:t>
            </a:r>
            <a:r>
              <a:rPr lang="en-ID" dirty="0" err="1"/>
              <a:t>Yosua</a:t>
            </a:r>
            <a:r>
              <a:rPr lang="en-ID" dirty="0"/>
              <a:t> </a:t>
            </a:r>
            <a:r>
              <a:rPr lang="en-ID" dirty="0" err="1"/>
              <a:t>menggambarkan</a:t>
            </a:r>
            <a:r>
              <a:rPr lang="en-ID" dirty="0"/>
              <a:t> </a:t>
            </a:r>
            <a:r>
              <a:rPr lang="en-ID" dirty="0" err="1"/>
              <a:t>pemimpin</a:t>
            </a:r>
            <a:r>
              <a:rPr lang="en-ID" dirty="0"/>
              <a:t> yang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hanya</a:t>
            </a:r>
            <a:r>
              <a:rPr lang="en-ID" dirty="0"/>
              <a:t> </a:t>
            </a:r>
            <a:r>
              <a:rPr lang="en-ID" dirty="0" err="1"/>
              <a:t>berani</a:t>
            </a:r>
            <a:r>
              <a:rPr lang="en-ID" dirty="0"/>
              <a:t>, </a:t>
            </a:r>
            <a:r>
              <a:rPr lang="en-ID" dirty="0" err="1"/>
              <a:t>tetapi</a:t>
            </a:r>
            <a:r>
              <a:rPr lang="en-ID" dirty="0"/>
              <a:t> juga </a:t>
            </a:r>
            <a:r>
              <a:rPr lang="en-ID" dirty="0" err="1"/>
              <a:t>bijaksana</a:t>
            </a:r>
            <a:r>
              <a:rPr lang="en-ID" dirty="0"/>
              <a:t> dan </a:t>
            </a:r>
            <a:r>
              <a:rPr lang="en-ID" dirty="0" err="1"/>
              <a:t>bergantung</a:t>
            </a:r>
            <a:r>
              <a:rPr lang="en-ID" dirty="0"/>
              <a:t> pada </a:t>
            </a:r>
            <a:r>
              <a:rPr lang="en-ID" dirty="0" err="1"/>
              <a:t>bimbingan</a:t>
            </a:r>
            <a:r>
              <a:rPr lang="en-ID" dirty="0"/>
              <a:t> Allah.</a:t>
            </a:r>
          </a:p>
          <a:p>
            <a:r>
              <a:rPr lang="en-ID" b="1" dirty="0"/>
              <a:t>Kasih </a:t>
            </a:r>
            <a:r>
              <a:rPr lang="en-ID" b="1" dirty="0" err="1"/>
              <a:t>karunia</a:t>
            </a:r>
            <a:r>
              <a:rPr lang="en-ID" b="1" dirty="0"/>
              <a:t> Allah yang </a:t>
            </a:r>
            <a:r>
              <a:rPr lang="en-ID" b="1" dirty="0" err="1"/>
              <a:t>meluas</a:t>
            </a:r>
            <a:r>
              <a:rPr lang="en-ID" b="1" dirty="0"/>
              <a:t> </a:t>
            </a:r>
            <a:r>
              <a:rPr lang="en-ID" b="1" dirty="0" err="1"/>
              <a:t>kepada</a:t>
            </a:r>
            <a:r>
              <a:rPr lang="en-ID" b="1" dirty="0"/>
              <a:t> orang kafir</a:t>
            </a:r>
            <a:r>
              <a:rPr lang="en-ID" dirty="0"/>
              <a:t> — Rahab, </a:t>
            </a:r>
            <a:r>
              <a:rPr lang="en-ID" dirty="0" err="1"/>
              <a:t>seorang</a:t>
            </a:r>
            <a:r>
              <a:rPr lang="en-ID" dirty="0"/>
              <a:t> non-Israel,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bukti</a:t>
            </a:r>
            <a:r>
              <a:rPr lang="en-ID" dirty="0"/>
              <a:t> </a:t>
            </a:r>
            <a:r>
              <a:rPr lang="en-ID" dirty="0" err="1"/>
              <a:t>awal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keselamatan</a:t>
            </a:r>
            <a:r>
              <a:rPr lang="en-ID" dirty="0"/>
              <a:t> </a:t>
            </a:r>
            <a:r>
              <a:rPr lang="en-ID" dirty="0" err="1"/>
              <a:t>bukan</a:t>
            </a:r>
            <a:r>
              <a:rPr lang="en-ID" dirty="0"/>
              <a:t> </a:t>
            </a:r>
            <a:r>
              <a:rPr lang="en-ID" dirty="0" err="1"/>
              <a:t>hanya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satu</a:t>
            </a:r>
            <a:r>
              <a:rPr lang="en-ID" dirty="0"/>
              <a:t> </a:t>
            </a:r>
            <a:r>
              <a:rPr lang="en-ID" dirty="0" err="1"/>
              <a:t>bangsa</a:t>
            </a:r>
            <a:r>
              <a:rPr lang="en-ID" dirty="0"/>
              <a:t>, </a:t>
            </a:r>
            <a:r>
              <a:rPr lang="en-ID" dirty="0" err="1"/>
              <a:t>tetapi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semua</a:t>
            </a:r>
            <a:r>
              <a:rPr lang="en-ID" dirty="0"/>
              <a:t> yang </a:t>
            </a:r>
            <a:r>
              <a:rPr lang="en-ID" dirty="0" err="1"/>
              <a:t>percaya</a:t>
            </a:r>
            <a:r>
              <a:rPr lang="en-ID" dirty="0"/>
              <a:t> (</a:t>
            </a:r>
            <a:r>
              <a:rPr lang="en-ID" dirty="0" err="1"/>
              <a:t>bandingkan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Ibrani</a:t>
            </a:r>
            <a:r>
              <a:rPr lang="en-ID" dirty="0"/>
              <a:t> 11:31 dan Matius 1:5).</a:t>
            </a:r>
          </a:p>
          <a:p>
            <a:r>
              <a:rPr lang="en-ID" b="1" dirty="0" err="1"/>
              <a:t>Rencana</a:t>
            </a:r>
            <a:r>
              <a:rPr lang="en-ID" b="1" dirty="0"/>
              <a:t> Allah di </a:t>
            </a:r>
            <a:r>
              <a:rPr lang="en-ID" b="1" dirty="0" err="1"/>
              <a:t>balik</a:t>
            </a:r>
            <a:r>
              <a:rPr lang="en-ID" b="1" dirty="0"/>
              <a:t> strategi </a:t>
            </a:r>
            <a:r>
              <a:rPr lang="en-ID" b="1" dirty="0" err="1"/>
              <a:t>manusia</a:t>
            </a:r>
            <a:r>
              <a:rPr lang="en-ID" dirty="0"/>
              <a:t> — Misi </a:t>
            </a:r>
            <a:r>
              <a:rPr lang="en-ID" dirty="0" err="1"/>
              <a:t>pengintaian</a:t>
            </a:r>
            <a:r>
              <a:rPr lang="en-ID" dirty="0"/>
              <a:t> </a:t>
            </a:r>
            <a:r>
              <a:rPr lang="en-ID" dirty="0" err="1"/>
              <a:t>bukan</a:t>
            </a:r>
            <a:r>
              <a:rPr lang="en-ID" dirty="0"/>
              <a:t> </a:t>
            </a:r>
            <a:r>
              <a:rPr lang="en-ID" dirty="0" err="1"/>
              <a:t>sekadar</a:t>
            </a:r>
            <a:r>
              <a:rPr lang="en-ID" dirty="0"/>
              <a:t> </a:t>
            </a:r>
            <a:r>
              <a:rPr lang="en-ID" dirty="0" err="1"/>
              <a:t>taktik</a:t>
            </a:r>
            <a:r>
              <a:rPr lang="en-ID" dirty="0"/>
              <a:t> </a:t>
            </a:r>
            <a:r>
              <a:rPr lang="en-ID" dirty="0" err="1"/>
              <a:t>militer</a:t>
            </a:r>
            <a:r>
              <a:rPr lang="en-ID" dirty="0"/>
              <a:t>, </a:t>
            </a:r>
            <a:r>
              <a:rPr lang="en-ID" dirty="0" err="1"/>
              <a:t>tetapi</a:t>
            </a:r>
            <a:r>
              <a:rPr lang="en-ID" dirty="0"/>
              <a:t> juga </a:t>
            </a:r>
            <a:r>
              <a:rPr lang="en-ID" dirty="0" err="1"/>
              <a:t>cara</a:t>
            </a:r>
            <a:r>
              <a:rPr lang="en-ID" dirty="0"/>
              <a:t> Allah </a:t>
            </a:r>
            <a:r>
              <a:rPr lang="en-ID" b="1" dirty="0" err="1"/>
              <a:t>menyelamatkan</a:t>
            </a:r>
            <a:r>
              <a:rPr lang="en-ID" b="1" dirty="0"/>
              <a:t> Rahab dan </a:t>
            </a:r>
            <a:r>
              <a:rPr lang="en-ID" b="1" dirty="0" err="1"/>
              <a:t>keluarganya</a:t>
            </a:r>
            <a:r>
              <a:rPr lang="en-ID" b="1" dirty="0"/>
              <a:t>.</a:t>
            </a:r>
            <a:endParaRPr lang="en-ID" dirty="0"/>
          </a:p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052ECB-1C5E-446C-ABD0-DAAD39CE6D1C}" type="slidenum">
              <a:rPr lang="en-ID" smtClean="0"/>
              <a:t>5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82356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dirty="0"/>
              <a:t>31. </a:t>
            </a:r>
            <a:r>
              <a:rPr lang="en-ID" b="1" dirty="0" err="1"/>
              <a:t>Dengan</a:t>
            </a:r>
            <a:r>
              <a:rPr lang="en-ID" b="1" dirty="0"/>
              <a:t> </a:t>
            </a:r>
            <a:r>
              <a:rPr lang="en-ID" b="1" dirty="0" err="1"/>
              <a:t>iman</a:t>
            </a:r>
            <a:r>
              <a:rPr lang="en-ID" dirty="0"/>
              <a:t>. </a:t>
            </a:r>
            <a:r>
              <a:rPr lang="en-ID" dirty="0" err="1"/>
              <a:t>Lihat</a:t>
            </a:r>
            <a:r>
              <a:rPr lang="en-ID" dirty="0"/>
              <a:t> </a:t>
            </a:r>
            <a:r>
              <a:rPr lang="en-ID" dirty="0" err="1"/>
              <a:t>ayat</a:t>
            </a:r>
            <a:r>
              <a:rPr lang="en-ID" dirty="0"/>
              <a:t> 1, 3.</a:t>
            </a:r>
          </a:p>
          <a:p>
            <a:endParaRPr lang="en-ID" dirty="0"/>
          </a:p>
          <a:p>
            <a:r>
              <a:rPr lang="en-ID" b="1" dirty="0"/>
              <a:t>Rahab</a:t>
            </a:r>
            <a:r>
              <a:rPr lang="en-ID" dirty="0"/>
              <a:t>.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catatan</a:t>
            </a:r>
            <a:r>
              <a:rPr lang="en-ID" dirty="0"/>
              <a:t> </a:t>
            </a:r>
            <a:r>
              <a:rPr lang="en-ID" dirty="0" err="1"/>
              <a:t>peristiwa</a:t>
            </a:r>
            <a:r>
              <a:rPr lang="en-ID" dirty="0"/>
              <a:t> yang </a:t>
            </a:r>
            <a:r>
              <a:rPr lang="en-ID" dirty="0" err="1"/>
              <a:t>dirujuk</a:t>
            </a:r>
            <a:r>
              <a:rPr lang="en-ID" dirty="0"/>
              <a:t> di </a:t>
            </a:r>
            <a:r>
              <a:rPr lang="en-ID" dirty="0" err="1"/>
              <a:t>sini</a:t>
            </a:r>
            <a:r>
              <a:rPr lang="en-ID" dirty="0"/>
              <a:t>, </a:t>
            </a:r>
            <a:r>
              <a:rPr lang="en-ID" dirty="0" err="1"/>
              <a:t>lihat</a:t>
            </a:r>
            <a:r>
              <a:rPr lang="en-ID" dirty="0"/>
              <a:t> </a:t>
            </a:r>
            <a:r>
              <a:rPr lang="en-ID" dirty="0" err="1"/>
              <a:t>Yosua</a:t>
            </a:r>
            <a:r>
              <a:rPr lang="en-ID" dirty="0"/>
              <a:t> 2:1–24; 6:23–25. </a:t>
            </a:r>
            <a:r>
              <a:rPr lang="en-ID" dirty="0" err="1"/>
              <a:t>Sekilas</a:t>
            </a:r>
            <a:r>
              <a:rPr lang="en-ID" dirty="0"/>
              <a:t>, nama Rahab </a:t>
            </a:r>
            <a:r>
              <a:rPr lang="en-ID" dirty="0" err="1"/>
              <a:t>mungkin</a:t>
            </a:r>
            <a:r>
              <a:rPr lang="en-ID" dirty="0"/>
              <a:t> </a:t>
            </a:r>
            <a:r>
              <a:rPr lang="en-ID" dirty="0" err="1"/>
              <a:t>tampak</a:t>
            </a:r>
            <a:r>
              <a:rPr lang="en-ID" dirty="0"/>
              <a:t> </a:t>
            </a:r>
            <a:r>
              <a:rPr lang="en-ID" dirty="0" err="1"/>
              <a:t>kurang</a:t>
            </a:r>
            <a:r>
              <a:rPr lang="en-ID" dirty="0"/>
              <a:t> </a:t>
            </a:r>
            <a:r>
              <a:rPr lang="en-ID" dirty="0" err="1"/>
              <a:t>tepat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daftar </a:t>
            </a:r>
            <a:r>
              <a:rPr lang="en-ID" dirty="0" err="1"/>
              <a:t>pahlawan</a:t>
            </a:r>
            <a:r>
              <a:rPr lang="en-ID" dirty="0"/>
              <a:t> </a:t>
            </a:r>
            <a:r>
              <a:rPr lang="en-ID" dirty="0" err="1"/>
              <a:t>iman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,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ia</a:t>
            </a:r>
            <a:r>
              <a:rPr lang="en-ID" dirty="0"/>
              <a:t> </a:t>
            </a:r>
            <a:r>
              <a:rPr lang="en-ID" dirty="0" err="1"/>
              <a:t>seorang</a:t>
            </a:r>
            <a:r>
              <a:rPr lang="en-ID" dirty="0"/>
              <a:t> kafir </a:t>
            </a:r>
            <a:r>
              <a:rPr lang="en-ID" dirty="0" err="1"/>
              <a:t>sekaligus</a:t>
            </a:r>
            <a:r>
              <a:rPr lang="en-ID" dirty="0"/>
              <a:t> </a:t>
            </a:r>
            <a:r>
              <a:rPr lang="en-ID" dirty="0" err="1"/>
              <a:t>pelacur</a:t>
            </a:r>
            <a:r>
              <a:rPr lang="en-ID" dirty="0"/>
              <a:t>. </a:t>
            </a:r>
            <a:r>
              <a:rPr lang="en-ID" dirty="0" err="1"/>
              <a:t>Namun</a:t>
            </a:r>
            <a:r>
              <a:rPr lang="en-ID" dirty="0"/>
              <a:t>, </a:t>
            </a:r>
            <a:r>
              <a:rPr lang="en-ID" dirty="0" err="1"/>
              <a:t>fakta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justru</a:t>
            </a:r>
            <a:r>
              <a:rPr lang="en-ID" dirty="0"/>
              <a:t> </a:t>
            </a:r>
            <a:r>
              <a:rPr lang="en-ID" dirty="0" err="1"/>
              <a:t>membuat</a:t>
            </a:r>
            <a:r>
              <a:rPr lang="en-ID" dirty="0"/>
              <a:t> </a:t>
            </a:r>
            <a:r>
              <a:rPr lang="en-ID" dirty="0" err="1"/>
              <a:t>tindakan</a:t>
            </a:r>
            <a:r>
              <a:rPr lang="en-ID" dirty="0"/>
              <a:t> </a:t>
            </a:r>
            <a:r>
              <a:rPr lang="en-ID" dirty="0" err="1"/>
              <a:t>imannya</a:t>
            </a:r>
            <a:r>
              <a:rPr lang="en-ID" dirty="0"/>
              <a:t> </a:t>
            </a:r>
            <a:r>
              <a:rPr lang="en-ID" dirty="0" err="1"/>
              <a:t>semakin</a:t>
            </a:r>
            <a:r>
              <a:rPr lang="en-ID" dirty="0"/>
              <a:t> </a:t>
            </a:r>
            <a:r>
              <a:rPr lang="en-ID" dirty="0" err="1"/>
              <a:t>luar</a:t>
            </a:r>
            <a:r>
              <a:rPr lang="en-ID" dirty="0"/>
              <a:t> </a:t>
            </a:r>
            <a:r>
              <a:rPr lang="en-ID" dirty="0" err="1"/>
              <a:t>biasa</a:t>
            </a:r>
            <a:r>
              <a:rPr lang="en-ID" dirty="0"/>
              <a:t>.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wawasan</a:t>
            </a:r>
            <a:r>
              <a:rPr lang="en-ID" dirty="0"/>
              <a:t> </a:t>
            </a:r>
            <a:r>
              <a:rPr lang="en-ID" dirty="0" err="1"/>
              <a:t>tentang</a:t>
            </a:r>
            <a:r>
              <a:rPr lang="en-ID" dirty="0"/>
              <a:t> </a:t>
            </a:r>
            <a:r>
              <a:rPr lang="en-ID" dirty="0" err="1"/>
              <a:t>pemikirannya</a:t>
            </a:r>
            <a:r>
              <a:rPr lang="en-ID" dirty="0"/>
              <a:t>, </a:t>
            </a:r>
            <a:r>
              <a:rPr lang="en-ID" dirty="0" err="1"/>
              <a:t>lihat</a:t>
            </a:r>
            <a:r>
              <a:rPr lang="en-ID" dirty="0"/>
              <a:t> </a:t>
            </a:r>
            <a:r>
              <a:rPr lang="en-ID" dirty="0" err="1"/>
              <a:t>Yosua</a:t>
            </a:r>
            <a:r>
              <a:rPr lang="en-ID" dirty="0"/>
              <a:t> 2:8–13. Namanya juga </a:t>
            </a:r>
            <a:r>
              <a:rPr lang="en-ID" dirty="0" err="1"/>
              <a:t>muncul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silsilah</a:t>
            </a:r>
            <a:r>
              <a:rPr lang="en-ID" dirty="0"/>
              <a:t> Matius (</a:t>
            </a:r>
            <a:r>
              <a:rPr lang="en-ID" dirty="0" err="1"/>
              <a:t>lihat</a:t>
            </a:r>
            <a:r>
              <a:rPr lang="en-ID" dirty="0"/>
              <a:t> Mat. 1:5) </a:t>
            </a:r>
            <a:r>
              <a:rPr lang="en-ID" dirty="0" err="1"/>
              <a:t>sebagai</a:t>
            </a:r>
            <a:r>
              <a:rPr lang="en-ID" dirty="0"/>
              <a:t> salah </a:t>
            </a:r>
            <a:r>
              <a:rPr lang="en-ID" dirty="0" err="1"/>
              <a:t>satu</a:t>
            </a:r>
            <a:r>
              <a:rPr lang="en-ID" dirty="0"/>
              <a:t> </a:t>
            </a:r>
            <a:r>
              <a:rPr lang="en-ID" dirty="0" err="1"/>
              <a:t>leluhur</a:t>
            </a:r>
            <a:r>
              <a:rPr lang="en-ID" dirty="0"/>
              <a:t> </a:t>
            </a:r>
            <a:r>
              <a:rPr lang="en-ID" dirty="0" err="1"/>
              <a:t>Kristus</a:t>
            </a:r>
            <a:r>
              <a:rPr lang="en-ID" dirty="0"/>
              <a:t> yang </a:t>
            </a:r>
            <a:r>
              <a:rPr lang="en-ID" dirty="0" err="1"/>
              <a:t>dihormati</a:t>
            </a:r>
            <a:r>
              <a:rPr lang="en-ID" dirty="0"/>
              <a:t>.</a:t>
            </a:r>
          </a:p>
          <a:p>
            <a:r>
              <a:rPr lang="en-ID" dirty="0"/>
              <a:t>Francis D. Nichol, The Seventh-day Adventist Bible Commentary: The Holy Bible With Exegetical and Expository Comment., Commentary Reference Series (Washington, D.C.: Review and Herald Publishing Association, 1978), </a:t>
            </a:r>
            <a:r>
              <a:rPr lang="en-ID" dirty="0" err="1"/>
              <a:t>Ibr</a:t>
            </a:r>
            <a:r>
              <a:rPr lang="en-ID" dirty="0"/>
              <a:t>. 11:31.</a:t>
            </a:r>
          </a:p>
          <a:p>
            <a:endParaRPr lang="en-ID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Iman, yang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lebih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baik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dipahami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sebagai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kepercayaan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benar-benar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menjadi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inti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dari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masalah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sini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Dalam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hubungan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dengan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makhluk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-Nya, Tuhan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selalu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meninggalkan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ruang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untuk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kepercayaan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Dalam arti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tertentu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kepercayaan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telah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menjadi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masalah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penting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sejak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Jatuh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Taman Eden.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Bukankah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itu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lingkungan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manusia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Tidak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mungkin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hubungan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tulus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tanpa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kepercayaan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Jika orang Israel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percaya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kepada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Tuhan,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mereka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mengusir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orang Kanaan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dengan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supranatural (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Keluaran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23:28)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Kurangnya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kepercayaan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ditunjukkan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oleh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generasi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sebelumnya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secara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eksplisit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ditunjukkan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oleh Tuhan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sebagai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alasan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kegagalan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mereka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ketika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bertanya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kepada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Musa: “ '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Berapa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lama orang-orang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menolak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Aku? Dan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sampai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kapan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mereka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tidak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percaya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kepada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-Ku,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dengan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segala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tanda-tanda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telah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Aku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lakukan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antara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mereka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?' ” (Bidan 14:11, NKJV).</a:t>
            </a:r>
          </a:p>
          <a:p>
            <a:endParaRPr lang="en-ID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Empat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puluh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tahun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telah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berlalu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dan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generasi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baru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muncul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Bagi yang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termuda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antara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mereka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kemenangan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militer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baru-baru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melawan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Og dan Sihon dan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pelestarian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ajaib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kehidupan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mereka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selama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pengembaraan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padang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pasir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hanyalah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kenangan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masa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lalu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relatif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jauh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Pada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titik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Israel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menemukan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dirinya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persimpangan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lagi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menghadapi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masalah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tidak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kepercayaan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tidak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tanah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ID" dirty="0"/>
          </a:p>
          <a:p>
            <a:r>
              <a:rPr lang="en-ID" b="1" dirty="0"/>
              <a:t>🧩 </a:t>
            </a:r>
            <a:r>
              <a:rPr lang="en-ID" b="1" dirty="0" err="1"/>
              <a:t>Konteks</a:t>
            </a:r>
            <a:r>
              <a:rPr lang="en-ID" b="1" dirty="0"/>
              <a:t> Umum</a:t>
            </a:r>
          </a:p>
          <a:p>
            <a:r>
              <a:rPr lang="en-ID" dirty="0"/>
              <a:t>Pasal 11 kitab </a:t>
            </a:r>
            <a:r>
              <a:rPr lang="en-ID" dirty="0" err="1"/>
              <a:t>Ibrani</a:t>
            </a:r>
            <a:r>
              <a:rPr lang="en-ID" dirty="0"/>
              <a:t> </a:t>
            </a:r>
            <a:r>
              <a:rPr lang="en-ID" dirty="0" err="1"/>
              <a:t>sering</a:t>
            </a:r>
            <a:r>
              <a:rPr lang="en-ID" dirty="0"/>
              <a:t> </a:t>
            </a:r>
            <a:r>
              <a:rPr lang="en-ID" dirty="0" err="1"/>
              <a:t>disebut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b="1" dirty="0"/>
              <a:t>“Hall of Faith”</a:t>
            </a:r>
            <a:r>
              <a:rPr lang="en-ID" dirty="0"/>
              <a:t> — daftar </a:t>
            </a:r>
            <a:r>
              <a:rPr lang="en-ID" dirty="0" err="1"/>
              <a:t>tokoh-tokoh</a:t>
            </a:r>
            <a:r>
              <a:rPr lang="en-ID" dirty="0"/>
              <a:t> yang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teladan</a:t>
            </a:r>
            <a:r>
              <a:rPr lang="en-ID" dirty="0"/>
              <a:t> </a:t>
            </a:r>
            <a:r>
              <a:rPr lang="en-ID" dirty="0" err="1"/>
              <a:t>iman</a:t>
            </a:r>
            <a:r>
              <a:rPr lang="en-ID" dirty="0"/>
              <a:t>. Di </a:t>
            </a:r>
            <a:r>
              <a:rPr lang="en-ID" dirty="0" err="1"/>
              <a:t>antara</a:t>
            </a:r>
            <a:r>
              <a:rPr lang="en-ID" dirty="0"/>
              <a:t> nama-nama </a:t>
            </a:r>
            <a:r>
              <a:rPr lang="en-ID" dirty="0" err="1"/>
              <a:t>besar</a:t>
            </a:r>
            <a:r>
              <a:rPr lang="en-ID" dirty="0"/>
              <a:t> </a:t>
            </a:r>
            <a:r>
              <a:rPr lang="en-ID" dirty="0" err="1"/>
              <a:t>seperti</a:t>
            </a:r>
            <a:r>
              <a:rPr lang="en-ID" dirty="0"/>
              <a:t> Nuh, Abraham, dan Musa, </a:t>
            </a:r>
            <a:r>
              <a:rPr lang="en-ID" dirty="0" err="1"/>
              <a:t>penulis</a:t>
            </a:r>
            <a:r>
              <a:rPr lang="en-ID" dirty="0"/>
              <a:t> </a:t>
            </a:r>
            <a:r>
              <a:rPr lang="en-ID" dirty="0" err="1"/>
              <a:t>menyebut</a:t>
            </a:r>
            <a:r>
              <a:rPr lang="en-ID" dirty="0"/>
              <a:t> </a:t>
            </a:r>
            <a:r>
              <a:rPr lang="en-ID" b="1" dirty="0"/>
              <a:t>Rahab</a:t>
            </a:r>
            <a:r>
              <a:rPr lang="en-ID" dirty="0"/>
              <a:t>, </a:t>
            </a:r>
            <a:r>
              <a:rPr lang="en-ID" dirty="0" err="1"/>
              <a:t>seorang</a:t>
            </a:r>
            <a:r>
              <a:rPr lang="en-ID" dirty="0"/>
              <a:t> </a:t>
            </a:r>
            <a:r>
              <a:rPr lang="en-ID" b="1" dirty="0" err="1"/>
              <a:t>perempuan</a:t>
            </a:r>
            <a:r>
              <a:rPr lang="en-ID" b="1" dirty="0"/>
              <a:t> Kanaan</a:t>
            </a:r>
            <a:r>
              <a:rPr lang="en-ID" dirty="0"/>
              <a:t> dan </a:t>
            </a:r>
            <a:r>
              <a:rPr lang="en-ID" b="1" dirty="0" err="1"/>
              <a:t>pelacur</a:t>
            </a:r>
            <a:r>
              <a:rPr lang="en-ID" b="1" dirty="0"/>
              <a:t> di </a:t>
            </a:r>
            <a:r>
              <a:rPr lang="en-ID" b="1" dirty="0" err="1"/>
              <a:t>Yerikho</a:t>
            </a:r>
            <a:r>
              <a:rPr lang="en-ID" dirty="0"/>
              <a:t>.</a:t>
            </a:r>
            <a:br>
              <a:rPr lang="en-ID" dirty="0"/>
            </a:br>
            <a:r>
              <a:rPr lang="en-ID" dirty="0"/>
              <a:t>Keputusan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menyebut</a:t>
            </a:r>
            <a:r>
              <a:rPr lang="en-ID" dirty="0"/>
              <a:t> Rahab di </a:t>
            </a:r>
            <a:r>
              <a:rPr lang="en-ID" dirty="0" err="1"/>
              <a:t>antara</a:t>
            </a:r>
            <a:r>
              <a:rPr lang="en-ID" dirty="0"/>
              <a:t> </a:t>
            </a:r>
            <a:r>
              <a:rPr lang="en-ID" dirty="0" err="1"/>
              <a:t>pahlawan</a:t>
            </a:r>
            <a:r>
              <a:rPr lang="en-ID" dirty="0"/>
              <a:t> </a:t>
            </a:r>
            <a:r>
              <a:rPr lang="en-ID" dirty="0" err="1"/>
              <a:t>iman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sangat </a:t>
            </a:r>
            <a:r>
              <a:rPr lang="en-ID" dirty="0" err="1"/>
              <a:t>signifikan</a:t>
            </a:r>
            <a:r>
              <a:rPr lang="en-ID" dirty="0"/>
              <a:t> —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menunjukkan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b="1" dirty="0" err="1"/>
              <a:t>iman</a:t>
            </a:r>
            <a:r>
              <a:rPr lang="en-ID" b="1" dirty="0"/>
              <a:t> </a:t>
            </a:r>
            <a:r>
              <a:rPr lang="en-ID" b="1" dirty="0" err="1"/>
              <a:t>sejati</a:t>
            </a:r>
            <a:r>
              <a:rPr lang="en-ID" b="1" dirty="0"/>
              <a:t> </a:t>
            </a:r>
            <a:r>
              <a:rPr lang="en-ID" b="1" dirty="0" err="1"/>
              <a:t>melampaui</a:t>
            </a:r>
            <a:r>
              <a:rPr lang="en-ID" b="1" dirty="0"/>
              <a:t> status </a:t>
            </a:r>
            <a:r>
              <a:rPr lang="en-ID" b="1" dirty="0" err="1"/>
              <a:t>sosial</a:t>
            </a:r>
            <a:r>
              <a:rPr lang="en-ID" b="1" dirty="0"/>
              <a:t>, </a:t>
            </a:r>
            <a:r>
              <a:rPr lang="en-ID" b="1" dirty="0" err="1"/>
              <a:t>latar</a:t>
            </a:r>
            <a:r>
              <a:rPr lang="en-ID" b="1" dirty="0"/>
              <a:t> </a:t>
            </a:r>
            <a:r>
              <a:rPr lang="en-ID" b="1" dirty="0" err="1"/>
              <a:t>belakang</a:t>
            </a:r>
            <a:r>
              <a:rPr lang="en-ID" b="1" dirty="0"/>
              <a:t> moral, </a:t>
            </a:r>
            <a:r>
              <a:rPr lang="en-ID" b="1" dirty="0" err="1"/>
              <a:t>atau</a:t>
            </a:r>
            <a:r>
              <a:rPr lang="en-ID" b="1" dirty="0"/>
              <a:t> </a:t>
            </a:r>
            <a:r>
              <a:rPr lang="en-ID" b="1" dirty="0" err="1"/>
              <a:t>etnis</a:t>
            </a:r>
            <a:r>
              <a:rPr lang="en-ID" b="1" dirty="0"/>
              <a:t>.</a:t>
            </a:r>
            <a:endParaRPr lang="en-ID" dirty="0"/>
          </a:p>
          <a:p>
            <a:br>
              <a:rPr lang="en-ID" dirty="0"/>
            </a:br>
            <a:endParaRPr lang="en-ID" dirty="0"/>
          </a:p>
          <a:p>
            <a:r>
              <a:rPr lang="en-ID" b="1" dirty="0"/>
              <a:t>🕊️ Latar </a:t>
            </a:r>
            <a:r>
              <a:rPr lang="en-ID" b="1" dirty="0" err="1"/>
              <a:t>Belakang</a:t>
            </a:r>
            <a:r>
              <a:rPr lang="en-ID" b="1" dirty="0"/>
              <a:t> </a:t>
            </a:r>
            <a:r>
              <a:rPr lang="en-ID" b="1" dirty="0" err="1"/>
              <a:t>Kisah</a:t>
            </a:r>
            <a:r>
              <a:rPr lang="en-ID" b="1" dirty="0"/>
              <a:t> (</a:t>
            </a:r>
            <a:r>
              <a:rPr lang="en-ID" b="1" dirty="0" err="1"/>
              <a:t>Yosua</a:t>
            </a:r>
            <a:r>
              <a:rPr lang="en-ID" b="1" dirty="0"/>
              <a:t> 2 &amp; 6)</a:t>
            </a:r>
          </a:p>
          <a:p>
            <a:r>
              <a:rPr lang="en-ID" dirty="0"/>
              <a:t>Ketika </a:t>
            </a:r>
            <a:r>
              <a:rPr lang="en-ID" dirty="0" err="1"/>
              <a:t>Yosua</a:t>
            </a:r>
            <a:r>
              <a:rPr lang="en-ID" dirty="0"/>
              <a:t> </a:t>
            </a:r>
            <a:r>
              <a:rPr lang="en-ID" dirty="0" err="1"/>
              <a:t>mengutus</a:t>
            </a:r>
            <a:r>
              <a:rPr lang="en-ID" dirty="0"/>
              <a:t> dua </a:t>
            </a:r>
            <a:r>
              <a:rPr lang="en-ID" dirty="0" err="1"/>
              <a:t>pengintai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</a:t>
            </a:r>
            <a:r>
              <a:rPr lang="en-ID" dirty="0" err="1"/>
              <a:t>Yerikho</a:t>
            </a:r>
            <a:r>
              <a:rPr lang="en-ID" dirty="0"/>
              <a:t>, </a:t>
            </a:r>
            <a:r>
              <a:rPr lang="en-ID" dirty="0" err="1"/>
              <a:t>mereka</a:t>
            </a:r>
            <a:r>
              <a:rPr lang="en-ID" dirty="0"/>
              <a:t> </a:t>
            </a:r>
            <a:r>
              <a:rPr lang="en-ID" dirty="0" err="1"/>
              <a:t>berlindung</a:t>
            </a:r>
            <a:r>
              <a:rPr lang="en-ID" dirty="0"/>
              <a:t> di </a:t>
            </a:r>
            <a:r>
              <a:rPr lang="en-ID" dirty="0" err="1"/>
              <a:t>rumah</a:t>
            </a:r>
            <a:r>
              <a:rPr lang="en-ID" dirty="0"/>
              <a:t> Rahab. </a:t>
            </a:r>
            <a:r>
              <a:rPr lang="en-ID" dirty="0" err="1"/>
              <a:t>Ia</a:t>
            </a:r>
            <a:r>
              <a:rPr lang="en-ID" dirty="0"/>
              <a:t> </a:t>
            </a:r>
            <a:r>
              <a:rPr lang="en-ID" dirty="0" err="1"/>
              <a:t>menyembunyikan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raja </a:t>
            </a:r>
            <a:r>
              <a:rPr lang="en-ID" dirty="0" err="1"/>
              <a:t>Yerikho</a:t>
            </a:r>
            <a:r>
              <a:rPr lang="en-ID" dirty="0"/>
              <a:t> dan </a:t>
            </a:r>
            <a:r>
              <a:rPr lang="en-ID" dirty="0" err="1"/>
              <a:t>menolong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 </a:t>
            </a:r>
            <a:r>
              <a:rPr lang="en-ID" dirty="0" err="1"/>
              <a:t>melarikan</a:t>
            </a:r>
            <a:r>
              <a:rPr lang="en-ID" dirty="0"/>
              <a:t> </a:t>
            </a:r>
            <a:r>
              <a:rPr lang="en-ID" dirty="0" err="1"/>
              <a:t>diri</a:t>
            </a:r>
            <a:r>
              <a:rPr lang="en-ID" dirty="0"/>
              <a:t>,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b="1" dirty="0" err="1"/>
              <a:t>syarat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keluarganya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diselamatkan</a:t>
            </a:r>
            <a:r>
              <a:rPr lang="en-ID" dirty="0"/>
              <a:t> </a:t>
            </a:r>
            <a:r>
              <a:rPr lang="en-ID" dirty="0" err="1"/>
              <a:t>saat</a:t>
            </a:r>
            <a:r>
              <a:rPr lang="en-ID" dirty="0"/>
              <a:t> Israel </a:t>
            </a:r>
            <a:r>
              <a:rPr lang="en-ID" dirty="0" err="1"/>
              <a:t>menyerbu</a:t>
            </a:r>
            <a:r>
              <a:rPr lang="en-ID" dirty="0"/>
              <a:t> </a:t>
            </a:r>
            <a:r>
              <a:rPr lang="en-ID" dirty="0" err="1"/>
              <a:t>kota</a:t>
            </a:r>
            <a:r>
              <a:rPr lang="en-ID" dirty="0"/>
              <a:t> </a:t>
            </a:r>
            <a:r>
              <a:rPr lang="en-ID" dirty="0" err="1"/>
              <a:t>itu</a:t>
            </a:r>
            <a:r>
              <a:rPr lang="en-ID" dirty="0"/>
              <a:t>.</a:t>
            </a:r>
          </a:p>
          <a:p>
            <a:r>
              <a:rPr lang="en-ID" dirty="0"/>
              <a:t>Rahab </a:t>
            </a:r>
            <a:r>
              <a:rPr lang="en-ID" dirty="0" err="1"/>
              <a:t>menyatakan</a:t>
            </a:r>
            <a:r>
              <a:rPr lang="en-ID" dirty="0"/>
              <a:t> </a:t>
            </a:r>
            <a:r>
              <a:rPr lang="en-ID" dirty="0" err="1"/>
              <a:t>imannya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berkata</a:t>
            </a:r>
            <a:r>
              <a:rPr lang="en-ID" dirty="0"/>
              <a:t>:</a:t>
            </a:r>
          </a:p>
          <a:p>
            <a:r>
              <a:rPr lang="en-ID" i="1" dirty="0"/>
              <a:t>“Aku </a:t>
            </a:r>
            <a:r>
              <a:rPr lang="en-ID" i="1" dirty="0" err="1"/>
              <a:t>tahu</a:t>
            </a:r>
            <a:r>
              <a:rPr lang="en-ID" i="1" dirty="0"/>
              <a:t> </a:t>
            </a:r>
            <a:r>
              <a:rPr lang="en-ID" i="1" dirty="0" err="1"/>
              <a:t>bahwa</a:t>
            </a:r>
            <a:r>
              <a:rPr lang="en-ID" i="1" dirty="0"/>
              <a:t> Tuhan </a:t>
            </a:r>
            <a:r>
              <a:rPr lang="en-ID" i="1" dirty="0" err="1"/>
              <a:t>telah</a:t>
            </a:r>
            <a:r>
              <a:rPr lang="en-ID" i="1" dirty="0"/>
              <a:t> </a:t>
            </a:r>
            <a:r>
              <a:rPr lang="en-ID" i="1" dirty="0" err="1"/>
              <a:t>memberikan</a:t>
            </a:r>
            <a:r>
              <a:rPr lang="en-ID" i="1" dirty="0"/>
              <a:t> negeri </a:t>
            </a:r>
            <a:r>
              <a:rPr lang="en-ID" i="1" dirty="0" err="1"/>
              <a:t>ini</a:t>
            </a:r>
            <a:r>
              <a:rPr lang="en-ID" i="1" dirty="0"/>
              <a:t> </a:t>
            </a:r>
            <a:r>
              <a:rPr lang="en-ID" i="1" dirty="0" err="1"/>
              <a:t>kepadamu</a:t>
            </a:r>
            <a:r>
              <a:rPr lang="en-ID" i="1" dirty="0"/>
              <a:t>… </a:t>
            </a:r>
            <a:r>
              <a:rPr lang="en-ID" i="1" dirty="0" err="1"/>
              <a:t>sebab</a:t>
            </a:r>
            <a:r>
              <a:rPr lang="en-ID" i="1" dirty="0"/>
              <a:t> Tuhan, </a:t>
            </a:r>
            <a:r>
              <a:rPr lang="en-ID" i="1" dirty="0" err="1"/>
              <a:t>Allahmu</a:t>
            </a:r>
            <a:r>
              <a:rPr lang="en-ID" i="1" dirty="0"/>
              <a:t>, </a:t>
            </a:r>
            <a:r>
              <a:rPr lang="en-ID" i="1" dirty="0" err="1"/>
              <a:t>ialah</a:t>
            </a:r>
            <a:r>
              <a:rPr lang="en-ID" i="1" dirty="0"/>
              <a:t> Allah di </a:t>
            </a:r>
            <a:r>
              <a:rPr lang="en-ID" i="1" dirty="0" err="1"/>
              <a:t>langit</a:t>
            </a:r>
            <a:r>
              <a:rPr lang="en-ID" i="1" dirty="0"/>
              <a:t> di </a:t>
            </a:r>
            <a:r>
              <a:rPr lang="en-ID" i="1" dirty="0" err="1"/>
              <a:t>atas</a:t>
            </a:r>
            <a:r>
              <a:rPr lang="en-ID" i="1" dirty="0"/>
              <a:t> dan di </a:t>
            </a:r>
            <a:r>
              <a:rPr lang="en-ID" i="1" dirty="0" err="1"/>
              <a:t>bumi</a:t>
            </a:r>
            <a:r>
              <a:rPr lang="en-ID" i="1" dirty="0"/>
              <a:t> di </a:t>
            </a:r>
            <a:r>
              <a:rPr lang="en-ID" i="1" dirty="0" err="1"/>
              <a:t>bawah</a:t>
            </a:r>
            <a:r>
              <a:rPr lang="en-ID" i="1" dirty="0"/>
              <a:t>.”</a:t>
            </a:r>
            <a:r>
              <a:rPr lang="en-ID" dirty="0"/>
              <a:t> (</a:t>
            </a:r>
            <a:r>
              <a:rPr lang="en-ID" dirty="0" err="1"/>
              <a:t>Yosua</a:t>
            </a:r>
            <a:r>
              <a:rPr lang="en-ID" dirty="0"/>
              <a:t> 2:9–11)</a:t>
            </a:r>
          </a:p>
          <a:p>
            <a:r>
              <a:rPr lang="en-ID" dirty="0" err="1"/>
              <a:t>Pengakuan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b="1" dirty="0" err="1"/>
              <a:t>pernyataan</a:t>
            </a:r>
            <a:r>
              <a:rPr lang="en-ID" b="1" dirty="0"/>
              <a:t> </a:t>
            </a:r>
            <a:r>
              <a:rPr lang="en-ID" b="1" dirty="0" err="1"/>
              <a:t>iman</a:t>
            </a:r>
            <a:r>
              <a:rPr lang="en-ID" dirty="0"/>
              <a:t> </a:t>
            </a:r>
            <a:r>
              <a:rPr lang="en-ID" dirty="0" err="1"/>
              <a:t>luar</a:t>
            </a:r>
            <a:r>
              <a:rPr lang="en-ID" dirty="0"/>
              <a:t> </a:t>
            </a:r>
            <a:r>
              <a:rPr lang="en-ID" dirty="0" err="1"/>
              <a:t>biasa</a:t>
            </a:r>
            <a:r>
              <a:rPr lang="en-ID" dirty="0"/>
              <a:t> —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seorang</a:t>
            </a:r>
            <a:r>
              <a:rPr lang="en-ID" dirty="0"/>
              <a:t> </a:t>
            </a:r>
            <a:r>
              <a:rPr lang="en-ID" dirty="0" err="1"/>
              <a:t>perempuan</a:t>
            </a:r>
            <a:r>
              <a:rPr lang="en-ID" dirty="0"/>
              <a:t> non-Israel —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b="1" dirty="0"/>
              <a:t>Allah Israel </a:t>
            </a:r>
            <a:r>
              <a:rPr lang="en-ID" b="1" dirty="0" err="1"/>
              <a:t>adalah</a:t>
            </a:r>
            <a:r>
              <a:rPr lang="en-ID" b="1" dirty="0"/>
              <a:t> </a:t>
            </a:r>
            <a:r>
              <a:rPr lang="en-ID" b="1" dirty="0" err="1"/>
              <a:t>satu-satunya</a:t>
            </a:r>
            <a:r>
              <a:rPr lang="en-ID" b="1" dirty="0"/>
              <a:t> Allah yang </a:t>
            </a:r>
            <a:r>
              <a:rPr lang="en-ID" b="1" dirty="0" err="1"/>
              <a:t>benar</a:t>
            </a:r>
            <a:r>
              <a:rPr lang="en-ID" b="1" dirty="0"/>
              <a:t>.</a:t>
            </a:r>
            <a:endParaRPr lang="en-ID" dirty="0"/>
          </a:p>
          <a:p>
            <a:br>
              <a:rPr lang="en-ID" dirty="0"/>
            </a:br>
            <a:endParaRPr lang="en-ID" dirty="0"/>
          </a:p>
          <a:p>
            <a:r>
              <a:rPr lang="en-ID" b="1" dirty="0"/>
              <a:t>✨ </a:t>
            </a:r>
            <a:r>
              <a:rPr lang="en-ID" b="1" dirty="0" err="1"/>
              <a:t>Makna</a:t>
            </a:r>
            <a:r>
              <a:rPr lang="en-ID" b="1" dirty="0"/>
              <a:t> </a:t>
            </a:r>
            <a:r>
              <a:rPr lang="en-ID" b="1" dirty="0" err="1"/>
              <a:t>Teologis</a:t>
            </a:r>
            <a:endParaRPr lang="en-ID" b="1" dirty="0"/>
          </a:p>
          <a:p>
            <a:r>
              <a:rPr lang="en-ID" b="1" dirty="0"/>
              <a:t>Iman yang </a:t>
            </a:r>
            <a:r>
              <a:rPr lang="en-ID" b="1" dirty="0" err="1"/>
              <a:t>menyelamatkan</a:t>
            </a:r>
            <a:r>
              <a:rPr lang="en-ID" b="1" dirty="0"/>
              <a:t> </a:t>
            </a:r>
            <a:r>
              <a:rPr lang="en-ID" b="1" dirty="0" err="1"/>
              <a:t>disertai</a:t>
            </a:r>
            <a:r>
              <a:rPr lang="en-ID" b="1" dirty="0"/>
              <a:t> </a:t>
            </a:r>
            <a:r>
              <a:rPr lang="en-ID" b="1" dirty="0" err="1"/>
              <a:t>tindakan</a:t>
            </a:r>
            <a:r>
              <a:rPr lang="en-ID" b="1" dirty="0"/>
              <a:t> </a:t>
            </a:r>
            <a:r>
              <a:rPr lang="en-ID" b="1" dirty="0" err="1"/>
              <a:t>nyata</a:t>
            </a:r>
            <a:br>
              <a:rPr lang="en-ID" dirty="0"/>
            </a:br>
            <a:r>
              <a:rPr lang="en-ID" dirty="0"/>
              <a:t>Rahab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hanya</a:t>
            </a:r>
            <a:r>
              <a:rPr lang="en-ID" dirty="0"/>
              <a:t> “</a:t>
            </a:r>
            <a:r>
              <a:rPr lang="en-ID" dirty="0" err="1"/>
              <a:t>percaya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hati</a:t>
            </a:r>
            <a:r>
              <a:rPr lang="en-ID" dirty="0"/>
              <a:t>” — </a:t>
            </a:r>
            <a:r>
              <a:rPr lang="en-ID" dirty="0" err="1"/>
              <a:t>ia</a:t>
            </a:r>
            <a:r>
              <a:rPr lang="en-ID" dirty="0"/>
              <a:t> </a:t>
            </a:r>
            <a:r>
              <a:rPr lang="en-ID" dirty="0" err="1"/>
              <a:t>mengambil</a:t>
            </a:r>
            <a:r>
              <a:rPr lang="en-ID" dirty="0"/>
              <a:t> </a:t>
            </a:r>
            <a:r>
              <a:rPr lang="en-ID" dirty="0" err="1"/>
              <a:t>risiko</a:t>
            </a:r>
            <a:r>
              <a:rPr lang="en-ID" dirty="0"/>
              <a:t> </a:t>
            </a:r>
            <a:r>
              <a:rPr lang="en-ID" dirty="0" err="1"/>
              <a:t>besar</a:t>
            </a:r>
            <a:r>
              <a:rPr lang="en-ID" dirty="0"/>
              <a:t> </a:t>
            </a:r>
            <a:r>
              <a:rPr lang="en-ID" dirty="0" err="1"/>
              <a:t>menyembunyikan</a:t>
            </a:r>
            <a:r>
              <a:rPr lang="en-ID" dirty="0"/>
              <a:t> para </a:t>
            </a:r>
            <a:r>
              <a:rPr lang="en-ID" dirty="0" err="1"/>
              <a:t>pengintai</a:t>
            </a:r>
            <a:r>
              <a:rPr lang="en-ID" dirty="0"/>
              <a:t>.</a:t>
            </a:r>
            <a:br>
              <a:rPr lang="en-ID" dirty="0"/>
            </a:br>
            <a:r>
              <a:rPr lang="en-ID" dirty="0"/>
              <a:t>→ Iman </a:t>
            </a:r>
            <a:r>
              <a:rPr lang="en-ID" dirty="0" err="1"/>
              <a:t>sejati</a:t>
            </a:r>
            <a:r>
              <a:rPr lang="en-ID" dirty="0"/>
              <a:t> </a:t>
            </a:r>
            <a:r>
              <a:rPr lang="en-ID" dirty="0" err="1"/>
              <a:t>menuntun</a:t>
            </a:r>
            <a:r>
              <a:rPr lang="en-ID" dirty="0"/>
              <a:t> </a:t>
            </a:r>
            <a:r>
              <a:rPr lang="en-ID" dirty="0" err="1"/>
              <a:t>kepada</a:t>
            </a:r>
            <a:r>
              <a:rPr lang="en-ID" dirty="0"/>
              <a:t> </a:t>
            </a:r>
            <a:r>
              <a:rPr lang="en-ID" dirty="0" err="1"/>
              <a:t>tindakan</a:t>
            </a:r>
            <a:r>
              <a:rPr lang="en-ID" dirty="0"/>
              <a:t> </a:t>
            </a:r>
            <a:r>
              <a:rPr lang="en-ID" dirty="0" err="1"/>
              <a:t>ketaatan</a:t>
            </a:r>
            <a:r>
              <a:rPr lang="en-ID" dirty="0"/>
              <a:t> dan </a:t>
            </a:r>
            <a:r>
              <a:rPr lang="en-ID" dirty="0" err="1"/>
              <a:t>keberanian</a:t>
            </a:r>
            <a:r>
              <a:rPr lang="en-ID" dirty="0"/>
              <a:t>.</a:t>
            </a:r>
          </a:p>
          <a:p>
            <a:r>
              <a:rPr lang="en-ID" dirty="0" err="1"/>
              <a:t>Yakobus</a:t>
            </a:r>
            <a:r>
              <a:rPr lang="en-ID" dirty="0"/>
              <a:t> </a:t>
            </a:r>
            <a:r>
              <a:rPr lang="en-ID" dirty="0" err="1"/>
              <a:t>menulis</a:t>
            </a:r>
            <a:r>
              <a:rPr lang="en-ID" dirty="0"/>
              <a:t> </a:t>
            </a:r>
            <a:r>
              <a:rPr lang="en-ID" dirty="0" err="1"/>
              <a:t>hal</a:t>
            </a:r>
            <a:r>
              <a:rPr lang="en-ID" dirty="0"/>
              <a:t> </a:t>
            </a:r>
            <a:r>
              <a:rPr lang="en-ID" dirty="0" err="1"/>
              <a:t>serupa</a:t>
            </a:r>
            <a:r>
              <a:rPr lang="en-ID" dirty="0"/>
              <a:t>:</a:t>
            </a:r>
          </a:p>
          <a:p>
            <a:r>
              <a:rPr lang="en-ID" i="1" dirty="0"/>
              <a:t>“</a:t>
            </a:r>
            <a:r>
              <a:rPr lang="en-ID" i="1" dirty="0" err="1"/>
              <a:t>Demikian</a:t>
            </a:r>
            <a:r>
              <a:rPr lang="en-ID" i="1" dirty="0"/>
              <a:t> juga Rahab, </a:t>
            </a:r>
            <a:r>
              <a:rPr lang="en-ID" i="1" dirty="0" err="1"/>
              <a:t>pelacur</a:t>
            </a:r>
            <a:r>
              <a:rPr lang="en-ID" i="1" dirty="0"/>
              <a:t> </a:t>
            </a:r>
            <a:r>
              <a:rPr lang="en-ID" i="1" dirty="0" err="1"/>
              <a:t>itu</a:t>
            </a:r>
            <a:r>
              <a:rPr lang="en-ID" i="1" dirty="0"/>
              <a:t>, </a:t>
            </a:r>
            <a:r>
              <a:rPr lang="en-ID" i="1" dirty="0" err="1"/>
              <a:t>dibenarkan</a:t>
            </a:r>
            <a:r>
              <a:rPr lang="en-ID" i="1" dirty="0"/>
              <a:t> </a:t>
            </a:r>
            <a:r>
              <a:rPr lang="en-ID" i="1" dirty="0" err="1"/>
              <a:t>karena</a:t>
            </a:r>
            <a:r>
              <a:rPr lang="en-ID" i="1" dirty="0"/>
              <a:t> </a:t>
            </a:r>
            <a:r>
              <a:rPr lang="en-ID" i="1" dirty="0" err="1"/>
              <a:t>perbuatan-perbuatannya</a:t>
            </a:r>
            <a:r>
              <a:rPr lang="en-ID" i="1" dirty="0"/>
              <a:t>, </a:t>
            </a:r>
            <a:r>
              <a:rPr lang="en-ID" i="1" dirty="0" err="1"/>
              <a:t>ketika</a:t>
            </a:r>
            <a:r>
              <a:rPr lang="en-ID" i="1" dirty="0"/>
              <a:t> </a:t>
            </a:r>
            <a:r>
              <a:rPr lang="en-ID" i="1" dirty="0" err="1"/>
              <a:t>ia</a:t>
            </a:r>
            <a:r>
              <a:rPr lang="en-ID" i="1" dirty="0"/>
              <a:t> </a:t>
            </a:r>
            <a:r>
              <a:rPr lang="en-ID" i="1" dirty="0" err="1"/>
              <a:t>menyambut</a:t>
            </a:r>
            <a:r>
              <a:rPr lang="en-ID" i="1" dirty="0"/>
              <a:t> orang-orang </a:t>
            </a:r>
            <a:r>
              <a:rPr lang="en-ID" i="1" dirty="0" err="1"/>
              <a:t>itu</a:t>
            </a:r>
            <a:r>
              <a:rPr lang="en-ID" i="1" dirty="0"/>
              <a:t> dan </a:t>
            </a:r>
            <a:r>
              <a:rPr lang="en-ID" i="1" dirty="0" err="1"/>
              <a:t>menolong</a:t>
            </a:r>
            <a:r>
              <a:rPr lang="en-ID" i="1" dirty="0"/>
              <a:t> </a:t>
            </a:r>
            <a:r>
              <a:rPr lang="en-ID" i="1" dirty="0" err="1"/>
              <a:t>mereka</a:t>
            </a:r>
            <a:r>
              <a:rPr lang="en-ID" i="1" dirty="0"/>
              <a:t> </a:t>
            </a:r>
            <a:r>
              <a:rPr lang="en-ID" i="1" dirty="0" err="1"/>
              <a:t>pergi</a:t>
            </a:r>
            <a:r>
              <a:rPr lang="en-ID" i="1" dirty="0"/>
              <a:t> </a:t>
            </a:r>
            <a:r>
              <a:rPr lang="en-ID" i="1" dirty="0" err="1"/>
              <a:t>melalui</a:t>
            </a:r>
            <a:r>
              <a:rPr lang="en-ID" i="1" dirty="0"/>
              <a:t> </a:t>
            </a:r>
            <a:r>
              <a:rPr lang="en-ID" i="1" dirty="0" err="1"/>
              <a:t>jalan</a:t>
            </a:r>
            <a:r>
              <a:rPr lang="en-ID" i="1" dirty="0"/>
              <a:t> lain.”</a:t>
            </a:r>
            <a:r>
              <a:rPr lang="en-ID" dirty="0"/>
              <a:t> (</a:t>
            </a:r>
            <a:r>
              <a:rPr lang="en-ID" dirty="0" err="1"/>
              <a:t>Yakobus</a:t>
            </a:r>
            <a:r>
              <a:rPr lang="en-ID" dirty="0"/>
              <a:t> 2:25)</a:t>
            </a:r>
          </a:p>
          <a:p>
            <a:r>
              <a:rPr lang="en-ID" b="1" dirty="0"/>
              <a:t>Kasih </a:t>
            </a:r>
            <a:r>
              <a:rPr lang="en-ID" b="1" dirty="0" err="1"/>
              <a:t>karunia</a:t>
            </a:r>
            <a:r>
              <a:rPr lang="en-ID" b="1" dirty="0"/>
              <a:t> Allah yang </a:t>
            </a:r>
            <a:r>
              <a:rPr lang="en-ID" b="1" dirty="0" err="1"/>
              <a:t>melampaui</a:t>
            </a:r>
            <a:r>
              <a:rPr lang="en-ID" b="1" dirty="0"/>
              <a:t> batas</a:t>
            </a:r>
            <a:br>
              <a:rPr lang="en-ID" dirty="0"/>
            </a:br>
            <a:r>
              <a:rPr lang="en-ID" dirty="0"/>
              <a:t>Fakta </a:t>
            </a:r>
            <a:r>
              <a:rPr lang="en-ID" dirty="0" err="1"/>
              <a:t>bahwa</a:t>
            </a:r>
            <a:r>
              <a:rPr lang="en-ID" dirty="0"/>
              <a:t> Rahab — </a:t>
            </a:r>
            <a:r>
              <a:rPr lang="en-ID" dirty="0" err="1"/>
              <a:t>seorang</a:t>
            </a:r>
            <a:r>
              <a:rPr lang="en-ID" dirty="0"/>
              <a:t> </a:t>
            </a:r>
            <a:r>
              <a:rPr lang="en-ID" dirty="0" err="1"/>
              <a:t>pelacur</a:t>
            </a:r>
            <a:r>
              <a:rPr lang="en-ID" dirty="0"/>
              <a:t> dan orang Kanaan — </a:t>
            </a:r>
            <a:r>
              <a:rPr lang="en-ID" dirty="0" err="1"/>
              <a:t>dimasukkan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silsilah</a:t>
            </a:r>
            <a:r>
              <a:rPr lang="en-ID" dirty="0"/>
              <a:t> Mesias (Matius 1:5) </a:t>
            </a:r>
            <a:r>
              <a:rPr lang="en-ID" dirty="0" err="1"/>
              <a:t>menunjukkan</a:t>
            </a:r>
            <a:r>
              <a:rPr lang="en-ID" dirty="0"/>
              <a:t> </a:t>
            </a:r>
            <a:r>
              <a:rPr lang="en-ID" b="1" dirty="0" err="1"/>
              <a:t>luasnya</a:t>
            </a:r>
            <a:r>
              <a:rPr lang="en-ID" b="1" dirty="0"/>
              <a:t> </a:t>
            </a:r>
            <a:r>
              <a:rPr lang="en-ID" b="1" dirty="0" err="1"/>
              <a:t>kasih</a:t>
            </a:r>
            <a:r>
              <a:rPr lang="en-ID" b="1" dirty="0"/>
              <a:t> </a:t>
            </a:r>
            <a:r>
              <a:rPr lang="en-ID" b="1" dirty="0" err="1"/>
              <a:t>karunia</a:t>
            </a:r>
            <a:r>
              <a:rPr lang="en-ID" b="1" dirty="0"/>
              <a:t> Allah</a:t>
            </a:r>
            <a:r>
              <a:rPr lang="en-ID" dirty="0"/>
              <a:t>.</a:t>
            </a:r>
            <a:br>
              <a:rPr lang="en-ID" dirty="0"/>
            </a:br>
            <a:r>
              <a:rPr lang="en-ID" dirty="0"/>
              <a:t>→ Tuhan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menilai</a:t>
            </a:r>
            <a:r>
              <a:rPr lang="en-ID" dirty="0"/>
              <a:t> masa </a:t>
            </a:r>
            <a:r>
              <a:rPr lang="en-ID" dirty="0" err="1"/>
              <a:t>lalu</a:t>
            </a:r>
            <a:r>
              <a:rPr lang="en-ID" dirty="0"/>
              <a:t> </a:t>
            </a:r>
            <a:r>
              <a:rPr lang="en-ID" dirty="0" err="1"/>
              <a:t>seseorang</a:t>
            </a:r>
            <a:r>
              <a:rPr lang="en-ID" dirty="0"/>
              <a:t>, </a:t>
            </a:r>
            <a:r>
              <a:rPr lang="en-ID" dirty="0" err="1"/>
              <a:t>melainkan</a:t>
            </a:r>
            <a:r>
              <a:rPr lang="en-ID" dirty="0"/>
              <a:t> </a:t>
            </a:r>
            <a:r>
              <a:rPr lang="en-ID" dirty="0" err="1"/>
              <a:t>hati</a:t>
            </a:r>
            <a:r>
              <a:rPr lang="en-ID" dirty="0"/>
              <a:t> yang </a:t>
            </a:r>
            <a:r>
              <a:rPr lang="en-ID" dirty="0" err="1"/>
              <a:t>percaya</a:t>
            </a:r>
            <a:r>
              <a:rPr lang="en-ID" dirty="0"/>
              <a:t> dan </a:t>
            </a:r>
            <a:r>
              <a:rPr lang="en-ID" dirty="0" err="1"/>
              <a:t>bertobat</a:t>
            </a:r>
            <a:r>
              <a:rPr lang="en-ID" dirty="0"/>
              <a:t>.</a:t>
            </a:r>
          </a:p>
          <a:p>
            <a:r>
              <a:rPr lang="en-ID" b="1" dirty="0"/>
              <a:t>Iman yang </a:t>
            </a:r>
            <a:r>
              <a:rPr lang="en-ID" b="1" dirty="0" err="1"/>
              <a:t>berani</a:t>
            </a:r>
            <a:r>
              <a:rPr lang="en-ID" b="1" dirty="0"/>
              <a:t> di </a:t>
            </a:r>
            <a:r>
              <a:rPr lang="en-ID" b="1" dirty="0" err="1"/>
              <a:t>tengah</a:t>
            </a:r>
            <a:r>
              <a:rPr lang="en-ID" b="1" dirty="0"/>
              <a:t> </a:t>
            </a:r>
            <a:r>
              <a:rPr lang="en-ID" b="1" dirty="0" err="1"/>
              <a:t>kebinasaan</a:t>
            </a:r>
            <a:br>
              <a:rPr lang="en-ID" dirty="0"/>
            </a:br>
            <a:r>
              <a:rPr lang="en-ID" dirty="0" err="1"/>
              <a:t>Seluruh</a:t>
            </a:r>
            <a:r>
              <a:rPr lang="en-ID" dirty="0"/>
              <a:t> </a:t>
            </a:r>
            <a:r>
              <a:rPr lang="en-ID" dirty="0" err="1"/>
              <a:t>Yerikho</a:t>
            </a:r>
            <a:r>
              <a:rPr lang="en-ID" dirty="0"/>
              <a:t> </a:t>
            </a:r>
            <a:r>
              <a:rPr lang="en-ID" dirty="0" err="1"/>
              <a:t>sedang</a:t>
            </a:r>
            <a:r>
              <a:rPr lang="en-ID" dirty="0"/>
              <a:t> </a:t>
            </a:r>
            <a:r>
              <a:rPr lang="en-ID" dirty="0" err="1"/>
              <a:t>menuju</a:t>
            </a:r>
            <a:r>
              <a:rPr lang="en-ID" dirty="0"/>
              <a:t> </a:t>
            </a:r>
            <a:r>
              <a:rPr lang="en-ID" dirty="0" err="1"/>
              <a:t>kehancuran</a:t>
            </a:r>
            <a:r>
              <a:rPr lang="en-ID" dirty="0"/>
              <a:t>, </a:t>
            </a:r>
            <a:r>
              <a:rPr lang="en-ID" dirty="0" err="1"/>
              <a:t>tapi</a:t>
            </a:r>
            <a:r>
              <a:rPr lang="en-ID" dirty="0"/>
              <a:t> Rahab </a:t>
            </a:r>
            <a:r>
              <a:rPr lang="en-ID" dirty="0" err="1"/>
              <a:t>percaya</a:t>
            </a:r>
            <a:r>
              <a:rPr lang="en-ID" dirty="0"/>
              <a:t> </a:t>
            </a:r>
            <a:r>
              <a:rPr lang="en-ID" dirty="0" err="1"/>
              <a:t>kepada</a:t>
            </a:r>
            <a:r>
              <a:rPr lang="en-ID" dirty="0"/>
              <a:t> Allah yang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ia</a:t>
            </a:r>
            <a:r>
              <a:rPr lang="en-ID" dirty="0"/>
              <a:t> </a:t>
            </a:r>
            <a:r>
              <a:rPr lang="en-ID" dirty="0" err="1"/>
              <a:t>kenal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langsung</a:t>
            </a:r>
            <a:r>
              <a:rPr lang="en-ID" dirty="0"/>
              <a:t>. </a:t>
            </a:r>
            <a:r>
              <a:rPr lang="en-ID" dirty="0" err="1"/>
              <a:t>Ia</a:t>
            </a:r>
            <a:r>
              <a:rPr lang="en-ID" dirty="0"/>
              <a:t> </a:t>
            </a:r>
            <a:r>
              <a:rPr lang="en-ID" dirty="0" err="1"/>
              <a:t>bertindak</a:t>
            </a:r>
            <a:r>
              <a:rPr lang="en-ID" dirty="0"/>
              <a:t> </a:t>
            </a:r>
            <a:r>
              <a:rPr lang="en-ID" dirty="0" err="1"/>
              <a:t>berdasarkan</a:t>
            </a:r>
            <a:r>
              <a:rPr lang="en-ID" dirty="0"/>
              <a:t> </a:t>
            </a:r>
            <a:r>
              <a:rPr lang="en-ID" dirty="0" err="1"/>
              <a:t>berita</a:t>
            </a:r>
            <a:r>
              <a:rPr lang="en-ID" dirty="0"/>
              <a:t> yang </a:t>
            </a:r>
            <a:r>
              <a:rPr lang="en-ID" dirty="0" err="1"/>
              <a:t>ia</a:t>
            </a:r>
            <a:r>
              <a:rPr lang="en-ID" dirty="0"/>
              <a:t> </a:t>
            </a:r>
            <a:r>
              <a:rPr lang="en-ID" dirty="0" err="1"/>
              <a:t>dengar</a:t>
            </a:r>
            <a:r>
              <a:rPr lang="en-ID" dirty="0"/>
              <a:t>, </a:t>
            </a:r>
            <a:r>
              <a:rPr lang="en-ID" dirty="0" err="1"/>
              <a:t>bukan</a:t>
            </a:r>
            <a:r>
              <a:rPr lang="en-ID" dirty="0"/>
              <a:t> </a:t>
            </a:r>
            <a:r>
              <a:rPr lang="en-ID" dirty="0" err="1"/>
              <a:t>bukti</a:t>
            </a:r>
            <a:r>
              <a:rPr lang="en-ID" dirty="0"/>
              <a:t> yang </a:t>
            </a:r>
            <a:r>
              <a:rPr lang="en-ID" dirty="0" err="1"/>
              <a:t>ia</a:t>
            </a:r>
            <a:r>
              <a:rPr lang="en-ID" dirty="0"/>
              <a:t> </a:t>
            </a:r>
            <a:r>
              <a:rPr lang="en-ID" dirty="0" err="1"/>
              <a:t>lihat</a:t>
            </a:r>
            <a:r>
              <a:rPr lang="en-ID" dirty="0"/>
              <a:t> (</a:t>
            </a:r>
            <a:r>
              <a:rPr lang="en-ID" dirty="0" err="1"/>
              <a:t>Ibrani</a:t>
            </a:r>
            <a:r>
              <a:rPr lang="en-ID" dirty="0"/>
              <a:t> 11:1).</a:t>
            </a:r>
          </a:p>
          <a:p>
            <a:endParaRPr lang="en-ID" dirty="0"/>
          </a:p>
          <a:p>
            <a:r>
              <a:rPr lang="en-ID" b="1" dirty="0"/>
              <a:t>💡 Pelajaran Rohani</a:t>
            </a:r>
          </a:p>
          <a:p>
            <a:r>
              <a:rPr lang="en-ID" b="1" dirty="0"/>
              <a:t>Tidak </a:t>
            </a:r>
            <a:r>
              <a:rPr lang="en-ID" b="1" dirty="0" err="1"/>
              <a:t>ada</a:t>
            </a:r>
            <a:r>
              <a:rPr lang="en-ID" b="1" dirty="0"/>
              <a:t> masa </a:t>
            </a:r>
            <a:r>
              <a:rPr lang="en-ID" b="1" dirty="0" err="1"/>
              <a:t>lalu</a:t>
            </a:r>
            <a:r>
              <a:rPr lang="en-ID" b="1" dirty="0"/>
              <a:t> yang </a:t>
            </a:r>
            <a:r>
              <a:rPr lang="en-ID" b="1" dirty="0" err="1"/>
              <a:t>terlalu</a:t>
            </a:r>
            <a:r>
              <a:rPr lang="en-ID" b="1" dirty="0"/>
              <a:t> </a:t>
            </a:r>
            <a:r>
              <a:rPr lang="en-ID" b="1" dirty="0" err="1"/>
              <a:t>gelap</a:t>
            </a:r>
            <a:r>
              <a:rPr lang="en-ID" b="1" dirty="0"/>
              <a:t> </a:t>
            </a:r>
            <a:r>
              <a:rPr lang="en-ID" b="1" dirty="0" err="1"/>
              <a:t>bagi</a:t>
            </a:r>
            <a:r>
              <a:rPr lang="en-ID" b="1" dirty="0"/>
              <a:t> </a:t>
            </a:r>
            <a:r>
              <a:rPr lang="en-ID" b="1" dirty="0" err="1"/>
              <a:t>kasih</a:t>
            </a:r>
            <a:r>
              <a:rPr lang="en-ID" b="1" dirty="0"/>
              <a:t> </a:t>
            </a:r>
            <a:r>
              <a:rPr lang="en-ID" b="1" dirty="0" err="1"/>
              <a:t>karunia</a:t>
            </a:r>
            <a:r>
              <a:rPr lang="en-ID" b="1" dirty="0"/>
              <a:t> Allah.</a:t>
            </a:r>
            <a:br>
              <a:rPr lang="en-ID" dirty="0"/>
            </a:br>
            <a:r>
              <a:rPr lang="en-ID" dirty="0"/>
              <a:t>Rahab </a:t>
            </a:r>
            <a:r>
              <a:rPr lang="en-ID" dirty="0" err="1"/>
              <a:t>menunjukkan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asal-usul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dosa masa </a:t>
            </a:r>
            <a:r>
              <a:rPr lang="en-ID" dirty="0" err="1"/>
              <a:t>lalu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membatasi</a:t>
            </a:r>
            <a:r>
              <a:rPr lang="en-ID" dirty="0"/>
              <a:t> </a:t>
            </a:r>
            <a:r>
              <a:rPr lang="en-ID" dirty="0" err="1"/>
              <a:t>kasih</a:t>
            </a:r>
            <a:r>
              <a:rPr lang="en-ID" dirty="0"/>
              <a:t> Tuhan </a:t>
            </a:r>
            <a:r>
              <a:rPr lang="en-ID" dirty="0" err="1"/>
              <a:t>bagi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 yang </a:t>
            </a:r>
            <a:r>
              <a:rPr lang="en-ID" dirty="0" err="1"/>
              <a:t>percaya</a:t>
            </a:r>
            <a:r>
              <a:rPr lang="en-ID" dirty="0"/>
              <a:t>.</a:t>
            </a:r>
          </a:p>
          <a:p>
            <a:r>
              <a:rPr lang="en-ID" b="1" dirty="0"/>
              <a:t>Iman </a:t>
            </a:r>
            <a:r>
              <a:rPr lang="en-ID" b="1" dirty="0" err="1"/>
              <a:t>sejati</a:t>
            </a:r>
            <a:r>
              <a:rPr lang="en-ID" b="1" dirty="0"/>
              <a:t> </a:t>
            </a:r>
            <a:r>
              <a:rPr lang="en-ID" b="1" dirty="0" err="1"/>
              <a:t>menghasilkan</a:t>
            </a:r>
            <a:r>
              <a:rPr lang="en-ID" b="1" dirty="0"/>
              <a:t> </a:t>
            </a:r>
            <a:r>
              <a:rPr lang="en-ID" b="1" dirty="0" err="1"/>
              <a:t>keberanian</a:t>
            </a:r>
            <a:r>
              <a:rPr lang="en-ID" b="1" dirty="0"/>
              <a:t> moral.</a:t>
            </a:r>
            <a:br>
              <a:rPr lang="en-ID" dirty="0"/>
            </a:br>
            <a:r>
              <a:rPr lang="en-ID" dirty="0" err="1"/>
              <a:t>Kadang</a:t>
            </a:r>
            <a:r>
              <a:rPr lang="en-ID" dirty="0"/>
              <a:t> </a:t>
            </a:r>
            <a:r>
              <a:rPr lang="en-ID" dirty="0" err="1"/>
              <a:t>iman</a:t>
            </a:r>
            <a:r>
              <a:rPr lang="en-ID" dirty="0"/>
              <a:t> </a:t>
            </a:r>
            <a:r>
              <a:rPr lang="en-ID" dirty="0" err="1"/>
              <a:t>menuntut</a:t>
            </a:r>
            <a:r>
              <a:rPr lang="en-ID" dirty="0"/>
              <a:t> </a:t>
            </a:r>
            <a:r>
              <a:rPr lang="en-ID" dirty="0" err="1"/>
              <a:t>kita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berdiri</a:t>
            </a:r>
            <a:r>
              <a:rPr lang="en-ID" dirty="0"/>
              <a:t> di </a:t>
            </a:r>
            <a:r>
              <a:rPr lang="en-ID" dirty="0" err="1"/>
              <a:t>sisi</a:t>
            </a:r>
            <a:r>
              <a:rPr lang="en-ID" dirty="0"/>
              <a:t> yang </a:t>
            </a:r>
            <a:r>
              <a:rPr lang="en-ID" dirty="0" err="1"/>
              <a:t>tampak</a:t>
            </a:r>
            <a:r>
              <a:rPr lang="en-ID" dirty="0"/>
              <a:t> “</a:t>
            </a:r>
            <a:r>
              <a:rPr lang="en-ID" dirty="0" err="1"/>
              <a:t>berbahaya</a:t>
            </a:r>
            <a:r>
              <a:rPr lang="en-ID" dirty="0"/>
              <a:t>” — </a:t>
            </a:r>
            <a:r>
              <a:rPr lang="en-ID" dirty="0" err="1"/>
              <a:t>seperti</a:t>
            </a:r>
            <a:r>
              <a:rPr lang="en-ID" dirty="0"/>
              <a:t> Rahab </a:t>
            </a:r>
            <a:r>
              <a:rPr lang="en-ID" dirty="0" err="1"/>
              <a:t>melawan</a:t>
            </a:r>
            <a:r>
              <a:rPr lang="en-ID" dirty="0"/>
              <a:t> </a:t>
            </a:r>
            <a:r>
              <a:rPr lang="en-ID" dirty="0" err="1"/>
              <a:t>perintah</a:t>
            </a:r>
            <a:r>
              <a:rPr lang="en-ID" dirty="0"/>
              <a:t> raja </a:t>
            </a:r>
            <a:r>
              <a:rPr lang="en-ID" dirty="0" err="1"/>
              <a:t>Yerikho</a:t>
            </a:r>
            <a:r>
              <a:rPr lang="en-ID" dirty="0"/>
              <a:t> demi </a:t>
            </a:r>
            <a:r>
              <a:rPr lang="en-ID" dirty="0" err="1"/>
              <a:t>kehendak</a:t>
            </a:r>
            <a:r>
              <a:rPr lang="en-ID" dirty="0"/>
              <a:t> Allah.</a:t>
            </a:r>
          </a:p>
          <a:p>
            <a:r>
              <a:rPr lang="en-ID" b="1" dirty="0"/>
              <a:t>Allah </a:t>
            </a:r>
            <a:r>
              <a:rPr lang="en-ID" b="1" dirty="0" err="1"/>
              <a:t>bekerja</a:t>
            </a:r>
            <a:r>
              <a:rPr lang="en-ID" b="1" dirty="0"/>
              <a:t> </a:t>
            </a:r>
            <a:r>
              <a:rPr lang="en-ID" b="1" dirty="0" err="1"/>
              <a:t>melalui</a:t>
            </a:r>
            <a:r>
              <a:rPr lang="en-ID" b="1" dirty="0"/>
              <a:t> orang-orang yang </a:t>
            </a:r>
            <a:r>
              <a:rPr lang="en-ID" b="1" dirty="0" err="1"/>
              <a:t>tak</a:t>
            </a:r>
            <a:r>
              <a:rPr lang="en-ID" b="1" dirty="0"/>
              <a:t> </a:t>
            </a:r>
            <a:r>
              <a:rPr lang="en-ID" b="1" dirty="0" err="1"/>
              <a:t>terduga</a:t>
            </a:r>
            <a:r>
              <a:rPr lang="en-ID" b="1" dirty="0"/>
              <a:t>.</a:t>
            </a:r>
            <a:br>
              <a:rPr lang="en-ID" dirty="0"/>
            </a:br>
            <a:r>
              <a:rPr lang="en-ID" dirty="0"/>
              <a:t>Dalam </a:t>
            </a:r>
            <a:r>
              <a:rPr lang="en-ID" dirty="0" err="1"/>
              <a:t>rencana</a:t>
            </a:r>
            <a:r>
              <a:rPr lang="en-ID" dirty="0"/>
              <a:t> </a:t>
            </a:r>
            <a:r>
              <a:rPr lang="en-ID" dirty="0" err="1"/>
              <a:t>keselamatan</a:t>
            </a:r>
            <a:r>
              <a:rPr lang="en-ID" dirty="0"/>
              <a:t>, Allah </a:t>
            </a:r>
            <a:r>
              <a:rPr lang="en-ID" dirty="0" err="1"/>
              <a:t>memakai</a:t>
            </a:r>
            <a:r>
              <a:rPr lang="en-ID" dirty="0"/>
              <a:t> orang yang </a:t>
            </a:r>
            <a:r>
              <a:rPr lang="en-ID" dirty="0" err="1"/>
              <a:t>sering</a:t>
            </a:r>
            <a:r>
              <a:rPr lang="en-ID" dirty="0"/>
              <a:t> </a:t>
            </a:r>
            <a:r>
              <a:rPr lang="en-ID" dirty="0" err="1"/>
              <a:t>diremehkan</a:t>
            </a:r>
            <a:r>
              <a:rPr lang="en-ID" dirty="0"/>
              <a:t> dunia.</a:t>
            </a:r>
          </a:p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052ECB-1C5E-446C-ABD0-DAAD39CE6D1C}" type="slidenum">
              <a:rPr lang="en-ID" smtClean="0"/>
              <a:t>7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90917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Dalam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cerita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dua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mata-mata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dikirim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bukan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12.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Tampaknya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tidak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alasan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khusus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untuk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perubahan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tetapi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itu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bisa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terkait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dengan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episode Kadesh Barnea, di mana dua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mata-mata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harus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menghadapi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sepuluh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orang yang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tidak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percaya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Meskipun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beberapa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kesamaan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antara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dua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akun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mata-mata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perbedaannya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bahkan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lebih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mencolok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Pertama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kedua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mata-mata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itu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tidak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membawa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bukti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bahwa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tanah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itu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bagus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kali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Kedua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tidak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penyebutan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pencarian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luas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tanah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tersebut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Ketiga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mereka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menghabiskan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lebih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banyak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waktu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bersembunyi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daripada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memata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-matai.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Akhirnya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tidak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laporan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tentang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tanah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mengenai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karakteristik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umumnya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atau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tantangan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dalam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menundukkannya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Para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mata-mata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hanya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menyatakan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“ '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Sesungguh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Tuhan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telah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menyerahkan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seluruh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negeri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tangan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kita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 ” (Yos. 2:24, NKJV). Apa yang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memberi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mereka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kepercayaan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diri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seperti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itu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Satu-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satunya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hal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mereka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miliki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adalah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jaminan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Rahab. Para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mata-mata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pada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dasarnya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mengulangi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kepada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Yosua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Rahab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katakan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kepada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mereka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"'Aku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tahu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bahwa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Tuhan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telah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memberikan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tanah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itu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kepadamu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bahwa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terormu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telah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menimpa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kami, dan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bahwa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semua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penduduk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negeri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itu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lemah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karena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kamu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 " (Yos. 2:9, NKJV). Kata-kata Rahab, pada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gilirannya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menggemakan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kata-kata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Yosua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dan Kaleb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dalam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Bilangan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14:8: “ 'Dia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. . .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memberikannya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kepada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kita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 ” (NKJV).</a:t>
            </a:r>
          </a:p>
          <a:p>
            <a:endParaRPr lang="en-ID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Generasi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pertama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tidak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percaya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terlepas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dari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telah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mereka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lihat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Namun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generasi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baru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percaya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berdasarkan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mereka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dengar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dari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seorang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pelacur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“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Tokoh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kunci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dalam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pelarian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mereka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dan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pengetahuan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mereka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tentang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tanah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dan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penduduknya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adalah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pelacur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Rahab. . . . Dia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adalah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penyelamat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dan oracle.”—Phyllis A. Bird, "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Pelacur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sebagai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Pahlawan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Seni Narasi dan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Asumsi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Sosial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dalam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Tiga Teks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Perjanjian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Lama," Semeia 46 (1989),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hal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127.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Dinamika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menunjukkan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bahwa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40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tahun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padang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pasir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mengajarkan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orang Israel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kemampuan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paling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kuat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dapat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mereka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kembangkan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percaya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kepada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Yahweh.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Kemampuan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membuat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mereka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terkalahkan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sebelum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musuh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mereka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paling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tangguh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052ECB-1C5E-446C-ABD0-DAAD39CE6D1C}" type="slidenum">
              <a:rPr lang="en-ID" smtClean="0"/>
              <a:t>8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1059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dirty="0"/>
              <a:t>6. </a:t>
            </a:r>
            <a:r>
              <a:rPr lang="en-ID" b="1" dirty="0" err="1"/>
              <a:t>Perkemahan</a:t>
            </a:r>
            <a:r>
              <a:rPr lang="en-ID" b="1" dirty="0"/>
              <a:t> di Gilgal. </a:t>
            </a:r>
            <a:r>
              <a:rPr lang="en-ID" dirty="0" err="1"/>
              <a:t>Bangsa</a:t>
            </a:r>
            <a:r>
              <a:rPr lang="en-ID" dirty="0"/>
              <a:t> Israel </a:t>
            </a:r>
            <a:r>
              <a:rPr lang="en-ID" dirty="0" err="1"/>
              <a:t>kembali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</a:t>
            </a:r>
            <a:r>
              <a:rPr lang="en-ID" dirty="0" err="1"/>
              <a:t>perkemahan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 </a:t>
            </a:r>
            <a:r>
              <a:rPr lang="en-ID" dirty="0" err="1"/>
              <a:t>sebelumnya</a:t>
            </a:r>
            <a:r>
              <a:rPr lang="en-ID" dirty="0"/>
              <a:t> di Gilgal </a:t>
            </a:r>
            <a:r>
              <a:rPr lang="en-ID" dirty="0" err="1"/>
              <a:t>dekat</a:t>
            </a:r>
            <a:r>
              <a:rPr lang="en-ID" dirty="0"/>
              <a:t> </a:t>
            </a:r>
            <a:r>
              <a:rPr lang="en-ID" dirty="0" err="1"/>
              <a:t>Yerikho</a:t>
            </a:r>
            <a:r>
              <a:rPr lang="en-ID" dirty="0"/>
              <a:t>, dan </a:t>
            </a:r>
            <a:r>
              <a:rPr lang="en-ID" dirty="0" err="1"/>
              <a:t>bukan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"Gilgal" </a:t>
            </a:r>
            <a:r>
              <a:rPr lang="en-ID" dirty="0" err="1"/>
              <a:t>baru</a:t>
            </a:r>
            <a:r>
              <a:rPr lang="en-ID" dirty="0"/>
              <a:t> di </a:t>
            </a:r>
            <a:r>
              <a:rPr lang="en-ID" dirty="0" err="1"/>
              <a:t>dekat</a:t>
            </a:r>
            <a:r>
              <a:rPr lang="en-ID" dirty="0"/>
              <a:t> </a:t>
            </a:r>
            <a:r>
              <a:rPr lang="en-ID" dirty="0" err="1"/>
              <a:t>Sikhem</a:t>
            </a:r>
            <a:r>
              <a:rPr lang="en-ID" dirty="0"/>
              <a:t> </a:t>
            </a:r>
            <a:r>
              <a:rPr lang="en-ID" dirty="0" err="1"/>
              <a:t>seperti</a:t>
            </a:r>
            <a:r>
              <a:rPr lang="en-ID" dirty="0"/>
              <a:t> yang </a:t>
            </a:r>
            <a:r>
              <a:rPr lang="en-ID" dirty="0" err="1"/>
              <a:t>diperkirakan</a:t>
            </a:r>
            <a:r>
              <a:rPr lang="en-ID" dirty="0"/>
              <a:t> </a:t>
            </a:r>
            <a:r>
              <a:rPr lang="en-ID" dirty="0" err="1"/>
              <a:t>beberapa</a:t>
            </a:r>
            <a:r>
              <a:rPr lang="en-ID" dirty="0"/>
              <a:t> orang (</a:t>
            </a:r>
            <a:r>
              <a:rPr lang="en-ID" dirty="0" err="1"/>
              <a:t>lihat</a:t>
            </a:r>
            <a:r>
              <a:rPr lang="en-ID" dirty="0"/>
              <a:t> </a:t>
            </a:r>
            <a:r>
              <a:rPr lang="en-ID" dirty="0" err="1"/>
              <a:t>hlm</a:t>
            </a:r>
            <a:r>
              <a:rPr lang="en-ID" dirty="0"/>
              <a:t>. 505 dan 2 Raja-raja 2:1). Pasal 9:17 </a:t>
            </a:r>
            <a:r>
              <a:rPr lang="en-ID" dirty="0" err="1"/>
              <a:t>menyatakan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Israel </a:t>
            </a:r>
            <a:r>
              <a:rPr lang="en-ID" dirty="0" err="1"/>
              <a:t>tiba</a:t>
            </a:r>
            <a:r>
              <a:rPr lang="en-ID" dirty="0"/>
              <a:t> di </a:t>
            </a:r>
            <a:r>
              <a:rPr lang="en-ID" dirty="0" err="1"/>
              <a:t>kota</a:t>
            </a:r>
            <a:r>
              <a:rPr lang="en-ID" dirty="0"/>
              <a:t> Gibeon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perkemahan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 di Gilgal pada </a:t>
            </a:r>
            <a:r>
              <a:rPr lang="en-ID" dirty="0" err="1"/>
              <a:t>hari</a:t>
            </a:r>
            <a:r>
              <a:rPr lang="en-ID" dirty="0"/>
              <a:t> </a:t>
            </a:r>
            <a:r>
              <a:rPr lang="en-ID" dirty="0" err="1"/>
              <a:t>ketiga</a:t>
            </a:r>
            <a:r>
              <a:rPr lang="en-ID" dirty="0"/>
              <a:t>. </a:t>
            </a:r>
            <a:r>
              <a:rPr lang="en-ID" dirty="0" err="1"/>
              <a:t>Namun</a:t>
            </a:r>
            <a:r>
              <a:rPr lang="en-ID" dirty="0"/>
              <a:t>, </a:t>
            </a:r>
            <a:r>
              <a:rPr lang="en-ID" dirty="0" err="1"/>
              <a:t>Sikhem</a:t>
            </a:r>
            <a:r>
              <a:rPr lang="en-ID" dirty="0"/>
              <a:t> </a:t>
            </a:r>
            <a:r>
              <a:rPr lang="en-ID" dirty="0" err="1"/>
              <a:t>hanya</a:t>
            </a:r>
            <a:r>
              <a:rPr lang="en-ID" dirty="0"/>
              <a:t> </a:t>
            </a:r>
            <a:r>
              <a:rPr lang="en-ID" dirty="0" err="1"/>
              <a:t>berjarak</a:t>
            </a:r>
            <a:r>
              <a:rPr lang="en-ID" dirty="0"/>
              <a:t> </a:t>
            </a:r>
            <a:r>
              <a:rPr lang="en-ID" dirty="0" err="1"/>
              <a:t>dekat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Gibeon, dan </a:t>
            </a:r>
            <a:r>
              <a:rPr lang="en-ID" dirty="0" err="1"/>
              <a:t>perjalanan</a:t>
            </a:r>
            <a:r>
              <a:rPr lang="en-ID" dirty="0"/>
              <a:t> </a:t>
            </a:r>
            <a:r>
              <a:rPr lang="en-ID" dirty="0" err="1"/>
              <a:t>tersebut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memakan</a:t>
            </a:r>
            <a:r>
              <a:rPr lang="en-ID" dirty="0"/>
              <a:t> </a:t>
            </a:r>
            <a:r>
              <a:rPr lang="en-ID" dirty="0" err="1"/>
              <a:t>waktu</a:t>
            </a:r>
            <a:r>
              <a:rPr lang="en-ID" dirty="0"/>
              <a:t> </a:t>
            </a:r>
            <a:r>
              <a:rPr lang="en-ID" dirty="0" err="1"/>
              <a:t>tiga</a:t>
            </a:r>
            <a:r>
              <a:rPr lang="en-ID" dirty="0"/>
              <a:t> </a:t>
            </a:r>
            <a:r>
              <a:rPr lang="en-ID" dirty="0" err="1"/>
              <a:t>hari</a:t>
            </a:r>
            <a:r>
              <a:rPr lang="en-ID" dirty="0"/>
              <a:t>. </a:t>
            </a:r>
            <a:r>
              <a:rPr lang="en-ID" dirty="0" err="1"/>
              <a:t>Ungkapan</a:t>
            </a:r>
            <a:r>
              <a:rPr lang="en-ID" dirty="0"/>
              <a:t>, "</a:t>
            </a:r>
            <a:r>
              <a:rPr lang="en-ID" dirty="0" err="1"/>
              <a:t>Yosua</a:t>
            </a:r>
            <a:r>
              <a:rPr lang="en-ID" dirty="0"/>
              <a:t> naik" (</a:t>
            </a:r>
            <a:r>
              <a:rPr lang="en-ID" dirty="0" err="1"/>
              <a:t>pasal</a:t>
            </a:r>
            <a:r>
              <a:rPr lang="en-ID" dirty="0"/>
              <a:t> 10:7), </a:t>
            </a:r>
            <a:r>
              <a:rPr lang="en-ID" dirty="0" err="1"/>
              <a:t>sekali</a:t>
            </a:r>
            <a:r>
              <a:rPr lang="en-ID" dirty="0"/>
              <a:t> </a:t>
            </a:r>
            <a:r>
              <a:rPr lang="en-ID" dirty="0" err="1"/>
              <a:t>lagi</a:t>
            </a:r>
            <a:r>
              <a:rPr lang="en-ID" dirty="0"/>
              <a:t> </a:t>
            </a:r>
            <a:r>
              <a:rPr lang="en-ID" dirty="0" err="1"/>
              <a:t>menunjukkan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perkemahan</a:t>
            </a:r>
            <a:r>
              <a:rPr lang="en-ID" dirty="0"/>
              <a:t> Israel </a:t>
            </a:r>
            <a:r>
              <a:rPr lang="en-ID" dirty="0" err="1"/>
              <a:t>berada</a:t>
            </a:r>
            <a:r>
              <a:rPr lang="en-ID" dirty="0"/>
              <a:t> di </a:t>
            </a:r>
            <a:r>
              <a:rPr lang="en-ID" dirty="0" err="1"/>
              <a:t>lembah</a:t>
            </a:r>
            <a:r>
              <a:rPr lang="en-ID" dirty="0"/>
              <a:t> Yordan.</a:t>
            </a:r>
          </a:p>
          <a:p>
            <a:endParaRPr lang="en-ID" dirty="0"/>
          </a:p>
          <a:p>
            <a:r>
              <a:rPr lang="en-ID" dirty="0"/>
              <a:t>Francis D. Nichol, The Seventh-day Adventist Bible Commentary: The Holy Bible With Exegetical and Expository Comment., Commentary Reference Series (Washington, D.C.: Review and Herald Publishing Association, 1978), </a:t>
            </a:r>
            <a:r>
              <a:rPr lang="en-ID" dirty="0" err="1"/>
              <a:t>Yosua</a:t>
            </a:r>
            <a:r>
              <a:rPr lang="en-ID" dirty="0"/>
              <a:t> 9:6.</a:t>
            </a:r>
          </a:p>
          <a:p>
            <a:endParaRPr lang="en-ID" dirty="0"/>
          </a:p>
          <a:p>
            <a:r>
              <a:rPr lang="en-ID" b="1" dirty="0"/>
              <a:t>🕊️ </a:t>
            </a:r>
            <a:r>
              <a:rPr lang="en-ID" b="1" dirty="0" err="1"/>
              <a:t>Konteks</a:t>
            </a:r>
            <a:r>
              <a:rPr lang="en-ID" b="1" dirty="0"/>
              <a:t> </a:t>
            </a:r>
            <a:r>
              <a:rPr lang="en-ID" b="1" dirty="0" err="1"/>
              <a:t>Historis</a:t>
            </a:r>
            <a:endParaRPr lang="en-ID" b="1" dirty="0"/>
          </a:p>
          <a:p>
            <a:r>
              <a:rPr lang="en-ID" dirty="0"/>
              <a:t>Ayat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menceritakan</a:t>
            </a:r>
            <a:r>
              <a:rPr lang="en-ID" dirty="0"/>
              <a:t> </a:t>
            </a:r>
            <a:r>
              <a:rPr lang="en-ID" dirty="0" err="1"/>
              <a:t>bagaimana</a:t>
            </a:r>
            <a:r>
              <a:rPr lang="en-ID" dirty="0"/>
              <a:t> </a:t>
            </a:r>
            <a:r>
              <a:rPr lang="en-ID" b="1" dirty="0"/>
              <a:t>orang Gibeon</a:t>
            </a:r>
            <a:r>
              <a:rPr lang="en-ID" dirty="0"/>
              <a:t>, </a:t>
            </a:r>
            <a:r>
              <a:rPr lang="en-ID" dirty="0" err="1"/>
              <a:t>setelah</a:t>
            </a:r>
            <a:r>
              <a:rPr lang="en-ID" dirty="0"/>
              <a:t> </a:t>
            </a:r>
            <a:r>
              <a:rPr lang="en-ID" dirty="0" err="1"/>
              <a:t>mendengar</a:t>
            </a:r>
            <a:r>
              <a:rPr lang="en-ID" dirty="0"/>
              <a:t> </a:t>
            </a:r>
            <a:r>
              <a:rPr lang="en-ID" dirty="0" err="1"/>
              <a:t>tentang</a:t>
            </a:r>
            <a:r>
              <a:rPr lang="en-ID" dirty="0"/>
              <a:t> </a:t>
            </a:r>
            <a:r>
              <a:rPr lang="en-ID" dirty="0" err="1"/>
              <a:t>kemenangan</a:t>
            </a:r>
            <a:r>
              <a:rPr lang="en-ID" dirty="0"/>
              <a:t> Israel </a:t>
            </a:r>
            <a:r>
              <a:rPr lang="en-ID" dirty="0" err="1"/>
              <a:t>atas</a:t>
            </a:r>
            <a:r>
              <a:rPr lang="en-ID" dirty="0"/>
              <a:t> </a:t>
            </a:r>
            <a:r>
              <a:rPr lang="en-ID" dirty="0" err="1"/>
              <a:t>Yerikho</a:t>
            </a:r>
            <a:r>
              <a:rPr lang="en-ID" dirty="0"/>
              <a:t> dan Ai, </a:t>
            </a:r>
            <a:r>
              <a:rPr lang="en-ID" dirty="0" err="1"/>
              <a:t>menyusun</a:t>
            </a:r>
            <a:r>
              <a:rPr lang="en-ID" dirty="0"/>
              <a:t> </a:t>
            </a:r>
            <a:r>
              <a:rPr lang="en-ID" dirty="0" err="1"/>
              <a:t>rencana</a:t>
            </a:r>
            <a:r>
              <a:rPr lang="en-ID" dirty="0"/>
              <a:t> </a:t>
            </a:r>
            <a:r>
              <a:rPr lang="en-ID" dirty="0" err="1"/>
              <a:t>licik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menyelamatkan</a:t>
            </a:r>
            <a:r>
              <a:rPr lang="en-ID" dirty="0"/>
              <a:t> </a:t>
            </a:r>
            <a:r>
              <a:rPr lang="en-ID" dirty="0" err="1"/>
              <a:t>diri</a:t>
            </a:r>
            <a:r>
              <a:rPr lang="en-ID" dirty="0"/>
              <a:t>. </a:t>
            </a:r>
            <a:r>
              <a:rPr lang="en-ID" dirty="0" err="1"/>
              <a:t>Mereka</a:t>
            </a:r>
            <a:r>
              <a:rPr lang="en-ID" dirty="0"/>
              <a:t> </a:t>
            </a:r>
            <a:r>
              <a:rPr lang="en-ID" dirty="0" err="1"/>
              <a:t>tahu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bangsa</a:t>
            </a:r>
            <a:r>
              <a:rPr lang="en-ID" dirty="0"/>
              <a:t> Kanaan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dimusnahkan</a:t>
            </a:r>
            <a:r>
              <a:rPr lang="en-ID" dirty="0"/>
              <a:t> (</a:t>
            </a:r>
            <a:r>
              <a:rPr lang="en-ID" dirty="0" err="1"/>
              <a:t>lihat</a:t>
            </a:r>
            <a:r>
              <a:rPr lang="en-ID" dirty="0"/>
              <a:t> </a:t>
            </a:r>
            <a:r>
              <a:rPr lang="en-ID" dirty="0" err="1"/>
              <a:t>Ulangan</a:t>
            </a:r>
            <a:r>
              <a:rPr lang="en-ID" dirty="0"/>
              <a:t> 7:1–2), </a:t>
            </a:r>
            <a:r>
              <a:rPr lang="en-ID" dirty="0" err="1"/>
              <a:t>maka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 </a:t>
            </a:r>
            <a:r>
              <a:rPr lang="en-ID" dirty="0" err="1"/>
              <a:t>berpura</a:t>
            </a:r>
            <a:r>
              <a:rPr lang="en-ID" dirty="0"/>
              <a:t>-pura </a:t>
            </a:r>
            <a:r>
              <a:rPr lang="en-ID" dirty="0" err="1"/>
              <a:t>datang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negeri yang </a:t>
            </a:r>
            <a:r>
              <a:rPr lang="en-ID" dirty="0" err="1"/>
              <a:t>jauh</a:t>
            </a:r>
            <a:r>
              <a:rPr lang="en-ID" dirty="0"/>
              <a:t> —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pakaian</a:t>
            </a:r>
            <a:r>
              <a:rPr lang="en-ID" dirty="0"/>
              <a:t> </a:t>
            </a:r>
            <a:r>
              <a:rPr lang="en-ID" dirty="0" err="1"/>
              <a:t>lusuh</a:t>
            </a:r>
            <a:r>
              <a:rPr lang="en-ID" dirty="0"/>
              <a:t>, roti </a:t>
            </a:r>
            <a:r>
              <a:rPr lang="en-ID" dirty="0" err="1"/>
              <a:t>kering</a:t>
            </a:r>
            <a:r>
              <a:rPr lang="en-ID" dirty="0"/>
              <a:t>, dan </a:t>
            </a:r>
            <a:r>
              <a:rPr lang="en-ID" dirty="0" err="1"/>
              <a:t>kantong</a:t>
            </a:r>
            <a:r>
              <a:rPr lang="en-ID" dirty="0"/>
              <a:t> </a:t>
            </a:r>
            <a:r>
              <a:rPr lang="en-ID" dirty="0" err="1"/>
              <a:t>anggur</a:t>
            </a:r>
            <a:r>
              <a:rPr lang="en-ID" dirty="0"/>
              <a:t> </a:t>
            </a:r>
            <a:r>
              <a:rPr lang="en-ID" dirty="0" err="1"/>
              <a:t>robek</a:t>
            </a:r>
            <a:r>
              <a:rPr lang="en-ID" dirty="0"/>
              <a:t> —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meyakinkan</a:t>
            </a:r>
            <a:r>
              <a:rPr lang="en-ID" dirty="0"/>
              <a:t> Israel agar </a:t>
            </a:r>
            <a:r>
              <a:rPr lang="en-ID" dirty="0" err="1"/>
              <a:t>membuat</a:t>
            </a:r>
            <a:r>
              <a:rPr lang="en-ID" dirty="0"/>
              <a:t> </a:t>
            </a:r>
            <a:r>
              <a:rPr lang="en-ID" b="1" dirty="0" err="1"/>
              <a:t>perjanjian</a:t>
            </a:r>
            <a:r>
              <a:rPr lang="en-ID" b="1" dirty="0"/>
              <a:t> </a:t>
            </a:r>
            <a:r>
              <a:rPr lang="en-ID" b="1" dirty="0" err="1"/>
              <a:t>damai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.</a:t>
            </a:r>
          </a:p>
          <a:p>
            <a:r>
              <a:rPr lang="en-ID" dirty="0"/>
              <a:t>Lokasi </a:t>
            </a:r>
            <a:r>
              <a:rPr lang="en-ID" dirty="0" err="1"/>
              <a:t>peristiwa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b="1" dirty="0"/>
              <a:t>Gilgal</a:t>
            </a:r>
            <a:r>
              <a:rPr lang="en-ID" dirty="0"/>
              <a:t>, </a:t>
            </a:r>
            <a:r>
              <a:rPr lang="en-ID" dirty="0" err="1"/>
              <a:t>tempat</a:t>
            </a:r>
            <a:r>
              <a:rPr lang="en-ID" dirty="0"/>
              <a:t> </a:t>
            </a:r>
            <a:r>
              <a:rPr lang="en-ID" dirty="0" err="1"/>
              <a:t>umat</a:t>
            </a:r>
            <a:r>
              <a:rPr lang="en-ID" dirty="0"/>
              <a:t> Israel </a:t>
            </a:r>
            <a:r>
              <a:rPr lang="en-ID" dirty="0" err="1"/>
              <a:t>berkemah</a:t>
            </a:r>
            <a:r>
              <a:rPr lang="en-ID" dirty="0"/>
              <a:t> </a:t>
            </a:r>
            <a:r>
              <a:rPr lang="en-ID" dirty="0" err="1"/>
              <a:t>setelah</a:t>
            </a:r>
            <a:r>
              <a:rPr lang="en-ID" dirty="0"/>
              <a:t> </a:t>
            </a:r>
            <a:r>
              <a:rPr lang="en-ID" dirty="0" err="1"/>
              <a:t>menyeberangi</a:t>
            </a:r>
            <a:r>
              <a:rPr lang="en-ID" dirty="0"/>
              <a:t> Sungai Yordan dan </a:t>
            </a:r>
            <a:r>
              <a:rPr lang="en-ID" dirty="0" err="1"/>
              <a:t>setelah</a:t>
            </a:r>
            <a:r>
              <a:rPr lang="en-ID" dirty="0"/>
              <a:t> </a:t>
            </a:r>
            <a:r>
              <a:rPr lang="en-ID" dirty="0" err="1"/>
              <a:t>penaklukan</a:t>
            </a:r>
            <a:r>
              <a:rPr lang="en-ID" dirty="0"/>
              <a:t> </a:t>
            </a:r>
            <a:r>
              <a:rPr lang="en-ID" dirty="0" err="1"/>
              <a:t>kota</a:t>
            </a:r>
            <a:r>
              <a:rPr lang="en-ID" dirty="0"/>
              <a:t> Ai. Gilgal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pusat</a:t>
            </a:r>
            <a:r>
              <a:rPr lang="en-ID" dirty="0"/>
              <a:t> </a:t>
            </a:r>
            <a:r>
              <a:rPr lang="en-ID" dirty="0" err="1"/>
              <a:t>administrasi</a:t>
            </a:r>
            <a:r>
              <a:rPr lang="en-ID" dirty="0"/>
              <a:t> dan </a:t>
            </a:r>
            <a:r>
              <a:rPr lang="en-ID" dirty="0" err="1"/>
              <a:t>rohani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 </a:t>
            </a:r>
            <a:r>
              <a:rPr lang="en-ID" dirty="0" err="1"/>
              <a:t>sementara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 </a:t>
            </a:r>
            <a:r>
              <a:rPr lang="en-ID" dirty="0" err="1"/>
              <a:t>menaklukkan</a:t>
            </a:r>
            <a:r>
              <a:rPr lang="en-ID" dirty="0"/>
              <a:t> </a:t>
            </a:r>
            <a:r>
              <a:rPr lang="en-ID" dirty="0" err="1"/>
              <a:t>tanah</a:t>
            </a:r>
            <a:r>
              <a:rPr lang="en-ID" dirty="0"/>
              <a:t> Kanaan.</a:t>
            </a:r>
          </a:p>
          <a:p>
            <a:br>
              <a:rPr lang="en-ID" dirty="0"/>
            </a:br>
            <a:endParaRPr lang="en-ID" dirty="0"/>
          </a:p>
          <a:p>
            <a:r>
              <a:rPr lang="en-ID" b="1" dirty="0"/>
              <a:t>📘 </a:t>
            </a:r>
            <a:r>
              <a:rPr lang="en-ID" b="1" dirty="0" err="1"/>
              <a:t>Penjelasan</a:t>
            </a:r>
            <a:r>
              <a:rPr lang="en-ID" b="1" dirty="0"/>
              <a:t> Ayat</a:t>
            </a:r>
          </a:p>
          <a:p>
            <a:r>
              <a:rPr lang="en-ID" b="1" dirty="0"/>
              <a:t>1. </a:t>
            </a:r>
            <a:r>
              <a:rPr lang="en-ID" b="1" dirty="0" err="1"/>
              <a:t>Kebohongan</a:t>
            </a:r>
            <a:r>
              <a:rPr lang="en-ID" b="1" dirty="0"/>
              <a:t> Gibeon </a:t>
            </a:r>
            <a:r>
              <a:rPr lang="en-ID" b="1" dirty="0" err="1"/>
              <a:t>muncul</a:t>
            </a:r>
            <a:r>
              <a:rPr lang="en-ID" b="1" dirty="0"/>
              <a:t> </a:t>
            </a:r>
            <a:r>
              <a:rPr lang="en-ID" b="1" dirty="0" err="1"/>
              <a:t>dari</a:t>
            </a:r>
            <a:r>
              <a:rPr lang="en-ID" b="1" dirty="0"/>
              <a:t> </a:t>
            </a:r>
            <a:r>
              <a:rPr lang="en-ID" b="1" dirty="0" err="1"/>
              <a:t>ketakutan</a:t>
            </a:r>
            <a:r>
              <a:rPr lang="en-ID" b="1" dirty="0"/>
              <a:t>, </a:t>
            </a:r>
            <a:r>
              <a:rPr lang="en-ID" b="1" dirty="0" err="1"/>
              <a:t>bukan</a:t>
            </a:r>
            <a:r>
              <a:rPr lang="en-ID" b="1" dirty="0"/>
              <a:t> </a:t>
            </a:r>
            <a:r>
              <a:rPr lang="en-ID" b="1" dirty="0" err="1"/>
              <a:t>iman</a:t>
            </a:r>
            <a:r>
              <a:rPr lang="en-ID" b="1" dirty="0"/>
              <a:t>.</a:t>
            </a:r>
            <a:br>
              <a:rPr lang="en-ID" dirty="0"/>
            </a:br>
            <a:r>
              <a:rPr lang="en-ID" dirty="0" err="1"/>
              <a:t>Berbeda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Rahab (</a:t>
            </a:r>
            <a:r>
              <a:rPr lang="en-ID" dirty="0" err="1"/>
              <a:t>Yosua</a:t>
            </a:r>
            <a:r>
              <a:rPr lang="en-ID" dirty="0"/>
              <a:t> 2) yang </a:t>
            </a:r>
            <a:r>
              <a:rPr lang="en-ID" dirty="0" err="1"/>
              <a:t>beriman</a:t>
            </a:r>
            <a:r>
              <a:rPr lang="en-ID" dirty="0"/>
              <a:t> </a:t>
            </a:r>
            <a:r>
              <a:rPr lang="en-ID" dirty="0" err="1"/>
              <a:t>kepada</a:t>
            </a:r>
            <a:r>
              <a:rPr lang="en-ID" dirty="0"/>
              <a:t> Allah Israel, </a:t>
            </a:r>
            <a:r>
              <a:rPr lang="en-ID" dirty="0" err="1"/>
              <a:t>bangsa</a:t>
            </a:r>
            <a:r>
              <a:rPr lang="en-ID" dirty="0"/>
              <a:t> Gibeon </a:t>
            </a:r>
            <a:r>
              <a:rPr lang="en-ID" dirty="0" err="1"/>
              <a:t>memilih</a:t>
            </a:r>
            <a:r>
              <a:rPr lang="en-ID" dirty="0"/>
              <a:t> </a:t>
            </a:r>
            <a:r>
              <a:rPr lang="en-ID" dirty="0" err="1"/>
              <a:t>menipu</a:t>
            </a:r>
            <a:r>
              <a:rPr lang="en-ID" dirty="0"/>
              <a:t> demi </a:t>
            </a:r>
            <a:r>
              <a:rPr lang="en-ID" dirty="0" err="1"/>
              <a:t>menyelamatkan</a:t>
            </a:r>
            <a:r>
              <a:rPr lang="en-ID" dirty="0"/>
              <a:t> </a:t>
            </a:r>
            <a:r>
              <a:rPr lang="en-ID" dirty="0" err="1"/>
              <a:t>diri</a:t>
            </a:r>
            <a:r>
              <a:rPr lang="en-ID" dirty="0"/>
              <a:t>.</a:t>
            </a:r>
            <a:br>
              <a:rPr lang="en-ID" dirty="0"/>
            </a:br>
            <a:r>
              <a:rPr lang="en-ID" dirty="0"/>
              <a:t>Ini </a:t>
            </a:r>
            <a:r>
              <a:rPr lang="en-ID" dirty="0" err="1"/>
              <a:t>menunjukkan</a:t>
            </a:r>
            <a:r>
              <a:rPr lang="en-ID" dirty="0"/>
              <a:t> </a:t>
            </a:r>
            <a:r>
              <a:rPr lang="en-ID" dirty="0" err="1"/>
              <a:t>perbedaan</a:t>
            </a:r>
            <a:r>
              <a:rPr lang="en-ID" dirty="0"/>
              <a:t> </a:t>
            </a:r>
            <a:r>
              <a:rPr lang="en-ID" dirty="0" err="1"/>
              <a:t>antara</a:t>
            </a:r>
            <a:r>
              <a:rPr lang="en-ID" dirty="0"/>
              <a:t> </a:t>
            </a:r>
            <a:r>
              <a:rPr lang="en-ID" b="1" dirty="0" err="1"/>
              <a:t>iman</a:t>
            </a:r>
            <a:r>
              <a:rPr lang="en-ID" b="1" dirty="0"/>
              <a:t> </a:t>
            </a:r>
            <a:r>
              <a:rPr lang="en-ID" b="1" dirty="0" err="1"/>
              <a:t>sejati</a:t>
            </a:r>
            <a:r>
              <a:rPr lang="en-ID" b="1" dirty="0"/>
              <a:t> yang </a:t>
            </a:r>
            <a:r>
              <a:rPr lang="en-ID" b="1" dirty="0" err="1"/>
              <a:t>berujung</a:t>
            </a:r>
            <a:r>
              <a:rPr lang="en-ID" b="1" dirty="0"/>
              <a:t> </a:t>
            </a:r>
            <a:r>
              <a:rPr lang="en-ID" b="1" dirty="0" err="1"/>
              <a:t>keselamatan</a:t>
            </a:r>
            <a:r>
              <a:rPr lang="en-ID" dirty="0"/>
              <a:t> dan </a:t>
            </a:r>
            <a:r>
              <a:rPr lang="en-ID" b="1" dirty="0" err="1"/>
              <a:t>manipulasi</a:t>
            </a:r>
            <a:r>
              <a:rPr lang="en-ID" b="1" dirty="0"/>
              <a:t> yang </a:t>
            </a:r>
            <a:r>
              <a:rPr lang="en-ID" b="1" dirty="0" err="1"/>
              <a:t>berujung</a:t>
            </a:r>
            <a:r>
              <a:rPr lang="en-ID" b="1" dirty="0"/>
              <a:t> </a:t>
            </a:r>
            <a:r>
              <a:rPr lang="en-ID" b="1" dirty="0" err="1"/>
              <a:t>perhambaan</a:t>
            </a:r>
            <a:r>
              <a:rPr lang="en-ID" b="1" dirty="0"/>
              <a:t>.</a:t>
            </a:r>
            <a:endParaRPr lang="en-ID" dirty="0"/>
          </a:p>
          <a:p>
            <a:r>
              <a:rPr lang="en-ID" b="1" dirty="0"/>
              <a:t>2. </a:t>
            </a:r>
            <a:r>
              <a:rPr lang="en-ID" b="1" dirty="0" err="1"/>
              <a:t>Permintaan</a:t>
            </a:r>
            <a:r>
              <a:rPr lang="en-ID" b="1" dirty="0"/>
              <a:t> </a:t>
            </a:r>
            <a:r>
              <a:rPr lang="en-ID" b="1" dirty="0" err="1"/>
              <a:t>perjanjian</a:t>
            </a:r>
            <a:r>
              <a:rPr lang="en-ID" b="1" dirty="0"/>
              <a:t> </a:t>
            </a:r>
            <a:r>
              <a:rPr lang="en-ID" b="1" dirty="0" err="1"/>
              <a:t>adalah</a:t>
            </a:r>
            <a:r>
              <a:rPr lang="en-ID" b="1" dirty="0"/>
              <a:t> </a:t>
            </a:r>
            <a:r>
              <a:rPr lang="en-ID" b="1" dirty="0" err="1"/>
              <a:t>langkah</a:t>
            </a:r>
            <a:r>
              <a:rPr lang="en-ID" b="1" dirty="0"/>
              <a:t> </a:t>
            </a:r>
            <a:r>
              <a:rPr lang="en-ID" b="1" dirty="0" err="1"/>
              <a:t>politis</a:t>
            </a:r>
            <a:r>
              <a:rPr lang="en-ID" b="1" dirty="0"/>
              <a:t> dan </a:t>
            </a:r>
            <a:r>
              <a:rPr lang="en-ID" b="1" dirty="0" err="1"/>
              <a:t>religius</a:t>
            </a:r>
            <a:r>
              <a:rPr lang="en-ID" b="1" dirty="0"/>
              <a:t>.</a:t>
            </a:r>
            <a:br>
              <a:rPr lang="en-ID" dirty="0"/>
            </a:br>
            <a:r>
              <a:rPr lang="en-ID" dirty="0"/>
              <a:t>Dalam </a:t>
            </a:r>
            <a:r>
              <a:rPr lang="en-ID" dirty="0" err="1"/>
              <a:t>budaya</a:t>
            </a:r>
            <a:r>
              <a:rPr lang="en-ID" dirty="0"/>
              <a:t> Timur Dekat </a:t>
            </a:r>
            <a:r>
              <a:rPr lang="en-ID" dirty="0" err="1"/>
              <a:t>kuno</a:t>
            </a:r>
            <a:r>
              <a:rPr lang="en-ID" dirty="0"/>
              <a:t>, </a:t>
            </a:r>
            <a:r>
              <a:rPr lang="en-ID" dirty="0" err="1"/>
              <a:t>perjanjian</a:t>
            </a:r>
            <a:r>
              <a:rPr lang="en-ID" dirty="0"/>
              <a:t> (</a:t>
            </a:r>
            <a:r>
              <a:rPr lang="en-ID" dirty="0" err="1"/>
              <a:t>Ibrani</a:t>
            </a:r>
            <a:r>
              <a:rPr lang="en-ID" dirty="0"/>
              <a:t>: </a:t>
            </a:r>
            <a:r>
              <a:rPr lang="en-ID" i="1" dirty="0" err="1"/>
              <a:t>berith</a:t>
            </a:r>
            <a:r>
              <a:rPr lang="en-ID" dirty="0"/>
              <a:t>)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ikatan</a:t>
            </a:r>
            <a:r>
              <a:rPr lang="en-ID" dirty="0"/>
              <a:t> kudus yang </a:t>
            </a:r>
            <a:r>
              <a:rPr lang="en-ID" dirty="0" err="1"/>
              <a:t>disumpahkan</a:t>
            </a:r>
            <a:r>
              <a:rPr lang="en-ID" dirty="0"/>
              <a:t> di </a:t>
            </a:r>
            <a:r>
              <a:rPr lang="en-ID" dirty="0" err="1"/>
              <a:t>hadapan</a:t>
            </a:r>
            <a:r>
              <a:rPr lang="en-ID" dirty="0"/>
              <a:t> Allah. Karena </a:t>
            </a:r>
            <a:r>
              <a:rPr lang="en-ID" dirty="0" err="1"/>
              <a:t>itu</a:t>
            </a:r>
            <a:r>
              <a:rPr lang="en-ID" dirty="0"/>
              <a:t>, Gibeon </a:t>
            </a:r>
            <a:r>
              <a:rPr lang="en-ID" dirty="0" err="1"/>
              <a:t>berusaha</a:t>
            </a:r>
            <a:r>
              <a:rPr lang="en-ID" dirty="0"/>
              <a:t> </a:t>
            </a:r>
            <a:r>
              <a:rPr lang="en-ID" dirty="0" err="1"/>
              <a:t>menjerat</a:t>
            </a:r>
            <a:r>
              <a:rPr lang="en-ID" dirty="0"/>
              <a:t> Israel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sumpah</a:t>
            </a:r>
            <a:r>
              <a:rPr lang="en-ID" dirty="0"/>
              <a:t> yang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bisa</a:t>
            </a:r>
            <a:r>
              <a:rPr lang="en-ID" dirty="0"/>
              <a:t> </a:t>
            </a:r>
            <a:r>
              <a:rPr lang="en-ID" dirty="0" err="1"/>
              <a:t>dibatalkan</a:t>
            </a:r>
            <a:r>
              <a:rPr lang="en-ID" dirty="0"/>
              <a:t>.</a:t>
            </a:r>
          </a:p>
          <a:p>
            <a:r>
              <a:rPr lang="en-ID" b="1" dirty="0"/>
              <a:t>3. </a:t>
            </a:r>
            <a:r>
              <a:rPr lang="en-ID" b="1" dirty="0" err="1"/>
              <a:t>Kesalahan</a:t>
            </a:r>
            <a:r>
              <a:rPr lang="en-ID" b="1" dirty="0"/>
              <a:t> Israel </a:t>
            </a:r>
            <a:r>
              <a:rPr lang="en-ID" b="1" dirty="0" err="1"/>
              <a:t>bukan</a:t>
            </a:r>
            <a:r>
              <a:rPr lang="en-ID" b="1" dirty="0"/>
              <a:t> </a:t>
            </a:r>
            <a:r>
              <a:rPr lang="en-ID" b="1" dirty="0" err="1"/>
              <a:t>karena</a:t>
            </a:r>
            <a:r>
              <a:rPr lang="en-ID" b="1" dirty="0"/>
              <a:t> </a:t>
            </a:r>
            <a:r>
              <a:rPr lang="en-ID" b="1" dirty="0" err="1"/>
              <a:t>membuat</a:t>
            </a:r>
            <a:r>
              <a:rPr lang="en-ID" b="1" dirty="0"/>
              <a:t> </a:t>
            </a:r>
            <a:r>
              <a:rPr lang="en-ID" b="1" dirty="0" err="1"/>
              <a:t>perjanjian</a:t>
            </a:r>
            <a:r>
              <a:rPr lang="en-ID" b="1" dirty="0"/>
              <a:t>, </a:t>
            </a:r>
            <a:r>
              <a:rPr lang="en-ID" b="1" dirty="0" err="1"/>
              <a:t>tetapi</a:t>
            </a:r>
            <a:r>
              <a:rPr lang="en-ID" b="1" dirty="0"/>
              <a:t> </a:t>
            </a:r>
            <a:r>
              <a:rPr lang="en-ID" b="1" dirty="0" err="1"/>
              <a:t>karena</a:t>
            </a:r>
            <a:r>
              <a:rPr lang="en-ID" b="1" dirty="0"/>
              <a:t> </a:t>
            </a:r>
            <a:r>
              <a:rPr lang="en-ID" b="1" dirty="0" err="1"/>
              <a:t>tidak</a:t>
            </a:r>
            <a:r>
              <a:rPr lang="en-ID" b="1" dirty="0"/>
              <a:t> </a:t>
            </a:r>
            <a:r>
              <a:rPr lang="en-ID" b="1" dirty="0" err="1"/>
              <a:t>meminta</a:t>
            </a:r>
            <a:r>
              <a:rPr lang="en-ID" b="1" dirty="0"/>
              <a:t> </a:t>
            </a:r>
            <a:r>
              <a:rPr lang="en-ID" b="1" dirty="0" err="1"/>
              <a:t>petunjuk</a:t>
            </a:r>
            <a:r>
              <a:rPr lang="en-ID" b="1" dirty="0"/>
              <a:t> Tuhan (</a:t>
            </a:r>
            <a:r>
              <a:rPr lang="en-ID" b="1" dirty="0" err="1"/>
              <a:t>ayat</a:t>
            </a:r>
            <a:r>
              <a:rPr lang="en-ID" b="1" dirty="0"/>
              <a:t> 14).</a:t>
            </a:r>
            <a:br>
              <a:rPr lang="en-ID" dirty="0"/>
            </a:br>
            <a:r>
              <a:rPr lang="en-ID" dirty="0"/>
              <a:t>Ini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pelajaran</a:t>
            </a:r>
            <a:r>
              <a:rPr lang="en-ID" dirty="0"/>
              <a:t> </a:t>
            </a:r>
            <a:r>
              <a:rPr lang="en-ID" dirty="0" err="1"/>
              <a:t>rohani</a:t>
            </a:r>
            <a:r>
              <a:rPr lang="en-ID" dirty="0"/>
              <a:t> </a:t>
            </a:r>
            <a:r>
              <a:rPr lang="en-ID" dirty="0" err="1"/>
              <a:t>penting</a:t>
            </a:r>
            <a:r>
              <a:rPr lang="en-ID" dirty="0"/>
              <a:t>: </a:t>
            </a:r>
            <a:r>
              <a:rPr lang="en-ID" dirty="0" err="1"/>
              <a:t>bahkan</a:t>
            </a:r>
            <a:r>
              <a:rPr lang="en-ID" dirty="0"/>
              <a:t> </a:t>
            </a:r>
            <a:r>
              <a:rPr lang="en-ID" dirty="0" err="1"/>
              <a:t>keputusan</a:t>
            </a:r>
            <a:r>
              <a:rPr lang="en-ID" dirty="0"/>
              <a:t> yang </a:t>
            </a:r>
            <a:r>
              <a:rPr lang="en-ID" dirty="0" err="1"/>
              <a:t>tampak</a:t>
            </a:r>
            <a:r>
              <a:rPr lang="en-ID" dirty="0"/>
              <a:t> </a:t>
            </a:r>
            <a:r>
              <a:rPr lang="en-ID" dirty="0" err="1"/>
              <a:t>logis</a:t>
            </a:r>
            <a:r>
              <a:rPr lang="en-ID" dirty="0"/>
              <a:t> </a:t>
            </a:r>
            <a:r>
              <a:rPr lang="en-ID" dirty="0" err="1"/>
              <a:t>bisa</a:t>
            </a:r>
            <a:r>
              <a:rPr lang="en-ID" dirty="0"/>
              <a:t> </a:t>
            </a:r>
            <a:r>
              <a:rPr lang="en-ID" dirty="0" err="1"/>
              <a:t>menjerumuskan</a:t>
            </a:r>
            <a:r>
              <a:rPr lang="en-ID" dirty="0"/>
              <a:t> </a:t>
            </a:r>
            <a:r>
              <a:rPr lang="en-ID" dirty="0" err="1"/>
              <a:t>bila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disertai</a:t>
            </a:r>
            <a:r>
              <a:rPr lang="en-ID" dirty="0"/>
              <a:t> </a:t>
            </a:r>
            <a:r>
              <a:rPr lang="en-ID" dirty="0" err="1"/>
              <a:t>doa</a:t>
            </a:r>
            <a:r>
              <a:rPr lang="en-ID" dirty="0"/>
              <a:t> dan </a:t>
            </a:r>
            <a:r>
              <a:rPr lang="en-ID" dirty="0" err="1"/>
              <a:t>pencarian</a:t>
            </a:r>
            <a:r>
              <a:rPr lang="en-ID" dirty="0"/>
              <a:t> </a:t>
            </a:r>
            <a:r>
              <a:rPr lang="en-ID" dirty="0" err="1"/>
              <a:t>kehendak</a:t>
            </a:r>
            <a:r>
              <a:rPr lang="en-ID" dirty="0"/>
              <a:t> Allah.</a:t>
            </a:r>
          </a:p>
          <a:p>
            <a:endParaRPr lang="en-ID" dirty="0"/>
          </a:p>
          <a:p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“Segala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keterangan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berhasil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Bangsa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Ibrani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“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tidak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bertanyakan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nasihat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dari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Tuhan. Dan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Yusak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berdamailah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dengan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mereka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itu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serta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dijanjikannya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kepadanya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hendak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menghidupi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mereka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itu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demikian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segala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penghulu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sidang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itu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bersumpah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setia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dengan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mereka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itu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.”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Dengan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demikian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mereka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telah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mengadakan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satu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perjanjian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persahabatan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Tiga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hari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sesudah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itu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kebenarannya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baru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diketahui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“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Kedengaranlah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kabar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kepadanya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mengatakan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orang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itu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adalah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duduk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dekat-dekat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dan di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antaranya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.”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Mengetahui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bahwa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adalah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mustahil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melawan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bangsa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Ibrani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orang-orang Gibeon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telah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menggunakan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tipu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daya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untuk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memelihara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kehidupan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mereka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.” (PP 505)</a:t>
            </a:r>
          </a:p>
          <a:p>
            <a:endParaRPr lang="en-ID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ID" b="1" dirty="0"/>
              <a:t>💡 </a:t>
            </a:r>
            <a:r>
              <a:rPr lang="en-ID" b="1" dirty="0" err="1"/>
              <a:t>Makna</a:t>
            </a:r>
            <a:r>
              <a:rPr lang="en-ID" b="1" dirty="0"/>
              <a:t> </a:t>
            </a:r>
            <a:r>
              <a:rPr lang="en-ID" b="1" dirty="0" err="1"/>
              <a:t>Teologis</a:t>
            </a:r>
            <a:endParaRPr lang="en-ID" b="1" dirty="0"/>
          </a:p>
          <a:p>
            <a:r>
              <a:rPr lang="en-ID" b="1" dirty="0"/>
              <a:t>1. </a:t>
            </a:r>
            <a:r>
              <a:rPr lang="en-ID" b="1" dirty="0" err="1"/>
              <a:t>Ketakutan</a:t>
            </a:r>
            <a:r>
              <a:rPr lang="en-ID" b="1" dirty="0"/>
              <a:t> </a:t>
            </a:r>
            <a:r>
              <a:rPr lang="en-ID" b="1" dirty="0" err="1"/>
              <a:t>tidak</a:t>
            </a:r>
            <a:r>
              <a:rPr lang="en-ID" b="1" dirty="0"/>
              <a:t> </a:t>
            </a:r>
            <a:r>
              <a:rPr lang="en-ID" b="1" dirty="0" err="1"/>
              <a:t>sama</a:t>
            </a:r>
            <a:r>
              <a:rPr lang="en-ID" b="1" dirty="0"/>
              <a:t> </a:t>
            </a:r>
            <a:r>
              <a:rPr lang="en-ID" b="1" dirty="0" err="1"/>
              <a:t>dengan</a:t>
            </a:r>
            <a:r>
              <a:rPr lang="en-ID" b="1" dirty="0"/>
              <a:t> </a:t>
            </a:r>
            <a:r>
              <a:rPr lang="en-ID" b="1" dirty="0" err="1"/>
              <a:t>iman</a:t>
            </a:r>
            <a:r>
              <a:rPr lang="en-ID" b="1" dirty="0"/>
              <a:t>.</a:t>
            </a:r>
            <a:r>
              <a:rPr lang="en-ID" dirty="0"/>
              <a:t> Gibeon </a:t>
            </a:r>
            <a:r>
              <a:rPr lang="en-ID" dirty="0" err="1"/>
              <a:t>takut</a:t>
            </a:r>
            <a:r>
              <a:rPr lang="en-ID" dirty="0"/>
              <a:t> </a:t>
            </a:r>
            <a:r>
              <a:rPr lang="en-ID" dirty="0" err="1"/>
              <a:t>kepada</a:t>
            </a:r>
            <a:r>
              <a:rPr lang="en-ID" dirty="0"/>
              <a:t> </a:t>
            </a:r>
            <a:r>
              <a:rPr lang="en-ID" dirty="0" err="1"/>
              <a:t>kuasa</a:t>
            </a:r>
            <a:r>
              <a:rPr lang="en-ID" dirty="0"/>
              <a:t> Allah, </a:t>
            </a:r>
            <a:r>
              <a:rPr lang="en-ID" dirty="0" err="1"/>
              <a:t>tetapi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sungguh-sungguh</a:t>
            </a:r>
            <a:r>
              <a:rPr lang="en-ID" dirty="0"/>
              <a:t> </a:t>
            </a:r>
            <a:r>
              <a:rPr lang="en-ID" dirty="0" err="1"/>
              <a:t>percaya</a:t>
            </a:r>
            <a:r>
              <a:rPr lang="en-ID" dirty="0"/>
              <a:t> pada </a:t>
            </a:r>
            <a:r>
              <a:rPr lang="en-ID" dirty="0" err="1"/>
              <a:t>belas</a:t>
            </a:r>
            <a:r>
              <a:rPr lang="en-ID" dirty="0"/>
              <a:t> </a:t>
            </a:r>
            <a:r>
              <a:rPr lang="en-ID" dirty="0" err="1"/>
              <a:t>kasihan</a:t>
            </a:r>
            <a:r>
              <a:rPr lang="en-ID" dirty="0"/>
              <a:t>-Nya.</a:t>
            </a:r>
          </a:p>
          <a:p>
            <a:r>
              <a:rPr lang="en-ID" b="1" dirty="0"/>
              <a:t>2. Keputusan </a:t>
            </a:r>
            <a:r>
              <a:rPr lang="en-ID" b="1" dirty="0" err="1"/>
              <a:t>rohani</a:t>
            </a:r>
            <a:r>
              <a:rPr lang="en-ID" b="1" dirty="0"/>
              <a:t> </a:t>
            </a:r>
            <a:r>
              <a:rPr lang="en-ID" b="1" dirty="0" err="1"/>
              <a:t>harus</a:t>
            </a:r>
            <a:r>
              <a:rPr lang="en-ID" b="1" dirty="0"/>
              <a:t> </a:t>
            </a:r>
            <a:r>
              <a:rPr lang="en-ID" b="1" dirty="0" err="1"/>
              <a:t>selalu</a:t>
            </a:r>
            <a:r>
              <a:rPr lang="en-ID" b="1" dirty="0"/>
              <a:t> </a:t>
            </a:r>
            <a:r>
              <a:rPr lang="en-ID" b="1" dirty="0" err="1"/>
              <a:t>didasari</a:t>
            </a:r>
            <a:r>
              <a:rPr lang="en-ID" b="1" dirty="0"/>
              <a:t> </a:t>
            </a:r>
            <a:r>
              <a:rPr lang="en-ID" b="1" dirty="0" err="1"/>
              <a:t>doa</a:t>
            </a:r>
            <a:r>
              <a:rPr lang="en-ID" b="1" dirty="0"/>
              <a:t>.</a:t>
            </a:r>
            <a:r>
              <a:rPr lang="en-ID" dirty="0"/>
              <a:t> Israel di Gilgal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contoh</a:t>
            </a:r>
            <a:r>
              <a:rPr lang="en-ID" dirty="0"/>
              <a:t> </a:t>
            </a:r>
            <a:r>
              <a:rPr lang="en-ID" dirty="0" err="1"/>
              <a:t>nyata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hikmat</a:t>
            </a:r>
            <a:r>
              <a:rPr lang="en-ID" dirty="0"/>
              <a:t> </a:t>
            </a:r>
            <a:r>
              <a:rPr lang="en-ID" dirty="0" err="1"/>
              <a:t>manusia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menggantikan</a:t>
            </a:r>
            <a:r>
              <a:rPr lang="en-ID" dirty="0"/>
              <a:t> </a:t>
            </a:r>
            <a:r>
              <a:rPr lang="en-ID" dirty="0" err="1"/>
              <a:t>bimbingan</a:t>
            </a:r>
            <a:r>
              <a:rPr lang="en-ID" dirty="0"/>
              <a:t> ilahi.3. </a:t>
            </a:r>
          </a:p>
          <a:p>
            <a:r>
              <a:rPr lang="en-ID" b="1" dirty="0"/>
              <a:t>3. Tuhan </a:t>
            </a:r>
            <a:r>
              <a:rPr lang="en-ID" b="1" dirty="0" err="1"/>
              <a:t>tetap</a:t>
            </a:r>
            <a:r>
              <a:rPr lang="en-ID" b="1" dirty="0"/>
              <a:t> </a:t>
            </a:r>
            <a:r>
              <a:rPr lang="en-ID" b="1" dirty="0" err="1"/>
              <a:t>bisa</a:t>
            </a:r>
            <a:r>
              <a:rPr lang="en-ID" b="1" dirty="0"/>
              <a:t> </a:t>
            </a:r>
            <a:r>
              <a:rPr lang="en-ID" b="1" dirty="0" err="1"/>
              <a:t>memakai</a:t>
            </a:r>
            <a:r>
              <a:rPr lang="en-ID" b="1" dirty="0"/>
              <a:t> </a:t>
            </a:r>
            <a:r>
              <a:rPr lang="en-ID" b="1" dirty="0" err="1"/>
              <a:t>situasi</a:t>
            </a:r>
            <a:r>
              <a:rPr lang="en-ID" b="1" dirty="0"/>
              <a:t> yang </a:t>
            </a:r>
            <a:r>
              <a:rPr lang="en-ID" b="1" dirty="0" err="1"/>
              <a:t>keliru</a:t>
            </a:r>
            <a:r>
              <a:rPr lang="en-ID" b="1" dirty="0"/>
              <a:t> </a:t>
            </a:r>
            <a:r>
              <a:rPr lang="en-ID" b="1" dirty="0" err="1"/>
              <a:t>untuk</a:t>
            </a:r>
            <a:r>
              <a:rPr lang="en-ID" b="1" dirty="0"/>
              <a:t> </a:t>
            </a:r>
            <a:r>
              <a:rPr lang="en-ID" b="1" dirty="0" err="1"/>
              <a:t>tujuan</a:t>
            </a:r>
            <a:r>
              <a:rPr lang="en-ID" b="1" dirty="0"/>
              <a:t> </a:t>
            </a:r>
            <a:r>
              <a:rPr lang="en-ID" b="1" dirty="0" err="1"/>
              <a:t>baik</a:t>
            </a:r>
            <a:r>
              <a:rPr lang="en-ID" b="1" dirty="0"/>
              <a:t>.</a:t>
            </a:r>
            <a:r>
              <a:rPr lang="en-ID" dirty="0"/>
              <a:t> </a:t>
            </a:r>
            <a:r>
              <a:rPr lang="en-ID" dirty="0" err="1"/>
              <a:t>Meskipun</a:t>
            </a:r>
            <a:r>
              <a:rPr lang="en-ID" dirty="0"/>
              <a:t> </a:t>
            </a:r>
            <a:r>
              <a:rPr lang="en-ID" dirty="0" err="1"/>
              <a:t>perjanjian</a:t>
            </a:r>
            <a:r>
              <a:rPr lang="en-ID" dirty="0"/>
              <a:t> </a:t>
            </a:r>
            <a:r>
              <a:rPr lang="en-ID" dirty="0" err="1"/>
              <a:t>itu</a:t>
            </a:r>
            <a:r>
              <a:rPr lang="en-ID" dirty="0"/>
              <a:t> </a:t>
            </a:r>
            <a:r>
              <a:rPr lang="en-ID" dirty="0" err="1"/>
              <a:t>lahir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penipuan</a:t>
            </a:r>
            <a:r>
              <a:rPr lang="en-ID" dirty="0"/>
              <a:t>, Tuhan </a:t>
            </a:r>
            <a:r>
              <a:rPr lang="en-ID" dirty="0" err="1"/>
              <a:t>memakai</a:t>
            </a:r>
            <a:r>
              <a:rPr lang="en-ID" dirty="0"/>
              <a:t> </a:t>
            </a:r>
            <a:r>
              <a:rPr lang="en-ID" dirty="0" err="1"/>
              <a:t>keadaan</a:t>
            </a:r>
            <a:r>
              <a:rPr lang="en-ID" dirty="0"/>
              <a:t> </a:t>
            </a:r>
            <a:r>
              <a:rPr lang="en-ID" dirty="0" err="1"/>
              <a:t>itu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mengajar</a:t>
            </a:r>
            <a:r>
              <a:rPr lang="en-ID" dirty="0"/>
              <a:t> Israel </a:t>
            </a:r>
            <a:r>
              <a:rPr lang="en-ID" dirty="0" err="1"/>
              <a:t>tentang</a:t>
            </a:r>
            <a:r>
              <a:rPr lang="en-ID" dirty="0"/>
              <a:t> </a:t>
            </a:r>
            <a:r>
              <a:rPr lang="en-ID" dirty="0" err="1"/>
              <a:t>tanggung</a:t>
            </a:r>
            <a:r>
              <a:rPr lang="en-ID" dirty="0"/>
              <a:t> </a:t>
            </a:r>
            <a:r>
              <a:rPr lang="en-ID" dirty="0" err="1"/>
              <a:t>jawab</a:t>
            </a:r>
            <a:r>
              <a:rPr lang="en-ID" dirty="0"/>
              <a:t> dan </a:t>
            </a:r>
            <a:r>
              <a:rPr lang="en-ID" dirty="0" err="1"/>
              <a:t>kesetiaan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</a:t>
            </a:r>
            <a:r>
              <a:rPr lang="en-ID" dirty="0" err="1"/>
              <a:t>sumpah</a:t>
            </a:r>
            <a:r>
              <a:rPr lang="en-ID" dirty="0"/>
              <a:t>.</a:t>
            </a:r>
          </a:p>
          <a:p>
            <a:endParaRPr lang="en-ID" dirty="0"/>
          </a:p>
          <a:p>
            <a:endParaRPr lang="en-ID" dirty="0"/>
          </a:p>
          <a:p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Seperti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ditunjukkan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pada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bagan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atas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paralel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pertama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antara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Rahab dan orang Gibeon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adalah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bahwa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mereka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didasarkan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pada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telah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mereka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dengar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Mendengar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tentang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tindakan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Tuhan di masa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lalu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atas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nama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umat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-Nya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sudah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cukup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untuk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menghasilkan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dalam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diri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mereka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tanggapan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positif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dari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penyerahan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diri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sementara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sebagian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besar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rekan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senegaranya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lebih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memilih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untuk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melawan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Pada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titik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mereka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terpuji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sejalan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dengan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Yesus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katakan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dalam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Yohanes 20:29: “ '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Berberkatilah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mereka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belum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melihat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dan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masih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percaya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 ” (NKJV).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Sikap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Rahab dan orang Gibeon sangat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berbeda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dari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generasi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gurun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pertama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yang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tidak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percaya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terlepas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dari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mereka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lihat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Sebagai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hasil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dari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pendengaran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mereka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"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hati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mereka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meleleh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(Yos. 2:11, NIV).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Ungkapan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yang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merupakan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idiom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untuk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kehilangan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hati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atau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menjadi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ketakutan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,"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secara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proleptik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mengacu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pada orang Kanaan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dalam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lagu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Musa (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Keluaran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15:15),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kepada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orang Israel di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bawah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pengaruh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sepuluh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mata-mata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(Ul. 1:28),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kepada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penduduk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negeri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itu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Yosos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2:9) dan raja-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rajanya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Yosos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5:1), dan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kepada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orang Israel yang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tidak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taat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(Yos. 7:5).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Selanjutnya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kata-kata Rahab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menunjukkan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bahwa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memahami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sifat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agama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perang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(Yos. 2:10). Kata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kerja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haram ("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menghancurkan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sepenuhnya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"), yang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muncul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dalam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pidato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Rahab,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menunjuk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pada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sebuah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objek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atau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orang yang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dikhususkan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untuk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dihancurkan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oleh Tuhan.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Konsep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dikenal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luar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Israel,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seperti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ditunjukkan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oleh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penggunaannya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dalam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teks-teks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ekstra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Alkitab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ID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Paralel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kedua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adalah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tentang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bagaimana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Rahab dan orang Gibeon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menunjukkan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mereka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melalui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tidak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konvensional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Sementara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Rahab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berbohong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untuk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melindungi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mata-mata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orang Gibeon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berbohong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untuk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menyelamatkan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nyawa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mereka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Terlepas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dari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itu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memotivasi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tindakan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mereka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adalah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kepastian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bahwa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Tuhan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memenuhi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janji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janji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-Nya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kepada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Israel.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Meskipun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kita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tidak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dapat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berharap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banyak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dari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orang Kanaan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dalam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hal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moral,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tipu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muslihat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orang Gibeon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dipandang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berbeda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Menurut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narator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mereka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bertindak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licik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armah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mirip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dengan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istilah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Ibrani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digunakan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untuk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menggambarkan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ular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dalam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Kejadian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3. Tidak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seperti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kebohongan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reaksioner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Rahab,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rencana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mereka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diperhitungkan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dan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diatur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dengan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baik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ID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Paralel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ketiga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menyangkut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motivasi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mereka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Dalam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kedua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kasus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tersebut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mereka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berusaha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untuk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terhindar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dari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kehancuran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datang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Dalam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langkah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pertama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keyakinan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mereka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berpusat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pada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diri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sendiri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mencari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solusi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sementara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untuk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masalah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mereka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Pada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tahap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mereka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tidak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dapat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melihat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melampaui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cakrawala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Itu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didasarkan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pada rasa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takut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dan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bukan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cinta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(Yos. 2:9, Josh. 9:24). Di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sini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entah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bagaimana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adalah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tawar-menawar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Aspek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pragmatis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dari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keyakinan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sebagai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tawar-menawar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terbukti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dengan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penggunaan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kata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ḥeseḏ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Dalam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pengertian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sekulernya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itu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sering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mengacu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pada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jenis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transaksi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mana "orang yang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menerima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tindakan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ḥeseḏ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merespons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dengan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tindakan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ḥeseḏ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serupa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atau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setidaknya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orang yang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menunjukkan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ḥeseḏ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dibenarkan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dalam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mengharapkan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tindakan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setara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sebagai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balasannya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."—Hans-Jürgen Zobel, "</a:t>
            </a:r>
            <a:r>
              <a:rPr lang="he-I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חֶסֶד," 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Kamus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Teologis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Perjanjian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Lama (Grand Rapids, MI; Cambridge,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Inggris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Eerdmans, 1986),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hal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18.</a:t>
            </a:r>
          </a:p>
          <a:p>
            <a:endParaRPr lang="en-ID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Paralel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keempat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dan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kelima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melibatkan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hasil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dari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keputusan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mereka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Rahab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menerima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jaminan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bahwa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dan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keluarganya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terhindar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Mirip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dengan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orang Israel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dalam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wabah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terakhir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tanda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harus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diperbaiki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tali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merah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tergantung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jendela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mungkin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mana Rahab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menurunkan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mata-mata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melalui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tali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Namun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pembebasannya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pada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akhirnya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adalah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tindakan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ilahi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Jika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tembok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Yerikho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rata, Tuhan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pasti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telah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melestarikan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bagian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tempat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rumahnya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berdiri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Di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sisi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lain, orang Gibeon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tidak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tersentuh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mulai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sekarang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Mereka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berhasil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mendapatkan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perlindungan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mereka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cari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ketika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koalisi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raja-raja Kanaan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maju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melawan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Gibeon di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Yosua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10.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Pertahanan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Gibeon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memicu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kampanye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militer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besar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mana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banyak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kota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dihancurkan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Pada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akhirnya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rencana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menipu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orang Gibeon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digunakan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untuk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memajukan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tujuan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Tuhan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dalam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penaklukan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tanah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Namun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hasil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jangka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panjangnya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cukup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berbeda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Rahab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menjadi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leluhur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Mesias dan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berasimilasi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dalam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Israel. Orang Gibeon juga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berasimilasi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tetapi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sebagai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pelayan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Mereka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memiliki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perlindungan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bertahan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lama (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bandingkan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dengan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 Samuel 21),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tetapi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konsekuensi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dari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skema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mereka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tetap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"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Mereka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telah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mengadopsi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pakaian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kemiskinan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untuk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tujuan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penipuan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dan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itu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diikat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pada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mereka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sebagai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lencana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perbudakan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abadi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."—Ellen G. White,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Patriark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dan Nabi, </a:t>
            </a:r>
            <a:r>
              <a:rPr lang="en-ID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hal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507.</a:t>
            </a:r>
          </a:p>
          <a:p>
            <a:endParaRPr lang="en-ID" dirty="0"/>
          </a:p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052ECB-1C5E-446C-ABD0-DAAD39CE6D1C}" type="slidenum">
              <a:rPr lang="en-ID" smtClean="0"/>
              <a:t>10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033767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b="1" dirty="0"/>
              <a:t>🕊️ </a:t>
            </a:r>
            <a:r>
              <a:rPr lang="en-ID" b="1" dirty="0" err="1"/>
              <a:t>Konteks</a:t>
            </a:r>
            <a:r>
              <a:rPr lang="en-ID" b="1" dirty="0"/>
              <a:t> </a:t>
            </a:r>
            <a:r>
              <a:rPr lang="en-ID" b="1" dirty="0" err="1"/>
              <a:t>Historis</a:t>
            </a:r>
            <a:endParaRPr lang="en-ID" b="1" dirty="0"/>
          </a:p>
          <a:p>
            <a:r>
              <a:rPr lang="en-ID" dirty="0"/>
              <a:t>Ayat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muncul</a:t>
            </a:r>
            <a:r>
              <a:rPr lang="en-ID" dirty="0"/>
              <a:t> </a:t>
            </a:r>
            <a:r>
              <a:rPr lang="en-ID" dirty="0" err="1"/>
              <a:t>setelah</a:t>
            </a:r>
            <a:r>
              <a:rPr lang="en-ID" dirty="0"/>
              <a:t> orang </a:t>
            </a:r>
            <a:r>
              <a:rPr lang="en-ID" b="1" dirty="0"/>
              <a:t>Gibeon</a:t>
            </a:r>
            <a:r>
              <a:rPr lang="en-ID" dirty="0"/>
              <a:t> </a:t>
            </a:r>
            <a:r>
              <a:rPr lang="en-ID" dirty="0" err="1"/>
              <a:t>menipu</a:t>
            </a:r>
            <a:r>
              <a:rPr lang="en-ID" dirty="0"/>
              <a:t> </a:t>
            </a:r>
            <a:r>
              <a:rPr lang="en-ID" dirty="0" err="1"/>
              <a:t>Yosua</a:t>
            </a:r>
            <a:r>
              <a:rPr lang="en-ID" dirty="0"/>
              <a:t> dan para </a:t>
            </a:r>
            <a:r>
              <a:rPr lang="en-ID" dirty="0" err="1"/>
              <a:t>pemimpin</a:t>
            </a:r>
            <a:r>
              <a:rPr lang="en-ID" dirty="0"/>
              <a:t> Israel. </a:t>
            </a:r>
            <a:r>
              <a:rPr lang="en-ID" dirty="0" err="1"/>
              <a:t>Mereka</a:t>
            </a:r>
            <a:r>
              <a:rPr lang="en-ID" dirty="0"/>
              <a:t> </a:t>
            </a:r>
            <a:r>
              <a:rPr lang="en-ID" dirty="0" err="1"/>
              <a:t>berpura</a:t>
            </a:r>
            <a:r>
              <a:rPr lang="en-ID" dirty="0"/>
              <a:t>-pura </a:t>
            </a:r>
            <a:r>
              <a:rPr lang="en-ID" dirty="0" err="1"/>
              <a:t>berasal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negeri </a:t>
            </a:r>
            <a:r>
              <a:rPr lang="en-ID" dirty="0" err="1"/>
              <a:t>jauh</a:t>
            </a:r>
            <a:r>
              <a:rPr lang="en-ID" dirty="0"/>
              <a:t> agar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dimusnahkan</a:t>
            </a:r>
            <a:r>
              <a:rPr lang="en-ID" dirty="0"/>
              <a:t>. Tanpa </a:t>
            </a:r>
            <a:r>
              <a:rPr lang="en-ID" dirty="0" err="1"/>
              <a:t>meminta</a:t>
            </a:r>
            <a:r>
              <a:rPr lang="en-ID" dirty="0"/>
              <a:t> </a:t>
            </a:r>
            <a:r>
              <a:rPr lang="en-ID" dirty="0" err="1"/>
              <a:t>petunjuk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Tuhan, Israel </a:t>
            </a:r>
            <a:r>
              <a:rPr lang="en-ID" dirty="0" err="1"/>
              <a:t>mengikat</a:t>
            </a:r>
            <a:r>
              <a:rPr lang="en-ID" dirty="0"/>
              <a:t> </a:t>
            </a:r>
            <a:r>
              <a:rPr lang="en-ID" dirty="0" err="1"/>
              <a:t>perjanjian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 (</a:t>
            </a:r>
            <a:r>
              <a:rPr lang="en-ID" dirty="0" err="1"/>
              <a:t>Yosua</a:t>
            </a:r>
            <a:r>
              <a:rPr lang="en-ID" dirty="0"/>
              <a:t> 9:14–15).</a:t>
            </a:r>
          </a:p>
          <a:p>
            <a:r>
              <a:rPr lang="en-ID" dirty="0"/>
              <a:t>Ketika </a:t>
            </a:r>
            <a:r>
              <a:rPr lang="en-ID" dirty="0" err="1"/>
              <a:t>kebohongan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 </a:t>
            </a:r>
            <a:r>
              <a:rPr lang="en-ID" dirty="0" err="1"/>
              <a:t>terbongkar</a:t>
            </a:r>
            <a:r>
              <a:rPr lang="en-ID" dirty="0"/>
              <a:t>, </a:t>
            </a:r>
            <a:r>
              <a:rPr lang="en-ID" dirty="0" err="1"/>
              <a:t>Yosua</a:t>
            </a:r>
            <a:r>
              <a:rPr lang="en-ID" dirty="0"/>
              <a:t> </a:t>
            </a:r>
            <a:r>
              <a:rPr lang="en-ID" dirty="0" err="1"/>
              <a:t>menghadapi</a:t>
            </a:r>
            <a:r>
              <a:rPr lang="en-ID" dirty="0"/>
              <a:t> </a:t>
            </a:r>
            <a:r>
              <a:rPr lang="en-ID" dirty="0" err="1"/>
              <a:t>dilema</a:t>
            </a:r>
            <a:r>
              <a:rPr lang="en-ID" dirty="0"/>
              <a:t>: </a:t>
            </a:r>
            <a:r>
              <a:rPr lang="en-ID" dirty="0" err="1"/>
              <a:t>membatalkan</a:t>
            </a:r>
            <a:r>
              <a:rPr lang="en-ID" dirty="0"/>
              <a:t> </a:t>
            </a:r>
            <a:r>
              <a:rPr lang="en-ID" dirty="0" err="1"/>
              <a:t>sumpah</a:t>
            </a:r>
            <a:r>
              <a:rPr lang="en-ID" dirty="0"/>
              <a:t> (yang </a:t>
            </a:r>
            <a:r>
              <a:rPr lang="en-ID" dirty="0" err="1"/>
              <a:t>dibuat</a:t>
            </a:r>
            <a:r>
              <a:rPr lang="en-ID" dirty="0"/>
              <a:t> </a:t>
            </a:r>
            <a:r>
              <a:rPr lang="en-ID" dirty="0" err="1"/>
              <a:t>tanpa</a:t>
            </a:r>
            <a:r>
              <a:rPr lang="en-ID" dirty="0"/>
              <a:t> </a:t>
            </a:r>
            <a:r>
              <a:rPr lang="en-ID" dirty="0" err="1"/>
              <a:t>doa</a:t>
            </a:r>
            <a:r>
              <a:rPr lang="en-ID" dirty="0"/>
              <a:t>) </a:t>
            </a:r>
            <a:r>
              <a:rPr lang="en-ID" dirty="0" err="1"/>
              <a:t>berarti</a:t>
            </a:r>
            <a:r>
              <a:rPr lang="en-ID" dirty="0"/>
              <a:t> </a:t>
            </a:r>
            <a:r>
              <a:rPr lang="en-ID" dirty="0" err="1"/>
              <a:t>melanggar</a:t>
            </a:r>
            <a:r>
              <a:rPr lang="en-ID" dirty="0"/>
              <a:t> </a:t>
            </a:r>
            <a:r>
              <a:rPr lang="en-ID" dirty="0" err="1"/>
              <a:t>janji</a:t>
            </a:r>
            <a:r>
              <a:rPr lang="en-ID" dirty="0"/>
              <a:t> di </a:t>
            </a:r>
            <a:r>
              <a:rPr lang="en-ID" dirty="0" err="1"/>
              <a:t>hadapan</a:t>
            </a:r>
            <a:r>
              <a:rPr lang="en-ID" dirty="0"/>
              <a:t> Tuhan, </a:t>
            </a:r>
            <a:r>
              <a:rPr lang="en-ID" dirty="0" err="1"/>
              <a:t>tetapi</a:t>
            </a:r>
            <a:r>
              <a:rPr lang="en-ID" dirty="0"/>
              <a:t> </a:t>
            </a:r>
            <a:r>
              <a:rPr lang="en-ID" dirty="0" err="1"/>
              <a:t>membiarkan</a:t>
            </a:r>
            <a:r>
              <a:rPr lang="en-ID" dirty="0"/>
              <a:t> </a:t>
            </a:r>
            <a:r>
              <a:rPr lang="en-ID" dirty="0" err="1"/>
              <a:t>penipuan</a:t>
            </a:r>
            <a:r>
              <a:rPr lang="en-ID" dirty="0"/>
              <a:t> </a:t>
            </a:r>
            <a:r>
              <a:rPr lang="en-ID" dirty="0" err="1"/>
              <a:t>tanpa</a:t>
            </a:r>
            <a:r>
              <a:rPr lang="en-ID" dirty="0"/>
              <a:t> </a:t>
            </a:r>
            <a:r>
              <a:rPr lang="en-ID" dirty="0" err="1"/>
              <a:t>konsekuensi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melemahkan</a:t>
            </a:r>
            <a:r>
              <a:rPr lang="en-ID" dirty="0"/>
              <a:t> </a:t>
            </a:r>
            <a:r>
              <a:rPr lang="en-ID" dirty="0" err="1"/>
              <a:t>integritas</a:t>
            </a:r>
            <a:r>
              <a:rPr lang="en-ID" dirty="0"/>
              <a:t> </a:t>
            </a:r>
            <a:r>
              <a:rPr lang="en-ID" dirty="0" err="1"/>
              <a:t>kepemimpinan</a:t>
            </a:r>
            <a:r>
              <a:rPr lang="en-ID" dirty="0"/>
              <a:t>. Maka, </a:t>
            </a:r>
            <a:r>
              <a:rPr lang="en-ID" dirty="0" err="1"/>
              <a:t>Yosua</a:t>
            </a:r>
            <a:r>
              <a:rPr lang="en-ID" dirty="0"/>
              <a:t> </a:t>
            </a:r>
            <a:r>
              <a:rPr lang="en-ID" dirty="0" err="1"/>
              <a:t>menjatuhkan</a:t>
            </a:r>
            <a:r>
              <a:rPr lang="en-ID" dirty="0"/>
              <a:t> </a:t>
            </a:r>
            <a:r>
              <a:rPr lang="en-ID" dirty="0" err="1"/>
              <a:t>keputusan</a:t>
            </a:r>
            <a:r>
              <a:rPr lang="en-ID" dirty="0"/>
              <a:t> yang </a:t>
            </a:r>
            <a:r>
              <a:rPr lang="en-ID" dirty="0" err="1"/>
              <a:t>bijak</a:t>
            </a:r>
            <a:r>
              <a:rPr lang="en-ID" dirty="0"/>
              <a:t> dan </a:t>
            </a:r>
            <a:r>
              <a:rPr lang="en-ID" dirty="0" err="1"/>
              <a:t>tegas</a:t>
            </a:r>
            <a:r>
              <a:rPr lang="en-ID" dirty="0"/>
              <a:t>: </a:t>
            </a:r>
            <a:r>
              <a:rPr lang="en-ID" b="1" dirty="0" err="1"/>
              <a:t>hidup</a:t>
            </a:r>
            <a:r>
              <a:rPr lang="en-ID" b="1" dirty="0"/>
              <a:t> </a:t>
            </a:r>
            <a:r>
              <a:rPr lang="en-ID" b="1" dirty="0" err="1"/>
              <a:t>mereka</a:t>
            </a:r>
            <a:r>
              <a:rPr lang="en-ID" b="1" dirty="0"/>
              <a:t> </a:t>
            </a:r>
            <a:r>
              <a:rPr lang="en-ID" b="1" dirty="0" err="1"/>
              <a:t>diselamatkan</a:t>
            </a:r>
            <a:r>
              <a:rPr lang="en-ID" b="1" dirty="0"/>
              <a:t>, </a:t>
            </a:r>
            <a:r>
              <a:rPr lang="en-ID" b="1" dirty="0" err="1"/>
              <a:t>tetapi</a:t>
            </a:r>
            <a:r>
              <a:rPr lang="en-ID" b="1" dirty="0"/>
              <a:t> </a:t>
            </a:r>
            <a:r>
              <a:rPr lang="en-ID" b="1" dirty="0" err="1"/>
              <a:t>mereka</a:t>
            </a:r>
            <a:r>
              <a:rPr lang="en-ID" b="1" dirty="0"/>
              <a:t> </a:t>
            </a:r>
            <a:r>
              <a:rPr lang="en-ID" b="1" dirty="0" err="1"/>
              <a:t>menjadi</a:t>
            </a:r>
            <a:r>
              <a:rPr lang="en-ID" b="1" dirty="0"/>
              <a:t> hamba di </a:t>
            </a:r>
            <a:r>
              <a:rPr lang="en-ID" b="1" dirty="0" err="1"/>
              <a:t>rumah</a:t>
            </a:r>
            <a:r>
              <a:rPr lang="en-ID" b="1" dirty="0"/>
              <a:t> Tuhan</a:t>
            </a:r>
            <a:r>
              <a:rPr lang="en-ID" dirty="0"/>
              <a:t>.</a:t>
            </a:r>
          </a:p>
          <a:p>
            <a:br>
              <a:rPr lang="en-ID" dirty="0"/>
            </a:br>
            <a:r>
              <a:rPr lang="en-ID" dirty="0"/>
              <a:t>“</a:t>
            </a:r>
            <a:r>
              <a:rPr lang="en-ID" dirty="0" err="1"/>
              <a:t>Bangsa</a:t>
            </a:r>
            <a:r>
              <a:rPr lang="en-ID" dirty="0"/>
              <a:t> Gibeon </a:t>
            </a:r>
            <a:r>
              <a:rPr lang="en-ID" dirty="0" err="1"/>
              <a:t>dibiarkan</a:t>
            </a:r>
            <a:r>
              <a:rPr lang="en-ID" dirty="0"/>
              <a:t> </a:t>
            </a:r>
            <a:r>
              <a:rPr lang="en-ID" dirty="0" err="1"/>
              <a:t>hidup</a:t>
            </a:r>
            <a:r>
              <a:rPr lang="en-ID" dirty="0"/>
              <a:t>, </a:t>
            </a:r>
            <a:r>
              <a:rPr lang="en-ID" dirty="0" err="1"/>
              <a:t>tetapi</a:t>
            </a:r>
            <a:r>
              <a:rPr lang="en-ID" dirty="0"/>
              <a:t> </a:t>
            </a:r>
            <a:r>
              <a:rPr lang="en-ID" dirty="0" err="1"/>
              <a:t>terikat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hamba-hamba </a:t>
            </a:r>
            <a:r>
              <a:rPr lang="en-ID" dirty="0" err="1"/>
              <a:t>kepada</a:t>
            </a:r>
            <a:r>
              <a:rPr lang="en-ID" dirty="0"/>
              <a:t> </a:t>
            </a:r>
            <a:r>
              <a:rPr lang="en-ID" dirty="0" err="1"/>
              <a:t>kaabah</a:t>
            </a:r>
            <a:r>
              <a:rPr lang="en-ID" dirty="0"/>
              <a:t>,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melaksanakan</a:t>
            </a:r>
            <a:r>
              <a:rPr lang="en-ID" dirty="0"/>
              <a:t> </a:t>
            </a:r>
            <a:r>
              <a:rPr lang="en-ID" dirty="0" err="1"/>
              <a:t>pekerjaan</a:t>
            </a:r>
            <a:r>
              <a:rPr lang="en-ID" dirty="0"/>
              <a:t> yang </a:t>
            </a:r>
            <a:r>
              <a:rPr lang="en-ID" dirty="0" err="1"/>
              <a:t>rendah</a:t>
            </a:r>
            <a:r>
              <a:rPr lang="en-ID" dirty="0"/>
              <a:t>.” </a:t>
            </a:r>
            <a:r>
              <a:rPr lang="en-US" dirty="0"/>
              <a:t>(Patriarchs and Prophets, p. 506)</a:t>
            </a:r>
          </a:p>
          <a:p>
            <a:endParaRPr lang="en-ID" dirty="0"/>
          </a:p>
          <a:p>
            <a:r>
              <a:rPr lang="en-ID" b="1" dirty="0"/>
              <a:t>📘 </a:t>
            </a:r>
            <a:r>
              <a:rPr lang="en-ID" b="1" dirty="0" err="1"/>
              <a:t>Makna</a:t>
            </a:r>
            <a:r>
              <a:rPr lang="en-ID" b="1" dirty="0"/>
              <a:t> </a:t>
            </a:r>
            <a:r>
              <a:rPr lang="en-ID" b="1" dirty="0" err="1"/>
              <a:t>Teologis</a:t>
            </a:r>
            <a:endParaRPr lang="en-ID" b="1" dirty="0"/>
          </a:p>
          <a:p>
            <a:r>
              <a:rPr lang="en-ID" b="1" dirty="0"/>
              <a:t>1. </a:t>
            </a:r>
            <a:r>
              <a:rPr lang="en-ID" b="1" dirty="0" err="1"/>
              <a:t>Hukuman</a:t>
            </a:r>
            <a:r>
              <a:rPr lang="en-ID" b="1" dirty="0"/>
              <a:t> yang </a:t>
            </a:r>
            <a:r>
              <a:rPr lang="en-ID" b="1" dirty="0" err="1"/>
              <a:t>bersifat</a:t>
            </a:r>
            <a:r>
              <a:rPr lang="en-ID" b="1" dirty="0"/>
              <a:t> </a:t>
            </a:r>
            <a:r>
              <a:rPr lang="en-ID" b="1" dirty="0" err="1"/>
              <a:t>mendidik</a:t>
            </a:r>
            <a:r>
              <a:rPr lang="en-ID" b="1" dirty="0"/>
              <a:t>, </a:t>
            </a:r>
            <a:r>
              <a:rPr lang="en-ID" b="1" dirty="0" err="1"/>
              <a:t>bukan</a:t>
            </a:r>
            <a:r>
              <a:rPr lang="en-ID" b="1" dirty="0"/>
              <a:t> </a:t>
            </a:r>
            <a:r>
              <a:rPr lang="en-ID" b="1" dirty="0" err="1"/>
              <a:t>membinasakan</a:t>
            </a:r>
            <a:r>
              <a:rPr lang="en-ID" b="1" dirty="0"/>
              <a:t>.</a:t>
            </a:r>
            <a:br>
              <a:rPr lang="en-ID" dirty="0"/>
            </a:br>
            <a:r>
              <a:rPr lang="en-ID" dirty="0"/>
              <a:t>Gibeon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dibinasakan</a:t>
            </a:r>
            <a:r>
              <a:rPr lang="en-ID" dirty="0"/>
              <a:t>, </a:t>
            </a:r>
            <a:r>
              <a:rPr lang="en-ID" dirty="0" err="1"/>
              <a:t>melainkan</a:t>
            </a:r>
            <a:r>
              <a:rPr lang="en-ID" dirty="0"/>
              <a:t> </a:t>
            </a:r>
            <a:r>
              <a:rPr lang="en-ID" dirty="0" err="1"/>
              <a:t>diarahkan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melayani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pekerjaan</a:t>
            </a:r>
            <a:r>
              <a:rPr lang="en-ID" dirty="0"/>
              <a:t> </a:t>
            </a:r>
            <a:r>
              <a:rPr lang="en-ID" dirty="0" err="1"/>
              <a:t>suci</a:t>
            </a:r>
            <a:r>
              <a:rPr lang="en-ID" dirty="0"/>
              <a:t> — </a:t>
            </a:r>
            <a:r>
              <a:rPr lang="en-ID" dirty="0" err="1"/>
              <a:t>penebang</a:t>
            </a:r>
            <a:r>
              <a:rPr lang="en-ID" dirty="0"/>
              <a:t> </a:t>
            </a:r>
            <a:r>
              <a:rPr lang="en-ID" dirty="0" err="1"/>
              <a:t>kayu</a:t>
            </a:r>
            <a:r>
              <a:rPr lang="en-ID" dirty="0"/>
              <a:t> dan </a:t>
            </a:r>
            <a:r>
              <a:rPr lang="en-ID" dirty="0" err="1"/>
              <a:t>penimba</a:t>
            </a:r>
            <a:r>
              <a:rPr lang="en-ID" dirty="0"/>
              <a:t> air </a:t>
            </a:r>
            <a:r>
              <a:rPr lang="en-ID" dirty="0" err="1"/>
              <a:t>bagi</a:t>
            </a:r>
            <a:r>
              <a:rPr lang="en-ID" dirty="0"/>
              <a:t> </a:t>
            </a:r>
            <a:r>
              <a:rPr lang="en-ID" dirty="0" err="1"/>
              <a:t>rumah</a:t>
            </a:r>
            <a:r>
              <a:rPr lang="en-ID" dirty="0"/>
              <a:t> Tuhan. Ini </a:t>
            </a:r>
            <a:r>
              <a:rPr lang="en-ID" dirty="0" err="1"/>
              <a:t>menegaskan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b="1" dirty="0"/>
              <a:t>Tuhan </a:t>
            </a:r>
            <a:r>
              <a:rPr lang="en-ID" b="1" dirty="0" err="1"/>
              <a:t>menghukum</a:t>
            </a:r>
            <a:r>
              <a:rPr lang="en-ID" b="1" dirty="0"/>
              <a:t> </a:t>
            </a:r>
            <a:r>
              <a:rPr lang="en-ID" b="1" dirty="0" err="1"/>
              <a:t>dengan</a:t>
            </a:r>
            <a:r>
              <a:rPr lang="en-ID" b="1" dirty="0"/>
              <a:t> </a:t>
            </a:r>
            <a:r>
              <a:rPr lang="en-ID" b="1" dirty="0" err="1"/>
              <a:t>tujuan</a:t>
            </a:r>
            <a:r>
              <a:rPr lang="en-ID" b="1" dirty="0"/>
              <a:t> </a:t>
            </a:r>
            <a:r>
              <a:rPr lang="en-ID" b="1" dirty="0" err="1"/>
              <a:t>pemulihan</a:t>
            </a:r>
            <a:r>
              <a:rPr lang="en-ID" b="1" dirty="0"/>
              <a:t>, </a:t>
            </a:r>
            <a:r>
              <a:rPr lang="en-ID" b="1" dirty="0" err="1"/>
              <a:t>bukan</a:t>
            </a:r>
            <a:r>
              <a:rPr lang="en-ID" b="1" dirty="0"/>
              <a:t> </a:t>
            </a:r>
            <a:r>
              <a:rPr lang="en-ID" b="1" dirty="0" err="1"/>
              <a:t>sekadar</a:t>
            </a:r>
            <a:r>
              <a:rPr lang="en-ID" b="1" dirty="0"/>
              <a:t> </a:t>
            </a:r>
            <a:r>
              <a:rPr lang="en-ID" b="1" dirty="0" err="1"/>
              <a:t>pembalasan</a:t>
            </a:r>
            <a:r>
              <a:rPr lang="en-ID" b="1" dirty="0"/>
              <a:t>.</a:t>
            </a:r>
            <a:endParaRPr lang="en-ID" dirty="0"/>
          </a:p>
          <a:p>
            <a:r>
              <a:rPr lang="en-ID" b="1" dirty="0"/>
              <a:t>2. </a:t>
            </a:r>
            <a:r>
              <a:rPr lang="en-ID" b="1" dirty="0" err="1"/>
              <a:t>Kesetiaan</a:t>
            </a:r>
            <a:r>
              <a:rPr lang="en-ID" b="1" dirty="0"/>
              <a:t> pada </a:t>
            </a:r>
            <a:r>
              <a:rPr lang="en-ID" b="1" dirty="0" err="1"/>
              <a:t>sumpah</a:t>
            </a:r>
            <a:r>
              <a:rPr lang="en-ID" b="1" dirty="0"/>
              <a:t> di </a:t>
            </a:r>
            <a:r>
              <a:rPr lang="en-ID" b="1" dirty="0" err="1"/>
              <a:t>hadapan</a:t>
            </a:r>
            <a:r>
              <a:rPr lang="en-ID" b="1" dirty="0"/>
              <a:t> Allah.</a:t>
            </a:r>
            <a:br>
              <a:rPr lang="en-ID" dirty="0"/>
            </a:br>
            <a:r>
              <a:rPr lang="en-ID" dirty="0" err="1"/>
              <a:t>Walaupun</a:t>
            </a:r>
            <a:r>
              <a:rPr lang="en-ID" dirty="0"/>
              <a:t> </a:t>
            </a:r>
            <a:r>
              <a:rPr lang="en-ID" dirty="0" err="1"/>
              <a:t>sumpah</a:t>
            </a:r>
            <a:r>
              <a:rPr lang="en-ID" dirty="0"/>
              <a:t> </a:t>
            </a:r>
            <a:r>
              <a:rPr lang="en-ID" dirty="0" err="1"/>
              <a:t>itu</a:t>
            </a:r>
            <a:r>
              <a:rPr lang="en-ID" dirty="0"/>
              <a:t> </a:t>
            </a:r>
            <a:r>
              <a:rPr lang="en-ID" dirty="0" err="1"/>
              <a:t>dibuat</a:t>
            </a:r>
            <a:r>
              <a:rPr lang="en-ID" dirty="0"/>
              <a:t>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kelalaian</a:t>
            </a:r>
            <a:r>
              <a:rPr lang="en-ID" dirty="0"/>
              <a:t> (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bertanya</a:t>
            </a:r>
            <a:r>
              <a:rPr lang="en-ID" dirty="0"/>
              <a:t> </a:t>
            </a:r>
            <a:r>
              <a:rPr lang="en-ID" dirty="0" err="1"/>
              <a:t>kepada</a:t>
            </a:r>
            <a:r>
              <a:rPr lang="en-ID" dirty="0"/>
              <a:t> Tuhan), </a:t>
            </a:r>
            <a:r>
              <a:rPr lang="en-ID" dirty="0" err="1"/>
              <a:t>Yosua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melanggarnya</a:t>
            </a:r>
            <a:r>
              <a:rPr lang="en-ID" dirty="0"/>
              <a:t>. </a:t>
            </a:r>
            <a:r>
              <a:rPr lang="en-ID" dirty="0" err="1"/>
              <a:t>Ia</a:t>
            </a:r>
            <a:r>
              <a:rPr lang="en-ID" dirty="0"/>
              <a:t> </a:t>
            </a:r>
            <a:r>
              <a:rPr lang="en-ID" dirty="0" err="1"/>
              <a:t>menunjukkan</a:t>
            </a:r>
            <a:r>
              <a:rPr lang="en-ID" dirty="0"/>
              <a:t> </a:t>
            </a:r>
            <a:r>
              <a:rPr lang="en-ID" b="1" dirty="0" err="1"/>
              <a:t>integritas</a:t>
            </a:r>
            <a:r>
              <a:rPr lang="en-ID" b="1" dirty="0"/>
              <a:t> </a:t>
            </a:r>
            <a:r>
              <a:rPr lang="en-ID" b="1" dirty="0" err="1"/>
              <a:t>pemimpin</a:t>
            </a:r>
            <a:r>
              <a:rPr lang="en-ID" b="1" dirty="0"/>
              <a:t> </a:t>
            </a:r>
            <a:r>
              <a:rPr lang="en-ID" b="1" dirty="0" err="1"/>
              <a:t>rohani</a:t>
            </a:r>
            <a:r>
              <a:rPr lang="en-ID" dirty="0"/>
              <a:t>: </a:t>
            </a:r>
            <a:r>
              <a:rPr lang="en-ID" dirty="0" err="1"/>
              <a:t>janji</a:t>
            </a:r>
            <a:r>
              <a:rPr lang="en-ID" dirty="0"/>
              <a:t> </a:t>
            </a:r>
            <a:r>
              <a:rPr lang="en-ID" dirty="0" err="1"/>
              <a:t>kepada</a:t>
            </a:r>
            <a:r>
              <a:rPr lang="en-ID" dirty="0"/>
              <a:t> Tuhan </a:t>
            </a:r>
            <a:r>
              <a:rPr lang="en-ID" dirty="0" err="1"/>
              <a:t>tetap</a:t>
            </a:r>
            <a:r>
              <a:rPr lang="en-ID" dirty="0"/>
              <a:t> </a:t>
            </a:r>
            <a:r>
              <a:rPr lang="en-ID" dirty="0" err="1"/>
              <a:t>suci</a:t>
            </a:r>
            <a:r>
              <a:rPr lang="en-ID" dirty="0"/>
              <a:t> </a:t>
            </a:r>
            <a:r>
              <a:rPr lang="en-ID" dirty="0" err="1"/>
              <a:t>meski</a:t>
            </a:r>
            <a:r>
              <a:rPr lang="en-ID" dirty="0"/>
              <a:t> </a:t>
            </a:r>
            <a:r>
              <a:rPr lang="en-ID" dirty="0" err="1"/>
              <a:t>dibuat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keadaan</a:t>
            </a:r>
            <a:r>
              <a:rPr lang="en-ID" dirty="0"/>
              <a:t> </a:t>
            </a:r>
            <a:r>
              <a:rPr lang="en-ID" dirty="0" err="1"/>
              <a:t>keliru</a:t>
            </a:r>
            <a:r>
              <a:rPr lang="en-ID" dirty="0"/>
              <a:t>.</a:t>
            </a:r>
          </a:p>
          <a:p>
            <a:r>
              <a:rPr lang="en-ID" b="1" dirty="0"/>
              <a:t>3. Tuhan </a:t>
            </a:r>
            <a:r>
              <a:rPr lang="en-ID" b="1" dirty="0" err="1"/>
              <a:t>dapat</a:t>
            </a:r>
            <a:r>
              <a:rPr lang="en-ID" b="1" dirty="0"/>
              <a:t> </a:t>
            </a:r>
            <a:r>
              <a:rPr lang="en-ID" b="1" dirty="0" err="1"/>
              <a:t>memakai</a:t>
            </a:r>
            <a:r>
              <a:rPr lang="en-ID" b="1" dirty="0"/>
              <a:t> </a:t>
            </a:r>
            <a:r>
              <a:rPr lang="en-ID" b="1" dirty="0" err="1"/>
              <a:t>kesalahan</a:t>
            </a:r>
            <a:r>
              <a:rPr lang="en-ID" b="1" dirty="0"/>
              <a:t> </a:t>
            </a:r>
            <a:r>
              <a:rPr lang="en-ID" b="1" dirty="0" err="1"/>
              <a:t>manusia</a:t>
            </a:r>
            <a:r>
              <a:rPr lang="en-ID" b="1" dirty="0"/>
              <a:t> </a:t>
            </a:r>
            <a:r>
              <a:rPr lang="en-ID" b="1" dirty="0" err="1"/>
              <a:t>untuk</a:t>
            </a:r>
            <a:r>
              <a:rPr lang="en-ID" b="1" dirty="0"/>
              <a:t> </a:t>
            </a:r>
            <a:r>
              <a:rPr lang="en-ID" b="1" dirty="0" err="1"/>
              <a:t>menghasilkan</a:t>
            </a:r>
            <a:r>
              <a:rPr lang="en-ID" b="1" dirty="0"/>
              <a:t> </a:t>
            </a:r>
            <a:r>
              <a:rPr lang="en-ID" b="1" dirty="0" err="1"/>
              <a:t>kebaikan</a:t>
            </a:r>
            <a:r>
              <a:rPr lang="en-ID" b="1" dirty="0"/>
              <a:t>.</a:t>
            </a:r>
            <a:br>
              <a:rPr lang="en-ID" dirty="0"/>
            </a:br>
            <a:r>
              <a:rPr lang="en-ID" dirty="0" err="1"/>
              <a:t>Akibat</a:t>
            </a:r>
            <a:r>
              <a:rPr lang="en-ID" dirty="0"/>
              <a:t> </a:t>
            </a:r>
            <a:r>
              <a:rPr lang="en-ID" dirty="0" err="1"/>
              <a:t>keputusan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, </a:t>
            </a:r>
            <a:r>
              <a:rPr lang="en-ID" dirty="0" err="1"/>
              <a:t>bangsa</a:t>
            </a:r>
            <a:r>
              <a:rPr lang="en-ID" dirty="0"/>
              <a:t> Gibeon </a:t>
            </a:r>
            <a:r>
              <a:rPr lang="en-ID" dirty="0" err="1"/>
              <a:t>berada</a:t>
            </a:r>
            <a:r>
              <a:rPr lang="en-ID" dirty="0"/>
              <a:t> </a:t>
            </a:r>
            <a:r>
              <a:rPr lang="en-ID" dirty="0" err="1"/>
              <a:t>dekat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ibadah </a:t>
            </a:r>
            <a:r>
              <a:rPr lang="en-ID" dirty="0" err="1"/>
              <a:t>sejati</a:t>
            </a:r>
            <a:r>
              <a:rPr lang="en-ID" dirty="0"/>
              <a:t> dan </a:t>
            </a:r>
            <a:r>
              <a:rPr lang="en-ID" dirty="0" err="1"/>
              <a:t>akhirnya</a:t>
            </a:r>
            <a:r>
              <a:rPr lang="en-ID" dirty="0"/>
              <a:t> </a:t>
            </a:r>
            <a:r>
              <a:rPr lang="en-ID" dirty="0" err="1"/>
              <a:t>mengenal</a:t>
            </a:r>
            <a:r>
              <a:rPr lang="en-ID" dirty="0"/>
              <a:t> Allah Israel. Di </a:t>
            </a:r>
            <a:r>
              <a:rPr lang="en-ID" dirty="0" err="1"/>
              <a:t>kemudian</a:t>
            </a:r>
            <a:r>
              <a:rPr lang="en-ID" dirty="0"/>
              <a:t> </a:t>
            </a:r>
            <a:r>
              <a:rPr lang="en-ID" dirty="0" err="1"/>
              <a:t>hari</a:t>
            </a:r>
            <a:r>
              <a:rPr lang="en-ID" dirty="0"/>
              <a:t>, </a:t>
            </a:r>
            <a:r>
              <a:rPr lang="en-ID" dirty="0" err="1"/>
              <a:t>mereka</a:t>
            </a:r>
            <a:r>
              <a:rPr lang="en-ID" dirty="0"/>
              <a:t> </a:t>
            </a:r>
            <a:r>
              <a:rPr lang="en-ID" dirty="0" err="1"/>
              <a:t>bahkan</a:t>
            </a:r>
            <a:r>
              <a:rPr lang="en-ID" dirty="0"/>
              <a:t>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pelindung</a:t>
            </a:r>
            <a:r>
              <a:rPr lang="en-ID" dirty="0"/>
              <a:t> bait Allah (</a:t>
            </a:r>
            <a:r>
              <a:rPr lang="en-ID" dirty="0" err="1"/>
              <a:t>lih</a:t>
            </a:r>
            <a:r>
              <a:rPr lang="en-ID" dirty="0"/>
              <a:t>. Nehemia 3:7).</a:t>
            </a:r>
          </a:p>
          <a:p>
            <a:endParaRPr lang="en-ID" dirty="0"/>
          </a:p>
          <a:p>
            <a:r>
              <a:rPr lang="en-ID" b="1" dirty="0"/>
              <a:t>✨ Kesimpulan</a:t>
            </a:r>
          </a:p>
          <a:p>
            <a:r>
              <a:rPr lang="en-ID" dirty="0" err="1"/>
              <a:t>Yosua</a:t>
            </a:r>
            <a:r>
              <a:rPr lang="en-ID" dirty="0"/>
              <a:t> 9:23 </a:t>
            </a:r>
            <a:r>
              <a:rPr lang="en-ID" dirty="0" err="1"/>
              <a:t>menampilkan</a:t>
            </a:r>
            <a:r>
              <a:rPr lang="en-ID" dirty="0"/>
              <a:t> dua </a:t>
            </a:r>
            <a:r>
              <a:rPr lang="en-ID" dirty="0" err="1"/>
              <a:t>prinsip</a:t>
            </a:r>
            <a:r>
              <a:rPr lang="en-ID" dirty="0"/>
              <a:t> </a:t>
            </a:r>
            <a:r>
              <a:rPr lang="en-ID" dirty="0" err="1"/>
              <a:t>besar</a:t>
            </a:r>
            <a:r>
              <a:rPr lang="en-ID" dirty="0"/>
              <a:t>:</a:t>
            </a:r>
          </a:p>
          <a:p>
            <a:r>
              <a:rPr lang="en-ID" b="1" dirty="0"/>
              <a:t>1. </a:t>
            </a:r>
            <a:r>
              <a:rPr lang="en-ID" b="1" dirty="0" err="1"/>
              <a:t>Keadilan</a:t>
            </a:r>
            <a:r>
              <a:rPr lang="en-ID" b="1" dirty="0"/>
              <a:t> Allah </a:t>
            </a:r>
            <a:r>
              <a:rPr lang="en-ID" b="1" dirty="0" err="1"/>
              <a:t>tidak</a:t>
            </a:r>
            <a:r>
              <a:rPr lang="en-ID" b="1" dirty="0"/>
              <a:t> </a:t>
            </a:r>
            <a:r>
              <a:rPr lang="en-ID" b="1" dirty="0" err="1"/>
              <a:t>lepas</a:t>
            </a:r>
            <a:r>
              <a:rPr lang="en-ID" b="1" dirty="0"/>
              <a:t> </a:t>
            </a:r>
            <a:r>
              <a:rPr lang="en-ID" b="1" dirty="0" err="1"/>
              <a:t>dari</a:t>
            </a:r>
            <a:r>
              <a:rPr lang="en-ID" b="1" dirty="0"/>
              <a:t> </a:t>
            </a:r>
            <a:r>
              <a:rPr lang="en-ID" b="1" dirty="0" err="1"/>
              <a:t>kasih</a:t>
            </a:r>
            <a:r>
              <a:rPr lang="en-ID" b="1" dirty="0"/>
              <a:t> </a:t>
            </a:r>
            <a:r>
              <a:rPr lang="en-ID" b="1" dirty="0" err="1"/>
              <a:t>karunia</a:t>
            </a:r>
            <a:r>
              <a:rPr lang="en-ID" b="1" dirty="0"/>
              <a:t>-Nya.</a:t>
            </a:r>
            <a:endParaRPr lang="en-ID" dirty="0"/>
          </a:p>
          <a:p>
            <a:r>
              <a:rPr lang="en-ID" b="1" dirty="0"/>
              <a:t>2. </a:t>
            </a:r>
            <a:r>
              <a:rPr lang="en-ID" b="1" dirty="0" err="1"/>
              <a:t>Kesetiaan</a:t>
            </a:r>
            <a:r>
              <a:rPr lang="en-ID" b="1" dirty="0"/>
              <a:t> pada </a:t>
            </a:r>
            <a:r>
              <a:rPr lang="en-ID" b="1" dirty="0" err="1"/>
              <a:t>janji</a:t>
            </a:r>
            <a:r>
              <a:rPr lang="en-ID" b="1" dirty="0"/>
              <a:t> di </a:t>
            </a:r>
            <a:r>
              <a:rPr lang="en-ID" b="1" dirty="0" err="1"/>
              <a:t>hadapan</a:t>
            </a:r>
            <a:r>
              <a:rPr lang="en-ID" b="1" dirty="0"/>
              <a:t> Tuhan </a:t>
            </a:r>
            <a:r>
              <a:rPr lang="en-ID" b="1" dirty="0" err="1"/>
              <a:t>lebih</a:t>
            </a:r>
            <a:r>
              <a:rPr lang="en-ID" b="1" dirty="0"/>
              <a:t> </a:t>
            </a:r>
            <a:r>
              <a:rPr lang="en-ID" b="1" dirty="0" err="1"/>
              <a:t>tinggi</a:t>
            </a:r>
            <a:r>
              <a:rPr lang="en-ID" b="1" dirty="0"/>
              <a:t> </a:t>
            </a:r>
            <a:r>
              <a:rPr lang="en-ID" b="1" dirty="0" err="1"/>
              <a:t>daripada</a:t>
            </a:r>
            <a:r>
              <a:rPr lang="en-ID" b="1" dirty="0"/>
              <a:t> </a:t>
            </a:r>
            <a:r>
              <a:rPr lang="en-ID" b="1" dirty="0" err="1"/>
              <a:t>keuntungan</a:t>
            </a:r>
            <a:r>
              <a:rPr lang="en-ID" b="1" dirty="0"/>
              <a:t> </a:t>
            </a:r>
            <a:r>
              <a:rPr lang="en-ID" b="1" dirty="0" err="1"/>
              <a:t>pribadi</a:t>
            </a:r>
            <a:r>
              <a:rPr lang="en-ID" b="1" dirty="0"/>
              <a:t>.</a:t>
            </a:r>
            <a:endParaRPr lang="en-ID" dirty="0"/>
          </a:p>
          <a:p>
            <a:endParaRPr lang="en-ID" dirty="0"/>
          </a:p>
          <a:p>
            <a:r>
              <a:rPr lang="en-ID" dirty="0"/>
              <a:t>Gibeon, yang </a:t>
            </a:r>
            <a:r>
              <a:rPr lang="en-ID" dirty="0" err="1"/>
              <a:t>semula</a:t>
            </a:r>
            <a:r>
              <a:rPr lang="en-ID" dirty="0"/>
              <a:t> </a:t>
            </a:r>
            <a:r>
              <a:rPr lang="en-ID" dirty="0" err="1"/>
              <a:t>menipu</a:t>
            </a:r>
            <a:r>
              <a:rPr lang="en-ID" dirty="0"/>
              <a:t>, </a:t>
            </a:r>
            <a:r>
              <a:rPr lang="en-ID" dirty="0" err="1"/>
              <a:t>akhirnya</a:t>
            </a:r>
            <a:r>
              <a:rPr lang="en-ID" dirty="0"/>
              <a:t>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bagian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pekerjaan</a:t>
            </a:r>
            <a:r>
              <a:rPr lang="en-ID" dirty="0"/>
              <a:t> Tuhan — </a:t>
            </a:r>
            <a:r>
              <a:rPr lang="en-ID" dirty="0" err="1"/>
              <a:t>bukti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kasih</a:t>
            </a:r>
            <a:r>
              <a:rPr lang="en-ID" dirty="0"/>
              <a:t> </a:t>
            </a:r>
            <a:r>
              <a:rPr lang="en-ID" dirty="0" err="1"/>
              <a:t>karunia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menjangkau</a:t>
            </a:r>
            <a:r>
              <a:rPr lang="en-ID" dirty="0"/>
              <a:t> </a:t>
            </a:r>
            <a:r>
              <a:rPr lang="en-ID" dirty="0" err="1"/>
              <a:t>bahkan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 yang </a:t>
            </a:r>
            <a:r>
              <a:rPr lang="en-ID" dirty="0" err="1"/>
              <a:t>datang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motif salah, </a:t>
            </a:r>
            <a:r>
              <a:rPr lang="en-ID" dirty="0" err="1"/>
              <a:t>asal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 </a:t>
            </a:r>
            <a:r>
              <a:rPr lang="en-ID" dirty="0" err="1"/>
              <a:t>bersedia</a:t>
            </a:r>
            <a:r>
              <a:rPr lang="en-ID" dirty="0"/>
              <a:t> </a:t>
            </a:r>
            <a:r>
              <a:rPr lang="en-ID" dirty="0" err="1"/>
              <a:t>tunduk</a:t>
            </a:r>
            <a:r>
              <a:rPr lang="en-ID" dirty="0"/>
              <a:t> dan </a:t>
            </a:r>
            <a:r>
              <a:rPr lang="en-ID" dirty="0" err="1"/>
              <a:t>melayani</a:t>
            </a:r>
            <a:r>
              <a:rPr lang="en-ID" dirty="0"/>
              <a:t>.</a:t>
            </a:r>
          </a:p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052ECB-1C5E-446C-ABD0-DAAD39CE6D1C}" type="slidenum">
              <a:rPr lang="en-ID" smtClean="0"/>
              <a:t>11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65259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3B0A9-8C15-9102-24CD-DCEA66E5B2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566ED38-33D3-9E60-E45F-E19AC4EB52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0508BF-D4E7-4ABC-D151-0DA4FE99C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10/10/2025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5E322D-EB40-1852-78E8-9B6364863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A0DCA3-C594-81AC-FA40-B5EF26025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814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F4255-C168-B084-1FBB-5395F4177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03CC173-FDAD-6D07-FDFF-0906105A6D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0227C13-3F33-154C-E967-638B66DEF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10/10/2025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3C41B29-55A2-9E0B-790A-035592D20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D08A0A0-7FE5-84CE-E1CE-8AD545095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325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418AD9E-6BE1-D142-9654-477AA638CA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7D7DEED-1F53-F49A-3B14-268C4DABD9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6BF9E45-30FF-D6B9-70C4-863778230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10/10/2025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FF2A55-0F6D-0676-9577-5DFCB18B8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A0FB13-A5C3-8DA6-2776-3417F4D21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727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390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021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842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147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99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236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03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274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8A93E9-8C77-7D9F-B30C-1192CB644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F760B7-B7CD-CBEB-D291-47AD4621EE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E4E8087-EE0A-42FC-0481-8A48AA181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10/10/2025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7D9547-7904-0418-862B-2CC25A47E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9BC2ED-5C6F-E087-1E70-B0B657D1F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981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16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219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378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B32B4F-9DE9-7F36-6E53-F04C4CB01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DF7CCDE-812D-B3AB-EABC-3C44F6D39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5600D34-D25B-3EED-33E0-9D833AB26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10/10/2025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084912-403B-9D38-C492-F10E07B0C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64CD1C-B643-B169-454F-23C13B837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340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5D59B8-19A0-9E1F-49B1-0F2F946F6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38F8E6-11A8-4655-66EF-8B4E74D892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8CF6F83-C980-ABB7-377E-CC61D60189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A4D7EEF-E552-AE8A-DFCB-42B9C5ECF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10/10/2025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751E0FE-FA33-E56B-8331-1055FF64C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2D0145B-74F6-96E5-20A7-F4B845197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92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C34714-AA32-F2C5-4E4D-EE7A156C8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B9F5B78-A272-1456-262C-1F31F08A59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9B3F767-64C9-201F-0DC7-58A66E79D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2044233-67D4-DFDD-5780-D7B5E62BFC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76A7AC0-DACB-1FE2-4461-2B6B300805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69E4051-8633-21CA-F3EE-CDB59F3EB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10/10/2025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4AC3F2C-34F9-4D90-C233-94D945D7E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A6EC5D3-63E8-134A-74A5-4B5AD1F13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301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0FD38E-986C-5FB5-DE7B-2C08BAFC7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C1DD6F8-85C2-649D-4EE3-D1C6EA3BB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10/10/2025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4F0D610-BD1D-E35C-F8DB-C058952FF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BF24821-DA72-B76A-4A52-B93484956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338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D0FCD57-3587-946F-EEB1-78B8C2889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10/10/2025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337DB27-3783-D3A2-B0A2-19B7E1752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288074B-AC1A-627B-059A-3B39DF005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083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8B7D45-3A0A-D1D9-3FE9-4D52B227D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6F3FDE-1439-0E51-4ADA-C52152935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9A655E8-0C33-323C-2707-7F95D24407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5EE90DE-8458-8778-1F71-F1C149BB8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10/10/2025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78E1D37-5734-5DF0-9DC5-3D0231163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ECE9358-B79B-C443-BD3C-038B213DF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249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1AEF8A-B790-8093-71D7-F35C63983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1524AE1-5745-92EC-2300-431A3DB144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A3922D3-49DB-3A13-522B-D35CCDC24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FF610C4-D35E-9F89-DAB3-2C8866CEE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10/10/2025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9EB7D80-D97A-7621-0B18-F9D784B57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C50A55D-5719-14C1-514D-AA4136B81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952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E1B1962-9134-3B13-AEA0-0CCCC0260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EE15CAC-73BA-AB4E-BF33-CD9103762E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9C824F-4169-8F36-8CB5-0FE99A8B99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CDD894-1EDB-4F24-BA01-D3524A42F5FB}" type="datetimeFigureOut">
              <a:rPr lang="es-ES" smtClean="0"/>
              <a:t>10/10/2025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C40321-478A-40B1-8D61-F1DB5F3F28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F167C30-9474-A68E-7CCD-98CB944AC6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8015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10/10/2025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7044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8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21.jpeg"/><Relationship Id="rId5" Type="http://schemas.openxmlformats.org/officeDocument/2006/relationships/diagramData" Target="../diagrams/data1.xml"/><Relationship Id="rId10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1.jpeg"/><Relationship Id="rId7" Type="http://schemas.openxmlformats.org/officeDocument/2006/relationships/diagramColors" Target="../diagrams/colors2.xml"/><Relationship Id="rId12" Type="http://schemas.openxmlformats.org/officeDocument/2006/relationships/image" Target="../media/image3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33.jpeg"/><Relationship Id="rId5" Type="http://schemas.openxmlformats.org/officeDocument/2006/relationships/diagramLayout" Target="../diagrams/layout2.xml"/><Relationship Id="rId10" Type="http://schemas.microsoft.com/office/2007/relationships/hdphoto" Target="../media/hdphoto1.wdp"/><Relationship Id="rId4" Type="http://schemas.openxmlformats.org/officeDocument/2006/relationships/diagramData" Target="../diagrams/data2.xml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D077B5-CA49-9C91-AC0C-109443D095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D89F23-F0AA-139F-5EA6-88019343A4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 descr="Imagen que contiene colorido, tabla, decorado, pintura&#10;&#10;El contenido generado por IA puede ser incorrecto.">
            <a:extLst>
              <a:ext uri="{FF2B5EF4-FFF2-40B4-BE49-F238E27FC236}">
                <a16:creationId xmlns:a16="http://schemas.microsoft.com/office/drawing/2014/main" id="{2FF1A6C1-D613-A39D-0446-FFA489BD226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5214" y="131328"/>
            <a:ext cx="4786741" cy="65953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FFFF0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Imagen 4" descr="Imagen que contiene persona, caballo, hombre, vestido&#10;&#10;El contenido generado por IA puede ser incorrecto.">
            <a:extLst>
              <a:ext uri="{FF2B5EF4-FFF2-40B4-BE49-F238E27FC236}">
                <a16:creationId xmlns:a16="http://schemas.microsoft.com/office/drawing/2014/main" id="{26B0822C-E89D-B3EE-493D-B05418332DF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18486" y="131339"/>
            <a:ext cx="6938300" cy="65953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FFFF0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E12015C-CE97-5057-5C86-EAA8CCF3FE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4523705"/>
            <a:ext cx="5625863" cy="2089317"/>
          </a:xfrm>
          <a:prstGeom prst="rect">
            <a:avLst/>
          </a:prstGeom>
          <a:solidFill>
            <a:schemeClr val="bg1"/>
          </a:solidFill>
          <a:ln w="12700">
            <a:solidFill>
              <a:srgbClr val="EFEFEF"/>
            </a:solidFill>
          </a:ln>
          <a:effectLst>
            <a:innerShdw blurRad="114300">
              <a:srgbClr val="FF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3063E1E-D16B-A336-30F8-8A1C46D7E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5574" y="4495130"/>
            <a:ext cx="4848225" cy="59944"/>
          </a:xfrm>
          <a:prstGeom prst="roundRect">
            <a:avLst>
              <a:gd name="adj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A749196-76F8-3064-A5AC-AF1319A20A3B}"/>
              </a:ext>
            </a:extLst>
          </p:cNvPr>
          <p:cNvSpPr txBox="1">
            <a:spLocks/>
          </p:cNvSpPr>
          <p:nvPr/>
        </p:nvSpPr>
        <p:spPr>
          <a:xfrm>
            <a:off x="6095999" y="4701588"/>
            <a:ext cx="5625863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800" b="1" dirty="0">
                <a:ln/>
                <a:solidFill>
                  <a:srgbClr val="FF0000"/>
                </a:solidFill>
              </a:rPr>
              <a:t>DIKEJUTKAN OLEH ANUGERAH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8BFBCCA-C687-D0ED-A5C6-1E0BEDC1433C}"/>
              </a:ext>
            </a:extLst>
          </p:cNvPr>
          <p:cNvSpPr txBox="1"/>
          <p:nvPr/>
        </p:nvSpPr>
        <p:spPr>
          <a:xfrm>
            <a:off x="196531" y="6343787"/>
            <a:ext cx="4786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2 for October 11, 2025</a:t>
            </a:r>
          </a:p>
        </p:txBody>
      </p:sp>
    </p:spTree>
    <p:extLst>
      <p:ext uri="{BB962C8B-B14F-4D97-AF65-F5344CB8AC3E}">
        <p14:creationId xmlns:p14="http://schemas.microsoft.com/office/powerpoint/2010/main" val="67469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5FB49E30-260F-EC08-269A-3305C133BB2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8" cy="1322903"/>
          </a:xfrm>
          <a:prstGeom prst="rect">
            <a:avLst/>
          </a:prstGeom>
          <a:blipFill dpi="0" rotWithShape="1">
            <a:blip r:embed="rId4" cstate="email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 descr="Imagen que contiene foto, pequeño, diferente, sostener&#10;&#10;El contenido generado por IA puede ser incorrecto.">
            <a:extLst>
              <a:ext uri="{FF2B5EF4-FFF2-40B4-BE49-F238E27FC236}">
                <a16:creationId xmlns:a16="http://schemas.microsoft.com/office/drawing/2014/main" id="{FAD4ED36-6F7D-B779-2868-132FA555FD6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5057" y="5254207"/>
            <a:ext cx="4386942" cy="171312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1225028-4F26-8DF4-0D59-7805DBD8435D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PARA UTUSAN YANG MENIPU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7DA6F9B-83DC-F7B1-0CB1-8B990EE585EC}"/>
              </a:ext>
            </a:extLst>
          </p:cNvPr>
          <p:cNvSpPr txBox="1"/>
          <p:nvPr/>
        </p:nvSpPr>
        <p:spPr>
          <a:xfrm>
            <a:off x="1" y="475182"/>
            <a:ext cx="12191998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5B7966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Demikianlah</a:t>
            </a:r>
            <a:r>
              <a:rPr lang="en-US" b="1" dirty="0">
                <a:solidFill>
                  <a:srgbClr val="5B796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mereka</a:t>
            </a:r>
            <a:r>
              <a:rPr lang="en-US" b="1" dirty="0">
                <a:solidFill>
                  <a:srgbClr val="5B796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pergi</a:t>
            </a:r>
            <a:r>
              <a:rPr lang="en-US" b="1" dirty="0">
                <a:solidFill>
                  <a:srgbClr val="5B796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kepada</a:t>
            </a:r>
            <a:r>
              <a:rPr lang="en-US" b="1" dirty="0">
                <a:solidFill>
                  <a:srgbClr val="5B796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Yosua</a:t>
            </a:r>
            <a:r>
              <a:rPr lang="en-US" b="1" dirty="0">
                <a:solidFill>
                  <a:srgbClr val="5B7966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ke</a:t>
            </a:r>
            <a:r>
              <a:rPr lang="en-US" b="1" dirty="0">
                <a:solidFill>
                  <a:srgbClr val="5B796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tempat</a:t>
            </a:r>
            <a:r>
              <a:rPr lang="en-US" b="1" dirty="0">
                <a:solidFill>
                  <a:srgbClr val="5B796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perkemahan</a:t>
            </a:r>
            <a:r>
              <a:rPr lang="en-US" b="1" dirty="0">
                <a:solidFill>
                  <a:srgbClr val="5B7966"/>
                </a:solidFill>
                <a:latin typeface="Comic Sans MS" panose="030F0702030302020204" pitchFamily="66" charset="0"/>
              </a:rPr>
              <a:t> di Gilgal. </a:t>
            </a:r>
            <a:r>
              <a:rPr lang="en-US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Berkatalah</a:t>
            </a:r>
            <a:r>
              <a:rPr lang="en-US" b="1" dirty="0">
                <a:solidFill>
                  <a:srgbClr val="5B796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mereka</a:t>
            </a:r>
            <a:r>
              <a:rPr lang="en-US" b="1" dirty="0">
                <a:solidFill>
                  <a:srgbClr val="5B796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kepadanya</a:t>
            </a:r>
            <a:r>
              <a:rPr lang="en-US" b="1" dirty="0">
                <a:solidFill>
                  <a:srgbClr val="5B7966"/>
                </a:solidFill>
                <a:latin typeface="Comic Sans MS" panose="030F0702030302020204" pitchFamily="66" charset="0"/>
              </a:rPr>
              <a:t> dan </a:t>
            </a:r>
            <a:r>
              <a:rPr lang="en-US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kepada</a:t>
            </a:r>
            <a:r>
              <a:rPr lang="en-US" b="1" dirty="0">
                <a:solidFill>
                  <a:srgbClr val="5B7966"/>
                </a:solidFill>
                <a:latin typeface="Comic Sans MS" panose="030F0702030302020204" pitchFamily="66" charset="0"/>
              </a:rPr>
              <a:t> orang-orang Israel </a:t>
            </a:r>
            <a:r>
              <a:rPr lang="en-US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itu</a:t>
            </a:r>
            <a:r>
              <a:rPr lang="en-US" b="1" dirty="0">
                <a:solidFill>
                  <a:srgbClr val="5B7966"/>
                </a:solidFill>
                <a:latin typeface="Comic Sans MS" panose="030F0702030302020204" pitchFamily="66" charset="0"/>
              </a:rPr>
              <a:t>: "Kami </a:t>
            </a:r>
            <a:r>
              <a:rPr lang="en-US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ini</a:t>
            </a:r>
            <a:r>
              <a:rPr lang="en-US" b="1" dirty="0">
                <a:solidFill>
                  <a:srgbClr val="5B796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datang</a:t>
            </a:r>
            <a:r>
              <a:rPr lang="en-US" b="1" dirty="0">
                <a:solidFill>
                  <a:srgbClr val="5B796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dari</a:t>
            </a:r>
            <a:r>
              <a:rPr lang="en-US" b="1" dirty="0">
                <a:solidFill>
                  <a:srgbClr val="5B7966"/>
                </a:solidFill>
                <a:latin typeface="Comic Sans MS" panose="030F0702030302020204" pitchFamily="66" charset="0"/>
              </a:rPr>
              <a:t> negeri </a:t>
            </a:r>
            <a:r>
              <a:rPr lang="en-US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jauh</a:t>
            </a:r>
            <a:r>
              <a:rPr lang="en-US" b="1" dirty="0">
                <a:solidFill>
                  <a:srgbClr val="5B7966"/>
                </a:solidFill>
                <a:latin typeface="Comic Sans MS" panose="030F0702030302020204" pitchFamily="66" charset="0"/>
              </a:rPr>
              <a:t>; </a:t>
            </a:r>
            <a:r>
              <a:rPr lang="en-US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maka</a:t>
            </a:r>
            <a:r>
              <a:rPr lang="en-US" b="1" dirty="0">
                <a:solidFill>
                  <a:srgbClr val="5B796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sekarang</a:t>
            </a:r>
            <a:r>
              <a:rPr lang="en-US" b="1" dirty="0">
                <a:solidFill>
                  <a:srgbClr val="5B796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ikatlah</a:t>
            </a:r>
            <a:r>
              <a:rPr lang="en-US" b="1" dirty="0">
                <a:solidFill>
                  <a:srgbClr val="5B796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perjanjian</a:t>
            </a:r>
            <a:r>
              <a:rPr lang="en-US" b="1" dirty="0">
                <a:solidFill>
                  <a:srgbClr val="5B796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dengan</a:t>
            </a:r>
            <a:r>
              <a:rPr lang="en-US" b="1" dirty="0">
                <a:solidFill>
                  <a:srgbClr val="5B7966"/>
                </a:solidFill>
                <a:latin typeface="Comic Sans MS" panose="030F0702030302020204" pitchFamily="66" charset="0"/>
              </a:rPr>
              <a:t> kami.</a:t>
            </a:r>
            <a:r>
              <a:rPr lang="en" b="1" dirty="0">
                <a:solidFill>
                  <a:srgbClr val="5B7966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5B7966"/>
                </a:solidFill>
                <a:latin typeface="Comic Sans MS" panose="030F0702030302020204" pitchFamily="66" charset="0"/>
              </a:rPr>
              <a:t>(Yosua 9:6)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741179A-B294-8528-FAA4-5097873C3CB9}"/>
              </a:ext>
            </a:extLst>
          </p:cNvPr>
          <p:cNvSpPr txBox="1"/>
          <p:nvPr/>
        </p:nvSpPr>
        <p:spPr>
          <a:xfrm>
            <a:off x="166685" y="1368628"/>
            <a:ext cx="12025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Perhatikan</a:t>
            </a:r>
            <a:r>
              <a:rPr lang="en-ID" sz="2000" b="1" dirty="0"/>
              <a:t> </a:t>
            </a:r>
            <a:r>
              <a:rPr lang="en-ID" sz="2000" b="1" dirty="0" err="1"/>
              <a:t>persamaan</a:t>
            </a:r>
            <a:r>
              <a:rPr lang="en-ID" sz="2000" b="1" dirty="0"/>
              <a:t> dan </a:t>
            </a:r>
            <a:r>
              <a:rPr lang="en-ID" sz="2000" b="1" dirty="0" err="1"/>
              <a:t>perbedaan</a:t>
            </a:r>
            <a:r>
              <a:rPr lang="en-ID" sz="2000" b="1" dirty="0"/>
              <a:t> </a:t>
            </a:r>
            <a:r>
              <a:rPr lang="en-ID" sz="2000" b="1" dirty="0" err="1"/>
              <a:t>antara</a:t>
            </a:r>
            <a:r>
              <a:rPr lang="en-ID" sz="2000" b="1" dirty="0"/>
              <a:t> Rahab dan orang Gibeon:</a:t>
            </a:r>
            <a:endParaRPr lang="en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B922641-56E9-AFFB-13F6-A7B74C891150}"/>
              </a:ext>
            </a:extLst>
          </p:cNvPr>
          <p:cNvSpPr txBox="1"/>
          <p:nvPr/>
        </p:nvSpPr>
        <p:spPr>
          <a:xfrm>
            <a:off x="4067174" y="4031873"/>
            <a:ext cx="81248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Rahab </a:t>
            </a:r>
            <a:r>
              <a:rPr lang="en-ID" sz="2000" b="1" dirty="0" err="1"/>
              <a:t>berbohong</a:t>
            </a:r>
            <a:r>
              <a:rPr lang="en-ID" sz="2000" b="1" dirty="0"/>
              <a:t> </a:t>
            </a:r>
            <a:r>
              <a:rPr lang="en-ID" sz="2000" b="1" dirty="0" err="1"/>
              <a:t>secara</a:t>
            </a:r>
            <a:r>
              <a:rPr lang="en-ID" sz="2000" b="1" dirty="0"/>
              <a:t> </a:t>
            </a:r>
            <a:r>
              <a:rPr lang="en-ID" sz="2000" b="1" dirty="0" err="1"/>
              <a:t>spontan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membebaskan</a:t>
            </a:r>
            <a:r>
              <a:rPr lang="en-ID" sz="2000" b="1" dirty="0"/>
              <a:t> para </a:t>
            </a:r>
            <a:r>
              <a:rPr lang="en-ID" sz="2000" b="1" dirty="0" err="1"/>
              <a:t>mata-mata</a:t>
            </a:r>
            <a:r>
              <a:rPr lang="en-ID" sz="2000" b="1" dirty="0"/>
              <a:t>. </a:t>
            </a:r>
            <a:r>
              <a:rPr lang="en-ID" sz="2000" b="1" dirty="0" err="1"/>
              <a:t>Namun</a:t>
            </a:r>
            <a:r>
              <a:rPr lang="en-ID" sz="2000" b="1" dirty="0"/>
              <a:t>, orang Gibeon </a:t>
            </a:r>
            <a:r>
              <a:rPr lang="en-ID" sz="2000" b="1" dirty="0" err="1"/>
              <a:t>berbohong</a:t>
            </a:r>
            <a:r>
              <a:rPr lang="en-ID" sz="2000" b="1" dirty="0"/>
              <a:t> </a:t>
            </a: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sengaja</a:t>
            </a:r>
            <a:r>
              <a:rPr lang="en-ID" sz="2000" b="1" dirty="0"/>
              <a:t>, </a:t>
            </a:r>
            <a:r>
              <a:rPr lang="en-ID" sz="2000" b="1" dirty="0" err="1"/>
              <a:t>berniat</a:t>
            </a:r>
            <a:r>
              <a:rPr lang="en-ID" sz="2000" b="1" dirty="0"/>
              <a:t> </a:t>
            </a:r>
            <a:r>
              <a:rPr lang="en-ID" sz="2000" b="1" dirty="0" err="1"/>
              <a:t>menipu</a:t>
            </a:r>
            <a:r>
              <a:rPr lang="en-ID" sz="2000" b="1" dirty="0"/>
              <a:t>, dan </a:t>
            </a:r>
            <a:r>
              <a:rPr lang="en-ID" sz="2000" b="1" dirty="0" err="1"/>
              <a:t>menggunakan</a:t>
            </a:r>
            <a:r>
              <a:rPr lang="en-ID" sz="2000" b="1" dirty="0"/>
              <a:t> </a:t>
            </a:r>
            <a:r>
              <a:rPr lang="en-ID" sz="2000" b="1" dirty="0" err="1"/>
              <a:t>kelicikan</a:t>
            </a:r>
            <a:r>
              <a:rPr lang="en-ID" sz="2000" b="1" dirty="0"/>
              <a:t> (</a:t>
            </a:r>
            <a:r>
              <a:rPr lang="en-ID" sz="2000" b="1" dirty="0" err="1"/>
              <a:t>lihat</a:t>
            </a:r>
            <a:r>
              <a:rPr lang="en-ID" sz="2000" b="1" dirty="0"/>
              <a:t> </a:t>
            </a:r>
            <a:r>
              <a:rPr lang="en-ID" sz="2000" b="1" dirty="0" err="1"/>
              <a:t>Kejadian</a:t>
            </a:r>
            <a:r>
              <a:rPr lang="en-ID" sz="2000" b="1" dirty="0"/>
              <a:t> 3:1a). </a:t>
            </a:r>
            <a:r>
              <a:rPr lang="en-ID" sz="2000" b="1" dirty="0" err="1"/>
              <a:t>Lebih</a:t>
            </a:r>
            <a:r>
              <a:rPr lang="en-ID" sz="2000" b="1" dirty="0"/>
              <a:t> </a:t>
            </a:r>
            <a:r>
              <a:rPr lang="en-ID" sz="2000" b="1" dirty="0" err="1"/>
              <a:t>lanjut</a:t>
            </a:r>
            <a:r>
              <a:rPr lang="en-ID" sz="2000" b="1" dirty="0"/>
              <a:t>, para </a:t>
            </a:r>
            <a:r>
              <a:rPr lang="en-ID" sz="2000" b="1" dirty="0" err="1"/>
              <a:t>pemimpin</a:t>
            </a:r>
            <a:r>
              <a:rPr lang="en-ID" sz="2000" b="1" dirty="0"/>
              <a:t> Israel </a:t>
            </a:r>
            <a:r>
              <a:rPr lang="en-ID" sz="2000" b="1" dirty="0" err="1"/>
              <a:t>gagal</a:t>
            </a:r>
            <a:r>
              <a:rPr lang="en-ID" sz="2000" b="1" dirty="0"/>
              <a:t> </a:t>
            </a:r>
            <a:r>
              <a:rPr lang="en-ID" sz="2000" b="1" dirty="0" err="1"/>
              <a:t>karena</a:t>
            </a:r>
            <a:r>
              <a:rPr lang="en-ID" sz="2000" b="1" dirty="0"/>
              <a:t> </a:t>
            </a:r>
            <a:r>
              <a:rPr lang="en-ID" sz="2000" b="1" dirty="0" err="1"/>
              <a:t>tidak</a:t>
            </a:r>
            <a:r>
              <a:rPr lang="en-ID" sz="2000" b="1" dirty="0"/>
              <a:t> </a:t>
            </a:r>
            <a:r>
              <a:rPr lang="en-ID" sz="2000" b="1" dirty="0" err="1"/>
              <a:t>berkonsultasi</a:t>
            </a:r>
            <a:r>
              <a:rPr lang="en-ID" sz="2000" b="1" dirty="0"/>
              <a:t> </a:t>
            </a:r>
            <a:r>
              <a:rPr lang="en-ID" sz="2000" b="1" dirty="0" err="1"/>
              <a:t>dengan</a:t>
            </a:r>
            <a:r>
              <a:rPr lang="en-ID" sz="2000" b="1" dirty="0"/>
              <a:t> Allah (Yos 9:14).</a:t>
            </a:r>
            <a:endParaRPr lang="en" sz="2000" b="1" dirty="0"/>
          </a:p>
        </p:txBody>
      </p:sp>
      <p:pic>
        <p:nvPicPr>
          <p:cNvPr id="13" name="Imagen 12" descr="Un dibujo de un grupo de personas en una montaña&#10;&#10;El contenido generado por IA puede ser incorrecto.">
            <a:extLst>
              <a:ext uri="{FF2B5EF4-FFF2-40B4-BE49-F238E27FC236}">
                <a16:creationId xmlns:a16="http://schemas.microsoft.com/office/drawing/2014/main" id="{98B2D1BC-3CFE-03C0-6E61-E3F96CC0013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13" y="1807496"/>
            <a:ext cx="3880899" cy="46201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5B7966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874A8770-11BB-BC57-2E3B-30987DCBD33B}"/>
              </a:ext>
            </a:extLst>
          </p:cNvPr>
          <p:cNvSpPr txBox="1"/>
          <p:nvPr/>
        </p:nvSpPr>
        <p:spPr>
          <a:xfrm>
            <a:off x="4067173" y="5529488"/>
            <a:ext cx="403179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000" b="1" dirty="0"/>
              <a:t>Hal </a:t>
            </a:r>
            <a:r>
              <a:rPr lang="en-ID" sz="2000" b="1" dirty="0" err="1"/>
              <a:t>ini</a:t>
            </a:r>
            <a:r>
              <a:rPr lang="en-ID" sz="2000" b="1" dirty="0"/>
              <a:t> </a:t>
            </a:r>
            <a:r>
              <a:rPr lang="en-ID" sz="2000" b="1" dirty="0" err="1"/>
              <a:t>menempatkan</a:t>
            </a:r>
            <a:r>
              <a:rPr lang="en-ID" sz="2000" b="1" dirty="0"/>
              <a:t> </a:t>
            </a:r>
            <a:r>
              <a:rPr lang="en-ID" sz="2000" b="1" dirty="0" err="1"/>
              <a:t>mereka</a:t>
            </a:r>
            <a:r>
              <a:rPr lang="en-ID" sz="2000" b="1" dirty="0"/>
              <a:t> </a:t>
            </a:r>
            <a:r>
              <a:rPr lang="en-ID" sz="2000" b="1" dirty="0" err="1"/>
              <a:t>dalam</a:t>
            </a:r>
            <a:r>
              <a:rPr lang="en-ID" sz="2000" b="1" dirty="0"/>
              <a:t> </a:t>
            </a:r>
            <a:r>
              <a:rPr lang="en-ID" sz="2000" b="1" dirty="0" err="1"/>
              <a:t>dilema</a:t>
            </a:r>
            <a:r>
              <a:rPr lang="en-ID" sz="2000" b="1" dirty="0"/>
              <a:t>: </a:t>
            </a:r>
            <a:r>
              <a:rPr lang="en-ID" sz="2000" b="1" dirty="0" err="1"/>
              <a:t>menghancurkan</a:t>
            </a:r>
            <a:r>
              <a:rPr lang="en-ID" sz="2000" b="1" dirty="0"/>
              <a:t> orang Gibeon, </a:t>
            </a:r>
            <a:r>
              <a:rPr lang="en-ID" sz="2000" b="1" dirty="0" err="1"/>
              <a:t>atau</a:t>
            </a:r>
            <a:r>
              <a:rPr lang="en-ID" sz="2000" b="1" dirty="0"/>
              <a:t> </a:t>
            </a:r>
            <a:r>
              <a:rPr lang="en-ID" sz="2000" b="1" dirty="0" err="1"/>
              <a:t>menghormati</a:t>
            </a:r>
            <a:r>
              <a:rPr lang="en-ID" sz="2000" b="1" dirty="0"/>
              <a:t> </a:t>
            </a:r>
            <a:r>
              <a:rPr lang="en-ID" sz="2000" b="1" dirty="0" err="1"/>
              <a:t>sumpah</a:t>
            </a:r>
            <a:r>
              <a:rPr lang="en-ID" sz="2000" b="1" dirty="0"/>
              <a:t> (Yos 9:18).</a:t>
            </a:r>
            <a:endParaRPr lang="es-ES" sz="2000" dirty="0"/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A85B0F73-F319-DDC1-0041-6F0644CBB5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6364451"/>
              </p:ext>
            </p:extLst>
          </p:nvPr>
        </p:nvGraphicFramePr>
        <p:xfrm>
          <a:off x="4067175" y="1837313"/>
          <a:ext cx="7962900" cy="219456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{7DF18680-E054-41AD-8BC1-D1AEF772440D}</a:tableStyleId>
              </a:tblPr>
              <a:tblGrid>
                <a:gridCol w="2654300">
                  <a:extLst>
                    <a:ext uri="{9D8B030D-6E8A-4147-A177-3AD203B41FA5}">
                      <a16:colId xmlns:a16="http://schemas.microsoft.com/office/drawing/2014/main" val="2865947940"/>
                    </a:ext>
                  </a:extLst>
                </a:gridCol>
                <a:gridCol w="2654300">
                  <a:extLst>
                    <a:ext uri="{9D8B030D-6E8A-4147-A177-3AD203B41FA5}">
                      <a16:colId xmlns:a16="http://schemas.microsoft.com/office/drawing/2014/main" val="3391155745"/>
                    </a:ext>
                  </a:extLst>
                </a:gridCol>
                <a:gridCol w="2654300">
                  <a:extLst>
                    <a:ext uri="{9D8B030D-6E8A-4147-A177-3AD203B41FA5}">
                      <a16:colId xmlns:a16="http://schemas.microsoft.com/office/drawing/2014/main" val="2872670868"/>
                    </a:ext>
                  </a:extLst>
                </a:gridCol>
              </a:tblGrid>
              <a:tr h="192334">
                <a:tc>
                  <a:txBody>
                    <a:bodyPr/>
                    <a:lstStyle/>
                    <a:p>
                      <a:r>
                        <a:rPr lang="es-ES" b="1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Unsur-unsur</a:t>
                      </a:r>
                      <a:r>
                        <a:rPr lang="es-ES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s-ES" b="1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Iman</a:t>
                      </a:r>
                      <a:endParaRPr lang="en" b="1" dirty="0">
                        <a:solidFill>
                          <a:schemeClr val="accent3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Rahab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Orang-orang Gibeon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4288614"/>
                  </a:ext>
                </a:extLst>
              </a:tr>
              <a:tr h="192334">
                <a:tc>
                  <a:txBody>
                    <a:bodyPr/>
                    <a:lstStyle/>
                    <a:p>
                      <a:r>
                        <a:rPr lang="es-ES" b="1" dirty="0" err="1">
                          <a:solidFill>
                            <a:schemeClr val="tx1"/>
                          </a:solidFill>
                          <a:effectLst/>
                        </a:rPr>
                        <a:t>Dasar</a:t>
                      </a:r>
                      <a:endParaRPr lang="en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FFAC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err="1"/>
                        <a:t>Mendengar</a:t>
                      </a:r>
                      <a:r>
                        <a:rPr lang="es-ES" b="1" dirty="0"/>
                        <a:t> </a:t>
                      </a:r>
                      <a:r>
                        <a:rPr lang="en" b="1" dirty="0"/>
                        <a:t>(2:10)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err="1"/>
                        <a:t>Mendengar</a:t>
                      </a:r>
                      <a:r>
                        <a:rPr lang="en" b="1" dirty="0"/>
                        <a:t> (9:3)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7630110"/>
                  </a:ext>
                </a:extLst>
              </a:tr>
              <a:tr h="192334">
                <a:tc>
                  <a:txBody>
                    <a:bodyPr/>
                    <a:lstStyle/>
                    <a:p>
                      <a:r>
                        <a:rPr lang="es-ES" b="1" dirty="0">
                          <a:solidFill>
                            <a:schemeClr val="tx1"/>
                          </a:solidFill>
                          <a:effectLst/>
                        </a:rPr>
                        <a:t>Cara</a:t>
                      </a:r>
                      <a:endParaRPr lang="en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FFC46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" b="1" dirty="0"/>
                        <a:t>Berbohong (2:4-5)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b="1" dirty="0"/>
                        <a:t>Berbohong (9:4)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2598517"/>
                  </a:ext>
                </a:extLst>
              </a:tr>
              <a:tr h="192334">
                <a:tc>
                  <a:txBody>
                    <a:bodyPr/>
                    <a:lstStyle/>
                    <a:p>
                      <a:r>
                        <a:rPr lang="es-ES" b="1" dirty="0" err="1">
                          <a:solidFill>
                            <a:schemeClr val="tx1"/>
                          </a:solidFill>
                          <a:effectLst/>
                        </a:rPr>
                        <a:t>Tujuan</a:t>
                      </a:r>
                      <a:endParaRPr lang="en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FFAC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err="1"/>
                        <a:t>Dibebaskan</a:t>
                      </a:r>
                      <a:r>
                        <a:rPr lang="es-ES" b="1" dirty="0"/>
                        <a:t> </a:t>
                      </a:r>
                      <a:r>
                        <a:rPr lang="en" b="1" dirty="0"/>
                        <a:t>(2:13)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err="1"/>
                        <a:t>Dibebaskan</a:t>
                      </a:r>
                      <a:r>
                        <a:rPr lang="es-ES" b="1" dirty="0"/>
                        <a:t> </a:t>
                      </a:r>
                      <a:r>
                        <a:rPr lang="en" b="1" dirty="0"/>
                        <a:t>(9:24)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212303"/>
                  </a:ext>
                </a:extLst>
              </a:tr>
              <a:tr h="192334">
                <a:tc>
                  <a:txBody>
                    <a:bodyPr/>
                    <a:lstStyle/>
                    <a:p>
                      <a:r>
                        <a:rPr lang="en" b="1" dirty="0">
                          <a:solidFill>
                            <a:schemeClr val="tx1"/>
                          </a:solidFill>
                          <a:effectLst/>
                        </a:rPr>
                        <a:t>Hasil langsung</a:t>
                      </a:r>
                    </a:p>
                  </a:txBody>
                  <a:tcPr>
                    <a:solidFill>
                      <a:srgbClr val="FFC46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err="1"/>
                        <a:t>Pembebasan</a:t>
                      </a:r>
                      <a:r>
                        <a:rPr lang="es-ES" b="1" dirty="0"/>
                        <a:t> </a:t>
                      </a:r>
                      <a:r>
                        <a:rPr lang="en" b="1" dirty="0"/>
                        <a:t>(6:23)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err="1"/>
                        <a:t>Pembebasan</a:t>
                      </a:r>
                      <a:r>
                        <a:rPr lang="es-ES" b="1" dirty="0"/>
                        <a:t> </a:t>
                      </a:r>
                      <a:r>
                        <a:rPr lang="en" b="1" dirty="0"/>
                        <a:t>(9:26)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8325556"/>
                  </a:ext>
                </a:extLst>
              </a:tr>
              <a:tr h="192334">
                <a:tc>
                  <a:txBody>
                    <a:bodyPr/>
                    <a:lstStyle/>
                    <a:p>
                      <a:r>
                        <a:rPr lang="en" b="1" dirty="0">
                          <a:solidFill>
                            <a:schemeClr val="tx1"/>
                          </a:solidFill>
                          <a:effectLst/>
                        </a:rPr>
                        <a:t>Hasil jangka panjang</a:t>
                      </a:r>
                    </a:p>
                  </a:txBody>
                  <a:tcPr>
                    <a:solidFill>
                      <a:srgbClr val="FFAC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" b="1" dirty="0">
                          <a:solidFill>
                            <a:srgbClr val="C00000"/>
                          </a:solidFill>
                        </a:rPr>
                        <a:t>Warganegara (6:25)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b="1" dirty="0">
                          <a:solidFill>
                            <a:srgbClr val="C00000"/>
                          </a:solidFill>
                        </a:rPr>
                        <a:t>Perbudakan (9:27)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05616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552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74000"/>
            <a:duotone>
              <a:schemeClr val="accent2">
                <a:shade val="45000"/>
                <a:satMod val="135000"/>
              </a:schemeClr>
              <a:prstClr val="white"/>
            </a:duoton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C0DF5E9-E6D0-027A-6DD4-41CE034EC833}"/>
              </a:ext>
            </a:extLst>
          </p:cNvPr>
          <p:cNvSpPr/>
          <p:nvPr/>
        </p:nvSpPr>
        <p:spPr>
          <a:xfrm>
            <a:off x="166467" y="1284803"/>
            <a:ext cx="5962650" cy="54168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B4FA050-EF2E-5824-B3AE-7A030C2BD297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accent6">
                      <a:lumMod val="75000"/>
                    </a:schemeClr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BERKAT DAN KUTUK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795F120-8A2C-BDCC-711E-6AFF38F70DBC}"/>
              </a:ext>
            </a:extLst>
          </p:cNvPr>
          <p:cNvSpPr txBox="1"/>
          <p:nvPr/>
        </p:nvSpPr>
        <p:spPr>
          <a:xfrm>
            <a:off x="433387" y="638472"/>
            <a:ext cx="113252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ID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Oleh </a:t>
            </a:r>
            <a:r>
              <a:rPr lang="en-ID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sebab</a:t>
            </a:r>
            <a:r>
              <a:rPr lang="en-ID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itu</a:t>
            </a:r>
            <a:r>
              <a:rPr lang="en-ID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ID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terkutuklah</a:t>
            </a:r>
            <a:r>
              <a:rPr lang="en-ID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kamu</a:t>
            </a:r>
            <a:r>
              <a:rPr lang="en-ID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dan </a:t>
            </a:r>
            <a:r>
              <a:rPr lang="en-ID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tak</a:t>
            </a:r>
            <a:r>
              <a:rPr lang="en-ID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putus-putusnya</a:t>
            </a:r>
            <a:r>
              <a:rPr lang="en-ID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kamu</a:t>
            </a:r>
            <a:r>
              <a:rPr lang="en-ID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menjadi</a:t>
            </a:r>
            <a:r>
              <a:rPr lang="en-ID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hamba, </a:t>
            </a:r>
            <a:r>
              <a:rPr lang="en-ID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tukang</a:t>
            </a:r>
            <a:r>
              <a:rPr lang="en-ID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belah</a:t>
            </a:r>
            <a:r>
              <a:rPr lang="en-ID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kayu</a:t>
            </a:r>
            <a:r>
              <a:rPr lang="en-ID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dan </a:t>
            </a:r>
            <a:r>
              <a:rPr lang="en-ID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tukang</a:t>
            </a:r>
            <a:r>
              <a:rPr lang="en-ID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timba air </a:t>
            </a:r>
            <a:r>
              <a:rPr lang="en-ID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untuk</a:t>
            </a:r>
            <a:r>
              <a:rPr lang="en-ID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rumah</a:t>
            </a:r>
            <a:r>
              <a:rPr lang="en-ID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Allahku</a:t>
            </a:r>
            <a:r>
              <a:rPr lang="en-ID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(Yosua 9:23)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6E3DA68-18EC-1E6B-6365-9A6B4472BC97}"/>
              </a:ext>
            </a:extLst>
          </p:cNvPr>
          <p:cNvSpPr txBox="1"/>
          <p:nvPr/>
        </p:nvSpPr>
        <p:spPr>
          <a:xfrm>
            <a:off x="166466" y="1300640"/>
            <a:ext cx="5962652" cy="155427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1900" b="1" dirty="0" err="1"/>
              <a:t>Mengampuni</a:t>
            </a:r>
            <a:r>
              <a:rPr lang="en-ID" sz="1900" b="1" dirty="0"/>
              <a:t> </a:t>
            </a:r>
            <a:r>
              <a:rPr lang="en-ID" sz="1900" b="1" dirty="0" err="1"/>
              <a:t>nyawa</a:t>
            </a:r>
            <a:r>
              <a:rPr lang="en-ID" sz="1900" b="1" dirty="0"/>
              <a:t> orang Gibeon </a:t>
            </a:r>
            <a:r>
              <a:rPr lang="en-ID" sz="1900" b="1" dirty="0" err="1"/>
              <a:t>berarti</a:t>
            </a:r>
            <a:r>
              <a:rPr lang="en-ID" sz="1900" b="1" dirty="0"/>
              <a:t> </a:t>
            </a:r>
            <a:r>
              <a:rPr lang="en-ID" sz="1900" b="1" dirty="0" err="1"/>
              <a:t>melanggar</a:t>
            </a:r>
            <a:r>
              <a:rPr lang="en-ID" sz="1900" b="1" dirty="0"/>
              <a:t> </a:t>
            </a:r>
            <a:r>
              <a:rPr lang="en-ID" sz="1900" b="1" dirty="0" err="1"/>
              <a:t>perintah</a:t>
            </a:r>
            <a:r>
              <a:rPr lang="en-ID" sz="1900" b="1" dirty="0"/>
              <a:t> </a:t>
            </a:r>
            <a:r>
              <a:rPr lang="en-ID" sz="1900" b="1" dirty="0" err="1"/>
              <a:t>langsung</a:t>
            </a:r>
            <a:r>
              <a:rPr lang="en-ID" sz="1900" b="1" dirty="0"/>
              <a:t> </a:t>
            </a:r>
            <a:r>
              <a:rPr lang="en-ID" sz="1900" b="1" dirty="0" err="1"/>
              <a:t>dari</a:t>
            </a:r>
            <a:r>
              <a:rPr lang="en-ID" sz="1900" b="1" dirty="0"/>
              <a:t> Allah (Ul 7:1-2). </a:t>
            </a:r>
            <a:r>
              <a:rPr lang="en-ID" sz="1900" b="1" dirty="0" err="1"/>
              <a:t>Melanggar</a:t>
            </a:r>
            <a:r>
              <a:rPr lang="en-ID" sz="1900" b="1" dirty="0"/>
              <a:t> </a:t>
            </a:r>
            <a:r>
              <a:rPr lang="en-ID" sz="1900" b="1" dirty="0" err="1"/>
              <a:t>sumpah</a:t>
            </a:r>
            <a:r>
              <a:rPr lang="en-ID" sz="1900" b="1" dirty="0"/>
              <a:t> yang </a:t>
            </a:r>
            <a:r>
              <a:rPr lang="en-ID" sz="1900" b="1" dirty="0" err="1"/>
              <a:t>telah</a:t>
            </a:r>
            <a:r>
              <a:rPr lang="en-ID" sz="1900" b="1" dirty="0"/>
              <a:t> </a:t>
            </a:r>
            <a:r>
              <a:rPr lang="en-ID" sz="1900" b="1" dirty="0" err="1"/>
              <a:t>disumpah</a:t>
            </a:r>
            <a:r>
              <a:rPr lang="en-ID" sz="1900" b="1" dirty="0"/>
              <a:t> </a:t>
            </a:r>
            <a:r>
              <a:rPr lang="en-ID" sz="1900" b="1" dirty="0" err="1"/>
              <a:t>kepada</a:t>
            </a:r>
            <a:r>
              <a:rPr lang="en-ID" sz="1900" b="1" dirty="0"/>
              <a:t> </a:t>
            </a:r>
            <a:r>
              <a:rPr lang="en-ID" sz="1900" b="1" dirty="0" err="1"/>
              <a:t>mereka</a:t>
            </a:r>
            <a:r>
              <a:rPr lang="en-ID" sz="1900" b="1" dirty="0"/>
              <a:t> juga </a:t>
            </a:r>
            <a:r>
              <a:rPr lang="en-ID" sz="1900" b="1" dirty="0" err="1"/>
              <a:t>dianggap</a:t>
            </a:r>
            <a:r>
              <a:rPr lang="en-ID" sz="1900" b="1" dirty="0"/>
              <a:t> dosa (Yos 9:19; </a:t>
            </a:r>
            <a:r>
              <a:rPr lang="en-ID" sz="1900" b="1" dirty="0" err="1"/>
              <a:t>Mzm</a:t>
            </a:r>
            <a:r>
              <a:rPr lang="en-ID" sz="1900" b="1" dirty="0"/>
              <a:t> 15:4b). </a:t>
            </a:r>
            <a:r>
              <a:rPr lang="en-ID" sz="1900" b="1" dirty="0" err="1"/>
              <a:t>Bagaimana</a:t>
            </a:r>
            <a:r>
              <a:rPr lang="en-ID" sz="1900" b="1" dirty="0"/>
              <a:t> </a:t>
            </a:r>
            <a:r>
              <a:rPr lang="en-ID" sz="1900" b="1" dirty="0" err="1"/>
              <a:t>dilema</a:t>
            </a:r>
            <a:r>
              <a:rPr lang="en-ID" sz="1900" b="1" dirty="0"/>
              <a:t> </a:t>
            </a:r>
            <a:r>
              <a:rPr lang="en-ID" sz="1900" b="1" dirty="0" err="1"/>
              <a:t>ini</a:t>
            </a:r>
            <a:r>
              <a:rPr lang="en-ID" sz="1900" b="1" dirty="0"/>
              <a:t> </a:t>
            </a:r>
            <a:r>
              <a:rPr lang="en-ID" sz="1900" b="1" dirty="0" err="1"/>
              <a:t>diselesaikan</a:t>
            </a:r>
            <a:r>
              <a:rPr lang="en-ID" sz="1900" b="1" dirty="0"/>
              <a:t>?</a:t>
            </a:r>
            <a:endParaRPr lang="en" sz="1900" b="1" dirty="0">
              <a:effectLst/>
            </a:endParaRPr>
          </a:p>
        </p:txBody>
      </p:sp>
      <p:pic>
        <p:nvPicPr>
          <p:cNvPr id="7" name="Imagen 6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7F51E8E2-B6F2-EF4D-3EEF-306A478890B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1143" y="3820467"/>
            <a:ext cx="5762404" cy="2881202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504E705-7361-D3EB-09CD-194F49D831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40332" y="1076391"/>
            <a:ext cx="6176992" cy="313282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23EC74C-2514-F2F9-AFC2-FCD13C7BBADA}"/>
              </a:ext>
            </a:extLst>
          </p:cNvPr>
          <p:cNvSpPr txBox="1"/>
          <p:nvPr/>
        </p:nvSpPr>
        <p:spPr>
          <a:xfrm>
            <a:off x="166465" y="4523130"/>
            <a:ext cx="5929535" cy="2139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1900" b="1" dirty="0" err="1"/>
              <a:t>Lebih</a:t>
            </a:r>
            <a:r>
              <a:rPr lang="en-ID" sz="1900" b="1" dirty="0"/>
              <a:t> </a:t>
            </a:r>
            <a:r>
              <a:rPr lang="en-ID" sz="1900" b="1" dirty="0" err="1"/>
              <a:t>lanjut</a:t>
            </a:r>
            <a:r>
              <a:rPr lang="en-ID" sz="1900" b="1" dirty="0"/>
              <a:t>, </a:t>
            </a:r>
            <a:r>
              <a:rPr lang="en-ID" sz="1900" b="1" dirty="0" err="1"/>
              <a:t>menjadi</a:t>
            </a:r>
            <a:r>
              <a:rPr lang="en-ID" sz="1900" b="1" dirty="0"/>
              <a:t> </a:t>
            </a:r>
            <a:r>
              <a:rPr lang="en-ID" sz="1900" b="1" dirty="0" err="1"/>
              <a:t>penimba</a:t>
            </a:r>
            <a:r>
              <a:rPr lang="en-ID" sz="1900" b="1" dirty="0"/>
              <a:t> air dan </a:t>
            </a:r>
            <a:r>
              <a:rPr lang="en-ID" sz="1900" b="1" dirty="0" err="1"/>
              <a:t>penebang</a:t>
            </a:r>
            <a:r>
              <a:rPr lang="en-ID" sz="1900" b="1" dirty="0"/>
              <a:t> </a:t>
            </a:r>
            <a:r>
              <a:rPr lang="en-ID" sz="1900" b="1" dirty="0" err="1"/>
              <a:t>kayu</a:t>
            </a:r>
            <a:r>
              <a:rPr lang="en-ID" sz="1900" b="1" dirty="0"/>
              <a:t> </a:t>
            </a:r>
            <a:r>
              <a:rPr lang="en-ID" sz="1900" b="1" dirty="0" err="1"/>
              <a:t>untuk</a:t>
            </a:r>
            <a:r>
              <a:rPr lang="en-ID" sz="1900" b="1" dirty="0"/>
              <a:t> </a:t>
            </a:r>
            <a:r>
              <a:rPr lang="en-ID" sz="1900" b="1" dirty="0" err="1"/>
              <a:t>rumah</a:t>
            </a:r>
            <a:r>
              <a:rPr lang="en-ID" sz="1900" b="1" dirty="0"/>
              <a:t> Allah </a:t>
            </a:r>
            <a:r>
              <a:rPr lang="en-ID" sz="1900" b="1" dirty="0" err="1"/>
              <a:t>membuat</a:t>
            </a:r>
            <a:r>
              <a:rPr lang="en-ID" sz="1900" b="1" dirty="0"/>
              <a:t> </a:t>
            </a:r>
            <a:r>
              <a:rPr lang="en-ID" sz="1900" b="1" dirty="0" err="1"/>
              <a:t>mereka</a:t>
            </a:r>
            <a:r>
              <a:rPr lang="en-ID" sz="1900" b="1" dirty="0"/>
              <a:t> </a:t>
            </a:r>
            <a:r>
              <a:rPr lang="en-ID" sz="1900" b="1" dirty="0" err="1"/>
              <a:t>senantiasa</a:t>
            </a:r>
            <a:r>
              <a:rPr lang="en-ID" sz="1900" b="1" dirty="0"/>
              <a:t> </a:t>
            </a:r>
            <a:r>
              <a:rPr lang="en-ID" sz="1900" b="1" dirty="0" err="1"/>
              <a:t>berhubungan</a:t>
            </a:r>
            <a:r>
              <a:rPr lang="en-ID" sz="1900" b="1" dirty="0"/>
              <a:t> </a:t>
            </a:r>
            <a:r>
              <a:rPr lang="en-ID" sz="1900" b="1" dirty="0" err="1"/>
              <a:t>dengan</a:t>
            </a:r>
            <a:r>
              <a:rPr lang="en-ID" sz="1900" b="1" dirty="0"/>
              <a:t> Allah. Oleh </a:t>
            </a:r>
            <a:r>
              <a:rPr lang="en-ID" sz="1900" b="1" dirty="0" err="1"/>
              <a:t>kasih</a:t>
            </a:r>
            <a:r>
              <a:rPr lang="en-ID" sz="1900" b="1" dirty="0"/>
              <a:t> </a:t>
            </a:r>
            <a:r>
              <a:rPr lang="en-ID" sz="1900" b="1" dirty="0" err="1"/>
              <a:t>karunia</a:t>
            </a:r>
            <a:r>
              <a:rPr lang="en-ID" sz="1900" b="1" dirty="0"/>
              <a:t> Allah, </a:t>
            </a:r>
            <a:r>
              <a:rPr lang="en-ID" sz="1900" b="1" dirty="0" err="1"/>
              <a:t>kutukan</a:t>
            </a:r>
            <a:r>
              <a:rPr lang="en-ID" sz="1900" b="1" dirty="0"/>
              <a:t> </a:t>
            </a:r>
            <a:r>
              <a:rPr lang="en-ID" sz="1900" b="1" dirty="0" err="1"/>
              <a:t>itu</a:t>
            </a:r>
            <a:r>
              <a:rPr lang="en-ID" sz="1900" b="1" dirty="0"/>
              <a:t> </a:t>
            </a:r>
            <a:r>
              <a:rPr lang="en-ID" sz="1900" b="1" dirty="0" err="1"/>
              <a:t>menjadi</a:t>
            </a:r>
            <a:r>
              <a:rPr lang="en-ID" sz="1900" b="1" dirty="0"/>
              <a:t> </a:t>
            </a:r>
            <a:r>
              <a:rPr lang="en-ID" sz="1900" b="1" dirty="0" err="1"/>
              <a:t>berkat</a:t>
            </a:r>
            <a:r>
              <a:rPr lang="en-ID" sz="1900" b="1" dirty="0"/>
              <a:t>. “Aku </a:t>
            </a:r>
            <a:r>
              <a:rPr lang="en-ID" sz="1900" b="1" dirty="0" err="1"/>
              <a:t>tidak</a:t>
            </a:r>
            <a:r>
              <a:rPr lang="en-ID" sz="1900" b="1" dirty="0"/>
              <a:t> </a:t>
            </a:r>
            <a:r>
              <a:rPr lang="en-ID" sz="1900" b="1" dirty="0" err="1"/>
              <a:t>berkenan</a:t>
            </a:r>
            <a:r>
              <a:rPr lang="en-ID" sz="1900" b="1" dirty="0"/>
              <a:t> </a:t>
            </a:r>
            <a:r>
              <a:rPr lang="en-ID" sz="1900" b="1" dirty="0" err="1"/>
              <a:t>kepada</a:t>
            </a:r>
            <a:r>
              <a:rPr lang="en-ID" sz="1900" b="1" dirty="0"/>
              <a:t> </a:t>
            </a:r>
            <a:r>
              <a:rPr lang="en-ID" sz="1900" b="1" dirty="0" err="1"/>
              <a:t>kematian</a:t>
            </a:r>
            <a:r>
              <a:rPr lang="en-ID" sz="1900" b="1" dirty="0"/>
              <a:t> orang </a:t>
            </a:r>
            <a:r>
              <a:rPr lang="en-ID" sz="1900" b="1" dirty="0" err="1"/>
              <a:t>fasik</a:t>
            </a:r>
            <a:r>
              <a:rPr lang="en-ID" sz="1900" b="1" dirty="0"/>
              <a:t>, </a:t>
            </a:r>
            <a:r>
              <a:rPr lang="en-ID" sz="1900" b="1" dirty="0" err="1"/>
              <a:t>melainkan</a:t>
            </a:r>
            <a:r>
              <a:rPr lang="en-ID" sz="1900" b="1" dirty="0"/>
              <a:t> Aku </a:t>
            </a:r>
            <a:r>
              <a:rPr lang="en-ID" sz="1900" b="1" dirty="0" err="1"/>
              <a:t>berkenan</a:t>
            </a:r>
            <a:r>
              <a:rPr lang="en-ID" sz="1900" b="1" dirty="0"/>
              <a:t> </a:t>
            </a:r>
            <a:r>
              <a:rPr lang="en-ID" sz="1900" b="1" dirty="0" err="1"/>
              <a:t>kepada</a:t>
            </a:r>
            <a:r>
              <a:rPr lang="en-ID" sz="1900" b="1" dirty="0"/>
              <a:t> </a:t>
            </a:r>
            <a:r>
              <a:rPr lang="en-ID" sz="1900" b="1" dirty="0" err="1"/>
              <a:t>pertobatan</a:t>
            </a:r>
            <a:r>
              <a:rPr lang="en-ID" sz="1900" b="1" dirty="0"/>
              <a:t> orang </a:t>
            </a:r>
            <a:r>
              <a:rPr lang="en-ID" sz="1900" b="1" dirty="0" err="1"/>
              <a:t>fasik</a:t>
            </a:r>
            <a:r>
              <a:rPr lang="en-ID" sz="1900" b="1" dirty="0"/>
              <a:t> </a:t>
            </a:r>
            <a:r>
              <a:rPr lang="en-ID" sz="1900" b="1" dirty="0" err="1"/>
              <a:t>itu</a:t>
            </a:r>
            <a:r>
              <a:rPr lang="en-ID" sz="1900" b="1" dirty="0"/>
              <a:t> </a:t>
            </a:r>
            <a:r>
              <a:rPr lang="en-ID" sz="1900" b="1" dirty="0" err="1"/>
              <a:t>dari</a:t>
            </a:r>
            <a:r>
              <a:rPr lang="en-ID" sz="1900" b="1" dirty="0"/>
              <a:t> </a:t>
            </a:r>
            <a:r>
              <a:rPr lang="en-ID" sz="1900" b="1" dirty="0" err="1"/>
              <a:t>kelakuannya</a:t>
            </a:r>
            <a:r>
              <a:rPr lang="en-ID" sz="1900" b="1" dirty="0"/>
              <a:t> </a:t>
            </a:r>
            <a:r>
              <a:rPr lang="en-ID" sz="1900" b="1" dirty="0" err="1"/>
              <a:t>supaya</a:t>
            </a:r>
            <a:r>
              <a:rPr lang="en-ID" sz="1900" b="1" dirty="0"/>
              <a:t> </a:t>
            </a:r>
            <a:r>
              <a:rPr lang="en-ID" sz="1900" b="1" dirty="0" err="1"/>
              <a:t>ia</a:t>
            </a:r>
            <a:r>
              <a:rPr lang="en-ID" sz="1900" b="1" dirty="0"/>
              <a:t> </a:t>
            </a:r>
            <a:r>
              <a:rPr lang="en-ID" sz="1900" b="1" dirty="0" err="1"/>
              <a:t>hidup</a:t>
            </a:r>
            <a:r>
              <a:rPr lang="en-ID" sz="1900" b="1" dirty="0"/>
              <a:t>.” (Yeh 33:11).</a:t>
            </a:r>
            <a:endParaRPr lang="en" sz="1900" b="1" dirty="0">
              <a:effectLst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C853886-C814-93E6-854E-2615B486A9C4}"/>
              </a:ext>
            </a:extLst>
          </p:cNvPr>
          <p:cNvSpPr txBox="1"/>
          <p:nvPr/>
        </p:nvSpPr>
        <p:spPr>
          <a:xfrm>
            <a:off x="166467" y="2757997"/>
            <a:ext cx="5929534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1900" b="1" dirty="0"/>
              <a:t>Nyawa </a:t>
            </a:r>
            <a:r>
              <a:rPr lang="en-ID" sz="1900" b="1" dirty="0" err="1"/>
              <a:t>mereka</a:t>
            </a:r>
            <a:r>
              <a:rPr lang="en-ID" sz="1900" b="1" dirty="0"/>
              <a:t> </a:t>
            </a:r>
            <a:r>
              <a:rPr lang="en-ID" sz="1900" b="1" dirty="0" err="1"/>
              <a:t>diampuni</a:t>
            </a:r>
            <a:r>
              <a:rPr lang="en-ID" sz="1900" b="1" dirty="0"/>
              <a:t>, </a:t>
            </a:r>
            <a:r>
              <a:rPr lang="en-ID" sz="1900" b="1" dirty="0" err="1"/>
              <a:t>tetapi</a:t>
            </a:r>
            <a:r>
              <a:rPr lang="en-ID" sz="1900" b="1" dirty="0"/>
              <a:t> </a:t>
            </a:r>
            <a:r>
              <a:rPr lang="en-ID" sz="1900" b="1" dirty="0" err="1"/>
              <a:t>mereka</a:t>
            </a:r>
            <a:r>
              <a:rPr lang="en-ID" sz="1900" b="1" dirty="0"/>
              <a:t> </a:t>
            </a:r>
            <a:r>
              <a:rPr lang="en-ID" sz="1900" b="1" dirty="0" err="1"/>
              <a:t>berada</a:t>
            </a:r>
            <a:r>
              <a:rPr lang="en-ID" sz="1900" b="1" dirty="0"/>
              <a:t> di </a:t>
            </a:r>
            <a:r>
              <a:rPr lang="en-ID" sz="1900" b="1" dirty="0" err="1"/>
              <a:t>bawah</a:t>
            </a:r>
            <a:r>
              <a:rPr lang="en-ID" sz="1900" b="1" dirty="0"/>
              <a:t> </a:t>
            </a:r>
            <a:r>
              <a:rPr lang="en-ID" sz="1900" b="1" dirty="0" err="1"/>
              <a:t>kutukan</a:t>
            </a:r>
            <a:r>
              <a:rPr lang="en-ID" sz="1900" b="1" dirty="0"/>
              <a:t> (Yos 9:20-23). </a:t>
            </a:r>
            <a:r>
              <a:rPr lang="en-ID" sz="1900" b="1" dirty="0" err="1"/>
              <a:t>Kutukan</a:t>
            </a:r>
            <a:r>
              <a:rPr lang="en-ID" sz="1900" b="1" dirty="0"/>
              <a:t> </a:t>
            </a:r>
            <a:r>
              <a:rPr lang="en-ID" sz="1900" b="1" dirty="0" err="1"/>
              <a:t>itu</a:t>
            </a:r>
            <a:r>
              <a:rPr lang="en-ID" sz="1900" b="1" dirty="0"/>
              <a:t> </a:t>
            </a:r>
            <a:r>
              <a:rPr lang="en-ID" sz="1900" b="1" dirty="0" err="1"/>
              <a:t>mengharuskan</a:t>
            </a:r>
            <a:r>
              <a:rPr lang="en-ID" sz="1900" b="1" dirty="0"/>
              <a:t> </a:t>
            </a:r>
            <a:r>
              <a:rPr lang="en-ID" sz="1900" b="1" dirty="0" err="1"/>
              <a:t>mereka</a:t>
            </a:r>
            <a:r>
              <a:rPr lang="en-ID" sz="1900" b="1" dirty="0"/>
              <a:t> </a:t>
            </a:r>
            <a:r>
              <a:rPr lang="en-ID" sz="1900" b="1" dirty="0" err="1"/>
              <a:t>untuk</a:t>
            </a:r>
            <a:r>
              <a:rPr lang="en-ID" sz="1900" b="1" dirty="0"/>
              <a:t> </a:t>
            </a:r>
            <a:r>
              <a:rPr lang="en-ID" sz="1900" b="1" dirty="0" err="1"/>
              <a:t>menjadi</a:t>
            </a:r>
            <a:r>
              <a:rPr lang="en-ID" sz="1900" b="1" dirty="0"/>
              <a:t> hamba </a:t>
            </a:r>
            <a:r>
              <a:rPr lang="en-ID" sz="1900" b="1" dirty="0" err="1"/>
              <a:t>dari</a:t>
            </a:r>
            <a:r>
              <a:rPr lang="en-ID" sz="1900" b="1" dirty="0"/>
              <a:t> </a:t>
            </a:r>
            <a:r>
              <a:rPr lang="en-ID" sz="1900" b="1" dirty="0" err="1"/>
              <a:t>generasi</a:t>
            </a:r>
            <a:r>
              <a:rPr lang="en-ID" sz="1900" b="1" dirty="0"/>
              <a:t> </a:t>
            </a:r>
            <a:r>
              <a:rPr lang="en-ID" sz="1900" b="1" dirty="0" err="1"/>
              <a:t>ke</a:t>
            </a:r>
            <a:r>
              <a:rPr lang="en-ID" sz="1900" b="1" dirty="0"/>
              <a:t> </a:t>
            </a:r>
            <a:r>
              <a:rPr lang="en-ID" sz="1900" b="1" dirty="0" err="1"/>
              <a:t>generasi</a:t>
            </a:r>
            <a:r>
              <a:rPr lang="en-ID" sz="1900" b="1" dirty="0"/>
              <a:t>. Hal </a:t>
            </a:r>
            <a:r>
              <a:rPr lang="en-ID" sz="1900" b="1" dirty="0" err="1"/>
              <a:t>ini</a:t>
            </a:r>
            <a:r>
              <a:rPr lang="en-ID" sz="1900" b="1" dirty="0"/>
              <a:t> </a:t>
            </a:r>
            <a:r>
              <a:rPr lang="en-ID" sz="1900" b="1" dirty="0" err="1"/>
              <a:t>menempatkan</a:t>
            </a:r>
            <a:r>
              <a:rPr lang="en-ID" sz="1900" b="1" dirty="0"/>
              <a:t> </a:t>
            </a:r>
            <a:r>
              <a:rPr lang="en-ID" sz="1900" b="1" dirty="0" err="1"/>
              <a:t>mereka</a:t>
            </a:r>
            <a:r>
              <a:rPr lang="en-ID" sz="1900" b="1" dirty="0"/>
              <a:t> </a:t>
            </a:r>
            <a:r>
              <a:rPr lang="en-ID" sz="1900" b="1" dirty="0" err="1"/>
              <a:t>dalam</a:t>
            </a:r>
            <a:r>
              <a:rPr lang="en-ID" sz="1900" b="1" dirty="0"/>
              <a:t> </a:t>
            </a:r>
            <a:r>
              <a:rPr lang="en-ID" sz="1900" b="1" dirty="0" err="1"/>
              <a:t>hubungan</a:t>
            </a:r>
            <a:r>
              <a:rPr lang="en-ID" sz="1900" b="1" dirty="0"/>
              <a:t> yang </a:t>
            </a:r>
            <a:r>
              <a:rPr lang="en-ID" sz="1900" b="1" dirty="0" err="1"/>
              <a:t>erat</a:t>
            </a:r>
            <a:r>
              <a:rPr lang="en-ID" sz="1900" b="1" dirty="0"/>
              <a:t> </a:t>
            </a:r>
            <a:r>
              <a:rPr lang="en-ID" sz="1900" b="1" dirty="0" err="1"/>
              <a:t>dengan</a:t>
            </a:r>
            <a:r>
              <a:rPr lang="en-ID" sz="1900" b="1" dirty="0"/>
              <a:t> </a:t>
            </a:r>
            <a:r>
              <a:rPr lang="en-ID" sz="1900" b="1" dirty="0" err="1"/>
              <a:t>umat</a:t>
            </a:r>
            <a:r>
              <a:rPr lang="en-ID" sz="1900" b="1" dirty="0"/>
              <a:t> Allah, yang </a:t>
            </a:r>
            <a:r>
              <a:rPr lang="en-ID" sz="1900" b="1" dirty="0" err="1"/>
              <a:t>darinya</a:t>
            </a:r>
            <a:r>
              <a:rPr lang="en-ID" sz="1900" b="1" dirty="0"/>
              <a:t> </a:t>
            </a:r>
            <a:r>
              <a:rPr lang="en-ID" sz="1900" b="1" dirty="0" err="1"/>
              <a:t>mereka</a:t>
            </a:r>
            <a:r>
              <a:rPr lang="en-ID" sz="1900" b="1" dirty="0"/>
              <a:t> </a:t>
            </a:r>
            <a:r>
              <a:rPr lang="en-ID" sz="1900" b="1" dirty="0" err="1"/>
              <a:t>tidak</a:t>
            </a:r>
            <a:r>
              <a:rPr lang="en-ID" sz="1900" b="1" dirty="0"/>
              <a:t> </a:t>
            </a:r>
            <a:r>
              <a:rPr lang="en-ID" sz="1900" b="1" dirty="0" err="1"/>
              <a:t>pernah</a:t>
            </a:r>
            <a:r>
              <a:rPr lang="en-ID" sz="1900" b="1" dirty="0"/>
              <a:t> </a:t>
            </a:r>
            <a:r>
              <a:rPr lang="en-ID" sz="1900" b="1" dirty="0" err="1"/>
              <a:t>terpisah</a:t>
            </a:r>
            <a:r>
              <a:rPr lang="en-ID" sz="1900" b="1" dirty="0"/>
              <a:t> (Neh 7:6, 25).</a:t>
            </a:r>
            <a:endParaRPr lang="en" sz="19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4728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382A11F-2309-6145-F60F-4F1D9E87A2B7}"/>
              </a:ext>
            </a:extLst>
          </p:cNvPr>
          <p:cNvSpPr txBox="1"/>
          <p:nvPr/>
        </p:nvSpPr>
        <p:spPr>
          <a:xfrm>
            <a:off x="2365513" y="1306764"/>
            <a:ext cx="919369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latin typeface="Constantia" panose="02030602050306030303" pitchFamily="18" charset="0"/>
              </a:rPr>
              <a:t>“</a:t>
            </a:r>
            <a:r>
              <a:rPr lang="en-US" sz="2400" b="1" dirty="0">
                <a:latin typeface="Constantia" panose="02030602050306030303" pitchFamily="18" charset="0"/>
              </a:rPr>
              <a:t>Anak-</a:t>
            </a:r>
            <a:r>
              <a:rPr lang="en-US" sz="2400" b="1" dirty="0" err="1">
                <a:latin typeface="Constantia" panose="02030602050306030303" pitchFamily="18" charset="0"/>
              </a:rPr>
              <a:t>anak</a:t>
            </a:r>
            <a:r>
              <a:rPr lang="en-US" sz="2400" b="1" dirty="0">
                <a:latin typeface="Constantia" panose="02030602050306030303" pitchFamily="18" charset="0"/>
              </a:rPr>
              <a:t> Israel </a:t>
            </a:r>
            <a:r>
              <a:rPr lang="en-US" sz="2400" b="1" dirty="0" err="1">
                <a:latin typeface="Constantia" panose="02030602050306030303" pitchFamily="18" charset="0"/>
              </a:rPr>
              <a:t>harus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menduduki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segenap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bidang</a:t>
            </a:r>
            <a:r>
              <a:rPr lang="en-US" sz="2400" b="1" dirty="0">
                <a:latin typeface="Constantia" panose="02030602050306030303" pitchFamily="18" charset="0"/>
              </a:rPr>
              <a:t> yang </a:t>
            </a:r>
            <a:r>
              <a:rPr lang="en-US" sz="2400" b="1" dirty="0" err="1">
                <a:latin typeface="Constantia" panose="02030602050306030303" pitchFamily="18" charset="0"/>
              </a:rPr>
              <a:t>telah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dite-tapkan</a:t>
            </a:r>
            <a:r>
              <a:rPr lang="en-US" sz="2400" b="1" dirty="0">
                <a:latin typeface="Constantia" panose="02030602050306030303" pitchFamily="18" charset="0"/>
              </a:rPr>
              <a:t> Allah </a:t>
            </a:r>
            <a:r>
              <a:rPr lang="en-US" sz="2400" b="1" dirty="0" err="1">
                <a:latin typeface="Constantia" panose="02030602050306030303" pitchFamily="18" charset="0"/>
              </a:rPr>
              <a:t>kepada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mereka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Bangsa-bangsa</a:t>
            </a:r>
            <a:r>
              <a:rPr lang="en-US" sz="2400" b="1" dirty="0">
                <a:latin typeface="Constantia" panose="02030602050306030303" pitchFamily="18" charset="0"/>
              </a:rPr>
              <a:t> yang </a:t>
            </a:r>
            <a:r>
              <a:rPr lang="en-US" sz="2400" b="1" dirty="0" err="1">
                <a:latin typeface="Constantia" panose="02030602050306030303" pitchFamily="18" charset="0"/>
              </a:rPr>
              <a:t>menolak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berbakti</a:t>
            </a:r>
            <a:r>
              <a:rPr lang="en-US" sz="2400" b="1" dirty="0">
                <a:latin typeface="Constantia" panose="02030602050306030303" pitchFamily="18" charset="0"/>
              </a:rPr>
              <a:t> dan </a:t>
            </a:r>
            <a:r>
              <a:rPr lang="en-US" sz="2400" b="1" dirty="0" err="1">
                <a:latin typeface="Constantia" panose="02030602050306030303" pitchFamily="18" charset="0"/>
              </a:rPr>
              <a:t>melayani</a:t>
            </a:r>
            <a:r>
              <a:rPr lang="en-US" sz="2400" b="1" dirty="0">
                <a:latin typeface="Constantia" panose="02030602050306030303" pitchFamily="18" charset="0"/>
              </a:rPr>
              <a:t> Allah yang </a:t>
            </a:r>
            <a:r>
              <a:rPr lang="en-US" sz="2400" b="1" dirty="0" err="1">
                <a:latin typeface="Constantia" panose="02030602050306030303" pitchFamily="18" charset="0"/>
              </a:rPr>
              <a:t>benar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harus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diusir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Tetapi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adalah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merupakan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maksud</a:t>
            </a:r>
            <a:r>
              <a:rPr lang="en-US" sz="2400" b="1" dirty="0">
                <a:latin typeface="Constantia" panose="02030602050306030303" pitchFamily="18" charset="0"/>
              </a:rPr>
              <a:t> Allah </a:t>
            </a:r>
            <a:r>
              <a:rPr lang="en-US" sz="2400" b="1" dirty="0" err="1">
                <a:latin typeface="Constantia" panose="02030602050306030303" pitchFamily="18" charset="0"/>
              </a:rPr>
              <a:t>bahwa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dengan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pernyataan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tabiat</a:t>
            </a:r>
            <a:r>
              <a:rPr lang="en-US" sz="2400" b="1" dirty="0">
                <a:latin typeface="Constantia" panose="02030602050306030303" pitchFamily="18" charset="0"/>
              </a:rPr>
              <a:t>-Nya </a:t>
            </a:r>
            <a:r>
              <a:rPr lang="en-US" sz="2400" b="1" dirty="0" err="1">
                <a:latin typeface="Constantia" panose="02030602050306030303" pitchFamily="18" charset="0"/>
              </a:rPr>
              <a:t>melalui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bangsa</a:t>
            </a:r>
            <a:r>
              <a:rPr lang="en-US" sz="2400" b="1" dirty="0">
                <a:latin typeface="Constantia" panose="02030602050306030303" pitchFamily="18" charset="0"/>
              </a:rPr>
              <a:t> Israel </a:t>
            </a:r>
            <a:r>
              <a:rPr lang="en-US" sz="2400" b="1" dirty="0" err="1">
                <a:latin typeface="Constantia" panose="02030602050306030303" pitchFamily="18" charset="0"/>
              </a:rPr>
              <a:t>manusia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akan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ditarik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kepada</a:t>
            </a:r>
            <a:r>
              <a:rPr lang="en-US" sz="2400" b="1" dirty="0">
                <a:latin typeface="Constantia" panose="02030602050306030303" pitchFamily="18" charset="0"/>
              </a:rPr>
              <a:t>-Nya. </a:t>
            </a:r>
            <a:r>
              <a:rPr lang="en-US" sz="2400" b="1" dirty="0" err="1">
                <a:latin typeface="Constantia" panose="02030602050306030303" pitchFamily="18" charset="0"/>
              </a:rPr>
              <a:t>Undangan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Injil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harus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disampaikan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seluruh</a:t>
            </a:r>
            <a:r>
              <a:rPr lang="en-US" sz="2400" b="1" dirty="0">
                <a:latin typeface="Constantia" panose="02030602050306030303" pitchFamily="18" charset="0"/>
              </a:rPr>
              <a:t> dunia. […] </a:t>
            </a:r>
            <a:r>
              <a:rPr lang="en-US" sz="2400" b="1" dirty="0" err="1">
                <a:latin typeface="Constantia" panose="02030602050306030303" pitchFamily="18" charset="0"/>
              </a:rPr>
              <a:t>Semua</a:t>
            </a:r>
            <a:r>
              <a:rPr lang="en-US" sz="2400" b="1" dirty="0">
                <a:latin typeface="Constantia" panose="02030602050306030303" pitchFamily="18" charset="0"/>
              </a:rPr>
              <a:t> orang, </a:t>
            </a:r>
            <a:r>
              <a:rPr lang="en-US" sz="2400" b="1" dirty="0" err="1">
                <a:latin typeface="Constantia" panose="02030602050306030303" pitchFamily="18" charset="0"/>
              </a:rPr>
              <a:t>seperti</a:t>
            </a:r>
            <a:r>
              <a:rPr lang="en-US" sz="2400" b="1" dirty="0">
                <a:latin typeface="Constantia" panose="02030602050306030303" pitchFamily="18" charset="0"/>
              </a:rPr>
              <a:t> Rahab </a:t>
            </a:r>
            <a:r>
              <a:rPr lang="en-US" sz="2400" b="1" dirty="0" err="1">
                <a:latin typeface="Constantia" panose="02030602050306030303" pitchFamily="18" charset="0"/>
              </a:rPr>
              <a:t>bangsa</a:t>
            </a:r>
            <a:r>
              <a:rPr lang="en-US" sz="2400" b="1" dirty="0">
                <a:latin typeface="Constantia" panose="02030602050306030303" pitchFamily="18" charset="0"/>
              </a:rPr>
              <a:t> Kanaan, dan Rut orang Moab, </a:t>
            </a:r>
            <a:r>
              <a:rPr lang="en-US" sz="2400" b="1" dirty="0" err="1">
                <a:latin typeface="Constantia" panose="02030602050306030303" pitchFamily="18" charset="0"/>
              </a:rPr>
              <a:t>berpaling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dari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penyembahan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berhala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kepada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penyembahan</a:t>
            </a:r>
            <a:r>
              <a:rPr lang="en-US" sz="2400" b="1" dirty="0">
                <a:latin typeface="Constantia" panose="02030602050306030303" pitchFamily="18" charset="0"/>
              </a:rPr>
              <a:t> Allah yang </a:t>
            </a:r>
            <a:r>
              <a:rPr lang="en-US" sz="2400" b="1" dirty="0" err="1">
                <a:latin typeface="Constantia" panose="02030602050306030303" pitchFamily="18" charset="0"/>
              </a:rPr>
              <a:t>benar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harus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menyatukan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dirinya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dengan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umat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pilihan</a:t>
            </a:r>
            <a:r>
              <a:rPr lang="en-US" sz="2400" b="1" dirty="0">
                <a:latin typeface="Constantia" panose="02030602050306030303" pitchFamily="18" charset="0"/>
              </a:rPr>
              <a:t>-Nya.</a:t>
            </a:r>
            <a:r>
              <a:rPr lang="en" sz="24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2ACD515-16B6-E350-2372-43E63AA98A9B}"/>
              </a:ext>
            </a:extLst>
          </p:cNvPr>
          <p:cNvSpPr txBox="1"/>
          <p:nvPr/>
        </p:nvSpPr>
        <p:spPr>
          <a:xfrm>
            <a:off x="5280517" y="5657022"/>
            <a:ext cx="35230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1600" b="1" dirty="0"/>
              <a:t>EGW (</a:t>
            </a:r>
            <a:r>
              <a:rPr lang="fr-FR" sz="1600" b="1" dirty="0"/>
              <a:t>Christ’s Object Lessons, p. 290</a:t>
            </a:r>
            <a:r>
              <a:rPr lang="en" sz="16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0756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056117-CE28-424A-FAF0-12A3F0CB2F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1">
            <a:extLst>
              <a:ext uri="{FF2B5EF4-FFF2-40B4-BE49-F238E27FC236}">
                <a16:creationId xmlns:a16="http://schemas.microsoft.com/office/drawing/2014/main" id="{25B97239-2685-48C8-8104-1D4E4E383D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5" name="Imagen 14" descr="Dibujo de un hombre&#10;&#10;El contenido generado por IA puede ser incorrecto.">
            <a:extLst>
              <a:ext uri="{FF2B5EF4-FFF2-40B4-BE49-F238E27FC236}">
                <a16:creationId xmlns:a16="http://schemas.microsoft.com/office/drawing/2014/main" id="{BEB71BB6-C8EC-FE23-F12B-88C409C6B7F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87" r="-2" b="-2"/>
          <a:stretch>
            <a:fillRect/>
          </a:stretch>
        </p:blipFill>
        <p:spPr>
          <a:xfrm>
            <a:off x="321734" y="321733"/>
            <a:ext cx="5674894" cy="303084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3" name="Imagen 2" descr="Imagen de la pantalla de un video juego&#10;&#10;El contenido generado por IA puede ser incorrecto.">
            <a:extLst>
              <a:ext uri="{FF2B5EF4-FFF2-40B4-BE49-F238E27FC236}">
                <a16:creationId xmlns:a16="http://schemas.microsoft.com/office/drawing/2014/main" id="{CA2DFBF5-8A8B-2D2C-5920-6DA431D837F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2" r="22562" b="4"/>
          <a:stretch>
            <a:fillRect/>
          </a:stretch>
        </p:blipFill>
        <p:spPr>
          <a:xfrm>
            <a:off x="321735" y="3524289"/>
            <a:ext cx="2676579" cy="277651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13" name="Imagen 12" descr="Imagen que contiene persona, edificio, exterior, mujer&#10;&#10;El contenido generado por IA puede ser incorrecto.">
            <a:extLst>
              <a:ext uri="{FF2B5EF4-FFF2-40B4-BE49-F238E27FC236}">
                <a16:creationId xmlns:a16="http://schemas.microsoft.com/office/drawing/2014/main" id="{D27A9270-2FA4-B3E0-3305-883EC33624D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8" r="18353" b="-2"/>
          <a:stretch>
            <a:fillRect/>
          </a:stretch>
        </p:blipFill>
        <p:spPr>
          <a:xfrm>
            <a:off x="3159553" y="3514855"/>
            <a:ext cx="2837076" cy="278595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A29187E7-B5CE-F03D-F02F-9B7D4060F73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195373" y="321733"/>
            <a:ext cx="5674892" cy="597907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50A2944-3633-87C9-18AD-AB7C2FDF4CC0}"/>
              </a:ext>
            </a:extLst>
          </p:cNvPr>
          <p:cNvSpPr txBox="1"/>
          <p:nvPr/>
        </p:nvSpPr>
        <p:spPr>
          <a:xfrm>
            <a:off x="6301205" y="290902"/>
            <a:ext cx="5463228" cy="6063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8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38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Karena </a:t>
            </a:r>
            <a:r>
              <a:rPr kumimoji="0" lang="en-US" sz="3800" b="1" i="0" u="none" strike="noStrike" kern="1200" cap="none" spc="0" normalizeH="0" baseline="0" noProof="0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iman</a:t>
            </a:r>
            <a:r>
              <a:rPr kumimoji="0" lang="en-US" sz="38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maka</a:t>
            </a:r>
            <a:r>
              <a:rPr kumimoji="0" lang="en-US" sz="38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Rahab, </a:t>
            </a:r>
            <a:r>
              <a:rPr kumimoji="0" lang="en-US" sz="3800" b="1" i="0" u="none" strike="noStrike" kern="1200" cap="none" spc="0" normalizeH="0" baseline="0" noProof="0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perempuan</a:t>
            </a:r>
            <a:r>
              <a:rPr kumimoji="0" lang="en-US" sz="38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sundal</a:t>
            </a:r>
            <a:r>
              <a:rPr kumimoji="0" lang="en-US" sz="38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itu</a:t>
            </a:r>
            <a:r>
              <a:rPr kumimoji="0" lang="en-US" sz="38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3800" b="1" i="0" u="none" strike="noStrike" kern="1200" cap="none" spc="0" normalizeH="0" baseline="0" noProof="0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tidak</a:t>
            </a:r>
            <a:r>
              <a:rPr kumimoji="0" lang="en-US" sz="38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turut</a:t>
            </a:r>
            <a:r>
              <a:rPr kumimoji="0" lang="en-US" sz="38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binasa</a:t>
            </a:r>
            <a:r>
              <a:rPr kumimoji="0" lang="en-US" sz="38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bersama-sama</a:t>
            </a:r>
            <a:r>
              <a:rPr kumimoji="0" lang="en-US" sz="38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dengan</a:t>
            </a:r>
            <a:r>
              <a:rPr kumimoji="0" lang="en-US" sz="38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orang-orang </a:t>
            </a:r>
            <a:r>
              <a:rPr kumimoji="0" lang="en-US" sz="3800" b="1" i="0" u="none" strike="noStrike" kern="1200" cap="none" spc="0" normalizeH="0" baseline="0" noProof="0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durhaka</a:t>
            </a:r>
            <a:r>
              <a:rPr kumimoji="0" lang="en-US" sz="38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3800" b="1" i="0" u="none" strike="noStrike" kern="1200" cap="none" spc="0" normalizeH="0" baseline="0" noProof="0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karena</a:t>
            </a:r>
            <a:r>
              <a:rPr kumimoji="0" lang="en-US" sz="38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ia</a:t>
            </a:r>
            <a:r>
              <a:rPr kumimoji="0" lang="en-US" sz="38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telah</a:t>
            </a:r>
            <a:r>
              <a:rPr kumimoji="0" lang="en-US" sz="38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menyambut</a:t>
            </a:r>
            <a:r>
              <a:rPr kumimoji="0" lang="en-US" sz="38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pengintai-pengintai</a:t>
            </a:r>
            <a:r>
              <a:rPr kumimoji="0" lang="en-US" sz="38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itu</a:t>
            </a:r>
            <a:r>
              <a:rPr kumimoji="0" lang="en-US" sz="38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dengan</a:t>
            </a:r>
            <a:r>
              <a:rPr kumimoji="0" lang="en-US" sz="38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baik</a:t>
            </a:r>
            <a:r>
              <a:rPr kumimoji="0" lang="en-US" sz="38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</a:t>
            </a:r>
            <a:r>
              <a:rPr kumimoji="0" lang="es-ES" sz="38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s-ES" sz="3600" b="1" i="0" u="none" strike="noStrike" kern="1200" cap="none" spc="0" normalizeH="0" baseline="0" noProof="0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Ibrani</a:t>
            </a:r>
            <a:r>
              <a:rPr kumimoji="0" lang="es-ES" sz="36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11:31)</a:t>
            </a:r>
          </a:p>
        </p:txBody>
      </p:sp>
    </p:spTree>
    <p:extLst>
      <p:ext uri="{BB962C8B-B14F-4D97-AF65-F5344CB8AC3E}">
        <p14:creationId xmlns:p14="http://schemas.microsoft.com/office/powerpoint/2010/main" val="4046583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365CFE1-C9CF-1F35-1AE8-450942DE95C8}"/>
              </a:ext>
            </a:extLst>
          </p:cNvPr>
          <p:cNvSpPr txBox="1"/>
          <p:nvPr/>
        </p:nvSpPr>
        <p:spPr>
          <a:xfrm>
            <a:off x="5952288" y="3380875"/>
            <a:ext cx="6057900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highlight>
                  <a:srgbClr val="4C873A"/>
                </a:highlight>
              </a:rPr>
              <a:t> Anugerah bagi bangsa Israel (Yosua 2:1, 22-24):</a:t>
            </a:r>
          </a:p>
          <a:p>
            <a:pPr lvl="1">
              <a:spcBef>
                <a:spcPts val="600"/>
              </a:spcBef>
            </a:pPr>
            <a:r>
              <a:rPr lang="en-ID" sz="2000" b="1" dirty="0" err="1"/>
              <a:t>Kesempatan</a:t>
            </a:r>
            <a:r>
              <a:rPr lang="en-ID" sz="2000" b="1" dirty="0"/>
              <a:t> </a:t>
            </a:r>
            <a:r>
              <a:rPr lang="en-ID" sz="2000" b="1" dirty="0" err="1"/>
              <a:t>kedua</a:t>
            </a:r>
            <a:endParaRPr lang="en" sz="2000" b="1" dirty="0"/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A486F"/>
                </a:highlight>
              </a:rPr>
              <a:t> Anugerah bagi Rahab (Yosua 2:2-21):</a:t>
            </a:r>
          </a:p>
          <a:p>
            <a:pPr lvl="1">
              <a:spcBef>
                <a:spcPts val="600"/>
              </a:spcBef>
            </a:pPr>
            <a:r>
              <a:rPr lang="en-ID" sz="2000" b="1" dirty="0"/>
              <a:t>Iman </a:t>
            </a:r>
            <a:r>
              <a:rPr lang="en-ID" sz="2000" b="1" dirty="0" err="1"/>
              <a:t>sebesar</a:t>
            </a:r>
            <a:r>
              <a:rPr lang="en-ID" sz="2000" b="1" dirty="0"/>
              <a:t> </a:t>
            </a:r>
            <a:r>
              <a:rPr lang="en-ID" sz="2000" b="1" dirty="0" err="1"/>
              <a:t>biji</a:t>
            </a:r>
            <a:r>
              <a:rPr lang="en-ID" sz="2000" b="1" dirty="0"/>
              <a:t> </a:t>
            </a:r>
            <a:r>
              <a:rPr lang="en-ID" sz="2000" b="1" dirty="0" err="1"/>
              <a:t>sesawi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fi-FI" sz="2000" b="1" dirty="0"/>
              <a:t>Perjanjian yang diberikan kepada Rahab</a:t>
            </a:r>
            <a:endParaRPr lang="en" sz="2000" b="1" dirty="0"/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41608A"/>
                </a:highlight>
              </a:rPr>
              <a:t> Anugerah bagi orang Gibeon (Yosua 9):</a:t>
            </a:r>
          </a:p>
          <a:p>
            <a:pPr lvl="1">
              <a:spcBef>
                <a:spcPts val="600"/>
              </a:spcBef>
            </a:pPr>
            <a:r>
              <a:rPr lang="en-ID" sz="2000" b="1" dirty="0"/>
              <a:t>Para </a:t>
            </a:r>
            <a:r>
              <a:rPr lang="en-ID" sz="2000" b="1" dirty="0" err="1"/>
              <a:t>utusan</a:t>
            </a:r>
            <a:r>
              <a:rPr lang="en-ID" sz="2000" b="1" dirty="0"/>
              <a:t> yang </a:t>
            </a:r>
            <a:r>
              <a:rPr lang="en-ID" sz="2000" b="1" dirty="0" err="1"/>
              <a:t>menipu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en" sz="2000" b="1" dirty="0"/>
              <a:t>Berkat dan kutuk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1C89227-AA53-4A26-D3E1-CF5D2BB6A26E}"/>
              </a:ext>
            </a:extLst>
          </p:cNvPr>
          <p:cNvSpPr txBox="1"/>
          <p:nvPr/>
        </p:nvSpPr>
        <p:spPr>
          <a:xfrm>
            <a:off x="181812" y="176859"/>
            <a:ext cx="58339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Bangsa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Kanaan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telah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melampaui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batas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kasih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karunia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. Karena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itu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,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perintah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kepada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Israel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adalah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: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masuklah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,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binasakan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mereka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semua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, dan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rampas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harta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milik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mereka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.</a:t>
            </a:r>
            <a:endParaRPr lang="en" sz="2000" b="1" dirty="0">
              <a:solidFill>
                <a:schemeClr val="bg1"/>
              </a:solidFill>
              <a:effectLst>
                <a:glow rad="127000">
                  <a:srgbClr val="D02C20"/>
                </a:glow>
              </a:effectLst>
            </a:endParaRPr>
          </a:p>
        </p:txBody>
      </p:sp>
      <p:pic>
        <p:nvPicPr>
          <p:cNvPr id="5" name="Imagen 4" descr="Imagen que contiene edificio&#10;&#10;El contenido generado por IA puede ser incorrecto.">
            <a:extLst>
              <a:ext uri="{FF2B5EF4-FFF2-40B4-BE49-F238E27FC236}">
                <a16:creationId xmlns:a16="http://schemas.microsoft.com/office/drawing/2014/main" id="{0FCC158E-9152-C996-E254-D99CB3D1B7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8758" y="3295650"/>
            <a:ext cx="4413463" cy="3400931"/>
          </a:xfrm>
          <a:prstGeom prst="roundRect">
            <a:avLst>
              <a:gd name="adj" fmla="val 10129"/>
            </a:avLst>
          </a:prstGeom>
          <a:ln w="28575">
            <a:solidFill>
              <a:srgbClr val="D02C2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Imagen 8" descr="Un hombre en frente de un pared de ladrillo&#10;&#10;El contenido generado por IA puede ser incorrecto.">
            <a:extLst>
              <a:ext uri="{FF2B5EF4-FFF2-40B4-BE49-F238E27FC236}">
                <a16:creationId xmlns:a16="http://schemas.microsoft.com/office/drawing/2014/main" id="{FC9B18EB-6240-732A-58D5-5E6DECB59AC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14173" y="125553"/>
            <a:ext cx="5696015" cy="3040267"/>
          </a:xfrm>
          <a:prstGeom prst="roundRect">
            <a:avLst>
              <a:gd name="adj" fmla="val 10129"/>
            </a:avLst>
          </a:prstGeom>
          <a:ln w="28575">
            <a:solidFill>
              <a:schemeClr val="accent3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Imagen 10" descr="Forma, Flecha&#10;&#10;El contenido generado por IA puede ser incorrecto.">
            <a:extLst>
              <a:ext uri="{FF2B5EF4-FFF2-40B4-BE49-F238E27FC236}">
                <a16:creationId xmlns:a16="http://schemas.microsoft.com/office/drawing/2014/main" id="{C33222DB-C889-F0CA-0BE6-CBA1D351D21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55980" y="6033409"/>
            <a:ext cx="357149" cy="288301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18" name="Imagen 17" descr="Forma, Flecha&#10;&#10;El contenido generado por IA puede ser incorrecto.">
            <a:extLst>
              <a:ext uri="{FF2B5EF4-FFF2-40B4-BE49-F238E27FC236}">
                <a16:creationId xmlns:a16="http://schemas.microsoft.com/office/drawing/2014/main" id="{E04EF5A2-C382-90BF-F287-DC1289408B3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55980" y="3819307"/>
            <a:ext cx="357149" cy="288301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21" name="Imagen 20" descr="Forma, Flecha&#10;&#10;El contenido generado por IA puede ser incorrecto.">
            <a:extLst>
              <a:ext uri="{FF2B5EF4-FFF2-40B4-BE49-F238E27FC236}">
                <a16:creationId xmlns:a16="http://schemas.microsoft.com/office/drawing/2014/main" id="{8FCB1412-0EE8-63A7-26F5-CF4A23EE3EF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55980" y="6414329"/>
            <a:ext cx="357149" cy="288301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23" name="Imagen 22" descr="Forma&#10;&#10;El contenido generado por IA puede ser incorrecto.">
            <a:extLst>
              <a:ext uri="{FF2B5EF4-FFF2-40B4-BE49-F238E27FC236}">
                <a16:creationId xmlns:a16="http://schemas.microsoft.com/office/drawing/2014/main" id="{8764B4E1-1EC9-EEF4-0B6C-19FB0718400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55980" y="4727537"/>
            <a:ext cx="357149" cy="288301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24" name="Imagen 23" descr="Forma&#10;&#10;El contenido generado por IA puede ser incorrecto.">
            <a:extLst>
              <a:ext uri="{FF2B5EF4-FFF2-40B4-BE49-F238E27FC236}">
                <a16:creationId xmlns:a16="http://schemas.microsoft.com/office/drawing/2014/main" id="{F0A52B3F-57CA-E6C9-7526-119DC4AA84D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55980" y="5106621"/>
            <a:ext cx="357149" cy="288301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46" name="Imagen 45" descr="Icono&#10;&#10;El contenido generado por IA puede ser incorrecto.">
            <a:extLst>
              <a:ext uri="{FF2B5EF4-FFF2-40B4-BE49-F238E27FC236}">
                <a16:creationId xmlns:a16="http://schemas.microsoft.com/office/drawing/2014/main" id="{0F5641F2-750A-BB75-B4EB-43FA56AA68B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182" y="3392283"/>
            <a:ext cx="375799" cy="37455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1" name="Imagen 50" descr="Forma&#10;&#10;El contenido generado por IA puede ser incorrecto.">
            <a:extLst>
              <a:ext uri="{FF2B5EF4-FFF2-40B4-BE49-F238E27FC236}">
                <a16:creationId xmlns:a16="http://schemas.microsoft.com/office/drawing/2014/main" id="{39B972E8-B630-1ACE-859D-E441D2B84907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182" y="5606647"/>
            <a:ext cx="375799" cy="37455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5" name="Imagen 54" descr="Forma&#10;&#10;El contenido generado por IA puede ser incorrecto.">
            <a:extLst>
              <a:ext uri="{FF2B5EF4-FFF2-40B4-BE49-F238E27FC236}">
                <a16:creationId xmlns:a16="http://schemas.microsoft.com/office/drawing/2014/main" id="{565BBAEA-0B46-C4EC-46E0-F702D3CB2089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182" y="4313167"/>
            <a:ext cx="375799" cy="37455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8905B86-B1D2-08B9-3A5E-265E82F991C1}"/>
              </a:ext>
            </a:extLst>
          </p:cNvPr>
          <p:cNvSpPr txBox="1"/>
          <p:nvPr/>
        </p:nvSpPr>
        <p:spPr>
          <a:xfrm>
            <a:off x="181812" y="1568314"/>
            <a:ext cx="587416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Namun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,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masih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ada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orang-orang di Kanaan yang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belum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melewati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batas-batas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tersebut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.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Semua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orang yang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bersedia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menerima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kasih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karunia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yang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ingin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Allah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berikan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kepada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mereka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diselamatkan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dari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kehancuran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.</a:t>
            </a:r>
            <a:endParaRPr lang="en" sz="2000" b="1" dirty="0">
              <a:solidFill>
                <a:schemeClr val="bg1"/>
              </a:solidFill>
              <a:effectLst>
                <a:glow rad="127000">
                  <a:srgbClr val="D02C20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05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F01D34-E1EF-0F4C-7514-92D981059D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05CA36-AD6A-4ABF-9A05-52E5A143D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022214"/>
            <a:ext cx="12192000" cy="2835786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4331EE8-85A4-4588-8D9E-70E534D47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4022220"/>
            <a:ext cx="8153398" cy="283578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49D6C862-61CC-4B46-8080-96583D653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022219"/>
            <a:ext cx="12253472" cy="2835781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0797"/>
            <a:ext cx="12191998" cy="457203"/>
          </a:xfrm>
          <a:prstGeom prst="rect">
            <a:avLst/>
          </a:prstGeom>
          <a:gradFill>
            <a:gsLst>
              <a:gs pos="0">
                <a:srgbClr val="000000">
                  <a:alpha val="43000"/>
                </a:srgbClr>
              </a:gs>
              <a:gs pos="79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 descr="Un grupo de personas posando con los brazos abiertos&#10;&#10;El contenido generado por IA puede ser incorrecto.">
            <a:extLst>
              <a:ext uri="{FF2B5EF4-FFF2-40B4-BE49-F238E27FC236}">
                <a16:creationId xmlns:a16="http://schemas.microsoft.com/office/drawing/2014/main" id="{C5116A77-DBC7-7C3C-4AC3-61677E9864C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9906" y="170822"/>
            <a:ext cx="5213085" cy="65163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chemeClr val="bg1"/>
                </a:gs>
                <a:gs pos="40000">
                  <a:schemeClr val="bg1"/>
                </a:gs>
                <a:gs pos="42000">
                  <a:srgbClr val="135222"/>
                </a:gs>
                <a:gs pos="100000">
                  <a:srgbClr val="135222"/>
                </a:gs>
              </a:gsLst>
              <a:lin ang="16200000" scaled="1"/>
              <a:tileRect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6BFBC73-9921-1A3C-DAF3-387F239EBF40}"/>
              </a:ext>
            </a:extLst>
          </p:cNvPr>
          <p:cNvSpPr txBox="1"/>
          <p:nvPr/>
        </p:nvSpPr>
        <p:spPr>
          <a:xfrm>
            <a:off x="509648" y="210612"/>
            <a:ext cx="5790610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135222"/>
                </a:solidFill>
                <a:effectLst>
                  <a:outerShdw dist="38100" dir="2700000" algn="bl" rotWithShape="0">
                    <a:schemeClr val="accent2">
                      <a:lumMod val="75000"/>
                    </a:schemeClr>
                  </a:outerShdw>
                </a:effectLst>
              </a:rPr>
              <a:t>ANUGERAH BAGI BANGSA ISRAEL</a:t>
            </a:r>
          </a:p>
          <a:p>
            <a:pPr algn="ctr"/>
            <a:r>
              <a:rPr lang="en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135222"/>
                </a:solidFill>
                <a:effectLst>
                  <a:outerShdw dist="38100" dir="2700000" algn="bl" rotWithShape="0">
                    <a:schemeClr val="accent2">
                      <a:lumMod val="75000"/>
                    </a:schemeClr>
                  </a:outerShdw>
                </a:effectLst>
              </a:rPr>
              <a:t>(YOSUA 2:1, 22-24)</a:t>
            </a:r>
          </a:p>
        </p:txBody>
      </p:sp>
    </p:spTree>
    <p:extLst>
      <p:ext uri="{BB962C8B-B14F-4D97-AF65-F5344CB8AC3E}">
        <p14:creationId xmlns:p14="http://schemas.microsoft.com/office/powerpoint/2010/main" val="105652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AC3ADB5D-DE8F-5630-C4F9-F861ACE0018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70486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1646D9D-E6B1-BA36-EADA-3AA742AE5EEE}"/>
              </a:ext>
            </a:extLst>
          </p:cNvPr>
          <p:cNvSpPr txBox="1"/>
          <p:nvPr/>
        </p:nvSpPr>
        <p:spPr>
          <a:xfrm>
            <a:off x="0" y="-3810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KESEMPATAN KEDUA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0D03008-D843-9360-9953-4BE3E13E1A40}"/>
              </a:ext>
            </a:extLst>
          </p:cNvPr>
          <p:cNvSpPr txBox="1"/>
          <p:nvPr/>
        </p:nvSpPr>
        <p:spPr>
          <a:xfrm>
            <a:off x="97735" y="569829"/>
            <a:ext cx="119965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Yosua</a:t>
            </a:r>
            <a:r>
              <a:rPr lang="en-U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bin Nun </a:t>
            </a:r>
            <a:r>
              <a:rPr lang="en-US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dengan</a:t>
            </a:r>
            <a:r>
              <a:rPr lang="en-U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diam-diam </a:t>
            </a:r>
            <a:r>
              <a:rPr lang="en-US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melepas</a:t>
            </a:r>
            <a:r>
              <a:rPr lang="en-U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dari</a:t>
            </a:r>
            <a:r>
              <a:rPr lang="en-U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Sitim dua orang </a:t>
            </a:r>
            <a:r>
              <a:rPr lang="en-US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pengintai</a:t>
            </a:r>
            <a:r>
              <a:rPr lang="en-U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katanya</a:t>
            </a:r>
            <a:r>
              <a:rPr lang="en-U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 "</a:t>
            </a:r>
            <a:r>
              <a:rPr lang="en-US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Pergilah</a:t>
            </a:r>
            <a:r>
              <a:rPr lang="en-U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amat-amatilah</a:t>
            </a:r>
            <a:r>
              <a:rPr lang="en-U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negeri </a:t>
            </a:r>
            <a:r>
              <a:rPr lang="en-US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itu</a:t>
            </a:r>
            <a:r>
              <a:rPr lang="en-U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dan </a:t>
            </a:r>
            <a:r>
              <a:rPr lang="en-US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kota</a:t>
            </a:r>
            <a:r>
              <a:rPr lang="en-U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Yerikho</a:t>
            </a:r>
            <a:r>
              <a:rPr lang="en-U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(Joshua 2:1a</a:t>
            </a:r>
            <a:r>
              <a:rPr lang="en-US" sz="1400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  <a:r>
              <a:rPr lang="en" sz="1400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s-ES" b="1" dirty="0">
              <a:solidFill>
                <a:srgbClr val="00FFFF"/>
              </a:solidFill>
              <a:effectLst>
                <a:glow rad="88900">
                  <a:srgbClr val="7030A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C7829B4-34C6-135E-3ADF-CCBA865986DC}"/>
              </a:ext>
            </a:extLst>
          </p:cNvPr>
          <p:cNvSpPr txBox="1"/>
          <p:nvPr/>
        </p:nvSpPr>
        <p:spPr>
          <a:xfrm>
            <a:off x="2579911" y="1270486"/>
            <a:ext cx="7108371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1900" b="1" dirty="0"/>
              <a:t>Ketika Musa </a:t>
            </a:r>
            <a:r>
              <a:rPr lang="en-ID" sz="1900" b="1" dirty="0" err="1"/>
              <a:t>mengirim</a:t>
            </a:r>
            <a:r>
              <a:rPr lang="en-ID" sz="1900" b="1" dirty="0"/>
              <a:t> </a:t>
            </a:r>
            <a:r>
              <a:rPr lang="en-ID" sz="1900" b="1" dirty="0" err="1"/>
              <a:t>mata-mata</a:t>
            </a:r>
            <a:r>
              <a:rPr lang="en-ID" sz="1900" b="1" dirty="0"/>
              <a:t> </a:t>
            </a:r>
            <a:r>
              <a:rPr lang="en-ID" sz="1900" b="1" dirty="0" err="1"/>
              <a:t>untuk</a:t>
            </a:r>
            <a:r>
              <a:rPr lang="en-ID" sz="1900" b="1" dirty="0"/>
              <a:t> </a:t>
            </a:r>
            <a:r>
              <a:rPr lang="en-ID" sz="1900" b="1" dirty="0" err="1"/>
              <a:t>memeriksa</a:t>
            </a:r>
            <a:r>
              <a:rPr lang="en-ID" sz="1900" b="1" dirty="0"/>
              <a:t> Kanaan, </a:t>
            </a:r>
            <a:r>
              <a:rPr lang="en-ID" sz="1900" b="1" dirty="0" err="1"/>
              <a:t>bangsa</a:t>
            </a:r>
            <a:r>
              <a:rPr lang="en-ID" sz="1900" b="1" dirty="0"/>
              <a:t> </a:t>
            </a:r>
            <a:r>
              <a:rPr lang="en-ID" sz="1900" b="1" dirty="0" err="1"/>
              <a:t>itu</a:t>
            </a:r>
            <a:r>
              <a:rPr lang="en-ID" sz="1900" b="1" dirty="0"/>
              <a:t> </a:t>
            </a:r>
            <a:r>
              <a:rPr lang="en-ID" sz="1900" b="1" dirty="0" err="1"/>
              <a:t>menolak</a:t>
            </a:r>
            <a:r>
              <a:rPr lang="en-ID" sz="1900" b="1" dirty="0"/>
              <a:t> </a:t>
            </a:r>
            <a:r>
              <a:rPr lang="en-ID" sz="1900" b="1" dirty="0" err="1"/>
              <a:t>untuk</a:t>
            </a:r>
            <a:r>
              <a:rPr lang="en-ID" sz="1900" b="1" dirty="0"/>
              <a:t> </a:t>
            </a:r>
            <a:r>
              <a:rPr lang="en-ID" sz="1900" b="1" dirty="0" err="1"/>
              <a:t>masuk</a:t>
            </a:r>
            <a:r>
              <a:rPr lang="en-ID" sz="1900" b="1" dirty="0"/>
              <a:t>. </a:t>
            </a:r>
            <a:r>
              <a:rPr lang="en-ID" sz="1900" b="1" dirty="0" err="1"/>
              <a:t>Empat</a:t>
            </a:r>
            <a:r>
              <a:rPr lang="en-ID" sz="1900" b="1" dirty="0"/>
              <a:t> </a:t>
            </a:r>
            <a:r>
              <a:rPr lang="en-ID" sz="1900" b="1" dirty="0" err="1"/>
              <a:t>puluh</a:t>
            </a:r>
            <a:r>
              <a:rPr lang="en-ID" sz="1900" b="1" dirty="0"/>
              <a:t> </a:t>
            </a:r>
            <a:r>
              <a:rPr lang="en-ID" sz="1900" b="1" dirty="0" err="1"/>
              <a:t>tahun</a:t>
            </a:r>
            <a:r>
              <a:rPr lang="en-ID" sz="1900" b="1" dirty="0"/>
              <a:t> </a:t>
            </a:r>
            <a:r>
              <a:rPr lang="en-ID" sz="1900" b="1" dirty="0" err="1"/>
              <a:t>kemudian</a:t>
            </a:r>
            <a:r>
              <a:rPr lang="en-ID" sz="1900" b="1" dirty="0"/>
              <a:t>, </a:t>
            </a:r>
            <a:r>
              <a:rPr lang="en-ID" sz="1900" b="1" dirty="0" err="1"/>
              <a:t>mata-mata</a:t>
            </a:r>
            <a:r>
              <a:rPr lang="en-ID" sz="1900" b="1" dirty="0"/>
              <a:t> </a:t>
            </a:r>
            <a:r>
              <a:rPr lang="en-ID" sz="1900" b="1" dirty="0" err="1"/>
              <a:t>baru</a:t>
            </a:r>
            <a:r>
              <a:rPr lang="en-ID" sz="1900" b="1" dirty="0"/>
              <a:t> </a:t>
            </a:r>
            <a:r>
              <a:rPr lang="en-ID" sz="1900" b="1" dirty="0" err="1"/>
              <a:t>dikirim</a:t>
            </a:r>
            <a:r>
              <a:rPr lang="en-ID" sz="1900" b="1" dirty="0"/>
              <a:t>, </a:t>
            </a:r>
            <a:r>
              <a:rPr lang="en-ID" sz="1900" b="1" dirty="0" err="1"/>
              <a:t>dengan</a:t>
            </a:r>
            <a:r>
              <a:rPr lang="en-ID" sz="1900" b="1" dirty="0"/>
              <a:t> </a:t>
            </a:r>
            <a:r>
              <a:rPr lang="en-ID" sz="1900" b="1" dirty="0" err="1"/>
              <a:t>hasil</a:t>
            </a:r>
            <a:r>
              <a:rPr lang="en-ID" sz="1900" b="1" dirty="0"/>
              <a:t> yang </a:t>
            </a:r>
            <a:r>
              <a:rPr lang="en-ID" sz="1900" b="1" dirty="0" err="1"/>
              <a:t>berbeda</a:t>
            </a:r>
            <a:r>
              <a:rPr lang="en-ID" sz="1900" b="1" dirty="0"/>
              <a:t>.</a:t>
            </a:r>
            <a:endParaRPr lang="en" sz="1900" b="1" dirty="0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5B139920-7E5F-BA6B-2BAB-C5B70B677E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3759179"/>
              </p:ext>
            </p:extLst>
          </p:nvPr>
        </p:nvGraphicFramePr>
        <p:xfrm>
          <a:off x="2711597" y="2312314"/>
          <a:ext cx="6768806" cy="2488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01D755D7-0451-A7E3-1CE6-08F6AC98511F}"/>
              </a:ext>
            </a:extLst>
          </p:cNvPr>
          <p:cNvSpPr txBox="1"/>
          <p:nvPr/>
        </p:nvSpPr>
        <p:spPr>
          <a:xfrm>
            <a:off x="2667000" y="4826765"/>
            <a:ext cx="685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Meskipun</a:t>
            </a:r>
            <a:r>
              <a:rPr lang="en-ID" sz="2000" b="1" dirty="0"/>
              <a:t> </a:t>
            </a:r>
            <a:r>
              <a:rPr lang="en-ID" sz="2000" b="1" dirty="0" err="1"/>
              <a:t>generasi</a:t>
            </a:r>
            <a:r>
              <a:rPr lang="en-ID" sz="2000" b="1" dirty="0"/>
              <a:t> </a:t>
            </a:r>
            <a:r>
              <a:rPr lang="en-ID" sz="2000" b="1" dirty="0" err="1"/>
              <a:t>baru</a:t>
            </a:r>
            <a:r>
              <a:rPr lang="en-ID" sz="2000" b="1" dirty="0"/>
              <a:t> </a:t>
            </a:r>
            <a:r>
              <a:rPr lang="en-ID" sz="2000" b="1" dirty="0" err="1"/>
              <a:t>telah</a:t>
            </a:r>
            <a:r>
              <a:rPr lang="en-ID" sz="2000" b="1" dirty="0"/>
              <a:t> </a:t>
            </a:r>
            <a:r>
              <a:rPr lang="en-ID" sz="2000" b="1" dirty="0" err="1"/>
              <a:t>gagal</a:t>
            </a:r>
            <a:r>
              <a:rPr lang="en-ID" sz="2000" b="1" dirty="0"/>
              <a:t> total </a:t>
            </a:r>
            <a:r>
              <a:rPr lang="en-ID" sz="2000" b="1" dirty="0" err="1"/>
              <a:t>dalam</a:t>
            </a:r>
            <a:r>
              <a:rPr lang="en-ID" sz="2000" b="1" dirty="0"/>
              <a:t> </a:t>
            </a:r>
            <a:r>
              <a:rPr lang="en-ID" sz="2000" b="1" dirty="0" err="1"/>
              <a:t>menghadapi</a:t>
            </a:r>
            <a:r>
              <a:rPr lang="en-ID" sz="2000" b="1" dirty="0"/>
              <a:t> </a:t>
            </a:r>
            <a:r>
              <a:rPr lang="en-ID" sz="2000" b="1" dirty="0" err="1"/>
              <a:t>godaan</a:t>
            </a:r>
            <a:r>
              <a:rPr lang="en-ID" sz="2000" b="1" dirty="0"/>
              <a:t> Bileam, Allah </a:t>
            </a:r>
            <a:r>
              <a:rPr lang="en-ID" sz="2000" b="1" dirty="0" err="1"/>
              <a:t>memberi</a:t>
            </a:r>
            <a:r>
              <a:rPr lang="en-ID" sz="2000" b="1" dirty="0"/>
              <a:t> </a:t>
            </a:r>
            <a:r>
              <a:rPr lang="en-ID" sz="2000" b="1" dirty="0" err="1"/>
              <a:t>mereka</a:t>
            </a:r>
            <a:r>
              <a:rPr lang="en-ID" sz="2000" b="1" dirty="0"/>
              <a:t> </a:t>
            </a:r>
            <a:r>
              <a:rPr lang="en-ID" sz="2000" b="1" dirty="0" err="1"/>
              <a:t>kesempatan</a:t>
            </a:r>
            <a:r>
              <a:rPr lang="en-ID" sz="2000" b="1" dirty="0"/>
              <a:t> </a:t>
            </a:r>
            <a:r>
              <a:rPr lang="en-ID" sz="2000" b="1" dirty="0" err="1"/>
              <a:t>kedua</a:t>
            </a:r>
            <a:r>
              <a:rPr lang="en-ID" sz="2000" b="1" dirty="0"/>
              <a:t> (Bil 25:1-3, 31:16; Yos 2:1).</a:t>
            </a:r>
            <a:endParaRPr lang="en" sz="2000" b="1" dirty="0"/>
          </a:p>
        </p:txBody>
      </p:sp>
      <p:pic>
        <p:nvPicPr>
          <p:cNvPr id="4" name="Imagen 3" descr="Imagen que contiene edificio, exterior, ladrillo, hombre&#10;&#10;El contenido generado por IA puede ser incorrecto.">
            <a:extLst>
              <a:ext uri="{FF2B5EF4-FFF2-40B4-BE49-F238E27FC236}">
                <a16:creationId xmlns:a16="http://schemas.microsoft.com/office/drawing/2014/main" id="{C3931D1D-A375-771D-869D-B43E79833B1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42986" y="1415057"/>
            <a:ext cx="2438855" cy="527397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4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Pintura de una persona con un libro en la mano&#10;&#10;El contenido generado por IA puede ser incorrecto.">
            <a:extLst>
              <a:ext uri="{FF2B5EF4-FFF2-40B4-BE49-F238E27FC236}">
                <a16:creationId xmlns:a16="http://schemas.microsoft.com/office/drawing/2014/main" id="{CC9AE4DB-8184-59D8-0B3F-4CD154D40D74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0158" y="1415057"/>
            <a:ext cx="2438856" cy="5273978"/>
          </a:xfrm>
          <a:prstGeom prst="snip2DiagRect">
            <a:avLst>
              <a:gd name="adj1" fmla="val 18340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5AB51D06-0445-853B-6020-E502F36AD792}"/>
              </a:ext>
            </a:extLst>
          </p:cNvPr>
          <p:cNvSpPr txBox="1"/>
          <p:nvPr/>
        </p:nvSpPr>
        <p:spPr>
          <a:xfrm>
            <a:off x="2666999" y="5842428"/>
            <a:ext cx="68579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Kali </a:t>
            </a:r>
            <a:r>
              <a:rPr lang="en-ID" sz="2000" b="1" dirty="0" err="1"/>
              <a:t>ini</a:t>
            </a:r>
            <a:r>
              <a:rPr lang="en-ID" sz="2000" b="1" dirty="0"/>
              <a:t> </a:t>
            </a:r>
            <a:r>
              <a:rPr lang="en-ID" sz="2000" b="1" dirty="0" err="1"/>
              <a:t>tidak</a:t>
            </a:r>
            <a:r>
              <a:rPr lang="en-ID" sz="2000" b="1" dirty="0"/>
              <a:t> </a:t>
            </a:r>
            <a:r>
              <a:rPr lang="en-ID" sz="2000" b="1" dirty="0" err="1"/>
              <a:t>ada</a:t>
            </a:r>
            <a:r>
              <a:rPr lang="en-ID" sz="2000" b="1" dirty="0"/>
              <a:t> tandan </a:t>
            </a:r>
            <a:r>
              <a:rPr lang="en-ID" sz="2000" b="1" dirty="0" err="1"/>
              <a:t>anggur</a:t>
            </a:r>
            <a:r>
              <a:rPr lang="en-ID" sz="2000" b="1" dirty="0"/>
              <a:t>, </a:t>
            </a:r>
            <a:r>
              <a:rPr lang="en-ID" sz="2000" b="1" dirty="0" err="1"/>
              <a:t>tidak</a:t>
            </a:r>
            <a:r>
              <a:rPr lang="en-ID" sz="2000" b="1" dirty="0"/>
              <a:t> </a:t>
            </a:r>
            <a:r>
              <a:rPr lang="en-ID" sz="2000" b="1" dirty="0" err="1"/>
              <a:t>ada</a:t>
            </a:r>
            <a:r>
              <a:rPr lang="en-ID" sz="2000" b="1" dirty="0"/>
              <a:t> </a:t>
            </a:r>
            <a:r>
              <a:rPr lang="en-ID" sz="2000" b="1" dirty="0" err="1"/>
              <a:t>hasil</a:t>
            </a:r>
            <a:r>
              <a:rPr lang="en-ID" sz="2000" b="1" dirty="0"/>
              <a:t> </a:t>
            </a:r>
            <a:r>
              <a:rPr lang="en-ID" sz="2000" b="1" dirty="0" err="1"/>
              <a:t>bumi</a:t>
            </a:r>
            <a:r>
              <a:rPr lang="en-ID" sz="2000" b="1" dirty="0"/>
              <a:t>. Hanya </a:t>
            </a:r>
            <a:r>
              <a:rPr lang="en-ID" sz="2000" b="1" dirty="0" err="1"/>
              <a:t>kisah</a:t>
            </a:r>
            <a:r>
              <a:rPr lang="en-ID" sz="2000" b="1" dirty="0"/>
              <a:t> </a:t>
            </a:r>
            <a:r>
              <a:rPr lang="en-ID" sz="2000" b="1" dirty="0" err="1"/>
              <a:t>iman</a:t>
            </a:r>
            <a:r>
              <a:rPr lang="en-ID" sz="2000" b="1" dirty="0"/>
              <a:t> (</a:t>
            </a:r>
            <a:r>
              <a:rPr lang="en-ID" sz="2000" b="1" dirty="0" err="1"/>
              <a:t>kisah</a:t>
            </a:r>
            <a:r>
              <a:rPr lang="en-ID" sz="2000" b="1" dirty="0"/>
              <a:t> Rahab), yang </a:t>
            </a:r>
            <a:r>
              <a:rPr lang="en-ID" sz="2000" b="1" dirty="0" err="1"/>
              <a:t>mendorong</a:t>
            </a:r>
            <a:r>
              <a:rPr lang="en-ID" sz="2000" b="1" dirty="0"/>
              <a:t> Israel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memiliki</a:t>
            </a:r>
            <a:r>
              <a:rPr lang="en-ID" sz="2000" b="1" dirty="0"/>
              <a:t> Tanah </a:t>
            </a:r>
            <a:r>
              <a:rPr lang="en-ID" sz="2000" b="1" dirty="0" err="1"/>
              <a:t>Perjanjian</a:t>
            </a:r>
            <a:r>
              <a:rPr lang="en-ID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60842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50371A-17AE-4EA7-B9F1-BFFE689FE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graphicEl>
                                              <a:dgm id="{E450371A-17AE-4EA7-B9F1-BFFE689FE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graphicEl>
                                              <a:dgm id="{E450371A-17AE-4EA7-B9F1-BFFE689FE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graphicEl>
                                              <a:dgm id="{E450371A-17AE-4EA7-B9F1-BFFE689FE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graphicEl>
                                              <a:dgm id="{E450371A-17AE-4EA7-B9F1-BFFE689FE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6E0A6B1-8D5A-4220-9D78-110535ADA5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graphicEl>
                                              <a:dgm id="{66E0A6B1-8D5A-4220-9D78-110535ADA5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graphicEl>
                                              <a:dgm id="{66E0A6B1-8D5A-4220-9D78-110535ADA5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graphicEl>
                                              <a:dgm id="{66E0A6B1-8D5A-4220-9D78-110535ADA5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6A18CC4-4DD7-4B4D-8477-7179765894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>
                                            <p:graphicEl>
                                              <a:dgm id="{76A18CC4-4DD7-4B4D-8477-7179765894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graphicEl>
                                              <a:dgm id="{76A18CC4-4DD7-4B4D-8477-7179765894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graphicEl>
                                              <a:dgm id="{76A18CC4-4DD7-4B4D-8477-7179765894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7C67423-FC5B-4797-8140-59BC8EE718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>
                                            <p:graphicEl>
                                              <a:dgm id="{57C67423-FC5B-4797-8140-59BC8EE718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>
                                            <p:graphicEl>
                                              <a:dgm id="{57C67423-FC5B-4797-8140-59BC8EE718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graphicEl>
                                              <a:dgm id="{57C67423-FC5B-4797-8140-59BC8EE718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>
                                            <p:graphicEl>
                                              <a:dgm id="{57C67423-FC5B-4797-8140-59BC8EE718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BC1B3AF-405E-4E91-98FC-8EA1AC129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>
                                            <p:graphicEl>
                                              <a:dgm id="{0BC1B3AF-405E-4E91-98FC-8EA1AC129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>
                                            <p:graphicEl>
                                              <a:dgm id="{0BC1B3AF-405E-4E91-98FC-8EA1AC129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>
                                            <p:graphicEl>
                                              <a:dgm id="{0BC1B3AF-405E-4E91-98FC-8EA1AC129E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1770E6D-F66A-42CF-A7DE-928960BADA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>
                                            <p:graphicEl>
                                              <a:dgm id="{21770E6D-F66A-42CF-A7DE-928960BADA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>
                                            <p:graphicEl>
                                              <a:dgm id="{21770E6D-F66A-42CF-A7DE-928960BADA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">
                                            <p:graphicEl>
                                              <a:dgm id="{21770E6D-F66A-42CF-A7DE-928960BADA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2463BB5-EC8C-432B-A541-D0529CD5F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">
                                            <p:graphicEl>
                                              <a:dgm id="{82463BB5-EC8C-432B-A541-D0529CD5F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>
                                            <p:graphicEl>
                                              <a:dgm id="{82463BB5-EC8C-432B-A541-D0529CD5F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>
                                            <p:graphicEl>
                                              <a:dgm id="{82463BB5-EC8C-432B-A541-D0529CD5F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">
                                            <p:graphicEl>
                                              <a:dgm id="{82463BB5-EC8C-432B-A541-D0529CD5F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F5BB67F-9B10-4A84-896B-2D3CF8A656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>
                                            <p:graphicEl>
                                              <a:dgm id="{4F5BB67F-9B10-4A84-896B-2D3CF8A656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">
                                            <p:graphicEl>
                                              <a:dgm id="{4F5BB67F-9B10-4A84-896B-2D3CF8A656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">
                                            <p:graphicEl>
                                              <a:dgm id="{4F5BB67F-9B10-4A84-896B-2D3CF8A656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8D5C6D-972F-4F35-8CD7-E0F7C8401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">
                                            <p:graphicEl>
                                              <a:dgm id="{A28D5C6D-972F-4F35-8CD7-E0F7C8401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">
                                            <p:graphicEl>
                                              <a:dgm id="{A28D5C6D-972F-4F35-8CD7-E0F7C8401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">
                                            <p:graphicEl>
                                              <a:dgm id="{A28D5C6D-972F-4F35-8CD7-E0F7C84015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7" grpId="0" uiExpand="1">
        <p:bldSub>
          <a:bldDgm bld="one"/>
        </p:bldSub>
      </p:bldGraphic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826E96-2781-8515-1997-78DFDF8C75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DDFF0AF-4D81-B046-8BA9-53DD34E889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081F98-E9B6-0EC4-01D9-91B72F7375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022214"/>
            <a:ext cx="12192000" cy="2835786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E36F62-FF5C-DD3F-7751-3E0BE5B4D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4022220"/>
            <a:ext cx="8153398" cy="283578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7EDD0838-9F0C-7912-CDCB-5370FD9BAD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022219"/>
            <a:ext cx="12253472" cy="2835781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837D265C-3C18-CE0C-DA29-C4490A53DE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0797"/>
            <a:ext cx="12191998" cy="457203"/>
          </a:xfrm>
          <a:prstGeom prst="rect">
            <a:avLst/>
          </a:prstGeom>
          <a:gradFill>
            <a:gsLst>
              <a:gs pos="0">
                <a:srgbClr val="000000">
                  <a:alpha val="43000"/>
                </a:srgbClr>
              </a:gs>
              <a:gs pos="79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1B9E794-8022-E09E-B30F-1C8D44A50DE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9906" y="170822"/>
            <a:ext cx="5213084" cy="65163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chemeClr val="bg1"/>
                </a:gs>
                <a:gs pos="40000">
                  <a:schemeClr val="bg1"/>
                </a:gs>
                <a:gs pos="42000">
                  <a:srgbClr val="7E0C7E"/>
                </a:gs>
                <a:gs pos="100000">
                  <a:srgbClr val="7E0C7E"/>
                </a:gs>
              </a:gsLst>
              <a:lin ang="16200000" scaled="1"/>
              <a:tileRect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E545EBE-9BD0-2E4C-668A-4EA2541C67CF}"/>
              </a:ext>
            </a:extLst>
          </p:cNvPr>
          <p:cNvSpPr txBox="1"/>
          <p:nvPr/>
        </p:nvSpPr>
        <p:spPr>
          <a:xfrm>
            <a:off x="509648" y="672277"/>
            <a:ext cx="579061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E0C7E"/>
                </a:solidFill>
                <a:effectLst>
                  <a:outerShdw dist="38100" dir="2700000" algn="bl" rotWithShape="0">
                    <a:schemeClr val="accent4"/>
                  </a:outerShdw>
                </a:effectLst>
              </a:rPr>
              <a:t>ANUGERAH BAGI RAHAB</a:t>
            </a:r>
          </a:p>
          <a:p>
            <a:pPr algn="ctr"/>
            <a:r>
              <a:rPr lang="en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E0C7E"/>
                </a:solidFill>
                <a:effectLst>
                  <a:outerShdw dist="38100" dir="2700000" algn="bl" rotWithShape="0">
                    <a:schemeClr val="accent4"/>
                  </a:outerShdw>
                </a:effectLst>
              </a:rPr>
              <a:t>(YOSUA 2:2-21)</a:t>
            </a:r>
          </a:p>
        </p:txBody>
      </p:sp>
    </p:spTree>
    <p:extLst>
      <p:ext uri="{BB962C8B-B14F-4D97-AF65-F5344CB8AC3E}">
        <p14:creationId xmlns:p14="http://schemas.microsoft.com/office/powerpoint/2010/main" val="254376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 28">
            <a:extLst>
              <a:ext uri="{FF2B5EF4-FFF2-40B4-BE49-F238E27FC236}">
                <a16:creationId xmlns:a16="http://schemas.microsoft.com/office/drawing/2014/main" id="{52D9EBA4-CBF8-E746-B0CE-7C5A7D8376B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56798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B0252F3-A242-0ABD-63D5-324B25D906C4}"/>
              </a:ext>
            </a:extLst>
          </p:cNvPr>
          <p:cNvSpPr txBox="1"/>
          <p:nvPr/>
        </p:nvSpPr>
        <p:spPr>
          <a:xfrm>
            <a:off x="0" y="-104775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993300"/>
                </a:solidFill>
                <a:effectLst>
                  <a:outerShdw dist="50800" dir="2700000" algn="bl" rotWithShape="0">
                    <a:srgbClr val="AEA505"/>
                  </a:outerShdw>
                </a:effectLst>
              </a:rPr>
              <a:t>IMAN SEBESAR BIJI SESAWI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0698F0F-0F78-207E-1CC6-B47DACB08184}"/>
              </a:ext>
            </a:extLst>
          </p:cNvPr>
          <p:cNvSpPr txBox="1"/>
          <p:nvPr/>
        </p:nvSpPr>
        <p:spPr>
          <a:xfrm>
            <a:off x="391883" y="514647"/>
            <a:ext cx="113973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ID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Karena </a:t>
            </a:r>
            <a:r>
              <a:rPr lang="en-ID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iman</a:t>
            </a:r>
            <a:r>
              <a:rPr lang="en-ID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maka</a:t>
            </a:r>
            <a:r>
              <a:rPr lang="en-ID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Rahab, </a:t>
            </a:r>
            <a:r>
              <a:rPr lang="en-ID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perempuan</a:t>
            </a:r>
            <a:r>
              <a:rPr lang="en-ID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sundal</a:t>
            </a:r>
            <a:r>
              <a:rPr lang="en-ID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itu</a:t>
            </a:r>
            <a:r>
              <a:rPr lang="en-ID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ID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tidak</a:t>
            </a:r>
            <a:r>
              <a:rPr lang="en-ID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turut</a:t>
            </a:r>
            <a:r>
              <a:rPr lang="en-ID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binasa</a:t>
            </a:r>
            <a:r>
              <a:rPr lang="en-ID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bersama-sama</a:t>
            </a:r>
            <a:r>
              <a:rPr lang="en-ID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dengan</a:t>
            </a:r>
            <a:r>
              <a:rPr lang="en-ID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orang-orang </a:t>
            </a:r>
            <a:r>
              <a:rPr lang="en-ID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durhaka</a:t>
            </a:r>
            <a:r>
              <a:rPr lang="en-ID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ID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karena</a:t>
            </a:r>
            <a:r>
              <a:rPr lang="en-ID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ia</a:t>
            </a:r>
            <a:r>
              <a:rPr lang="en-ID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telah</a:t>
            </a:r>
            <a:r>
              <a:rPr lang="en-ID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menyambut</a:t>
            </a:r>
            <a:r>
              <a:rPr lang="en-ID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pengintai-pengintai</a:t>
            </a:r>
            <a:r>
              <a:rPr lang="en-ID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itu</a:t>
            </a:r>
            <a:r>
              <a:rPr lang="en-ID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dengan</a:t>
            </a:r>
            <a:r>
              <a:rPr lang="en-ID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baik</a:t>
            </a:r>
            <a:r>
              <a:rPr lang="en-ID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(Ibrani 11:31)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35EC6DE-AD99-9FC0-9307-3F1BA306DD25}"/>
              </a:ext>
            </a:extLst>
          </p:cNvPr>
          <p:cNvSpPr txBox="1"/>
          <p:nvPr/>
        </p:nvSpPr>
        <p:spPr>
          <a:xfrm>
            <a:off x="4787057" y="1148969"/>
            <a:ext cx="72895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Apa yang </a:t>
            </a:r>
            <a:r>
              <a:rPr lang="en-ID" sz="2000" b="1" dirty="0" err="1"/>
              <a:t>menjadi</a:t>
            </a:r>
            <a:r>
              <a:rPr lang="en-ID" sz="2000" b="1" dirty="0"/>
              <a:t> </a:t>
            </a:r>
            <a:r>
              <a:rPr lang="en-ID" sz="2000" b="1" dirty="0" err="1"/>
              <a:t>dasar</a:t>
            </a:r>
            <a:r>
              <a:rPr lang="en-ID" sz="2000" b="1" dirty="0"/>
              <a:t> </a:t>
            </a:r>
            <a:r>
              <a:rPr lang="en-ID" sz="2000" b="1" dirty="0" err="1"/>
              <a:t>iman</a:t>
            </a:r>
            <a:r>
              <a:rPr lang="en-ID" sz="2000" b="1" dirty="0"/>
              <a:t> Rahab (Yos 2:9-11)?</a:t>
            </a:r>
            <a:endParaRPr lang="en" sz="2000" b="1" dirty="0"/>
          </a:p>
        </p:txBody>
      </p:sp>
      <p:pic>
        <p:nvPicPr>
          <p:cNvPr id="18" name="Imagen 17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84EE2A5A-A415-9726-B734-30B4DA413C7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896" y="1399635"/>
            <a:ext cx="2165783" cy="1624338"/>
          </a:xfrm>
          <a:prstGeom prst="rect">
            <a:avLst/>
          </a:prstGeom>
          <a:ln w="88900" cap="sq" cmpd="thickThin">
            <a:solidFill>
              <a:srgbClr val="9933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" name="Imagen 19" descr="Imagen que contiene persona, hombre, mujer, parado&#10;&#10;El contenido generado por IA puede ser incorrecto.">
            <a:extLst>
              <a:ext uri="{FF2B5EF4-FFF2-40B4-BE49-F238E27FC236}">
                <a16:creationId xmlns:a16="http://schemas.microsoft.com/office/drawing/2014/main" id="{13AAA693-1A1A-7365-A294-818A133056C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0976" y="1399635"/>
            <a:ext cx="2165783" cy="1616632"/>
          </a:xfrm>
          <a:prstGeom prst="rect">
            <a:avLst/>
          </a:prstGeom>
          <a:ln w="88900" cap="sq" cmpd="thickThin">
            <a:solidFill>
              <a:srgbClr val="9933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2" name="Imagen 21" descr="Dibujo animado de un personaje de una carpa&#10;&#10;El contenido generado por IA puede ser incorrecto.">
            <a:extLst>
              <a:ext uri="{FF2B5EF4-FFF2-40B4-BE49-F238E27FC236}">
                <a16:creationId xmlns:a16="http://schemas.microsoft.com/office/drawing/2014/main" id="{EF22AE3C-14D4-FB42-F846-9B2F39D569B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900" y="3190599"/>
            <a:ext cx="2165780" cy="1624335"/>
          </a:xfrm>
          <a:prstGeom prst="rect">
            <a:avLst/>
          </a:prstGeom>
          <a:ln w="88900" cap="sq" cmpd="thickThin">
            <a:solidFill>
              <a:srgbClr val="9933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8A598F18-4232-517D-A311-65756BE43B9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0978" y="3190598"/>
            <a:ext cx="2165782" cy="1624336"/>
          </a:xfrm>
          <a:prstGeom prst="rect">
            <a:avLst/>
          </a:prstGeom>
          <a:ln w="88900" cap="sq" cmpd="thickThin">
            <a:solidFill>
              <a:srgbClr val="9933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6" name="Imagen 25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04AAC96E-564C-4C20-7C97-2EB0C0F4B3A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899" y="4981560"/>
            <a:ext cx="2165781" cy="1624336"/>
          </a:xfrm>
          <a:prstGeom prst="rect">
            <a:avLst/>
          </a:prstGeom>
          <a:ln w="88900" cap="sq" cmpd="thickThin">
            <a:solidFill>
              <a:srgbClr val="9933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8" name="Imagen 27" descr="Diagrama&#10;&#10;El contenido generado por IA puede ser incorrecto.">
            <a:extLst>
              <a:ext uri="{FF2B5EF4-FFF2-40B4-BE49-F238E27FC236}">
                <a16:creationId xmlns:a16="http://schemas.microsoft.com/office/drawing/2014/main" id="{560AD097-DFE4-5545-7960-7079D5221D2B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0977" y="4989265"/>
            <a:ext cx="2165783" cy="1624337"/>
          </a:xfrm>
          <a:prstGeom prst="rect">
            <a:avLst/>
          </a:prstGeom>
          <a:ln w="88900" cap="sq" cmpd="thickThin">
            <a:solidFill>
              <a:srgbClr val="9933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96D5D7E-664D-DE7A-7653-CF3A996C6DFD}"/>
              </a:ext>
            </a:extLst>
          </p:cNvPr>
          <p:cNvSpPr txBox="1"/>
          <p:nvPr/>
        </p:nvSpPr>
        <p:spPr>
          <a:xfrm>
            <a:off x="4787056" y="6100411"/>
            <a:ext cx="740494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Rahab </a:t>
            </a:r>
            <a:r>
              <a:rPr lang="en-ID" sz="2000" b="1" dirty="0" err="1"/>
              <a:t>adalah</a:t>
            </a:r>
            <a:r>
              <a:rPr lang="en-ID" sz="2000" b="1" dirty="0"/>
              <a:t> </a:t>
            </a:r>
            <a:r>
              <a:rPr lang="en-ID" sz="2000" b="1" dirty="0" err="1"/>
              <a:t>contoh</a:t>
            </a:r>
            <a:r>
              <a:rPr lang="en-ID" sz="2000" b="1" dirty="0"/>
              <a:t> </a:t>
            </a:r>
            <a:r>
              <a:rPr lang="en-ID" sz="2000" b="1" dirty="0" err="1"/>
              <a:t>dari</a:t>
            </a:r>
            <a:r>
              <a:rPr lang="en-ID" sz="2000" b="1" dirty="0"/>
              <a:t> </a:t>
            </a:r>
            <a:r>
              <a:rPr lang="en-ID" sz="2000" b="1" dirty="0" err="1"/>
              <a:t>apa</a:t>
            </a:r>
            <a:r>
              <a:rPr lang="en-ID" sz="2000" b="1" dirty="0"/>
              <a:t> yang </a:t>
            </a:r>
            <a:r>
              <a:rPr lang="en-ID" sz="2000" b="1" dirty="0" err="1"/>
              <a:t>akan</a:t>
            </a:r>
            <a:r>
              <a:rPr lang="en-ID" sz="2000" b="1" dirty="0"/>
              <a:t> </a:t>
            </a:r>
            <a:r>
              <a:rPr lang="en-ID" sz="2000" b="1" dirty="0" err="1"/>
              <a:t>terjadi</a:t>
            </a:r>
            <a:r>
              <a:rPr lang="en-ID" sz="2000" b="1" dirty="0"/>
              <a:t> pada </a:t>
            </a:r>
            <a:r>
              <a:rPr lang="en-ID" sz="2000" b="1" dirty="0" err="1"/>
              <a:t>setiap</a:t>
            </a:r>
            <a:r>
              <a:rPr lang="en-ID" sz="2000" b="1" dirty="0"/>
              <a:t> </a:t>
            </a:r>
            <a:r>
              <a:rPr lang="en-ID" sz="2000" b="1" dirty="0" err="1"/>
              <a:t>penduduk</a:t>
            </a:r>
            <a:r>
              <a:rPr lang="en-ID" sz="2000" b="1" dirty="0"/>
              <a:t> </a:t>
            </a:r>
            <a:r>
              <a:rPr lang="en-ID" sz="2000" b="1" dirty="0" err="1"/>
              <a:t>Yerikho</a:t>
            </a:r>
            <a:r>
              <a:rPr lang="en-ID" sz="2000" b="1" dirty="0"/>
              <a:t> yang </a:t>
            </a:r>
            <a:r>
              <a:rPr lang="en-ID" sz="2000" b="1" dirty="0" err="1"/>
              <a:t>telah</a:t>
            </a:r>
            <a:r>
              <a:rPr lang="en-ID" sz="2000" b="1" dirty="0"/>
              <a:t> </a:t>
            </a:r>
            <a:r>
              <a:rPr lang="en-ID" sz="2000" b="1" dirty="0" err="1"/>
              <a:t>berserah</a:t>
            </a:r>
            <a:r>
              <a:rPr lang="en-ID" sz="2000" b="1" dirty="0"/>
              <a:t> </a:t>
            </a:r>
            <a:r>
              <a:rPr lang="en-ID" sz="2000" b="1" dirty="0" err="1"/>
              <a:t>diri</a:t>
            </a:r>
            <a:r>
              <a:rPr lang="en-ID" sz="2000" b="1" dirty="0"/>
              <a:t> </a:t>
            </a:r>
            <a:r>
              <a:rPr lang="en-ID" sz="2000" b="1" dirty="0" err="1"/>
              <a:t>kepada</a:t>
            </a:r>
            <a:r>
              <a:rPr lang="en-ID" sz="2000" b="1" dirty="0"/>
              <a:t> Allah.</a:t>
            </a:r>
            <a:endParaRPr lang="en" sz="20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1916AC3-E58E-58AB-6A8E-6AAAD96B7713}"/>
              </a:ext>
            </a:extLst>
          </p:cNvPr>
          <p:cNvSpPr txBox="1"/>
          <p:nvPr/>
        </p:nvSpPr>
        <p:spPr>
          <a:xfrm>
            <a:off x="4787056" y="5137237"/>
            <a:ext cx="740494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Alkitab</a:t>
            </a:r>
            <a:r>
              <a:rPr lang="en-ID" sz="2000" b="1" dirty="0"/>
              <a:t> </a:t>
            </a:r>
            <a:r>
              <a:rPr lang="en-ID" sz="2000" b="1" dirty="0" err="1"/>
              <a:t>memuji</a:t>
            </a:r>
            <a:r>
              <a:rPr lang="en-ID" sz="2000" b="1" dirty="0"/>
              <a:t> </a:t>
            </a:r>
            <a:r>
              <a:rPr lang="en-ID" sz="2000" b="1" dirty="0" err="1"/>
              <a:t>keputusan</a:t>
            </a:r>
            <a:r>
              <a:rPr lang="en-ID" sz="2000" b="1" dirty="0"/>
              <a:t> yang </a:t>
            </a:r>
            <a:r>
              <a:rPr lang="en-ID" sz="2000" b="1" dirty="0" err="1"/>
              <a:t>diambilnya</a:t>
            </a:r>
            <a:r>
              <a:rPr lang="en-ID" sz="2000" b="1" dirty="0"/>
              <a:t>; </a:t>
            </a:r>
            <a:r>
              <a:rPr lang="en-ID" sz="2000" b="1" dirty="0" err="1"/>
              <a:t>pemahamannya</a:t>
            </a:r>
            <a:r>
              <a:rPr lang="en-ID" sz="2000" b="1" dirty="0"/>
              <a:t> </a:t>
            </a:r>
            <a:r>
              <a:rPr lang="en-ID" sz="2000" b="1" dirty="0" err="1"/>
              <a:t>tentang</a:t>
            </a:r>
            <a:r>
              <a:rPr lang="en-ID" sz="2000" b="1" dirty="0"/>
              <a:t> </a:t>
            </a:r>
            <a:r>
              <a:rPr lang="en-ID" sz="2000" b="1" dirty="0" err="1"/>
              <a:t>cara</a:t>
            </a:r>
            <a:r>
              <a:rPr lang="en-ID" sz="2000" b="1" dirty="0"/>
              <a:t> Allah </a:t>
            </a:r>
            <a:r>
              <a:rPr lang="en-ID" sz="2000" b="1" dirty="0" err="1"/>
              <a:t>bertindak</a:t>
            </a:r>
            <a:r>
              <a:rPr lang="en-ID" sz="2000" b="1" dirty="0"/>
              <a:t>; dan </a:t>
            </a:r>
            <a:r>
              <a:rPr lang="en-ID" sz="2000" b="1" dirty="0" err="1"/>
              <a:t>caranya</a:t>
            </a:r>
            <a:r>
              <a:rPr lang="en-ID" sz="2000" b="1" dirty="0"/>
              <a:t> </a:t>
            </a:r>
            <a:r>
              <a:rPr lang="en-ID" sz="2000" b="1" dirty="0" err="1"/>
              <a:t>ia</a:t>
            </a:r>
            <a:r>
              <a:rPr lang="en-ID" sz="2000" b="1" dirty="0"/>
              <a:t> </a:t>
            </a:r>
            <a:r>
              <a:rPr lang="en-ID" sz="2000" b="1" dirty="0" err="1"/>
              <a:t>mendukung</a:t>
            </a:r>
            <a:r>
              <a:rPr lang="en-ID" sz="2000" b="1" dirty="0"/>
              <a:t> </a:t>
            </a:r>
            <a:r>
              <a:rPr lang="en-ID" sz="2000" b="1" dirty="0" err="1"/>
              <a:t>perkataannya</a:t>
            </a:r>
            <a:r>
              <a:rPr lang="en-ID" sz="2000" b="1" dirty="0"/>
              <a:t> </a:t>
            </a: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tindakan</a:t>
            </a:r>
            <a:r>
              <a:rPr lang="en-ID" sz="2000" b="1" dirty="0"/>
              <a:t> </a:t>
            </a:r>
            <a:r>
              <a:rPr lang="en-ID" sz="2000" b="1" dirty="0" err="1"/>
              <a:t>nyata</a:t>
            </a:r>
            <a:r>
              <a:rPr lang="en-ID" sz="2000" b="1" dirty="0"/>
              <a:t> (</a:t>
            </a:r>
            <a:r>
              <a:rPr lang="en-ID" sz="2000" b="1" dirty="0" err="1"/>
              <a:t>Yakobus</a:t>
            </a:r>
            <a:r>
              <a:rPr lang="en-ID" sz="2000" b="1" dirty="0"/>
              <a:t> 2:25).</a:t>
            </a:r>
            <a:endParaRPr lang="en" sz="20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05B0C1C-10EA-3258-5161-2B011EED2ADA}"/>
              </a:ext>
            </a:extLst>
          </p:cNvPr>
          <p:cNvSpPr txBox="1"/>
          <p:nvPr/>
        </p:nvSpPr>
        <p:spPr>
          <a:xfrm>
            <a:off x="4787057" y="3615911"/>
            <a:ext cx="740494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Imannya</a:t>
            </a:r>
            <a:r>
              <a:rPr lang="en-ID" sz="2000" b="1" dirty="0"/>
              <a:t> yang </a:t>
            </a:r>
            <a:r>
              <a:rPr lang="en-ID" sz="2000" b="1" dirty="0" err="1"/>
              <a:t>masih</a:t>
            </a:r>
            <a:r>
              <a:rPr lang="en-ID" sz="2000" b="1" dirty="0"/>
              <a:t> </a:t>
            </a:r>
            <a:r>
              <a:rPr lang="en-ID" sz="2000" b="1" dirty="0" err="1"/>
              <a:t>muda</a:t>
            </a:r>
            <a:r>
              <a:rPr lang="en-ID" sz="2000" b="1" dirty="0"/>
              <a:t> </a:t>
            </a:r>
            <a:r>
              <a:rPr lang="en-ID" sz="2000" b="1" dirty="0" err="1"/>
              <a:t>tidak</a:t>
            </a:r>
            <a:r>
              <a:rPr lang="en-ID" sz="2000" b="1" dirty="0"/>
              <a:t> </a:t>
            </a:r>
            <a:r>
              <a:rPr lang="en-ID" sz="2000" b="1" dirty="0" err="1"/>
              <a:t>menyiratkan</a:t>
            </a:r>
            <a:r>
              <a:rPr lang="en-ID" sz="2000" b="1" dirty="0"/>
              <a:t> </a:t>
            </a:r>
            <a:r>
              <a:rPr lang="en-ID" sz="2000" b="1" dirty="0" err="1"/>
              <a:t>pemahaman</a:t>
            </a:r>
            <a:r>
              <a:rPr lang="en-ID" sz="2000" b="1" dirty="0"/>
              <a:t> yang </a:t>
            </a:r>
            <a:r>
              <a:rPr lang="en-ID" sz="2000" b="1" dirty="0" err="1"/>
              <a:t>utuh</a:t>
            </a:r>
            <a:r>
              <a:rPr lang="en-ID" sz="2000" b="1" dirty="0"/>
              <a:t> </a:t>
            </a:r>
            <a:r>
              <a:rPr lang="en-ID" sz="2000" b="1" dirty="0" err="1"/>
              <a:t>tentang</a:t>
            </a:r>
            <a:r>
              <a:rPr lang="en-ID" sz="2000" b="1" dirty="0"/>
              <a:t> </a:t>
            </a:r>
            <a:r>
              <a:rPr lang="en-ID" sz="2000" b="1" dirty="0" err="1"/>
              <a:t>kehendak</a:t>
            </a:r>
            <a:r>
              <a:rPr lang="en-ID" sz="2000" b="1" dirty="0"/>
              <a:t> Allah. </a:t>
            </a:r>
            <a:r>
              <a:rPr lang="en-ID" sz="2000" b="1" dirty="0" err="1"/>
              <a:t>Ia</a:t>
            </a:r>
            <a:r>
              <a:rPr lang="en-ID" sz="2000" b="1" dirty="0"/>
              <a:t> </a:t>
            </a:r>
            <a:r>
              <a:rPr lang="en-ID" sz="2000" b="1" dirty="0" err="1"/>
              <a:t>bertindak</a:t>
            </a:r>
            <a:r>
              <a:rPr lang="en-ID" sz="2000" b="1" dirty="0"/>
              <a:t> </a:t>
            </a:r>
            <a:r>
              <a:rPr lang="en-ID" sz="2000" b="1" dirty="0" err="1"/>
              <a:t>sebaik</a:t>
            </a:r>
            <a:r>
              <a:rPr lang="en-ID" sz="2000" b="1" dirty="0"/>
              <a:t> </a:t>
            </a:r>
            <a:r>
              <a:rPr lang="en-ID" sz="2000" b="1" dirty="0" err="1"/>
              <a:t>mungkin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membantu</a:t>
            </a:r>
            <a:r>
              <a:rPr lang="en-ID" sz="2000" b="1" dirty="0"/>
              <a:t> para </a:t>
            </a:r>
            <a:r>
              <a:rPr lang="en-ID" sz="2000" b="1" dirty="0" err="1"/>
              <a:t>mata-mata</a:t>
            </a:r>
            <a:r>
              <a:rPr lang="en-ID" sz="2000" b="1" dirty="0"/>
              <a:t> dan </a:t>
            </a:r>
            <a:r>
              <a:rPr lang="en-ID" sz="2000" b="1" dirty="0" err="1"/>
              <a:t>menyelamatkan</a:t>
            </a:r>
            <a:r>
              <a:rPr lang="en-ID" sz="2000" b="1" dirty="0"/>
              <a:t> </a:t>
            </a:r>
            <a:r>
              <a:rPr lang="en-ID" sz="2000" b="1" dirty="0" err="1"/>
              <a:t>nyawanya</a:t>
            </a:r>
            <a:r>
              <a:rPr lang="en-ID" sz="2000" b="1" dirty="0"/>
              <a:t> </a:t>
            </a:r>
            <a:r>
              <a:rPr lang="en-ID" sz="2000" b="1" dirty="0" err="1"/>
              <a:t>serta</a:t>
            </a:r>
            <a:r>
              <a:rPr lang="en-ID" sz="2000" b="1" dirty="0"/>
              <a:t> </a:t>
            </a:r>
            <a:r>
              <a:rPr lang="en-ID" sz="2000" b="1" dirty="0" err="1"/>
              <a:t>keluarganya</a:t>
            </a:r>
            <a:r>
              <a:rPr lang="en-ID" sz="2000" b="1" dirty="0"/>
              <a:t>. </a:t>
            </a:r>
            <a:r>
              <a:rPr lang="en-ID" sz="2000" b="1" dirty="0" err="1"/>
              <a:t>Pengetahuan</a:t>
            </a:r>
            <a:r>
              <a:rPr lang="en-ID" sz="2000" b="1" dirty="0"/>
              <a:t> </a:t>
            </a:r>
            <a:r>
              <a:rPr lang="en-ID" sz="2000" b="1" dirty="0" err="1"/>
              <a:t>akan</a:t>
            </a:r>
            <a:r>
              <a:rPr lang="en-ID" sz="2000" b="1" dirty="0"/>
              <a:t> </a:t>
            </a:r>
            <a:r>
              <a:rPr lang="en-ID" sz="2000" b="1" dirty="0" err="1"/>
              <a:t>datang</a:t>
            </a:r>
            <a:r>
              <a:rPr lang="en-ID" sz="2000" b="1" dirty="0"/>
              <a:t> </a:t>
            </a:r>
            <a:r>
              <a:rPr lang="en-ID" sz="2000" b="1" dirty="0" err="1"/>
              <a:t>kemudian</a:t>
            </a:r>
            <a:r>
              <a:rPr lang="en-ID" sz="2000" b="1" dirty="0"/>
              <a:t>.</a:t>
            </a:r>
            <a:endParaRPr lang="en" sz="200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7D712EB-F4BC-8297-304A-A4A9F0C119F2}"/>
              </a:ext>
            </a:extLst>
          </p:cNvPr>
          <p:cNvSpPr txBox="1"/>
          <p:nvPr/>
        </p:nvSpPr>
        <p:spPr>
          <a:xfrm>
            <a:off x="4787058" y="2985256"/>
            <a:ext cx="74027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Jika </a:t>
            </a:r>
            <a:r>
              <a:rPr lang="en-ID" sz="2000" b="1" dirty="0" err="1"/>
              <a:t>ia</a:t>
            </a:r>
            <a:r>
              <a:rPr lang="en-ID" sz="2000" b="1" dirty="0"/>
              <a:t> </a:t>
            </a:r>
            <a:r>
              <a:rPr lang="en-ID" sz="2000" b="1" dirty="0" err="1"/>
              <a:t>percaya</a:t>
            </a:r>
            <a:r>
              <a:rPr lang="en-ID" sz="2000" b="1" dirty="0"/>
              <a:t> </a:t>
            </a:r>
            <a:r>
              <a:rPr lang="en-ID" sz="2000" b="1" dirty="0" err="1"/>
              <a:t>kepada</a:t>
            </a:r>
            <a:r>
              <a:rPr lang="en-ID" sz="2000" b="1" dirty="0"/>
              <a:t> Allah, </a:t>
            </a:r>
            <a:r>
              <a:rPr lang="en-ID" sz="2000" b="1" dirty="0" err="1"/>
              <a:t>mengapa</a:t>
            </a:r>
            <a:r>
              <a:rPr lang="en-ID" sz="2000" b="1" dirty="0"/>
              <a:t> </a:t>
            </a:r>
            <a:r>
              <a:rPr lang="en-ID" sz="2000" b="1" dirty="0" err="1"/>
              <a:t>ia</a:t>
            </a:r>
            <a:r>
              <a:rPr lang="en-ID" sz="2000" b="1" dirty="0"/>
              <a:t> </a:t>
            </a:r>
            <a:r>
              <a:rPr lang="en-ID" sz="2000" b="1" dirty="0" err="1"/>
              <a:t>menggunakan</a:t>
            </a:r>
            <a:r>
              <a:rPr lang="en-ID" sz="2000" b="1" dirty="0"/>
              <a:t> </a:t>
            </a:r>
            <a:r>
              <a:rPr lang="en-ID" sz="2000" b="1" dirty="0" err="1"/>
              <a:t>dusta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membantu</a:t>
            </a:r>
            <a:r>
              <a:rPr lang="en-ID" sz="2000" b="1" dirty="0"/>
              <a:t> para </a:t>
            </a:r>
            <a:r>
              <a:rPr lang="en-ID" sz="2000" b="1" dirty="0" err="1"/>
              <a:t>mata-mata</a:t>
            </a:r>
            <a:r>
              <a:rPr lang="en-ID" sz="2000" b="1" dirty="0"/>
              <a:t>?</a:t>
            </a:r>
            <a:endParaRPr lang="en" sz="2000" b="1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4CA9D70-CD5C-8D80-1C5F-410999FDA4FA}"/>
              </a:ext>
            </a:extLst>
          </p:cNvPr>
          <p:cNvSpPr txBox="1"/>
          <p:nvPr/>
        </p:nvSpPr>
        <p:spPr>
          <a:xfrm>
            <a:off x="4787056" y="1485702"/>
            <a:ext cx="740275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Perhatikan</a:t>
            </a:r>
            <a:r>
              <a:rPr lang="en-ID" sz="2000" b="1" dirty="0"/>
              <a:t> </a:t>
            </a:r>
            <a:r>
              <a:rPr lang="en-ID" sz="2000" b="1" dirty="0" err="1"/>
              <a:t>bahwa</a:t>
            </a:r>
            <a:r>
              <a:rPr lang="en-ID" sz="2000" b="1" dirty="0"/>
              <a:t> Rahab </a:t>
            </a:r>
            <a:r>
              <a:rPr lang="en-ID" sz="2000" b="1" dirty="0" err="1"/>
              <a:t>berbicara</a:t>
            </a:r>
            <a:r>
              <a:rPr lang="en-ID" sz="2000" b="1" dirty="0"/>
              <a:t> </a:t>
            </a:r>
            <a:r>
              <a:rPr lang="en-ID" sz="2000" b="1" dirty="0" err="1"/>
              <a:t>tentang</a:t>
            </a:r>
            <a:r>
              <a:rPr lang="en-ID" sz="2000" b="1" dirty="0"/>
              <a:t> </a:t>
            </a:r>
            <a:r>
              <a:rPr lang="en-ID" sz="2000" b="1" dirty="0" err="1"/>
              <a:t>peristiwa-peristiwa</a:t>
            </a:r>
            <a:r>
              <a:rPr lang="en-ID" sz="2000" b="1" dirty="0"/>
              <a:t> yang </a:t>
            </a:r>
            <a:r>
              <a:rPr lang="en-ID" sz="2000" b="1" dirty="0" err="1"/>
              <a:t>diketahui</a:t>
            </a:r>
            <a:r>
              <a:rPr lang="en-ID" sz="2000" b="1" dirty="0"/>
              <a:t> </a:t>
            </a:r>
            <a:r>
              <a:rPr lang="en-ID" sz="2000" b="1" dirty="0" err="1"/>
              <a:t>semua</a:t>
            </a:r>
            <a:r>
              <a:rPr lang="en-ID" sz="2000" b="1" dirty="0"/>
              <a:t> orang, </a:t>
            </a:r>
            <a:r>
              <a:rPr lang="en-ID" sz="2000" b="1" dirty="0" err="1"/>
              <a:t>seperti</a:t>
            </a:r>
            <a:r>
              <a:rPr lang="en-ID" sz="2000" b="1" dirty="0"/>
              <a:t> </a:t>
            </a:r>
            <a:r>
              <a:rPr lang="en-ID" sz="2000" b="1" dirty="0" err="1"/>
              <a:t>penyeberangan</a:t>
            </a:r>
            <a:r>
              <a:rPr lang="en-ID" sz="2000" b="1" dirty="0"/>
              <a:t> Laut Merah. </a:t>
            </a:r>
            <a:r>
              <a:rPr lang="en-ID" sz="2000" b="1" dirty="0" err="1"/>
              <a:t>Namun</a:t>
            </a:r>
            <a:r>
              <a:rPr lang="en-ID" sz="2000" b="1" dirty="0"/>
              <a:t>, </a:t>
            </a:r>
            <a:r>
              <a:rPr lang="en-ID" sz="2000" b="1" dirty="0" err="1"/>
              <a:t>sementara</a:t>
            </a:r>
            <a:r>
              <a:rPr lang="en-ID" sz="2000" b="1" dirty="0"/>
              <a:t> yang lain </a:t>
            </a:r>
            <a:r>
              <a:rPr lang="en-ID" sz="2000" b="1" dirty="0" err="1"/>
              <a:t>takut</a:t>
            </a:r>
            <a:r>
              <a:rPr lang="en-ID" sz="2000" b="1" dirty="0"/>
              <a:t> </a:t>
            </a:r>
            <a:r>
              <a:rPr lang="en-ID" sz="2000" b="1" dirty="0" err="1"/>
              <a:t>akan</a:t>
            </a:r>
            <a:r>
              <a:rPr lang="en-ID" sz="2000" b="1" dirty="0"/>
              <a:t> Allah orang </a:t>
            </a:r>
            <a:r>
              <a:rPr lang="en-ID" sz="2000" b="1" dirty="0" err="1"/>
              <a:t>Ibrani</a:t>
            </a:r>
            <a:r>
              <a:rPr lang="en-ID" sz="2000" b="1" dirty="0"/>
              <a:t>, </a:t>
            </a:r>
            <a:r>
              <a:rPr lang="en-ID" sz="2000" b="1" dirty="0" err="1"/>
              <a:t>ia</a:t>
            </a:r>
            <a:r>
              <a:rPr lang="en-ID" sz="2000" b="1" dirty="0"/>
              <a:t> </a:t>
            </a:r>
            <a:r>
              <a:rPr lang="en-ID" sz="2000" b="1" dirty="0" err="1"/>
              <a:t>memilih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berlindung</a:t>
            </a:r>
            <a:r>
              <a:rPr lang="en-ID" sz="2000" b="1" dirty="0"/>
              <a:t> di </a:t>
            </a:r>
            <a:r>
              <a:rPr lang="en-ID" sz="2000" b="1" dirty="0" err="1"/>
              <a:t>bawah</a:t>
            </a:r>
            <a:r>
              <a:rPr lang="en-ID" sz="2000" b="1" dirty="0"/>
              <a:t> </a:t>
            </a:r>
            <a:r>
              <a:rPr lang="en-ID" sz="2000" b="1" dirty="0" err="1"/>
              <a:t>sayap</a:t>
            </a:r>
            <a:r>
              <a:rPr lang="en-ID" sz="2000" b="1" dirty="0"/>
              <a:t>-Nya (Yos 2:12-13).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418685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4" grpId="0"/>
      <p:bldP spid="8" grpId="0"/>
      <p:bldP spid="10" grpId="0"/>
      <p:bldP spid="1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6CD0451-5184-0DBD-6DFB-BD47AA7B43A6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unrise" dir="t"/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" sz="3600" b="1" spc="300" dirty="0">
                <a:ln/>
                <a:solidFill>
                  <a:schemeClr val="accent4"/>
                </a:solidFill>
                <a:effectLst>
                  <a:outerShdw blurRad="38100" dist="25400" dir="2700000" algn="tl">
                    <a:srgbClr val="000000">
                      <a:alpha val="79000"/>
                    </a:srgbClr>
                  </a:outerShdw>
                </a:effectLst>
              </a:rPr>
              <a:t>PERJANJIAN YANG DIBERIKAN KEPADA RAHAB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6454C4F-5EFE-1446-F8D3-A8D3A9DDB56A}"/>
              </a:ext>
            </a:extLst>
          </p:cNvPr>
          <p:cNvSpPr txBox="1"/>
          <p:nvPr/>
        </p:nvSpPr>
        <p:spPr>
          <a:xfrm>
            <a:off x="0" y="483568"/>
            <a:ext cx="7739743" cy="147732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Setiap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orang yang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keluar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nanti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dari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pintu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rumahmu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harus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sendiri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menanggung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akibatnya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kalau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darahnya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tertumpah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, dan kami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tidak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bersalah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;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tetapi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siapa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pun juga yang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ada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di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dalam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rumahmu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jika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ada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orang yang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menciderainya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kamilah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yang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menanggung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akibat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pertumpahan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darahnya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(Yosua 2:19)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F6458DF-5BB9-802D-9557-064B8BDE9E99}"/>
              </a:ext>
            </a:extLst>
          </p:cNvPr>
          <p:cNvSpPr txBox="1"/>
          <p:nvPr/>
        </p:nvSpPr>
        <p:spPr>
          <a:xfrm>
            <a:off x="209915" y="1883581"/>
            <a:ext cx="72359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Logika Rahab </a:t>
            </a:r>
            <a:r>
              <a:rPr lang="en-ID" sz="2000" b="1" dirty="0" err="1"/>
              <a:t>tak</a:t>
            </a:r>
            <a:r>
              <a:rPr lang="en-ID" sz="2000" b="1" dirty="0"/>
              <a:t> </a:t>
            </a:r>
            <a:r>
              <a:rPr lang="en-ID" sz="2000" b="1" dirty="0" err="1"/>
              <a:t>terbantahkan</a:t>
            </a:r>
            <a:r>
              <a:rPr lang="en-ID" sz="2000" b="1" dirty="0"/>
              <a:t>: Aku </a:t>
            </a:r>
            <a:r>
              <a:rPr lang="en-ID" sz="2000" b="1" dirty="0" err="1"/>
              <a:t>telah</a:t>
            </a:r>
            <a:r>
              <a:rPr lang="en-ID" sz="2000" b="1" dirty="0"/>
              <a:t> </a:t>
            </a:r>
            <a:r>
              <a:rPr lang="en-ID" sz="2000" b="1" dirty="0" err="1"/>
              <a:t>berbuat</a:t>
            </a:r>
            <a:r>
              <a:rPr lang="en-ID" sz="2000" b="1" dirty="0"/>
              <a:t> </a:t>
            </a:r>
            <a:r>
              <a:rPr lang="en-ID" sz="2000" b="1" dirty="0" err="1"/>
              <a:t>baik</a:t>
            </a:r>
            <a:r>
              <a:rPr lang="en-ID" sz="2000" b="1" dirty="0"/>
              <a:t> [hesed] dan </a:t>
            </a:r>
            <a:r>
              <a:rPr lang="en-ID" sz="2000" b="1" dirty="0" err="1"/>
              <a:t>menyelamatkanmu</a:t>
            </a:r>
            <a:r>
              <a:rPr lang="en-ID" sz="2000" b="1" dirty="0"/>
              <a:t>; </a:t>
            </a:r>
            <a:r>
              <a:rPr lang="en-ID" sz="2000" b="1" dirty="0" err="1"/>
              <a:t>sekarang</a:t>
            </a:r>
            <a:r>
              <a:rPr lang="en-ID" sz="2000" b="1" dirty="0"/>
              <a:t> </a:t>
            </a:r>
            <a:r>
              <a:rPr lang="en-ID" sz="2000" b="1" dirty="0" err="1"/>
              <a:t>berbuat</a:t>
            </a:r>
            <a:r>
              <a:rPr lang="en-ID" sz="2000" b="1" dirty="0"/>
              <a:t> </a:t>
            </a:r>
            <a:r>
              <a:rPr lang="en-ID" sz="2000" b="1" dirty="0" err="1"/>
              <a:t>baiklah</a:t>
            </a:r>
            <a:r>
              <a:rPr lang="en-ID" sz="2000" b="1" dirty="0"/>
              <a:t> dan </a:t>
            </a:r>
            <a:r>
              <a:rPr lang="en-ID" sz="2000" b="1" dirty="0" err="1"/>
              <a:t>selamatkanlah</a:t>
            </a:r>
            <a:r>
              <a:rPr lang="en-ID" sz="2000" b="1" dirty="0"/>
              <a:t> </a:t>
            </a:r>
            <a:r>
              <a:rPr lang="en-ID" sz="2000" b="1" dirty="0" err="1"/>
              <a:t>aku</a:t>
            </a:r>
            <a:r>
              <a:rPr lang="en-ID" sz="2000" b="1" dirty="0"/>
              <a:t> dan </a:t>
            </a:r>
            <a:r>
              <a:rPr lang="en-ID" sz="2000" b="1" dirty="0" err="1"/>
              <a:t>saudara-saudaraku</a:t>
            </a:r>
            <a:r>
              <a:rPr lang="en-ID" sz="2000" b="1" dirty="0"/>
              <a:t> (Yos 2:12-13).</a:t>
            </a:r>
            <a:endParaRPr lang="en" sz="2000" b="1" dirty="0"/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8F6684DE-0507-75DF-CB41-2E4C049568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9824226"/>
              </p:ext>
            </p:extLst>
          </p:nvPr>
        </p:nvGraphicFramePr>
        <p:xfrm>
          <a:off x="7820024" y="690204"/>
          <a:ext cx="4219575" cy="3872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Imagen 6" descr="Imagen que contiene persona, mujer, joven, cabello&#10;&#10;El contenido generado por IA puede ser incorrecto.">
            <a:extLst>
              <a:ext uri="{FF2B5EF4-FFF2-40B4-BE49-F238E27FC236}">
                <a16:creationId xmlns:a16="http://schemas.microsoft.com/office/drawing/2014/main" id="{394F2EA0-BA5F-B047-3CBB-2EC4C9BE8C5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1886" y="4563069"/>
            <a:ext cx="4027713" cy="2195513"/>
          </a:xfrm>
          <a:prstGeom prst="round2DiagRect">
            <a:avLst>
              <a:gd name="adj1" fmla="val 0"/>
              <a:gd name="adj2" fmla="val 16750"/>
            </a:avLst>
          </a:prstGeom>
          <a:ln w="381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Imagen que contiene persona, hombre, parado, mujer&#10;&#10;El contenido generado por IA puede ser incorrecto.">
            <a:extLst>
              <a:ext uri="{FF2B5EF4-FFF2-40B4-BE49-F238E27FC236}">
                <a16:creationId xmlns:a16="http://schemas.microsoft.com/office/drawing/2014/main" id="{92102A58-A857-7024-D6BE-6304B56957D4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9915" y="2931853"/>
            <a:ext cx="3184491" cy="1759417"/>
          </a:xfrm>
          <a:prstGeom prst="roundRect">
            <a:avLst>
              <a:gd name="adj" fmla="val 988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F1997F3C-8739-2854-0E0D-EBE7AA1A55BA}"/>
              </a:ext>
            </a:extLst>
          </p:cNvPr>
          <p:cNvSpPr txBox="1"/>
          <p:nvPr/>
        </p:nvSpPr>
        <p:spPr>
          <a:xfrm>
            <a:off x="3512615" y="2995953"/>
            <a:ext cx="430740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Meskipun</a:t>
            </a:r>
            <a:r>
              <a:rPr lang="en-ID" sz="2000" b="1" dirty="0"/>
              <a:t> Rahab </a:t>
            </a:r>
            <a:r>
              <a:rPr lang="en-ID" sz="2000" b="1" dirty="0" err="1"/>
              <a:t>tidak</a:t>
            </a:r>
            <a:r>
              <a:rPr lang="en-ID" sz="2000" b="1" dirty="0"/>
              <a:t> </a:t>
            </a:r>
            <a:r>
              <a:rPr lang="en-ID" sz="2000" b="1" dirty="0" err="1"/>
              <a:t>menyadarinya</a:t>
            </a:r>
            <a:r>
              <a:rPr lang="en-ID" sz="2000" b="1" dirty="0"/>
              <a:t>, </a:t>
            </a:r>
            <a:r>
              <a:rPr lang="en-ID" sz="2000" b="1" dirty="0" err="1"/>
              <a:t>ia</a:t>
            </a:r>
            <a:r>
              <a:rPr lang="en-ID" sz="2000" b="1" dirty="0"/>
              <a:t> </a:t>
            </a:r>
            <a:r>
              <a:rPr lang="en-ID" sz="2000" b="1" dirty="0" err="1"/>
              <a:t>meminta</a:t>
            </a:r>
            <a:r>
              <a:rPr lang="en-ID" sz="2000" b="1" dirty="0"/>
              <a:t> Israel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bertindak</a:t>
            </a:r>
            <a:r>
              <a:rPr lang="en-ID" sz="2000" b="1" dirty="0"/>
              <a:t> </a:t>
            </a:r>
            <a:r>
              <a:rPr lang="en-ID" sz="2000" b="1" dirty="0" err="1"/>
              <a:t>terhadapnya</a:t>
            </a:r>
            <a:r>
              <a:rPr lang="en-ID" sz="2000" b="1" dirty="0"/>
              <a:t> </a:t>
            </a:r>
            <a:r>
              <a:rPr lang="en-ID" sz="2000" b="1" dirty="0" err="1"/>
              <a:t>sebagaimana</a:t>
            </a:r>
            <a:r>
              <a:rPr lang="en-ID" sz="2000" b="1" dirty="0"/>
              <a:t> Allah </a:t>
            </a:r>
            <a:r>
              <a:rPr lang="en-ID" sz="2000" b="1" dirty="0" err="1"/>
              <a:t>sendiri</a:t>
            </a:r>
            <a:r>
              <a:rPr lang="en-ID" sz="2000" b="1" dirty="0"/>
              <a:t> </a:t>
            </a:r>
            <a:r>
              <a:rPr lang="en-ID" sz="2000" b="1" dirty="0" err="1"/>
              <a:t>telah</a:t>
            </a:r>
            <a:r>
              <a:rPr lang="en-ID" sz="2000" b="1" dirty="0"/>
              <a:t> </a:t>
            </a:r>
            <a:r>
              <a:rPr lang="en-ID" sz="2000" b="1" dirty="0" err="1"/>
              <a:t>bertindak</a:t>
            </a:r>
            <a:r>
              <a:rPr lang="en-ID" sz="2000" b="1" dirty="0"/>
              <a:t> </a:t>
            </a:r>
            <a:r>
              <a:rPr lang="en-ID" sz="2000" b="1" dirty="0" err="1"/>
              <a:t>terhadap</a:t>
            </a:r>
            <a:r>
              <a:rPr lang="en-ID" sz="2000" b="1" dirty="0"/>
              <a:t> Israel, </a:t>
            </a:r>
            <a:r>
              <a:rPr lang="en-ID" sz="2000" b="1" dirty="0" err="1"/>
              <a:t>yaitu</a:t>
            </a:r>
            <a:r>
              <a:rPr lang="en-ID" sz="2000" b="1" dirty="0"/>
              <a:t> </a:t>
            </a: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kebaikan</a:t>
            </a:r>
            <a:r>
              <a:rPr lang="en-ID" sz="2000" b="1" dirty="0"/>
              <a:t> [hesed] (Ul 7:12).</a:t>
            </a:r>
            <a:endParaRPr lang="en" sz="2000" b="1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7DD7748-B541-3FEB-19C3-C1DE385AF337}"/>
              </a:ext>
            </a:extLst>
          </p:cNvPr>
          <p:cNvSpPr txBox="1"/>
          <p:nvPr/>
        </p:nvSpPr>
        <p:spPr>
          <a:xfrm>
            <a:off x="3489748" y="4875001"/>
            <a:ext cx="452213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Para </a:t>
            </a:r>
            <a:r>
              <a:rPr lang="en-ID" sz="2000" b="1" dirty="0" err="1"/>
              <a:t>mata-mata</a:t>
            </a:r>
            <a:r>
              <a:rPr lang="en-ID" sz="2000" b="1" dirty="0"/>
              <a:t> </a:t>
            </a:r>
            <a:r>
              <a:rPr lang="en-ID" sz="2000" b="1" dirty="0" err="1"/>
              <a:t>meminta</a:t>
            </a:r>
            <a:r>
              <a:rPr lang="en-ID" sz="2000" b="1" dirty="0"/>
              <a:t> Rahab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memenuhi</a:t>
            </a:r>
            <a:r>
              <a:rPr lang="en-ID" sz="2000" b="1" dirty="0"/>
              <a:t> </a:t>
            </a:r>
            <a:r>
              <a:rPr lang="en-ID" sz="2000" b="1" dirty="0" err="1"/>
              <a:t>persyaratan</a:t>
            </a:r>
            <a:r>
              <a:rPr lang="en-ID" sz="2000" b="1" dirty="0"/>
              <a:t> yang </a:t>
            </a:r>
            <a:r>
              <a:rPr lang="en-ID" sz="2000" b="1" dirty="0" err="1"/>
              <a:t>sama</a:t>
            </a:r>
            <a:r>
              <a:rPr lang="en-ID" sz="2000" b="1" dirty="0"/>
              <a:t> yang </a:t>
            </a:r>
            <a:r>
              <a:rPr lang="en-ID" sz="2000" b="1" dirty="0" err="1"/>
              <a:t>telah</a:t>
            </a:r>
            <a:r>
              <a:rPr lang="en-ID" sz="2000" b="1" dirty="0"/>
              <a:t> </a:t>
            </a:r>
            <a:r>
              <a:rPr lang="en-ID" sz="2000" b="1" dirty="0" err="1"/>
              <a:t>mereka</a:t>
            </a:r>
            <a:r>
              <a:rPr lang="en-ID" sz="2000" b="1" dirty="0"/>
              <a:t> </a:t>
            </a:r>
            <a:r>
              <a:rPr lang="en-ID" sz="2000" b="1" dirty="0" err="1"/>
              <a:t>penuhi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terhindar</a:t>
            </a:r>
            <a:r>
              <a:rPr lang="en-ID" sz="2000" b="1" dirty="0"/>
              <a:t> </a:t>
            </a:r>
            <a:r>
              <a:rPr lang="en-ID" sz="2000" b="1" dirty="0" err="1"/>
              <a:t>dari</a:t>
            </a:r>
            <a:r>
              <a:rPr lang="en-ID" sz="2000" b="1" dirty="0"/>
              <a:t> </a:t>
            </a:r>
            <a:r>
              <a:rPr lang="en-ID" sz="2000" b="1" dirty="0" err="1"/>
              <a:t>kematian</a:t>
            </a:r>
            <a:r>
              <a:rPr lang="en-ID" sz="2000" b="1" dirty="0"/>
              <a:t> di Mesir. </a:t>
            </a: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demikian</a:t>
            </a:r>
            <a:r>
              <a:rPr lang="en-ID" sz="2000" b="1" dirty="0"/>
              <a:t>, </a:t>
            </a:r>
            <a:r>
              <a:rPr lang="en-ID" sz="2000" b="1" dirty="0" err="1"/>
              <a:t>ia</a:t>
            </a:r>
            <a:r>
              <a:rPr lang="en-ID" sz="2000" b="1" dirty="0"/>
              <a:t> </a:t>
            </a:r>
            <a:r>
              <a:rPr lang="en-ID" sz="2000" b="1" dirty="0" err="1"/>
              <a:t>termasuk</a:t>
            </a:r>
            <a:r>
              <a:rPr lang="en-ID" sz="2000" b="1" dirty="0"/>
              <a:t> </a:t>
            </a:r>
            <a:r>
              <a:rPr lang="en-ID" sz="2000" b="1" dirty="0" err="1"/>
              <a:t>dalam</a:t>
            </a:r>
            <a:r>
              <a:rPr lang="en-ID" sz="2000" b="1" dirty="0"/>
              <a:t> </a:t>
            </a:r>
            <a:r>
              <a:rPr lang="en-ID" sz="2000" b="1" dirty="0" err="1"/>
              <a:t>perjanjian</a:t>
            </a:r>
            <a:r>
              <a:rPr lang="en-ID" sz="2000" b="1" dirty="0"/>
              <a:t> Allah </a:t>
            </a:r>
            <a:r>
              <a:rPr lang="en-ID" sz="2000" b="1" dirty="0" err="1"/>
              <a:t>dengan</a:t>
            </a:r>
            <a:r>
              <a:rPr lang="en-ID" sz="2000" b="1" dirty="0"/>
              <a:t> Israel.</a:t>
            </a:r>
            <a:endParaRPr lang="en" sz="2000" b="1" dirty="0"/>
          </a:p>
        </p:txBody>
      </p:sp>
      <p:pic>
        <p:nvPicPr>
          <p:cNvPr id="17" name="Imagen 16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0EAADA40-C5E2-FC05-2F39-407C91EBECE6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1502" y="4840357"/>
            <a:ext cx="3058377" cy="1918224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653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A6FB36C-C47A-4E5B-A75D-7F3173A4CF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>
                                            <p:graphicEl>
                                              <a:dgm id="{7A6FB36C-C47A-4E5B-A75D-7F3173A4CF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>
                                            <p:graphicEl>
                                              <a:dgm id="{7A6FB36C-C47A-4E5B-A75D-7F3173A4CF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">
                                            <p:graphicEl>
                                              <a:dgm id="{7A6FB36C-C47A-4E5B-A75D-7F3173A4CF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B3278D5-FA06-43AA-B519-12815FAE33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>
                                            <p:graphicEl>
                                              <a:dgm id="{DB3278D5-FA06-43AA-B519-12815FAE33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>
                                            <p:graphicEl>
                                              <a:dgm id="{DB3278D5-FA06-43AA-B519-12815FAE33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">
                                            <p:graphicEl>
                                              <a:dgm id="{DB3278D5-FA06-43AA-B519-12815FAE33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FD29593-0F47-498E-A227-7857A06540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">
                                            <p:graphicEl>
                                              <a:dgm id="{6FD29593-0F47-498E-A227-7857A06540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">
                                            <p:graphicEl>
                                              <a:dgm id="{6FD29593-0F47-498E-A227-7857A06540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">
                                            <p:graphicEl>
                                              <a:dgm id="{6FD29593-0F47-498E-A227-7857A06540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11AC3C5-6E50-4A51-8189-291B12B49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">
                                            <p:graphicEl>
                                              <a:dgm id="{B11AC3C5-6E50-4A51-8189-291B12B490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>
                                            <p:graphicEl>
                                              <a:dgm id="{B11AC3C5-6E50-4A51-8189-291B12B49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>
                                            <p:graphicEl>
                                              <a:dgm id="{B11AC3C5-6E50-4A51-8189-291B12B49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5898C0-555C-4C36-867E-8DAF3D7957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6">
                                            <p:graphicEl>
                                              <a:dgm id="{045898C0-555C-4C36-867E-8DAF3D7957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">
                                            <p:graphicEl>
                                              <a:dgm id="{045898C0-555C-4C36-867E-8DAF3D7957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">
                                            <p:graphicEl>
                                              <a:dgm id="{045898C0-555C-4C36-867E-8DAF3D7957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F4FCA65-AA28-4B2D-A27B-D3678611D6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6">
                                            <p:graphicEl>
                                              <a:dgm id="{9F4FCA65-AA28-4B2D-A27B-D3678611D6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">
                                            <p:graphicEl>
                                              <a:dgm id="{9F4FCA65-AA28-4B2D-A27B-D3678611D6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">
                                            <p:graphicEl>
                                              <a:dgm id="{9F4FCA65-AA28-4B2D-A27B-D3678611D6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6514BCD-E44B-42D1-B0D0-329310F095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6">
                                            <p:graphicEl>
                                              <a:dgm id="{C6514BCD-E44B-42D1-B0D0-329310F095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">
                                            <p:graphicEl>
                                              <a:dgm id="{C6514BCD-E44B-42D1-B0D0-329310F095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">
                                            <p:graphicEl>
                                              <a:dgm id="{C6514BCD-E44B-42D1-B0D0-329310F095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F5EBBF5-A2DE-43AF-AA24-79352D9E5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6">
                                            <p:graphicEl>
                                              <a:dgm id="{9F5EBBF5-A2DE-43AF-AA24-79352D9E55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">
                                            <p:graphicEl>
                                              <a:dgm id="{9F5EBBF5-A2DE-43AF-AA24-79352D9E5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">
                                            <p:graphicEl>
                                              <a:dgm id="{9F5EBBF5-A2DE-43AF-AA24-79352D9E5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D5A8F5A-C612-4609-8613-BEF1DD385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6">
                                            <p:graphicEl>
                                              <a:dgm id="{BD5A8F5A-C612-4609-8613-BEF1DD3858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">
                                            <p:graphicEl>
                                              <a:dgm id="{BD5A8F5A-C612-4609-8613-BEF1DD385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">
                                            <p:graphicEl>
                                              <a:dgm id="{BD5A8F5A-C612-4609-8613-BEF1DD385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E2237D8-BE99-43AE-869C-1BAF9B408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6">
                                            <p:graphicEl>
                                              <a:dgm id="{0E2237D8-BE99-43AE-869C-1BAF9B4087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">
                                            <p:graphicEl>
                                              <a:dgm id="{0E2237D8-BE99-43AE-869C-1BAF9B408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">
                                            <p:graphicEl>
                                              <a:dgm id="{0E2237D8-BE99-43AE-869C-1BAF9B408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6" grpId="0" uiExpand="1">
        <p:bldSub>
          <a:bldDgm bld="one"/>
        </p:bldSub>
      </p:bldGraphic>
      <p:bldGraphic spid="6" grpId="1" uiExpand="1">
        <p:bldSub>
          <a:bldDgm bld="one"/>
        </p:bldSub>
      </p:bldGraphic>
      <p:bldP spid="13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4BBBD0-5142-AFCC-26B7-7CB5FD47F5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A4B2F50-F468-C994-6C88-D4ADC61D2A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804454-E51D-F6EE-E019-B8B683CB4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022214"/>
            <a:ext cx="12192000" cy="2835786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0388F9-CDF7-F5FA-DD02-9434829FD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4022220"/>
            <a:ext cx="8153398" cy="283578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33C1A15D-14A3-0A32-E8F2-86D7607AB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022219"/>
            <a:ext cx="12253472" cy="2835781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4D4B15EF-270F-04DC-2693-42B4F493B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0797"/>
            <a:ext cx="12191998" cy="457203"/>
          </a:xfrm>
          <a:prstGeom prst="rect">
            <a:avLst/>
          </a:prstGeom>
          <a:gradFill>
            <a:gsLst>
              <a:gs pos="0">
                <a:srgbClr val="000000">
                  <a:alpha val="43000"/>
                </a:srgbClr>
              </a:gs>
              <a:gs pos="79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B7CBFB2-7AD8-8534-552D-CEBA5990300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9906" y="170822"/>
            <a:ext cx="5213084" cy="65163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chemeClr val="bg1"/>
                </a:gs>
                <a:gs pos="40000">
                  <a:schemeClr val="bg1"/>
                </a:gs>
                <a:gs pos="42000">
                  <a:srgbClr val="2D4C84"/>
                </a:gs>
                <a:gs pos="100000">
                  <a:srgbClr val="2D4C84"/>
                </a:gs>
              </a:gsLst>
              <a:lin ang="16200000" scaled="1"/>
              <a:tileRect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801B4E8-61EB-0638-425B-7351BFB391B9}"/>
              </a:ext>
            </a:extLst>
          </p:cNvPr>
          <p:cNvSpPr txBox="1"/>
          <p:nvPr/>
        </p:nvSpPr>
        <p:spPr>
          <a:xfrm>
            <a:off x="507002" y="334811"/>
            <a:ext cx="5795902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2D4C84"/>
                </a:solidFill>
                <a:effectLst>
                  <a:outerShdw dist="38100" dir="2700000" algn="bl" rotWithShape="0">
                    <a:srgbClr val="C00000"/>
                  </a:outerShdw>
                </a:effectLst>
              </a:rPr>
              <a:t>ANUGERAH BAGI ORANG GIBEON</a:t>
            </a:r>
          </a:p>
          <a:p>
            <a:pPr algn="ctr"/>
            <a:r>
              <a:rPr lang="en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2D4C84"/>
                </a:solidFill>
                <a:effectLst>
                  <a:outerShdw dist="38100" dir="2700000" algn="bl" rotWithShape="0">
                    <a:srgbClr val="C00000"/>
                  </a:outerShdw>
                </a:effectLst>
              </a:rPr>
              <a:t>(YOSUA 9)</a:t>
            </a:r>
          </a:p>
        </p:txBody>
      </p:sp>
    </p:spTree>
    <p:extLst>
      <p:ext uri="{BB962C8B-B14F-4D97-AF65-F5344CB8AC3E}">
        <p14:creationId xmlns:p14="http://schemas.microsoft.com/office/powerpoint/2010/main" val="332223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6FF"/>
      </a:accent1>
      <a:accent2>
        <a:srgbClr val="FF5050"/>
      </a:accent2>
      <a:accent3>
        <a:srgbClr val="FFFF66"/>
      </a:accent3>
      <a:accent4>
        <a:srgbClr val="00CC00"/>
      </a:accent4>
      <a:accent5>
        <a:srgbClr val="FF9900"/>
      </a:accent5>
      <a:accent6>
        <a:srgbClr val="0099FF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ersonalizado 3">
    <a:dk1>
      <a:sysClr val="windowText" lastClr="000000"/>
    </a:dk1>
    <a:lt1>
      <a:sysClr val="window" lastClr="FFFFFF"/>
    </a:lt1>
    <a:dk2>
      <a:srgbClr val="FF00FF"/>
    </a:dk2>
    <a:lt2>
      <a:srgbClr val="CCCC00"/>
    </a:lt2>
    <a:accent1>
      <a:srgbClr val="2FC753"/>
    </a:accent1>
    <a:accent2>
      <a:srgbClr val="E3B84B"/>
    </a:accent2>
    <a:accent3>
      <a:srgbClr val="B1319F"/>
    </a:accent3>
    <a:accent4>
      <a:srgbClr val="48CEE0"/>
    </a:accent4>
    <a:accent5>
      <a:srgbClr val="D91934"/>
    </a:accent5>
    <a:accent6>
      <a:srgbClr val="635DD3"/>
    </a:accent6>
    <a:hlink>
      <a:srgbClr val="9454C3"/>
    </a:hlink>
    <a:folHlink>
      <a:srgbClr val="3EBBF0"/>
    </a:folHlink>
  </a:clrScheme>
</a:themeOverride>
</file>

<file path=ppt/theme/themeOverride2.xml><?xml version="1.0" encoding="utf-8"?>
<a:themeOverride xmlns:a="http://schemas.openxmlformats.org/drawingml/2006/main">
  <a:clrScheme name="Personalizado 6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FF0066"/>
    </a:accent3>
    <a:accent4>
      <a:srgbClr val="FFC000"/>
    </a:accent4>
    <a:accent5>
      <a:srgbClr val="990099"/>
    </a:accent5>
    <a:accent6>
      <a:srgbClr val="70AD47"/>
    </a:accent6>
    <a:hlink>
      <a:srgbClr val="0563C1"/>
    </a:hlink>
    <a:folHlink>
      <a:srgbClr val="2992F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1107</TotalTime>
  <Words>5301</Words>
  <Application>Microsoft Office PowerPoint</Application>
  <PresentationFormat>Panorámica</PresentationFormat>
  <Paragraphs>210</Paragraphs>
  <Slides>12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Aptos</vt:lpstr>
      <vt:lpstr>Constantia</vt:lpstr>
      <vt:lpstr>Arial</vt:lpstr>
      <vt:lpstr>Comic Sans MS</vt:lpstr>
      <vt:lpstr>Aptos Display</vt:lpstr>
      <vt:lpstr>Calibri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103</cp:revision>
  <dcterms:created xsi:type="dcterms:W3CDTF">2025-09-18T09:24:05Z</dcterms:created>
  <dcterms:modified xsi:type="dcterms:W3CDTF">2025-10-10T13:41:57Z</dcterms:modified>
</cp:coreProperties>
</file>