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0" r:id="rId3"/>
    <p:sldId id="306" r:id="rId4"/>
    <p:sldId id="257" r:id="rId5"/>
    <p:sldId id="258" r:id="rId6"/>
    <p:sldId id="259" r:id="rId7"/>
    <p:sldId id="260" r:id="rId8"/>
    <p:sldId id="302" r:id="rId9"/>
    <p:sldId id="304" r:id="rId10"/>
    <p:sldId id="305" r:id="rId11"/>
    <p:sldId id="303" r:id="rId12"/>
    <p:sldId id="294" r:id="rId13"/>
    <p:sldId id="29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D0"/>
    <a:srgbClr val="345E80"/>
    <a:srgbClr val="69795B"/>
    <a:srgbClr val="926D36"/>
    <a:srgbClr val="C89800"/>
    <a:srgbClr val="FFF0C1"/>
    <a:srgbClr val="FFE593"/>
    <a:srgbClr val="FFE7B1"/>
    <a:srgbClr val="FBF5A1"/>
    <a:srgbClr val="65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889" autoAdjust="0"/>
  </p:normalViewPr>
  <p:slideViewPr>
    <p:cSldViewPr snapToGrid="0">
      <p:cViewPr varScale="1">
        <p:scale>
          <a:sx n="35" d="100"/>
          <a:sy n="35" d="100"/>
        </p:scale>
        <p:origin x="60" y="118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r>
            <a:rPr lang="en-ID" sz="2400" b="1" dirty="0" err="1">
              <a:effectLst>
                <a:outerShdw blurRad="38100" dist="38100" dir="2700000" algn="tl">
                  <a:srgbClr val="000000">
                    <a:alpha val="43137"/>
                  </a:srgbClr>
                </a:outerShdw>
              </a:effectLst>
            </a:rPr>
            <a:t>Mengikuti</a:t>
          </a:r>
          <a:r>
            <a:rPr lang="en-ID" sz="2400" b="1" dirty="0">
              <a:effectLst>
                <a:outerShdw blurRad="38100" dist="38100" dir="2700000" algn="tl">
                  <a:srgbClr val="000000">
                    <a:alpha val="43137"/>
                  </a:srgbClr>
                </a:outerShdw>
              </a:effectLst>
            </a:rPr>
            <a:t> </a:t>
          </a:r>
          <a:r>
            <a:rPr lang="en-ID" sz="2400" b="1" dirty="0" err="1">
              <a:effectLst>
                <a:outerShdw blurRad="38100" dist="38100" dir="2700000" algn="tl">
                  <a:srgbClr val="000000">
                    <a:alpha val="43137"/>
                  </a:srgbClr>
                </a:outerShdw>
              </a:effectLst>
            </a:rPr>
            <a:t>tuntunan</a:t>
          </a:r>
          <a:r>
            <a:rPr lang="en-ID" sz="2400" b="1" dirty="0">
              <a:effectLst>
                <a:outerShdw blurRad="38100" dist="38100" dir="2700000" algn="tl">
                  <a:srgbClr val="000000">
                    <a:alpha val="43137"/>
                  </a:srgbClr>
                </a:outerShdw>
              </a:effectLst>
            </a:rPr>
            <a:t> tabut </a:t>
          </a:r>
          <a:r>
            <a:rPr lang="en-ID" sz="2400" b="1" dirty="0" err="1">
              <a:effectLst>
                <a:outerShdw blurRad="38100" dist="38100" dir="2700000" algn="tl">
                  <a:srgbClr val="000000">
                    <a:alpha val="43137"/>
                  </a:srgbClr>
                </a:outerShdw>
              </a:effectLst>
            </a:rPr>
            <a:t>perjanjian</a:t>
          </a:r>
          <a:endParaRPr lang="en" sz="2400" b="1" dirty="0">
            <a:effectLst>
              <a:outerShdw blurRad="38100" dist="38100" dir="2700000" algn="tl">
                <a:srgbClr val="000000">
                  <a:alpha val="43137"/>
                </a:srgbClr>
              </a:outerShdw>
            </a:effectLst>
          </a:endParaRPr>
        </a:p>
      </dgm:t>
    </dgm:pt>
    <dgm:pt modelId="{601138D4-367B-4881-9CD5-4EC28F62E1A0}" type="parTrans" cxnId="{8BCA052D-9B38-4D1B-9EBA-5D8B41536D04}">
      <dgm:prSet/>
      <dgm:spPr/>
      <dgm:t>
        <a:bodyPr/>
        <a:lstStyle/>
        <a:p>
          <a:endParaRPr lang="es-ES" sz="2000" b="1"/>
        </a:p>
      </dgm:t>
    </dgm:pt>
    <dgm:pt modelId="{930A9A90-59EC-49FF-A6B4-044A47608ACE}" type="sibTrans" cxnId="{8BCA052D-9B38-4D1B-9EBA-5D8B41536D04}">
      <dgm:prSet/>
      <dgm:spPr/>
      <dgm:t>
        <a:bodyPr/>
        <a:lstStyle/>
        <a:p>
          <a:endParaRPr lang="es-ES" sz="2000" b="1"/>
        </a:p>
      </dgm:t>
    </dgm:pt>
    <dgm:pt modelId="{4B4FFAE0-51EA-4D2B-A544-E864A141AB02}">
      <dgm:prSet phldrT="[Texto]" custT="1"/>
      <dgm:spPr>
        <a:solidFill>
          <a:schemeClr val="accent5">
            <a:lumMod val="75000"/>
          </a:schemeClr>
        </a:solidFill>
      </dgm:spPr>
      <dgm:t>
        <a:bodyPr/>
        <a:lstStyle/>
        <a:p>
          <a:r>
            <a:rPr lang="fi-FI" sz="2000" b="1" dirty="0">
              <a:effectLst>
                <a:outerShdw blurRad="38100" dist="38100" dir="2700000" algn="tl">
                  <a:srgbClr val="000000">
                    <a:alpha val="43137"/>
                  </a:srgbClr>
                </a:outerShdw>
              </a:effectLst>
            </a:rPr>
            <a:t>Menaati Allah (10 Perintah Allah)</a:t>
          </a:r>
          <a:endParaRPr lang="en" sz="2000" b="1" dirty="0">
            <a:effectLst>
              <a:outerShdw blurRad="38100" dist="38100" dir="2700000" algn="tl">
                <a:srgbClr val="000000">
                  <a:alpha val="43137"/>
                </a:srgbClr>
              </a:outerShdw>
            </a:effectLst>
          </a:endParaRPr>
        </a:p>
      </dgm:t>
    </dgm:pt>
    <dgm:pt modelId="{6BC54568-C4DA-46E8-89EA-4CA4CD9F1258}" type="parTrans" cxnId="{B2BC22C2-FE8C-4860-8191-856A6DB46177}">
      <dgm:prSet/>
      <dgm:spPr/>
      <dgm:t>
        <a:bodyPr/>
        <a:lstStyle/>
        <a:p>
          <a:endParaRPr lang="es-ES" sz="2000" b="1"/>
        </a:p>
      </dgm:t>
    </dgm:pt>
    <dgm:pt modelId="{AE7D922C-3C64-4220-9211-8E888689D8A8}" type="sibTrans" cxnId="{B2BC22C2-FE8C-4860-8191-856A6DB46177}">
      <dgm:prSet/>
      <dgm:spPr/>
      <dgm:t>
        <a:bodyPr/>
        <a:lstStyle/>
        <a:p>
          <a:endParaRPr lang="es-ES" sz="2000" b="1"/>
        </a:p>
      </dgm:t>
    </dgm:pt>
    <dgm:pt modelId="{22BACF2F-220F-49E9-91B2-13230CE6C339}">
      <dgm:prSet phldrT="[Texto]" custT="1"/>
      <dgm:spPr>
        <a:solidFill>
          <a:schemeClr val="accent2">
            <a:lumMod val="75000"/>
          </a:schemeClr>
        </a:solidFill>
      </dgm:spPr>
      <dgm:t>
        <a:bodyPr/>
        <a:lstStyle/>
        <a:p>
          <a:r>
            <a:rPr lang="fi-FI" sz="2000" b="1" dirty="0">
              <a:effectLst>
                <a:outerShdw blurRad="38100" dist="38100" dir="2700000" algn="tl">
                  <a:srgbClr val="000000">
                    <a:alpha val="43137"/>
                  </a:srgbClr>
                </a:outerShdw>
              </a:effectLst>
            </a:rPr>
            <a:t>Mempercayai pemeliharaan Allah (buli-buli berisi manna)</a:t>
          </a:r>
          <a:endParaRPr lang="en" sz="2000" b="1" dirty="0">
            <a:effectLst>
              <a:outerShdw blurRad="38100" dist="38100" dir="2700000" algn="tl">
                <a:srgbClr val="000000">
                  <a:alpha val="43137"/>
                </a:srgbClr>
              </a:outerShdw>
            </a:effectLst>
          </a:endParaRPr>
        </a:p>
      </dgm:t>
    </dgm:pt>
    <dgm:pt modelId="{F383C144-F147-4C8A-8D75-A90FFD38F67C}" type="parTrans" cxnId="{1490743D-0BD5-4C07-8EAD-0130F4D690DB}">
      <dgm:prSet/>
      <dgm:spPr/>
      <dgm:t>
        <a:bodyPr/>
        <a:lstStyle/>
        <a:p>
          <a:endParaRPr lang="es-ES" sz="2000" b="1"/>
        </a:p>
      </dgm:t>
    </dgm:pt>
    <dgm:pt modelId="{A419EB90-0A9B-4D14-B36D-C2FB91663C8C}" type="sibTrans" cxnId="{1490743D-0BD5-4C07-8EAD-0130F4D690DB}">
      <dgm:prSet/>
      <dgm:spPr/>
      <dgm:t>
        <a:bodyPr/>
        <a:lstStyle/>
        <a:p>
          <a:endParaRPr lang="es-ES" sz="2000" b="1"/>
        </a:p>
      </dgm:t>
    </dgm:pt>
    <dgm:pt modelId="{73C484F6-10A9-4207-9098-426C0555E4AD}">
      <dgm:prSet phldrT="[Texto]" custT="1"/>
      <dgm:spPr>
        <a:solidFill>
          <a:schemeClr val="accent4">
            <a:lumMod val="75000"/>
          </a:schemeClr>
        </a:solidFill>
      </dgm:spPr>
      <dgm:t>
        <a:bodyPr/>
        <a:lstStyle/>
        <a:p>
          <a:r>
            <a:rPr lang="sv-SE" sz="2000" b="1" dirty="0">
              <a:effectLst>
                <a:outerShdw blurRad="38100" dist="38100" dir="2700000" algn="tl">
                  <a:srgbClr val="000000">
                    <a:alpha val="43137"/>
                  </a:srgbClr>
                </a:outerShdw>
              </a:effectLst>
            </a:rPr>
            <a:t>Menghormati para pemimpin yang ditunjuk Allah (tongkat Harun)</a:t>
          </a:r>
          <a:endParaRPr lang="en" sz="2000" b="1" dirty="0">
            <a:effectLst>
              <a:outerShdw blurRad="38100" dist="38100" dir="2700000" algn="tl">
                <a:srgbClr val="000000">
                  <a:alpha val="43137"/>
                </a:srgbClr>
              </a:outerShdw>
            </a:effectLst>
          </a:endParaRPr>
        </a:p>
      </dgm:t>
    </dgm:pt>
    <dgm:pt modelId="{29C87F81-4D05-4AB0-BD6D-611C7315B683}" type="parTrans" cxnId="{C34CE4A8-49DE-45AC-B797-EBE117288C35}">
      <dgm:prSet/>
      <dgm:spPr/>
      <dgm:t>
        <a:bodyPr/>
        <a:lstStyle/>
        <a:p>
          <a:endParaRPr lang="es-ES" sz="2000" b="1"/>
        </a:p>
      </dgm:t>
    </dgm:pt>
    <dgm:pt modelId="{E74A487F-7366-495F-8334-D5C5AE56986F}" type="sibTrans" cxnId="{C34CE4A8-49DE-45AC-B797-EBE117288C35}">
      <dgm:prSet/>
      <dgm:spPr/>
      <dgm:t>
        <a:bodyPr/>
        <a:lstStyle/>
        <a:p>
          <a:endParaRPr lang="es-ES"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lstStyle/>
        <a:p>
          <a:r>
            <a:rPr lang="en-ID" sz="2000" b="1" dirty="0"/>
            <a:t>Allah </a:t>
          </a:r>
          <a:r>
            <a:rPr lang="en-ID" sz="2000" b="1" dirty="0" err="1"/>
            <a:t>telah</a:t>
          </a:r>
          <a:r>
            <a:rPr lang="en-ID" sz="2000" b="1" dirty="0"/>
            <a:t> </a:t>
          </a:r>
          <a:r>
            <a:rPr lang="en-ID" sz="2000" b="1" dirty="0" err="1"/>
            <a:t>mengeringkan</a:t>
          </a:r>
          <a:r>
            <a:rPr lang="en-ID" sz="2000" b="1" dirty="0"/>
            <a:t> Laut Merah di </a:t>
          </a:r>
          <a:r>
            <a:rPr lang="en-ID" sz="2000" b="1" dirty="0" err="1"/>
            <a:t>hadapan</a:t>
          </a:r>
          <a:r>
            <a:rPr lang="en-ID" sz="2000" b="1" dirty="0"/>
            <a:t> </a:t>
          </a:r>
          <a:r>
            <a:rPr lang="en-ID" sz="2000" b="1" dirty="0" err="1"/>
            <a:t>kita</a:t>
          </a:r>
          <a:r>
            <a:rPr lang="en-ID" sz="2000" b="1" dirty="0"/>
            <a:t> (</a:t>
          </a:r>
          <a:r>
            <a:rPr lang="en-ID" sz="2000" b="1" dirty="0" err="1"/>
            <a:t>Yosua</a:t>
          </a:r>
          <a:r>
            <a:rPr lang="en-ID" sz="2000" b="1" dirty="0"/>
            <a:t>, Kaleb, dan </a:t>
          </a:r>
          <a:r>
            <a:rPr lang="en-ID" sz="2000" b="1" dirty="0" err="1"/>
            <a:t>segelintir</a:t>
          </a:r>
          <a:r>
            <a:rPr lang="en-ID" sz="2000" b="1" dirty="0"/>
            <a:t> orang yang </a:t>
          </a:r>
          <a:r>
            <a:rPr lang="en-ID" sz="2000" b="1" dirty="0" err="1"/>
            <a:t>masih</a:t>
          </a:r>
          <a:r>
            <a:rPr lang="en-ID" sz="2000" b="1" dirty="0"/>
            <a:t> </a:t>
          </a:r>
          <a:r>
            <a:rPr lang="en-ID" sz="2000" b="1" dirty="0" err="1"/>
            <a:t>hidup</a:t>
          </a:r>
          <a:r>
            <a:rPr lang="en-ID" sz="2000" b="1" dirty="0"/>
            <a:t> </a:t>
          </a:r>
          <a:r>
            <a:rPr lang="en-ID" sz="2000" b="1" dirty="0" err="1"/>
            <a:t>dari</a:t>
          </a:r>
          <a:r>
            <a:rPr lang="en-ID" sz="2000" b="1" dirty="0"/>
            <a:t> </a:t>
          </a:r>
          <a:r>
            <a:rPr lang="en-ID" sz="2000" b="1" dirty="0" err="1"/>
            <a:t>generasi</a:t>
          </a:r>
          <a:r>
            <a:rPr lang="en-ID" sz="2000" b="1" dirty="0"/>
            <a:t> yang </a:t>
          </a:r>
          <a:r>
            <a:rPr lang="en-ID" sz="2000" b="1" dirty="0" err="1"/>
            <a:t>keluar</a:t>
          </a:r>
          <a:r>
            <a:rPr lang="en-ID" sz="2000" b="1" dirty="0"/>
            <a:t> </a:t>
          </a:r>
          <a:r>
            <a:rPr lang="en-ID" sz="2000" b="1" dirty="0" err="1"/>
            <a:t>dari</a:t>
          </a:r>
          <a:r>
            <a:rPr lang="en-ID" sz="2000" b="1" dirty="0"/>
            <a:t> Mesir)</a:t>
          </a:r>
          <a:endParaRPr lang="es-ES" sz="2000" dirty="0"/>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lstStyle/>
        <a:p>
          <a:r>
            <a:rPr lang="en-ID" sz="1800" b="1" dirty="0"/>
            <a:t>Allah </a:t>
          </a:r>
          <a:r>
            <a:rPr lang="en-ID" sz="1800" b="1" dirty="0" err="1"/>
            <a:t>telah</a:t>
          </a:r>
          <a:r>
            <a:rPr lang="en-ID" sz="1800" b="1" dirty="0"/>
            <a:t> </a:t>
          </a:r>
          <a:r>
            <a:rPr lang="en-ID" sz="1800" b="1" dirty="0" err="1"/>
            <a:t>mengeringkan</a:t>
          </a:r>
          <a:r>
            <a:rPr lang="en-ID" sz="1800" b="1" dirty="0"/>
            <a:t> Sungai Yordan di </a:t>
          </a:r>
          <a:r>
            <a:rPr lang="en-ID" sz="1800" b="1" dirty="0" err="1"/>
            <a:t>hadapanmu</a:t>
          </a:r>
          <a:r>
            <a:rPr lang="en-ID" sz="1800" b="1" dirty="0"/>
            <a:t> (</a:t>
          </a:r>
          <a:r>
            <a:rPr lang="en-ID" sz="1800" b="1" dirty="0" err="1"/>
            <a:t>generasi</a:t>
          </a:r>
          <a:r>
            <a:rPr lang="en-ID" sz="1800" b="1" dirty="0"/>
            <a:t> </a:t>
          </a:r>
          <a:r>
            <a:rPr lang="en-ID" sz="1800" b="1" dirty="0" err="1"/>
            <a:t>baru</a:t>
          </a:r>
          <a:r>
            <a:rPr lang="en-ID" sz="1800" b="1" dirty="0"/>
            <a:t> yang </a:t>
          </a:r>
          <a:r>
            <a:rPr lang="en-ID" sz="1800" b="1" dirty="0" err="1"/>
            <a:t>lahir</a:t>
          </a:r>
          <a:r>
            <a:rPr lang="en-ID" sz="1800" b="1" dirty="0"/>
            <a:t> di </a:t>
          </a:r>
          <a:r>
            <a:rPr lang="en-ID" sz="1800" b="1" dirty="0" err="1"/>
            <a:t>padang</a:t>
          </a:r>
          <a:r>
            <a:rPr lang="en-ID" sz="1800" b="1" dirty="0"/>
            <a:t> </a:t>
          </a:r>
          <a:r>
            <a:rPr lang="en-ID" sz="1800" b="1" dirty="0" err="1"/>
            <a:t>gurun</a:t>
          </a:r>
          <a:r>
            <a:rPr lang="en-ID" sz="1800" b="1" dirty="0"/>
            <a:t>, dan </a:t>
          </a:r>
          <a:r>
            <a:rPr lang="en-ID" sz="1800" b="1" dirty="0" err="1"/>
            <a:t>dipersiapkan</a:t>
          </a:r>
          <a:r>
            <a:rPr lang="en-ID" sz="1800" b="1" dirty="0"/>
            <a:t> </a:t>
          </a:r>
          <a:r>
            <a:rPr lang="en-ID" sz="1800" b="1" dirty="0" err="1"/>
            <a:t>untuk</a:t>
          </a:r>
          <a:r>
            <a:rPr lang="en-ID" sz="1800" b="1" dirty="0"/>
            <a:t> </a:t>
          </a:r>
          <a:r>
            <a:rPr lang="en-ID" sz="1800" b="1" dirty="0" err="1"/>
            <a:t>menaklukkan</a:t>
          </a:r>
          <a:r>
            <a:rPr lang="en-ID" sz="1800" b="1" dirty="0"/>
            <a:t> Kanaan)</a:t>
          </a:r>
          <a:endParaRPr lang="es-ES" sz="1800" dirty="0"/>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ID" sz="2400" b="1" kern="1200" dirty="0" err="1">
              <a:effectLst>
                <a:outerShdw blurRad="38100" dist="38100" dir="2700000" algn="tl">
                  <a:srgbClr val="000000">
                    <a:alpha val="43137"/>
                  </a:srgbClr>
                </a:outerShdw>
              </a:effectLst>
            </a:rPr>
            <a:t>Mengikuti</a:t>
          </a:r>
          <a:r>
            <a:rPr lang="en-ID" sz="2400" b="1" kern="1200" dirty="0">
              <a:effectLst>
                <a:outerShdw blurRad="38100" dist="38100" dir="2700000" algn="tl">
                  <a:srgbClr val="000000">
                    <a:alpha val="43137"/>
                  </a:srgbClr>
                </a:outerShdw>
              </a:effectLst>
            </a:rPr>
            <a:t> </a:t>
          </a:r>
          <a:r>
            <a:rPr lang="en-ID" sz="2400" b="1" kern="1200" dirty="0" err="1">
              <a:effectLst>
                <a:outerShdw blurRad="38100" dist="38100" dir="2700000" algn="tl">
                  <a:srgbClr val="000000">
                    <a:alpha val="43137"/>
                  </a:srgbClr>
                </a:outerShdw>
              </a:effectLst>
            </a:rPr>
            <a:t>tuntunan</a:t>
          </a:r>
          <a:r>
            <a:rPr lang="en-ID" sz="2400" b="1" kern="1200" dirty="0">
              <a:effectLst>
                <a:outerShdw blurRad="38100" dist="38100" dir="2700000" algn="tl">
                  <a:srgbClr val="000000">
                    <a:alpha val="43137"/>
                  </a:srgbClr>
                </a:outerShdw>
              </a:effectLst>
            </a:rPr>
            <a:t> tabut </a:t>
          </a:r>
          <a:r>
            <a:rPr lang="en-ID" sz="2400" b="1" kern="1200" dirty="0" err="1">
              <a:effectLst>
                <a:outerShdw blurRad="38100" dist="38100" dir="2700000" algn="tl">
                  <a:srgbClr val="000000">
                    <a:alpha val="43137"/>
                  </a:srgbClr>
                </a:outerShdw>
              </a:effectLst>
            </a:rPr>
            <a:t>perjanjian</a:t>
          </a:r>
          <a:endParaRPr lang="en" sz="2400" b="1" kern="1200" dirty="0">
            <a:effectLst>
              <a:outerShdw blurRad="38100" dist="38100" dir="2700000" algn="tl">
                <a:srgbClr val="000000">
                  <a:alpha val="43137"/>
                </a:srgbClr>
              </a:outerShdw>
            </a:effectLst>
          </a:endParaRP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i-FI" sz="2000" b="1" kern="1200" dirty="0">
              <a:effectLst>
                <a:outerShdw blurRad="38100" dist="38100" dir="2700000" algn="tl">
                  <a:srgbClr val="000000">
                    <a:alpha val="43137"/>
                  </a:srgbClr>
                </a:outerShdw>
              </a:effectLst>
            </a:rPr>
            <a:t>Menaati Allah (10 Perintah Allah)</a:t>
          </a:r>
          <a:endParaRPr lang="en" sz="2000" b="1" kern="1200" dirty="0">
            <a:effectLst>
              <a:outerShdw blurRad="38100" dist="38100" dir="2700000" algn="tl">
                <a:srgbClr val="000000">
                  <a:alpha val="43137"/>
                </a:srgbClr>
              </a:outerShdw>
            </a:effectLst>
          </a:endParaRP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i-FI" sz="2000" b="1" kern="1200" dirty="0">
              <a:effectLst>
                <a:outerShdw blurRad="38100" dist="38100" dir="2700000" algn="tl">
                  <a:srgbClr val="000000">
                    <a:alpha val="43137"/>
                  </a:srgbClr>
                </a:outerShdw>
              </a:effectLst>
            </a:rPr>
            <a:t>Mempercayai pemeliharaan Allah (buli-buli berisi manna)</a:t>
          </a:r>
          <a:endParaRPr lang="en" sz="2000" b="1" kern="1200" dirty="0">
            <a:effectLst>
              <a:outerShdw blurRad="38100" dist="38100" dir="2700000" algn="tl">
                <a:srgbClr val="000000">
                  <a:alpha val="43137"/>
                </a:srgbClr>
              </a:outerShdw>
            </a:effectLst>
          </a:endParaRP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v-SE" sz="2000" b="1" kern="1200" dirty="0">
              <a:effectLst>
                <a:outerShdw blurRad="38100" dist="38100" dir="2700000" algn="tl">
                  <a:srgbClr val="000000">
                    <a:alpha val="43137"/>
                  </a:srgbClr>
                </a:outerShdw>
              </a:effectLst>
            </a:rPr>
            <a:t>Menghormati para pemimpin yang ditunjuk Allah (tongkat Harun)</a:t>
          </a:r>
          <a:endParaRPr lang="en" sz="2000" b="1" kern="1200" dirty="0">
            <a:effectLst>
              <a:outerShdw blurRad="38100" dist="38100" dir="2700000" algn="tl">
                <a:srgbClr val="000000">
                  <a:alpha val="43137"/>
                </a:srgbClr>
              </a:outerShdw>
            </a:effectLst>
          </a:endParaRP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146659" y="0"/>
          <a:ext cx="5492478" cy="179994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706" y="1542249"/>
          <a:ext cx="5832158" cy="87710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D" sz="2000" b="1" kern="1200" dirty="0"/>
            <a:t>Allah </a:t>
          </a:r>
          <a:r>
            <a:rPr lang="en-ID" sz="2000" b="1" kern="1200" dirty="0" err="1"/>
            <a:t>telah</a:t>
          </a:r>
          <a:r>
            <a:rPr lang="en-ID" sz="2000" b="1" kern="1200" dirty="0"/>
            <a:t> </a:t>
          </a:r>
          <a:r>
            <a:rPr lang="en-ID" sz="2000" b="1" kern="1200" dirty="0" err="1"/>
            <a:t>mengeringkan</a:t>
          </a:r>
          <a:r>
            <a:rPr lang="en-ID" sz="2000" b="1" kern="1200" dirty="0"/>
            <a:t> Laut Merah di </a:t>
          </a:r>
          <a:r>
            <a:rPr lang="en-ID" sz="2000" b="1" kern="1200" dirty="0" err="1"/>
            <a:t>hadapan</a:t>
          </a:r>
          <a:r>
            <a:rPr lang="en-ID" sz="2000" b="1" kern="1200" dirty="0"/>
            <a:t> </a:t>
          </a:r>
          <a:r>
            <a:rPr lang="en-ID" sz="2000" b="1" kern="1200" dirty="0" err="1"/>
            <a:t>kita</a:t>
          </a:r>
          <a:r>
            <a:rPr lang="en-ID" sz="2000" b="1" kern="1200" dirty="0"/>
            <a:t> (</a:t>
          </a:r>
          <a:r>
            <a:rPr lang="en-ID" sz="2000" b="1" kern="1200" dirty="0" err="1"/>
            <a:t>Yosua</a:t>
          </a:r>
          <a:r>
            <a:rPr lang="en-ID" sz="2000" b="1" kern="1200" dirty="0"/>
            <a:t>, Kaleb, dan </a:t>
          </a:r>
          <a:r>
            <a:rPr lang="en-ID" sz="2000" b="1" kern="1200" dirty="0" err="1"/>
            <a:t>segelintir</a:t>
          </a:r>
          <a:r>
            <a:rPr lang="en-ID" sz="2000" b="1" kern="1200" dirty="0"/>
            <a:t> orang yang </a:t>
          </a:r>
          <a:r>
            <a:rPr lang="en-ID" sz="2000" b="1" kern="1200" dirty="0" err="1"/>
            <a:t>masih</a:t>
          </a:r>
          <a:r>
            <a:rPr lang="en-ID" sz="2000" b="1" kern="1200" dirty="0"/>
            <a:t> </a:t>
          </a:r>
          <a:r>
            <a:rPr lang="en-ID" sz="2000" b="1" kern="1200" dirty="0" err="1"/>
            <a:t>hidup</a:t>
          </a:r>
          <a:r>
            <a:rPr lang="en-ID" sz="2000" b="1" kern="1200" dirty="0"/>
            <a:t> </a:t>
          </a:r>
          <a:r>
            <a:rPr lang="en-ID" sz="2000" b="1" kern="1200" dirty="0" err="1"/>
            <a:t>dari</a:t>
          </a:r>
          <a:r>
            <a:rPr lang="en-ID" sz="2000" b="1" kern="1200" dirty="0"/>
            <a:t> </a:t>
          </a:r>
          <a:r>
            <a:rPr lang="en-ID" sz="2000" b="1" kern="1200" dirty="0" err="1"/>
            <a:t>generasi</a:t>
          </a:r>
          <a:r>
            <a:rPr lang="en-ID" sz="2000" b="1" kern="1200" dirty="0"/>
            <a:t> yang </a:t>
          </a:r>
          <a:r>
            <a:rPr lang="en-ID" sz="2000" b="1" kern="1200" dirty="0" err="1"/>
            <a:t>keluar</a:t>
          </a:r>
          <a:r>
            <a:rPr lang="en-ID" sz="2000" b="1" kern="1200" dirty="0"/>
            <a:t> </a:t>
          </a:r>
          <a:r>
            <a:rPr lang="en-ID" sz="2000" b="1" kern="1200" dirty="0" err="1"/>
            <a:t>dari</a:t>
          </a:r>
          <a:r>
            <a:rPr lang="en-ID" sz="2000" b="1" kern="1200" dirty="0"/>
            <a:t> Mesir)</a:t>
          </a:r>
          <a:endParaRPr lang="es-ES" sz="2000" kern="1200" dirty="0"/>
        </a:p>
      </dsp:txBody>
      <dsp:txXfrm>
        <a:off x="5706" y="1542249"/>
        <a:ext cx="5832158" cy="877100"/>
      </dsp:txXfrm>
    </dsp:sp>
    <dsp:sp modelId="{E24F0F28-3AFA-4E7A-8FCD-D0AD630BB311}">
      <dsp:nvSpPr>
        <dsp:cNvPr id="0" name=""/>
        <dsp:cNvSpPr/>
      </dsp:nvSpPr>
      <dsp:spPr>
        <a:xfrm>
          <a:off x="6061349" y="0"/>
          <a:ext cx="5492478" cy="179994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5920395" y="1542249"/>
          <a:ext cx="5832158" cy="87710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b="1" kern="1200" dirty="0"/>
            <a:t>Allah </a:t>
          </a:r>
          <a:r>
            <a:rPr lang="en-ID" sz="1800" b="1" kern="1200" dirty="0" err="1"/>
            <a:t>telah</a:t>
          </a:r>
          <a:r>
            <a:rPr lang="en-ID" sz="1800" b="1" kern="1200" dirty="0"/>
            <a:t> </a:t>
          </a:r>
          <a:r>
            <a:rPr lang="en-ID" sz="1800" b="1" kern="1200" dirty="0" err="1"/>
            <a:t>mengeringkan</a:t>
          </a:r>
          <a:r>
            <a:rPr lang="en-ID" sz="1800" b="1" kern="1200" dirty="0"/>
            <a:t> Sungai Yordan di </a:t>
          </a:r>
          <a:r>
            <a:rPr lang="en-ID" sz="1800" b="1" kern="1200" dirty="0" err="1"/>
            <a:t>hadapanmu</a:t>
          </a:r>
          <a:r>
            <a:rPr lang="en-ID" sz="1800" b="1" kern="1200" dirty="0"/>
            <a:t> (</a:t>
          </a:r>
          <a:r>
            <a:rPr lang="en-ID" sz="1800" b="1" kern="1200" dirty="0" err="1"/>
            <a:t>generasi</a:t>
          </a:r>
          <a:r>
            <a:rPr lang="en-ID" sz="1800" b="1" kern="1200" dirty="0"/>
            <a:t> </a:t>
          </a:r>
          <a:r>
            <a:rPr lang="en-ID" sz="1800" b="1" kern="1200" dirty="0" err="1"/>
            <a:t>baru</a:t>
          </a:r>
          <a:r>
            <a:rPr lang="en-ID" sz="1800" b="1" kern="1200" dirty="0"/>
            <a:t> yang </a:t>
          </a:r>
          <a:r>
            <a:rPr lang="en-ID" sz="1800" b="1" kern="1200" dirty="0" err="1"/>
            <a:t>lahir</a:t>
          </a:r>
          <a:r>
            <a:rPr lang="en-ID" sz="1800" b="1" kern="1200" dirty="0"/>
            <a:t> di </a:t>
          </a:r>
          <a:r>
            <a:rPr lang="en-ID" sz="1800" b="1" kern="1200" dirty="0" err="1"/>
            <a:t>padang</a:t>
          </a:r>
          <a:r>
            <a:rPr lang="en-ID" sz="1800" b="1" kern="1200" dirty="0"/>
            <a:t> </a:t>
          </a:r>
          <a:r>
            <a:rPr lang="en-ID" sz="1800" b="1" kern="1200" dirty="0" err="1"/>
            <a:t>gurun</a:t>
          </a:r>
          <a:r>
            <a:rPr lang="en-ID" sz="1800" b="1" kern="1200" dirty="0"/>
            <a:t>, dan </a:t>
          </a:r>
          <a:r>
            <a:rPr lang="en-ID" sz="1800" b="1" kern="1200" dirty="0" err="1"/>
            <a:t>dipersiapkan</a:t>
          </a:r>
          <a:r>
            <a:rPr lang="en-ID" sz="1800" b="1" kern="1200" dirty="0"/>
            <a:t> </a:t>
          </a:r>
          <a:r>
            <a:rPr lang="en-ID" sz="1800" b="1" kern="1200" dirty="0" err="1"/>
            <a:t>untuk</a:t>
          </a:r>
          <a:r>
            <a:rPr lang="en-ID" sz="1800" b="1" kern="1200" dirty="0"/>
            <a:t> </a:t>
          </a:r>
          <a:r>
            <a:rPr lang="en-ID" sz="1800" b="1" kern="1200" dirty="0" err="1"/>
            <a:t>menaklukkan</a:t>
          </a:r>
          <a:r>
            <a:rPr lang="en-ID" sz="1800" b="1" kern="1200" dirty="0"/>
            <a:t> Kanaan)</a:t>
          </a:r>
          <a:endParaRPr lang="es-ES" sz="1800" kern="1200" dirty="0"/>
        </a:p>
      </dsp:txBody>
      <dsp:txXfrm>
        <a:off x="5920395" y="1542249"/>
        <a:ext cx="5832158" cy="87710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18/10/2025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951254A-0617-493E-B443-33B18904B6EA}" type="slidenum">
              <a:rPr lang="es-ES" smtClean="0"/>
              <a:t>1</a:t>
            </a:fld>
            <a:endParaRPr lang="es-ES"/>
          </a:p>
        </p:txBody>
      </p:sp>
    </p:spTree>
    <p:extLst>
      <p:ext uri="{BB962C8B-B14F-4D97-AF65-F5344CB8AC3E}">
        <p14:creationId xmlns:p14="http://schemas.microsoft.com/office/powerpoint/2010/main" val="103347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 </a:t>
            </a:r>
            <a:r>
              <a:rPr lang="en-ID" b="1" dirty="0" err="1"/>
              <a:t>Konteks</a:t>
            </a:r>
            <a:endParaRPr lang="en-ID" b="1" dirty="0"/>
          </a:p>
          <a:p>
            <a:r>
              <a:rPr lang="en-ID" dirty="0" err="1"/>
              <a:t>Mazmur</a:t>
            </a:r>
            <a:r>
              <a:rPr lang="en-ID" dirty="0"/>
              <a:t> 66 </a:t>
            </a:r>
            <a:r>
              <a:rPr lang="en-ID" dirty="0" err="1"/>
              <a:t>adalah</a:t>
            </a:r>
            <a:r>
              <a:rPr lang="en-ID" dirty="0"/>
              <a:t> </a:t>
            </a:r>
            <a:r>
              <a:rPr lang="en-ID" dirty="0" err="1"/>
              <a:t>mazmur</a:t>
            </a:r>
            <a:r>
              <a:rPr lang="en-ID" dirty="0"/>
              <a:t> </a:t>
            </a:r>
            <a:r>
              <a:rPr lang="en-ID" dirty="0" err="1"/>
              <a:t>pujian</a:t>
            </a:r>
            <a:r>
              <a:rPr lang="en-ID" dirty="0"/>
              <a:t> </a:t>
            </a:r>
            <a:r>
              <a:rPr lang="en-ID" dirty="0" err="1"/>
              <a:t>kolektif</a:t>
            </a:r>
            <a:r>
              <a:rPr lang="en-ID" dirty="0"/>
              <a:t>, </a:t>
            </a:r>
            <a:r>
              <a:rPr lang="en-ID" dirty="0" err="1"/>
              <a:t>memuji</a:t>
            </a:r>
            <a:r>
              <a:rPr lang="en-ID" dirty="0"/>
              <a:t> Allah </a:t>
            </a:r>
            <a:r>
              <a:rPr lang="en-ID" dirty="0" err="1"/>
              <a:t>atas</a:t>
            </a:r>
            <a:r>
              <a:rPr lang="en-ID" dirty="0"/>
              <a:t> </a:t>
            </a:r>
            <a:r>
              <a:rPr lang="en-ID" dirty="0" err="1"/>
              <a:t>karya</a:t>
            </a:r>
            <a:r>
              <a:rPr lang="en-ID" dirty="0"/>
              <a:t> </a:t>
            </a:r>
            <a:r>
              <a:rPr lang="en-ID" dirty="0" err="1"/>
              <a:t>penyelamatan</a:t>
            </a:r>
            <a:r>
              <a:rPr lang="en-ID" dirty="0"/>
              <a:t>-Nya yang </a:t>
            </a:r>
            <a:r>
              <a:rPr lang="en-ID" dirty="0" err="1"/>
              <a:t>ajaib</a:t>
            </a:r>
            <a:r>
              <a:rPr lang="en-ID" dirty="0"/>
              <a:t> </a:t>
            </a:r>
            <a:r>
              <a:rPr lang="en-ID" dirty="0" err="1"/>
              <a:t>dalam</a:t>
            </a:r>
            <a:r>
              <a:rPr lang="en-ID" dirty="0"/>
              <a:t> </a:t>
            </a:r>
            <a:r>
              <a:rPr lang="en-ID" dirty="0" err="1"/>
              <a:t>sejarah</a:t>
            </a:r>
            <a:r>
              <a:rPr lang="en-ID" dirty="0"/>
              <a:t> Israel, </a:t>
            </a:r>
            <a:r>
              <a:rPr lang="en-ID" dirty="0" err="1"/>
              <a:t>khususnya</a:t>
            </a:r>
            <a:r>
              <a:rPr lang="en-ID" dirty="0"/>
              <a:t> pada </a:t>
            </a:r>
            <a:r>
              <a:rPr lang="en-ID" dirty="0" err="1"/>
              <a:t>waktu</a:t>
            </a:r>
            <a:r>
              <a:rPr lang="en-ID" dirty="0"/>
              <a:t> </a:t>
            </a:r>
            <a:r>
              <a:rPr lang="en-ID" dirty="0" err="1"/>
              <a:t>Keluaran</a:t>
            </a:r>
            <a:r>
              <a:rPr lang="en-ID" dirty="0"/>
              <a:t> dan </a:t>
            </a:r>
            <a:r>
              <a:rPr lang="en-ID" dirty="0" err="1"/>
              <a:t>penyeberangan</a:t>
            </a:r>
            <a:r>
              <a:rPr lang="en-ID" dirty="0"/>
              <a:t> Yordan. </a:t>
            </a:r>
            <a:r>
              <a:rPr lang="en-ID" dirty="0" err="1"/>
              <a:t>Mazmur</a:t>
            </a:r>
            <a:r>
              <a:rPr lang="en-ID" dirty="0"/>
              <a:t> </a:t>
            </a:r>
            <a:r>
              <a:rPr lang="en-ID" dirty="0" err="1"/>
              <a:t>ini</a:t>
            </a:r>
            <a:r>
              <a:rPr lang="en-ID" dirty="0"/>
              <a:t> </a:t>
            </a:r>
            <a:r>
              <a:rPr lang="en-ID" dirty="0" err="1"/>
              <a:t>dimulai</a:t>
            </a:r>
            <a:r>
              <a:rPr lang="en-ID" dirty="0"/>
              <a:t> </a:t>
            </a:r>
            <a:r>
              <a:rPr lang="en-ID" dirty="0" err="1"/>
              <a:t>dengan</a:t>
            </a:r>
            <a:r>
              <a:rPr lang="en-ID" dirty="0"/>
              <a:t> </a:t>
            </a:r>
            <a:r>
              <a:rPr lang="en-ID" dirty="0" err="1"/>
              <a:t>seruan</a:t>
            </a:r>
            <a:r>
              <a:rPr lang="en-ID" dirty="0"/>
              <a:t> universal </a:t>
            </a:r>
            <a:r>
              <a:rPr lang="en-ID" dirty="0" err="1"/>
              <a:t>untuk</a:t>
            </a:r>
            <a:r>
              <a:rPr lang="en-ID" dirty="0"/>
              <a:t> </a:t>
            </a:r>
            <a:r>
              <a:rPr lang="en-ID" dirty="0" err="1"/>
              <a:t>memuji</a:t>
            </a:r>
            <a:r>
              <a:rPr lang="en-ID" dirty="0"/>
              <a:t> Tuhan (ay. 1–4), </a:t>
            </a:r>
            <a:r>
              <a:rPr lang="en-ID" dirty="0" err="1"/>
              <a:t>kemudian</a:t>
            </a:r>
            <a:r>
              <a:rPr lang="en-ID" dirty="0"/>
              <a:t> </a:t>
            </a:r>
            <a:r>
              <a:rPr lang="en-ID" dirty="0" err="1"/>
              <a:t>beralih</a:t>
            </a:r>
            <a:r>
              <a:rPr lang="en-ID" dirty="0"/>
              <a:t> pada </a:t>
            </a:r>
            <a:r>
              <a:rPr lang="en-ID" dirty="0" err="1"/>
              <a:t>karya</a:t>
            </a:r>
            <a:r>
              <a:rPr lang="en-ID" dirty="0"/>
              <a:t>-Nya </a:t>
            </a:r>
            <a:r>
              <a:rPr lang="en-ID" dirty="0" err="1"/>
              <a:t>bagi</a:t>
            </a:r>
            <a:r>
              <a:rPr lang="en-ID" dirty="0"/>
              <a:t> </a:t>
            </a:r>
            <a:r>
              <a:rPr lang="en-ID" dirty="0" err="1"/>
              <a:t>umat</a:t>
            </a:r>
            <a:r>
              <a:rPr lang="en-ID" dirty="0"/>
              <a:t> Israel (ay. 5–12), dan </a:t>
            </a:r>
            <a:r>
              <a:rPr lang="en-ID" dirty="0" err="1"/>
              <a:t>akhirnya</a:t>
            </a:r>
            <a:r>
              <a:rPr lang="en-ID" dirty="0"/>
              <a:t> </a:t>
            </a:r>
            <a:r>
              <a:rPr lang="en-ID" dirty="0" err="1"/>
              <a:t>menjadi</a:t>
            </a:r>
            <a:r>
              <a:rPr lang="en-ID" dirty="0"/>
              <a:t> </a:t>
            </a:r>
            <a:r>
              <a:rPr lang="en-ID" dirty="0" err="1"/>
              <a:t>kesaksian</a:t>
            </a:r>
            <a:r>
              <a:rPr lang="en-ID" dirty="0"/>
              <a:t> </a:t>
            </a:r>
            <a:r>
              <a:rPr lang="en-ID" dirty="0" err="1"/>
              <a:t>pribadi</a:t>
            </a:r>
            <a:r>
              <a:rPr lang="en-ID" dirty="0"/>
              <a:t> </a:t>
            </a:r>
            <a:r>
              <a:rPr lang="en-ID" dirty="0" err="1"/>
              <a:t>pemazmur</a:t>
            </a:r>
            <a:r>
              <a:rPr lang="en-ID" dirty="0"/>
              <a:t> (ay. 13–20).</a:t>
            </a:r>
          </a:p>
          <a:p>
            <a:r>
              <a:rPr lang="en-ID" b="1" dirty="0"/>
              <a:t>💡 </a:t>
            </a:r>
            <a:r>
              <a:rPr lang="en-ID" b="1" dirty="0" err="1"/>
              <a:t>Analisis</a:t>
            </a:r>
            <a:r>
              <a:rPr lang="en-ID" b="1" dirty="0"/>
              <a:t> Teks</a:t>
            </a:r>
          </a:p>
          <a:p>
            <a:r>
              <a:rPr lang="en-ID" b="1" dirty="0"/>
              <a:t>“</a:t>
            </a:r>
            <a:r>
              <a:rPr lang="en-ID" b="1" dirty="0" err="1"/>
              <a:t>Ia</a:t>
            </a:r>
            <a:r>
              <a:rPr lang="en-ID" b="1" dirty="0"/>
              <a:t> </a:t>
            </a:r>
            <a:r>
              <a:rPr lang="en-ID" b="1" dirty="0" err="1"/>
              <a:t>mengubah</a:t>
            </a:r>
            <a:r>
              <a:rPr lang="en-ID" b="1" dirty="0"/>
              <a:t> </a:t>
            </a:r>
            <a:r>
              <a:rPr lang="en-ID" b="1" dirty="0" err="1"/>
              <a:t>laut</a:t>
            </a:r>
            <a:r>
              <a:rPr lang="en-ID" b="1" dirty="0"/>
              <a:t> </a:t>
            </a:r>
            <a:r>
              <a:rPr lang="en-ID" b="1" dirty="0" err="1"/>
              <a:t>menjadi</a:t>
            </a:r>
            <a:r>
              <a:rPr lang="en-ID" b="1" dirty="0"/>
              <a:t> </a:t>
            </a:r>
            <a:r>
              <a:rPr lang="en-ID" b="1" dirty="0" err="1"/>
              <a:t>tanah</a:t>
            </a:r>
            <a:r>
              <a:rPr lang="en-ID" b="1" dirty="0"/>
              <a:t> </a:t>
            </a:r>
            <a:r>
              <a:rPr lang="en-ID" b="1" dirty="0" err="1"/>
              <a:t>kering</a:t>
            </a:r>
            <a:r>
              <a:rPr lang="en-ID" b="1" dirty="0"/>
              <a:t>”</a:t>
            </a:r>
            <a:br>
              <a:rPr lang="en-ID" dirty="0"/>
            </a:br>
            <a:r>
              <a:rPr lang="en-ID" dirty="0" err="1"/>
              <a:t>Frasa</a:t>
            </a:r>
            <a:r>
              <a:rPr lang="en-ID" dirty="0"/>
              <a:t> </a:t>
            </a:r>
            <a:r>
              <a:rPr lang="en-ID" dirty="0" err="1"/>
              <a:t>ini</a:t>
            </a:r>
            <a:r>
              <a:rPr lang="en-ID" dirty="0"/>
              <a:t> </a:t>
            </a:r>
            <a:r>
              <a:rPr lang="en-ID" dirty="0" err="1"/>
              <a:t>jelas</a:t>
            </a:r>
            <a:r>
              <a:rPr lang="en-ID" dirty="0"/>
              <a:t> </a:t>
            </a:r>
            <a:r>
              <a:rPr lang="en-ID" dirty="0" err="1"/>
              <a:t>menunjuk</a:t>
            </a:r>
            <a:r>
              <a:rPr lang="en-ID" dirty="0"/>
              <a:t> pada </a:t>
            </a:r>
            <a:r>
              <a:rPr lang="en-ID" dirty="0" err="1"/>
              <a:t>peristiwa</a:t>
            </a:r>
            <a:r>
              <a:rPr lang="en-ID" dirty="0"/>
              <a:t> </a:t>
            </a:r>
            <a:r>
              <a:rPr lang="en-ID" b="1" dirty="0" err="1"/>
              <a:t>penyeberangan</a:t>
            </a:r>
            <a:r>
              <a:rPr lang="en-ID" b="1" dirty="0"/>
              <a:t> Laut </a:t>
            </a:r>
            <a:r>
              <a:rPr lang="en-ID" b="1" dirty="0" err="1"/>
              <a:t>Teberau</a:t>
            </a:r>
            <a:r>
              <a:rPr lang="en-ID" b="1" dirty="0"/>
              <a:t> (Laut Merah)</a:t>
            </a:r>
            <a:r>
              <a:rPr lang="en-ID" dirty="0"/>
              <a:t> (Kel. 14:21–22). Kata </a:t>
            </a:r>
            <a:r>
              <a:rPr lang="en-ID" dirty="0" err="1"/>
              <a:t>Ibrani</a:t>
            </a:r>
            <a:r>
              <a:rPr lang="en-ID" dirty="0"/>
              <a:t> </a:t>
            </a:r>
            <a:r>
              <a:rPr lang="en-ID" dirty="0" err="1"/>
              <a:t>untuk</a:t>
            </a:r>
            <a:r>
              <a:rPr lang="en-ID" dirty="0"/>
              <a:t> “</a:t>
            </a:r>
            <a:r>
              <a:rPr lang="en-ID" dirty="0" err="1"/>
              <a:t>mengubah</a:t>
            </a:r>
            <a:r>
              <a:rPr lang="en-ID" dirty="0"/>
              <a:t>” (</a:t>
            </a:r>
            <a:r>
              <a:rPr lang="he-IL" dirty="0"/>
              <a:t>הָפַךְ </a:t>
            </a:r>
            <a:r>
              <a:rPr lang="en-ID" i="1" dirty="0" err="1"/>
              <a:t>hāphak</a:t>
            </a:r>
            <a:r>
              <a:rPr lang="en-ID" dirty="0"/>
              <a:t>) </a:t>
            </a:r>
            <a:r>
              <a:rPr lang="en-ID" dirty="0" err="1"/>
              <a:t>menunjukkan</a:t>
            </a:r>
            <a:r>
              <a:rPr lang="en-ID" dirty="0"/>
              <a:t> </a:t>
            </a:r>
            <a:r>
              <a:rPr lang="en-ID" dirty="0" err="1"/>
              <a:t>tindakan</a:t>
            </a:r>
            <a:r>
              <a:rPr lang="en-ID" dirty="0"/>
              <a:t> yang </a:t>
            </a:r>
            <a:r>
              <a:rPr lang="en-ID" dirty="0" err="1"/>
              <a:t>tiba-tiba</a:t>
            </a:r>
            <a:r>
              <a:rPr lang="en-ID" dirty="0"/>
              <a:t> dan </a:t>
            </a:r>
            <a:r>
              <a:rPr lang="en-ID" dirty="0" err="1"/>
              <a:t>ajaib</a:t>
            </a:r>
            <a:r>
              <a:rPr lang="en-ID" dirty="0"/>
              <a:t> — Allah </a:t>
            </a:r>
            <a:r>
              <a:rPr lang="en-ID" dirty="0" err="1"/>
              <a:t>membalikkan</a:t>
            </a:r>
            <a:r>
              <a:rPr lang="en-ID" dirty="0"/>
              <a:t> </a:t>
            </a:r>
            <a:r>
              <a:rPr lang="en-ID" dirty="0" err="1"/>
              <a:t>kondisi</a:t>
            </a:r>
            <a:r>
              <a:rPr lang="en-ID" dirty="0"/>
              <a:t> </a:t>
            </a:r>
            <a:r>
              <a:rPr lang="en-ID" dirty="0" err="1"/>
              <a:t>alam</a:t>
            </a:r>
            <a:r>
              <a:rPr lang="en-ID" dirty="0"/>
              <a:t> </a:t>
            </a:r>
            <a:r>
              <a:rPr lang="en-ID" dirty="0" err="1"/>
              <a:t>biasa</a:t>
            </a:r>
            <a:r>
              <a:rPr lang="en-ID" dirty="0"/>
              <a:t> </a:t>
            </a:r>
            <a:r>
              <a:rPr lang="en-ID" dirty="0" err="1"/>
              <a:t>untuk</a:t>
            </a:r>
            <a:r>
              <a:rPr lang="en-ID" dirty="0"/>
              <a:t> </a:t>
            </a:r>
            <a:r>
              <a:rPr lang="en-ID" dirty="0" err="1"/>
              <a:t>menolong</a:t>
            </a:r>
            <a:r>
              <a:rPr lang="en-ID" dirty="0"/>
              <a:t> </a:t>
            </a:r>
            <a:r>
              <a:rPr lang="en-ID" dirty="0" err="1"/>
              <a:t>umat</a:t>
            </a:r>
            <a:r>
              <a:rPr lang="en-ID" dirty="0"/>
              <a:t>-Nya.</a:t>
            </a:r>
            <a:br>
              <a:rPr lang="en-ID" dirty="0"/>
            </a:br>
            <a:r>
              <a:rPr lang="en-ID" dirty="0"/>
              <a:t>👉 Ini </a:t>
            </a:r>
            <a:r>
              <a:rPr lang="en-ID" dirty="0" err="1"/>
              <a:t>menegaskan</a:t>
            </a:r>
            <a:r>
              <a:rPr lang="en-ID" dirty="0"/>
              <a:t> </a:t>
            </a:r>
            <a:r>
              <a:rPr lang="en-ID" b="1" dirty="0" err="1"/>
              <a:t>kuasa</a:t>
            </a:r>
            <a:r>
              <a:rPr lang="en-ID" b="1" dirty="0"/>
              <a:t> Allah </a:t>
            </a:r>
            <a:r>
              <a:rPr lang="en-ID" b="1" dirty="0" err="1"/>
              <a:t>atas</a:t>
            </a:r>
            <a:r>
              <a:rPr lang="en-ID" b="1" dirty="0"/>
              <a:t> </a:t>
            </a:r>
            <a:r>
              <a:rPr lang="en-ID" b="1" dirty="0" err="1"/>
              <a:t>ciptaan</a:t>
            </a:r>
            <a:r>
              <a:rPr lang="en-ID" dirty="0"/>
              <a:t>.</a:t>
            </a:r>
          </a:p>
          <a:p>
            <a:r>
              <a:rPr lang="en-ID" b="1" dirty="0"/>
              <a:t>“</a:t>
            </a:r>
            <a:r>
              <a:rPr lang="en-ID" b="1" dirty="0" err="1"/>
              <a:t>mereka</a:t>
            </a:r>
            <a:r>
              <a:rPr lang="en-ID" b="1" dirty="0"/>
              <a:t> </a:t>
            </a:r>
            <a:r>
              <a:rPr lang="en-ID" b="1" dirty="0" err="1"/>
              <a:t>berjalan</a:t>
            </a:r>
            <a:r>
              <a:rPr lang="en-ID" b="1" dirty="0"/>
              <a:t> kaki </a:t>
            </a:r>
            <a:r>
              <a:rPr lang="en-ID" b="1" dirty="0" err="1"/>
              <a:t>menyeberangi</a:t>
            </a:r>
            <a:r>
              <a:rPr lang="en-ID" b="1" dirty="0"/>
              <a:t> </a:t>
            </a:r>
            <a:r>
              <a:rPr lang="en-ID" b="1" dirty="0" err="1"/>
              <a:t>sungai</a:t>
            </a:r>
            <a:r>
              <a:rPr lang="en-ID" b="1" dirty="0"/>
              <a:t>”</a:t>
            </a:r>
            <a:br>
              <a:rPr lang="en-ID" dirty="0"/>
            </a:br>
            <a:r>
              <a:rPr lang="en-ID" dirty="0"/>
              <a:t>Kata “</a:t>
            </a:r>
            <a:r>
              <a:rPr lang="en-ID" dirty="0" err="1"/>
              <a:t>sungai</a:t>
            </a:r>
            <a:r>
              <a:rPr lang="en-ID" dirty="0"/>
              <a:t>” (</a:t>
            </a:r>
            <a:r>
              <a:rPr lang="en-ID" i="1" dirty="0" err="1"/>
              <a:t>nāhār</a:t>
            </a:r>
            <a:r>
              <a:rPr lang="en-ID" dirty="0"/>
              <a:t>) </a:t>
            </a:r>
            <a:r>
              <a:rPr lang="en-ID" dirty="0" err="1"/>
              <a:t>menunjuk</a:t>
            </a:r>
            <a:r>
              <a:rPr lang="en-ID" dirty="0"/>
              <a:t> pada </a:t>
            </a:r>
            <a:r>
              <a:rPr lang="en-ID" b="1" dirty="0"/>
              <a:t>Sungai Yordan</a:t>
            </a:r>
            <a:r>
              <a:rPr lang="en-ID" dirty="0"/>
              <a:t>, </a:t>
            </a:r>
            <a:r>
              <a:rPr lang="en-ID" dirty="0" err="1"/>
              <a:t>mengingatkan</a:t>
            </a:r>
            <a:r>
              <a:rPr lang="en-ID" dirty="0"/>
              <a:t> pada </a:t>
            </a:r>
            <a:r>
              <a:rPr lang="en-ID" dirty="0" err="1"/>
              <a:t>peristiwa</a:t>
            </a:r>
            <a:r>
              <a:rPr lang="en-ID" dirty="0"/>
              <a:t> </a:t>
            </a:r>
            <a:r>
              <a:rPr lang="en-ID" b="1" dirty="0" err="1"/>
              <a:t>Yosua</a:t>
            </a:r>
            <a:r>
              <a:rPr lang="en-ID" b="1" dirty="0"/>
              <a:t> 3:14–17</a:t>
            </a:r>
            <a:r>
              <a:rPr lang="en-ID" dirty="0"/>
              <a:t> </a:t>
            </a:r>
            <a:r>
              <a:rPr lang="en-ID" dirty="0" err="1"/>
              <a:t>saat</a:t>
            </a:r>
            <a:r>
              <a:rPr lang="en-ID" dirty="0"/>
              <a:t> air Yordan </a:t>
            </a:r>
            <a:r>
              <a:rPr lang="en-ID" dirty="0" err="1"/>
              <a:t>berhenti</a:t>
            </a:r>
            <a:r>
              <a:rPr lang="en-ID" dirty="0"/>
              <a:t> </a:t>
            </a:r>
            <a:r>
              <a:rPr lang="en-ID" dirty="0" err="1"/>
              <a:t>mengalir</a:t>
            </a:r>
            <a:r>
              <a:rPr lang="en-ID" dirty="0"/>
              <a:t> dan </a:t>
            </a:r>
            <a:r>
              <a:rPr lang="en-ID" dirty="0" err="1"/>
              <a:t>umat</a:t>
            </a:r>
            <a:r>
              <a:rPr lang="en-ID" dirty="0"/>
              <a:t> </a:t>
            </a:r>
            <a:r>
              <a:rPr lang="en-ID" dirty="0" err="1"/>
              <a:t>menyeberang</a:t>
            </a:r>
            <a:r>
              <a:rPr lang="en-ID" dirty="0"/>
              <a:t> di </a:t>
            </a:r>
            <a:r>
              <a:rPr lang="en-ID" dirty="0" err="1"/>
              <a:t>tanah</a:t>
            </a:r>
            <a:r>
              <a:rPr lang="en-ID" dirty="0"/>
              <a:t> </a:t>
            </a:r>
            <a:r>
              <a:rPr lang="en-ID" dirty="0" err="1"/>
              <a:t>kering</a:t>
            </a:r>
            <a:r>
              <a:rPr lang="en-ID" dirty="0"/>
              <a:t>.</a:t>
            </a:r>
            <a:br>
              <a:rPr lang="en-ID" dirty="0"/>
            </a:br>
            <a:r>
              <a:rPr lang="en-ID" dirty="0"/>
              <a:t>👉 </a:t>
            </a:r>
            <a:r>
              <a:rPr lang="en-ID" dirty="0" err="1"/>
              <a:t>Pemazmur</a:t>
            </a:r>
            <a:r>
              <a:rPr lang="en-ID" dirty="0"/>
              <a:t> </a:t>
            </a:r>
            <a:r>
              <a:rPr lang="en-ID" dirty="0" err="1"/>
              <a:t>menyatukan</a:t>
            </a:r>
            <a:r>
              <a:rPr lang="en-ID" dirty="0"/>
              <a:t> dua </a:t>
            </a:r>
            <a:r>
              <a:rPr lang="en-ID" dirty="0" err="1"/>
              <a:t>peristiwa</a:t>
            </a:r>
            <a:r>
              <a:rPr lang="en-ID" dirty="0"/>
              <a:t> </a:t>
            </a:r>
            <a:r>
              <a:rPr lang="en-ID" dirty="0" err="1"/>
              <a:t>besar</a:t>
            </a:r>
            <a:r>
              <a:rPr lang="en-ID" dirty="0"/>
              <a:t> </a:t>
            </a:r>
            <a:r>
              <a:rPr lang="en-ID" dirty="0" err="1"/>
              <a:t>penyelamatan</a:t>
            </a:r>
            <a:r>
              <a:rPr lang="en-ID" dirty="0"/>
              <a:t> (</a:t>
            </a:r>
            <a:r>
              <a:rPr lang="en-ID" dirty="0" err="1"/>
              <a:t>Keluaran</a:t>
            </a:r>
            <a:r>
              <a:rPr lang="en-ID" dirty="0"/>
              <a:t> dan Yordan) </a:t>
            </a:r>
            <a:r>
              <a:rPr lang="en-ID" dirty="0" err="1"/>
              <a:t>untuk</a:t>
            </a:r>
            <a:r>
              <a:rPr lang="en-ID" dirty="0"/>
              <a:t> </a:t>
            </a:r>
            <a:r>
              <a:rPr lang="en-ID" dirty="0" err="1"/>
              <a:t>menunjukkan</a:t>
            </a:r>
            <a:r>
              <a:rPr lang="en-ID" dirty="0"/>
              <a:t> </a:t>
            </a:r>
            <a:r>
              <a:rPr lang="en-ID" b="1" dirty="0" err="1"/>
              <a:t>kesetiaan</a:t>
            </a:r>
            <a:r>
              <a:rPr lang="en-ID" b="1" dirty="0"/>
              <a:t> Allah yang </a:t>
            </a:r>
            <a:r>
              <a:rPr lang="en-ID" b="1" dirty="0" err="1"/>
              <a:t>konsisten</a:t>
            </a:r>
            <a:r>
              <a:rPr lang="en-ID" b="1" dirty="0"/>
              <a:t> di </a:t>
            </a:r>
            <a:r>
              <a:rPr lang="en-ID" b="1" dirty="0" err="1"/>
              <a:t>sepanjang</a:t>
            </a:r>
            <a:r>
              <a:rPr lang="en-ID" b="1" dirty="0"/>
              <a:t> </a:t>
            </a:r>
            <a:r>
              <a:rPr lang="en-ID" b="1" dirty="0" err="1"/>
              <a:t>sejarah</a:t>
            </a:r>
            <a:r>
              <a:rPr lang="en-ID" dirty="0"/>
              <a:t>.</a:t>
            </a:r>
          </a:p>
          <a:p>
            <a:r>
              <a:rPr lang="en-ID" b="1" dirty="0"/>
              <a:t>“di sana </a:t>
            </a:r>
            <a:r>
              <a:rPr lang="en-ID" b="1" dirty="0" err="1"/>
              <a:t>kita</a:t>
            </a:r>
            <a:r>
              <a:rPr lang="en-ID" b="1" dirty="0"/>
              <a:t> </a:t>
            </a:r>
            <a:r>
              <a:rPr lang="en-ID" b="1" dirty="0" err="1"/>
              <a:t>bersukacita</a:t>
            </a:r>
            <a:r>
              <a:rPr lang="en-ID" b="1" dirty="0"/>
              <a:t> </a:t>
            </a:r>
            <a:r>
              <a:rPr lang="en-ID" b="1" dirty="0" err="1"/>
              <a:t>karena</a:t>
            </a:r>
            <a:r>
              <a:rPr lang="en-ID" b="1" dirty="0"/>
              <a:t> Dia”</a:t>
            </a:r>
            <a:br>
              <a:rPr lang="en-ID" dirty="0"/>
            </a:br>
            <a:r>
              <a:rPr lang="en-ID" dirty="0" err="1"/>
              <a:t>Sukacita</a:t>
            </a:r>
            <a:r>
              <a:rPr lang="en-ID" dirty="0"/>
              <a:t> </a:t>
            </a:r>
            <a:r>
              <a:rPr lang="en-ID" dirty="0" err="1"/>
              <a:t>muncul</a:t>
            </a:r>
            <a:r>
              <a:rPr lang="en-ID" dirty="0"/>
              <a:t> </a:t>
            </a:r>
            <a:r>
              <a:rPr lang="en-ID" dirty="0" err="1"/>
              <a:t>bukan</a:t>
            </a:r>
            <a:r>
              <a:rPr lang="en-ID" dirty="0"/>
              <a:t> </a:t>
            </a:r>
            <a:r>
              <a:rPr lang="en-ID" dirty="0" err="1"/>
              <a:t>hanya</a:t>
            </a:r>
            <a:r>
              <a:rPr lang="en-ID" dirty="0"/>
              <a:t> </a:t>
            </a:r>
            <a:r>
              <a:rPr lang="en-ID" dirty="0" err="1"/>
              <a:t>karena</a:t>
            </a:r>
            <a:r>
              <a:rPr lang="en-ID" dirty="0"/>
              <a:t> </a:t>
            </a:r>
            <a:r>
              <a:rPr lang="en-ID" dirty="0" err="1"/>
              <a:t>kelepasan</a:t>
            </a:r>
            <a:r>
              <a:rPr lang="en-ID" dirty="0"/>
              <a:t>, </a:t>
            </a:r>
            <a:r>
              <a:rPr lang="en-ID" dirty="0" err="1"/>
              <a:t>tetapi</a:t>
            </a:r>
            <a:r>
              <a:rPr lang="en-ID" dirty="0"/>
              <a:t> </a:t>
            </a:r>
            <a:r>
              <a:rPr lang="en-ID" dirty="0" err="1"/>
              <a:t>karena</a:t>
            </a:r>
            <a:r>
              <a:rPr lang="en-ID" dirty="0"/>
              <a:t> </a:t>
            </a:r>
            <a:r>
              <a:rPr lang="en-ID" b="1" dirty="0" err="1"/>
              <a:t>persekutuan</a:t>
            </a:r>
            <a:r>
              <a:rPr lang="en-ID" b="1" dirty="0"/>
              <a:t> </a:t>
            </a:r>
            <a:r>
              <a:rPr lang="en-ID" b="1" dirty="0" err="1"/>
              <a:t>dengan</a:t>
            </a:r>
            <a:r>
              <a:rPr lang="en-ID" b="1" dirty="0"/>
              <a:t> Allah yang </a:t>
            </a:r>
            <a:r>
              <a:rPr lang="en-ID" b="1" dirty="0" err="1"/>
              <a:t>menyelamatkan</a:t>
            </a:r>
            <a:r>
              <a:rPr lang="en-ID" dirty="0"/>
              <a:t>. </a:t>
            </a:r>
            <a:r>
              <a:rPr lang="en-ID" dirty="0" err="1"/>
              <a:t>Pemazmur</a:t>
            </a:r>
            <a:r>
              <a:rPr lang="en-ID" dirty="0"/>
              <a:t> </a:t>
            </a:r>
            <a:r>
              <a:rPr lang="en-ID" dirty="0" err="1"/>
              <a:t>tidak</a:t>
            </a:r>
            <a:r>
              <a:rPr lang="en-ID" dirty="0"/>
              <a:t> </a:t>
            </a:r>
            <a:r>
              <a:rPr lang="en-ID" dirty="0" err="1"/>
              <a:t>memuji</a:t>
            </a:r>
            <a:r>
              <a:rPr lang="en-ID" dirty="0"/>
              <a:t> </a:t>
            </a:r>
            <a:r>
              <a:rPr lang="en-ID" dirty="0" err="1"/>
              <a:t>laut</a:t>
            </a:r>
            <a:r>
              <a:rPr lang="en-ID" dirty="0"/>
              <a:t> </a:t>
            </a:r>
            <a:r>
              <a:rPr lang="en-ID" dirty="0" err="1"/>
              <a:t>atau</a:t>
            </a:r>
            <a:r>
              <a:rPr lang="en-ID" dirty="0"/>
              <a:t> </a:t>
            </a:r>
            <a:r>
              <a:rPr lang="en-ID" dirty="0" err="1"/>
              <a:t>sungai</a:t>
            </a:r>
            <a:r>
              <a:rPr lang="en-ID" dirty="0"/>
              <a:t> yang </a:t>
            </a:r>
            <a:r>
              <a:rPr lang="en-ID" dirty="0" err="1"/>
              <a:t>kering</a:t>
            </a:r>
            <a:r>
              <a:rPr lang="en-ID" dirty="0"/>
              <a:t>, </a:t>
            </a:r>
            <a:r>
              <a:rPr lang="en-ID" dirty="0" err="1"/>
              <a:t>tetapi</a:t>
            </a:r>
            <a:r>
              <a:rPr lang="en-ID" dirty="0"/>
              <a:t> Allah yang </a:t>
            </a:r>
            <a:r>
              <a:rPr lang="en-ID" dirty="0" err="1"/>
              <a:t>melakukan</a:t>
            </a:r>
            <a:r>
              <a:rPr lang="en-ID" dirty="0"/>
              <a:t> </a:t>
            </a:r>
            <a:r>
              <a:rPr lang="en-ID" dirty="0" err="1"/>
              <a:t>hal</a:t>
            </a:r>
            <a:r>
              <a:rPr lang="en-ID" dirty="0"/>
              <a:t> </a:t>
            </a:r>
            <a:r>
              <a:rPr lang="en-ID" dirty="0" err="1"/>
              <a:t>itu</a:t>
            </a:r>
            <a:r>
              <a:rPr lang="en-ID" dirty="0"/>
              <a:t>.</a:t>
            </a:r>
          </a:p>
          <a:p>
            <a:r>
              <a:rPr lang="en-ID" b="1" dirty="0"/>
              <a:t>🧩 </a:t>
            </a:r>
            <a:r>
              <a:rPr lang="en-ID" b="1" dirty="0" err="1"/>
              <a:t>Makna</a:t>
            </a:r>
            <a:r>
              <a:rPr lang="en-ID" b="1" dirty="0"/>
              <a:t> </a:t>
            </a:r>
            <a:r>
              <a:rPr lang="en-ID" b="1" dirty="0" err="1"/>
              <a:t>Teologis</a:t>
            </a:r>
            <a:endParaRPr lang="en-ID" b="1" dirty="0"/>
          </a:p>
          <a:p>
            <a:r>
              <a:rPr lang="en-ID" dirty="0"/>
              <a:t>Allah </a:t>
            </a:r>
            <a:r>
              <a:rPr lang="en-ID" dirty="0" err="1"/>
              <a:t>berdaulat</a:t>
            </a:r>
            <a:r>
              <a:rPr lang="en-ID" dirty="0"/>
              <a:t> </a:t>
            </a:r>
            <a:r>
              <a:rPr lang="en-ID" dirty="0" err="1"/>
              <a:t>atas</a:t>
            </a:r>
            <a:r>
              <a:rPr lang="en-ID" dirty="0"/>
              <a:t> </a:t>
            </a:r>
            <a:r>
              <a:rPr lang="en-ID" dirty="0" err="1"/>
              <a:t>alam</a:t>
            </a:r>
            <a:r>
              <a:rPr lang="en-ID" dirty="0"/>
              <a:t> </a:t>
            </a:r>
            <a:r>
              <a:rPr lang="en-ID" dirty="0" err="1"/>
              <a:t>semesta</a:t>
            </a:r>
            <a:r>
              <a:rPr lang="en-ID" dirty="0"/>
              <a:t> — air, </a:t>
            </a:r>
            <a:r>
              <a:rPr lang="en-ID" dirty="0" err="1"/>
              <a:t>simbol</a:t>
            </a:r>
            <a:r>
              <a:rPr lang="en-ID" dirty="0"/>
              <a:t> </a:t>
            </a:r>
            <a:r>
              <a:rPr lang="en-ID" dirty="0" err="1"/>
              <a:t>kekacauan</a:t>
            </a:r>
            <a:r>
              <a:rPr lang="en-ID" dirty="0"/>
              <a:t>, </a:t>
            </a:r>
            <a:r>
              <a:rPr lang="en-ID" dirty="0" err="1"/>
              <a:t>tunduk</a:t>
            </a:r>
            <a:r>
              <a:rPr lang="en-ID" dirty="0"/>
              <a:t> </a:t>
            </a:r>
            <a:r>
              <a:rPr lang="en-ID" dirty="0" err="1"/>
              <a:t>kepada</a:t>
            </a:r>
            <a:r>
              <a:rPr lang="en-ID" dirty="0"/>
              <a:t>-Nya.</a:t>
            </a:r>
          </a:p>
          <a:p>
            <a:r>
              <a:rPr lang="en-ID" dirty="0" err="1"/>
              <a:t>Mukjizat</a:t>
            </a:r>
            <a:r>
              <a:rPr lang="en-ID" dirty="0"/>
              <a:t> </a:t>
            </a:r>
            <a:r>
              <a:rPr lang="en-ID" dirty="0" err="1"/>
              <a:t>Keluaran</a:t>
            </a:r>
            <a:r>
              <a:rPr lang="en-ID" dirty="0"/>
              <a:t> dan </a:t>
            </a:r>
            <a:r>
              <a:rPr lang="en-ID" dirty="0" err="1"/>
              <a:t>penyeberangan</a:t>
            </a:r>
            <a:r>
              <a:rPr lang="en-ID" dirty="0"/>
              <a:t> Yordan </a:t>
            </a:r>
            <a:r>
              <a:rPr lang="en-ID" dirty="0" err="1"/>
              <a:t>menjadi</a:t>
            </a:r>
            <a:r>
              <a:rPr lang="en-ID" dirty="0"/>
              <a:t> </a:t>
            </a:r>
            <a:r>
              <a:rPr lang="en-ID" b="1" dirty="0" err="1"/>
              <a:t>fondasi</a:t>
            </a:r>
            <a:r>
              <a:rPr lang="en-ID" b="1" dirty="0"/>
              <a:t> </a:t>
            </a:r>
            <a:r>
              <a:rPr lang="en-ID" b="1" dirty="0" err="1"/>
              <a:t>iman</a:t>
            </a:r>
            <a:r>
              <a:rPr lang="en-ID" dirty="0"/>
              <a:t> Israel.</a:t>
            </a:r>
          </a:p>
          <a:p>
            <a:r>
              <a:rPr lang="en-ID" dirty="0" err="1"/>
              <a:t>Sukacita</a:t>
            </a:r>
            <a:r>
              <a:rPr lang="en-ID" dirty="0"/>
              <a:t> </a:t>
            </a:r>
            <a:r>
              <a:rPr lang="en-ID" dirty="0" err="1"/>
              <a:t>sejati</a:t>
            </a:r>
            <a:r>
              <a:rPr lang="en-ID" dirty="0"/>
              <a:t> </a:t>
            </a:r>
            <a:r>
              <a:rPr lang="en-ID" dirty="0" err="1"/>
              <a:t>lahir</a:t>
            </a:r>
            <a:r>
              <a:rPr lang="en-ID" dirty="0"/>
              <a:t> </a:t>
            </a:r>
            <a:r>
              <a:rPr lang="en-ID" dirty="0" err="1"/>
              <a:t>dari</a:t>
            </a:r>
            <a:r>
              <a:rPr lang="en-ID" dirty="0"/>
              <a:t> </a:t>
            </a:r>
            <a:r>
              <a:rPr lang="en-ID" b="1" dirty="0" err="1"/>
              <a:t>pengalaman</a:t>
            </a:r>
            <a:r>
              <a:rPr lang="en-ID" b="1" dirty="0"/>
              <a:t> </a:t>
            </a:r>
            <a:r>
              <a:rPr lang="en-ID" b="1" dirty="0" err="1"/>
              <a:t>penyelamatan</a:t>
            </a:r>
            <a:r>
              <a:rPr lang="en-ID" b="1" dirty="0"/>
              <a:t> Allah</a:t>
            </a:r>
            <a:r>
              <a:rPr lang="en-ID" dirty="0"/>
              <a:t>, </a:t>
            </a:r>
            <a:r>
              <a:rPr lang="en-ID" dirty="0" err="1"/>
              <a:t>bukan</a:t>
            </a:r>
            <a:r>
              <a:rPr lang="en-ID" dirty="0"/>
              <a:t> </a:t>
            </a:r>
            <a:r>
              <a:rPr lang="en-ID" dirty="0" err="1"/>
              <a:t>dari</a:t>
            </a:r>
            <a:r>
              <a:rPr lang="en-ID" dirty="0"/>
              <a:t> </a:t>
            </a:r>
            <a:r>
              <a:rPr lang="en-ID" dirty="0" err="1"/>
              <a:t>situasi</a:t>
            </a:r>
            <a:r>
              <a:rPr lang="en-ID" dirty="0"/>
              <a:t> </a:t>
            </a:r>
            <a:r>
              <a:rPr lang="en-ID" dirty="0" err="1"/>
              <a:t>eksternal</a:t>
            </a:r>
            <a:r>
              <a:rPr lang="en-ID" dirty="0"/>
              <a:t>.</a:t>
            </a:r>
          </a:p>
          <a:p>
            <a:r>
              <a:rPr lang="en-ID" dirty="0" err="1"/>
              <a:t>Mazmur</a:t>
            </a:r>
            <a:r>
              <a:rPr lang="en-ID" dirty="0"/>
              <a:t> </a:t>
            </a:r>
            <a:r>
              <a:rPr lang="en-ID" dirty="0" err="1"/>
              <a:t>ini</a:t>
            </a:r>
            <a:r>
              <a:rPr lang="en-ID" dirty="0"/>
              <a:t> </a:t>
            </a:r>
            <a:r>
              <a:rPr lang="en-ID" dirty="0" err="1"/>
              <a:t>meneguhkan</a:t>
            </a:r>
            <a:r>
              <a:rPr lang="en-ID" dirty="0"/>
              <a:t> </a:t>
            </a:r>
            <a:r>
              <a:rPr lang="en-ID" dirty="0" err="1"/>
              <a:t>pentingnya</a:t>
            </a:r>
            <a:r>
              <a:rPr lang="en-ID" dirty="0"/>
              <a:t> </a:t>
            </a:r>
            <a:r>
              <a:rPr lang="en-ID" b="1" dirty="0" err="1"/>
              <a:t>mengingat</a:t>
            </a:r>
            <a:r>
              <a:rPr lang="en-ID" b="1" dirty="0"/>
              <a:t> </a:t>
            </a:r>
            <a:r>
              <a:rPr lang="en-ID" b="1" dirty="0" err="1"/>
              <a:t>karya</a:t>
            </a:r>
            <a:r>
              <a:rPr lang="en-ID" b="1" dirty="0"/>
              <a:t> Allah masa </a:t>
            </a:r>
            <a:r>
              <a:rPr lang="en-ID" b="1" dirty="0" err="1"/>
              <a:t>lalu</a:t>
            </a:r>
            <a:r>
              <a:rPr lang="en-ID" dirty="0"/>
              <a:t> </a:t>
            </a:r>
            <a:r>
              <a:rPr lang="en-ID" dirty="0" err="1"/>
              <a:t>sebagai</a:t>
            </a:r>
            <a:r>
              <a:rPr lang="en-ID" dirty="0"/>
              <a:t> </a:t>
            </a:r>
            <a:r>
              <a:rPr lang="en-ID" dirty="0" err="1"/>
              <a:t>dasar</a:t>
            </a:r>
            <a:r>
              <a:rPr lang="en-ID" dirty="0"/>
              <a:t> </a:t>
            </a:r>
            <a:r>
              <a:rPr lang="en-ID" dirty="0" err="1"/>
              <a:t>iman</a:t>
            </a:r>
            <a:r>
              <a:rPr lang="en-ID" dirty="0"/>
              <a:t> masa </a:t>
            </a:r>
            <a:r>
              <a:rPr lang="en-ID" dirty="0" err="1"/>
              <a:t>kini</a:t>
            </a:r>
            <a:r>
              <a:rPr lang="en-ID" dirty="0"/>
              <a:t>.</a:t>
            </a:r>
          </a:p>
          <a:p>
            <a:endParaRPr lang="en-ID" dirty="0"/>
          </a:p>
          <a:p>
            <a:r>
              <a:rPr lang="en-ID" b="1" dirty="0"/>
              <a:t>🔍 </a:t>
            </a:r>
            <a:r>
              <a:rPr lang="en-ID" b="1" dirty="0" err="1"/>
              <a:t>Konteks</a:t>
            </a:r>
            <a:endParaRPr lang="en-ID" b="1" dirty="0"/>
          </a:p>
          <a:p>
            <a:r>
              <a:rPr lang="en-ID" dirty="0" err="1"/>
              <a:t>Mazmur</a:t>
            </a:r>
            <a:r>
              <a:rPr lang="en-ID" dirty="0"/>
              <a:t> 114 </a:t>
            </a:r>
            <a:r>
              <a:rPr lang="en-ID" dirty="0" err="1"/>
              <a:t>adalah</a:t>
            </a:r>
            <a:r>
              <a:rPr lang="en-ID" dirty="0"/>
              <a:t> </a:t>
            </a:r>
            <a:r>
              <a:rPr lang="en-ID" dirty="0" err="1"/>
              <a:t>mazmur</a:t>
            </a:r>
            <a:r>
              <a:rPr lang="en-ID" dirty="0"/>
              <a:t> </a:t>
            </a:r>
            <a:r>
              <a:rPr lang="en-ID" dirty="0" err="1"/>
              <a:t>liturgis</a:t>
            </a:r>
            <a:r>
              <a:rPr lang="en-ID" dirty="0"/>
              <a:t> yang </a:t>
            </a:r>
            <a:r>
              <a:rPr lang="en-ID" dirty="0" err="1"/>
              <a:t>sering</a:t>
            </a:r>
            <a:r>
              <a:rPr lang="en-ID" dirty="0"/>
              <a:t> </a:t>
            </a:r>
            <a:r>
              <a:rPr lang="en-ID" dirty="0" err="1"/>
              <a:t>digunakan</a:t>
            </a:r>
            <a:r>
              <a:rPr lang="en-ID" dirty="0"/>
              <a:t> pada </a:t>
            </a:r>
            <a:r>
              <a:rPr lang="en-ID" dirty="0" err="1"/>
              <a:t>perayaan</a:t>
            </a:r>
            <a:r>
              <a:rPr lang="en-ID" dirty="0"/>
              <a:t> Paskah </a:t>
            </a:r>
            <a:r>
              <a:rPr lang="en-ID" dirty="0" err="1"/>
              <a:t>Yahudi</a:t>
            </a:r>
            <a:r>
              <a:rPr lang="en-ID" dirty="0"/>
              <a:t>. </a:t>
            </a:r>
            <a:r>
              <a:rPr lang="en-ID" dirty="0" err="1"/>
              <a:t>Mazmur</a:t>
            </a:r>
            <a:r>
              <a:rPr lang="en-ID" dirty="0"/>
              <a:t> </a:t>
            </a:r>
            <a:r>
              <a:rPr lang="en-ID" dirty="0" err="1"/>
              <a:t>ini</a:t>
            </a:r>
            <a:r>
              <a:rPr lang="en-ID" dirty="0"/>
              <a:t> </a:t>
            </a:r>
            <a:r>
              <a:rPr lang="en-ID" dirty="0" err="1"/>
              <a:t>menggambarkan</a:t>
            </a:r>
            <a:r>
              <a:rPr lang="en-ID" dirty="0"/>
              <a:t> </a:t>
            </a:r>
            <a:r>
              <a:rPr lang="en-ID" b="1" dirty="0" err="1"/>
              <a:t>perjalanan</a:t>
            </a:r>
            <a:r>
              <a:rPr lang="en-ID" b="1" dirty="0"/>
              <a:t> </a:t>
            </a:r>
            <a:r>
              <a:rPr lang="en-ID" b="1" dirty="0" err="1"/>
              <a:t>eksodus</a:t>
            </a:r>
            <a:r>
              <a:rPr lang="en-ID" b="1" dirty="0"/>
              <a:t> Israel</a:t>
            </a:r>
            <a:r>
              <a:rPr lang="en-ID" dirty="0"/>
              <a:t> </a:t>
            </a:r>
            <a:r>
              <a:rPr lang="en-ID" dirty="0" err="1"/>
              <a:t>dari</a:t>
            </a:r>
            <a:r>
              <a:rPr lang="en-ID" dirty="0"/>
              <a:t> Mesir </a:t>
            </a:r>
            <a:r>
              <a:rPr lang="en-ID" dirty="0" err="1"/>
              <a:t>menuju</a:t>
            </a:r>
            <a:r>
              <a:rPr lang="en-ID" dirty="0"/>
              <a:t> Tanah </a:t>
            </a:r>
            <a:r>
              <a:rPr lang="en-ID" dirty="0" err="1"/>
              <a:t>Perjanjian</a:t>
            </a:r>
            <a:r>
              <a:rPr lang="en-ID" dirty="0"/>
              <a:t>, </a:t>
            </a:r>
            <a:r>
              <a:rPr lang="en-ID" dirty="0" err="1"/>
              <a:t>menyoroti</a:t>
            </a:r>
            <a:r>
              <a:rPr lang="en-ID" dirty="0"/>
              <a:t> </a:t>
            </a:r>
            <a:r>
              <a:rPr lang="en-ID" dirty="0" err="1"/>
              <a:t>reaksi</a:t>
            </a:r>
            <a:r>
              <a:rPr lang="en-ID" dirty="0"/>
              <a:t> </a:t>
            </a:r>
            <a:r>
              <a:rPr lang="en-ID" dirty="0" err="1"/>
              <a:t>alam</a:t>
            </a:r>
            <a:r>
              <a:rPr lang="en-ID" dirty="0"/>
              <a:t> </a:t>
            </a:r>
            <a:r>
              <a:rPr lang="en-ID" dirty="0" err="1"/>
              <a:t>semesta</a:t>
            </a:r>
            <a:r>
              <a:rPr lang="en-ID" dirty="0"/>
              <a:t> </a:t>
            </a:r>
            <a:r>
              <a:rPr lang="en-ID" dirty="0" err="1"/>
              <a:t>terhadap</a:t>
            </a:r>
            <a:r>
              <a:rPr lang="en-ID" dirty="0"/>
              <a:t> </a:t>
            </a:r>
            <a:r>
              <a:rPr lang="en-ID" dirty="0" err="1"/>
              <a:t>kehadiran</a:t>
            </a:r>
            <a:r>
              <a:rPr lang="en-ID" dirty="0"/>
              <a:t> Allah.</a:t>
            </a:r>
          </a:p>
          <a:p>
            <a:r>
              <a:rPr lang="en-ID" dirty="0" err="1"/>
              <a:t>Strukturnya</a:t>
            </a:r>
            <a:r>
              <a:rPr lang="en-ID" dirty="0"/>
              <a:t> </a:t>
            </a:r>
            <a:r>
              <a:rPr lang="en-ID" dirty="0" err="1"/>
              <a:t>puitis</a:t>
            </a:r>
            <a:r>
              <a:rPr lang="en-ID" dirty="0"/>
              <a:t> dan </a:t>
            </a:r>
            <a:r>
              <a:rPr lang="en-ID" dirty="0" err="1"/>
              <a:t>simbolis</a:t>
            </a:r>
            <a:r>
              <a:rPr lang="en-ID" dirty="0"/>
              <a:t> — </a:t>
            </a:r>
            <a:r>
              <a:rPr lang="en-ID" dirty="0" err="1"/>
              <a:t>seluruh</a:t>
            </a:r>
            <a:r>
              <a:rPr lang="en-ID" dirty="0"/>
              <a:t> </a:t>
            </a:r>
            <a:r>
              <a:rPr lang="en-ID" dirty="0" err="1"/>
              <a:t>ciptaan</a:t>
            </a:r>
            <a:r>
              <a:rPr lang="en-ID" dirty="0"/>
              <a:t> </a:t>
            </a:r>
            <a:r>
              <a:rPr lang="en-ID" dirty="0" err="1"/>
              <a:t>digambarkan</a:t>
            </a:r>
            <a:r>
              <a:rPr lang="en-ID" dirty="0"/>
              <a:t> “</a:t>
            </a:r>
            <a:r>
              <a:rPr lang="en-ID" dirty="0" err="1"/>
              <a:t>takut</a:t>
            </a:r>
            <a:r>
              <a:rPr lang="en-ID" dirty="0"/>
              <a:t> dan </a:t>
            </a:r>
            <a:r>
              <a:rPr lang="en-ID" dirty="0" err="1"/>
              <a:t>taat</a:t>
            </a:r>
            <a:r>
              <a:rPr lang="en-ID" dirty="0"/>
              <a:t>” </a:t>
            </a:r>
            <a:r>
              <a:rPr lang="en-ID" dirty="0" err="1"/>
              <a:t>kepada</a:t>
            </a:r>
            <a:r>
              <a:rPr lang="en-ID" dirty="0"/>
              <a:t> Tuhan Israel.</a:t>
            </a:r>
          </a:p>
          <a:p>
            <a:r>
              <a:rPr lang="en-ID" b="1" dirty="0"/>
              <a:t>💡 </a:t>
            </a:r>
            <a:r>
              <a:rPr lang="en-ID" b="1" dirty="0" err="1"/>
              <a:t>Analisis</a:t>
            </a:r>
            <a:r>
              <a:rPr lang="en-ID" b="1" dirty="0"/>
              <a:t> Teks</a:t>
            </a:r>
          </a:p>
          <a:p>
            <a:r>
              <a:rPr lang="en-ID" b="1" dirty="0"/>
              <a:t>“Laut </a:t>
            </a:r>
            <a:r>
              <a:rPr lang="en-ID" b="1" dirty="0" err="1"/>
              <a:t>melihatnya</a:t>
            </a:r>
            <a:r>
              <a:rPr lang="en-ID" b="1" dirty="0"/>
              <a:t>, </a:t>
            </a:r>
            <a:r>
              <a:rPr lang="en-ID" b="1" dirty="0" err="1"/>
              <a:t>lalu</a:t>
            </a:r>
            <a:r>
              <a:rPr lang="en-ID" b="1" dirty="0"/>
              <a:t> </a:t>
            </a:r>
            <a:r>
              <a:rPr lang="en-ID" b="1" dirty="0" err="1"/>
              <a:t>melarikan</a:t>
            </a:r>
            <a:r>
              <a:rPr lang="en-ID" b="1" dirty="0"/>
              <a:t> </a:t>
            </a:r>
            <a:r>
              <a:rPr lang="en-ID" b="1" dirty="0" err="1"/>
              <a:t>diri</a:t>
            </a:r>
            <a:r>
              <a:rPr lang="en-ID" b="1" dirty="0"/>
              <a:t>”</a:t>
            </a:r>
            <a:br>
              <a:rPr lang="en-ID" dirty="0"/>
            </a:br>
            <a:r>
              <a:rPr lang="en-ID" dirty="0"/>
              <a:t>“Laut” di </a:t>
            </a:r>
            <a:r>
              <a:rPr lang="en-ID" dirty="0" err="1"/>
              <a:t>sini</a:t>
            </a:r>
            <a:r>
              <a:rPr lang="en-ID" dirty="0"/>
              <a:t> </a:t>
            </a:r>
            <a:r>
              <a:rPr lang="en-ID" dirty="0" err="1"/>
              <a:t>menunjuk</a:t>
            </a:r>
            <a:r>
              <a:rPr lang="en-ID" dirty="0"/>
              <a:t> pada Laut </a:t>
            </a:r>
            <a:r>
              <a:rPr lang="en-ID" dirty="0" err="1"/>
              <a:t>Teberau</a:t>
            </a:r>
            <a:r>
              <a:rPr lang="en-ID" dirty="0"/>
              <a:t> (Kel. 14). “</a:t>
            </a:r>
            <a:r>
              <a:rPr lang="en-ID" dirty="0" err="1"/>
              <a:t>Melarikan</a:t>
            </a:r>
            <a:r>
              <a:rPr lang="en-ID" dirty="0"/>
              <a:t> </a:t>
            </a:r>
            <a:r>
              <a:rPr lang="en-ID" dirty="0" err="1"/>
              <a:t>diri</a:t>
            </a:r>
            <a:r>
              <a:rPr lang="en-ID" dirty="0"/>
              <a:t>” (</a:t>
            </a:r>
            <a:r>
              <a:rPr lang="he-IL" dirty="0"/>
              <a:t>נָסַס </a:t>
            </a:r>
            <a:r>
              <a:rPr lang="en-ID" i="1" dirty="0" err="1"/>
              <a:t>nāsas</a:t>
            </a:r>
            <a:r>
              <a:rPr lang="en-ID" dirty="0"/>
              <a:t>) </a:t>
            </a:r>
            <a:r>
              <a:rPr lang="en-ID" dirty="0" err="1"/>
              <a:t>menggambarkan</a:t>
            </a:r>
            <a:r>
              <a:rPr lang="en-ID" dirty="0"/>
              <a:t> </a:t>
            </a:r>
            <a:r>
              <a:rPr lang="en-ID" dirty="0" err="1"/>
              <a:t>ketakutan</a:t>
            </a:r>
            <a:r>
              <a:rPr lang="en-ID" dirty="0"/>
              <a:t> </a:t>
            </a:r>
            <a:r>
              <a:rPr lang="en-ID" dirty="0" err="1"/>
              <a:t>makhluk</a:t>
            </a:r>
            <a:r>
              <a:rPr lang="en-ID" dirty="0"/>
              <a:t> </a:t>
            </a:r>
            <a:r>
              <a:rPr lang="en-ID" dirty="0" err="1"/>
              <a:t>ciptaan</a:t>
            </a:r>
            <a:r>
              <a:rPr lang="en-ID" dirty="0"/>
              <a:t> </a:t>
            </a:r>
            <a:r>
              <a:rPr lang="en-ID" dirty="0" err="1"/>
              <a:t>terhadap</a:t>
            </a:r>
            <a:r>
              <a:rPr lang="en-ID" dirty="0"/>
              <a:t> </a:t>
            </a:r>
            <a:r>
              <a:rPr lang="en-ID" dirty="0" err="1"/>
              <a:t>kehadiran</a:t>
            </a:r>
            <a:r>
              <a:rPr lang="en-ID" dirty="0"/>
              <a:t> Allah. Alam </a:t>
            </a:r>
            <a:r>
              <a:rPr lang="en-ID" dirty="0" err="1"/>
              <a:t>tunduk</a:t>
            </a:r>
            <a:r>
              <a:rPr lang="en-ID" dirty="0"/>
              <a:t> </a:t>
            </a:r>
            <a:r>
              <a:rPr lang="en-ID" dirty="0" err="1"/>
              <a:t>bukan</a:t>
            </a:r>
            <a:r>
              <a:rPr lang="en-ID" dirty="0"/>
              <a:t> </a:t>
            </a:r>
            <a:r>
              <a:rPr lang="en-ID" dirty="0" err="1"/>
              <a:t>karena</a:t>
            </a:r>
            <a:r>
              <a:rPr lang="en-ID" dirty="0"/>
              <a:t> </a:t>
            </a:r>
            <a:r>
              <a:rPr lang="en-ID" dirty="0" err="1"/>
              <a:t>kekuatan</a:t>
            </a:r>
            <a:r>
              <a:rPr lang="en-ID" dirty="0"/>
              <a:t> Israel, </a:t>
            </a:r>
            <a:r>
              <a:rPr lang="en-ID" dirty="0" err="1"/>
              <a:t>tetapi</a:t>
            </a:r>
            <a:r>
              <a:rPr lang="en-ID" dirty="0"/>
              <a:t> </a:t>
            </a:r>
            <a:r>
              <a:rPr lang="en-ID" dirty="0" err="1"/>
              <a:t>karena</a:t>
            </a:r>
            <a:r>
              <a:rPr lang="en-ID" dirty="0"/>
              <a:t> </a:t>
            </a:r>
            <a:r>
              <a:rPr lang="en-ID" b="1" dirty="0" err="1"/>
              <a:t>kehadiran</a:t>
            </a:r>
            <a:r>
              <a:rPr lang="en-ID" b="1" dirty="0"/>
              <a:t> </a:t>
            </a:r>
            <a:r>
              <a:rPr lang="en-ID" b="1" dirty="0" err="1"/>
              <a:t>ilahi</a:t>
            </a:r>
            <a:r>
              <a:rPr lang="en-ID" dirty="0"/>
              <a:t>.</a:t>
            </a:r>
          </a:p>
          <a:p>
            <a:r>
              <a:rPr lang="en-ID" b="1" dirty="0"/>
              <a:t>“Sungai Yordan </a:t>
            </a:r>
            <a:r>
              <a:rPr lang="en-ID" b="1" dirty="0" err="1"/>
              <a:t>berbalik</a:t>
            </a:r>
            <a:r>
              <a:rPr lang="en-ID" b="1" dirty="0"/>
              <a:t> </a:t>
            </a:r>
            <a:r>
              <a:rPr lang="en-ID" b="1" dirty="0" err="1"/>
              <a:t>ke</a:t>
            </a:r>
            <a:r>
              <a:rPr lang="en-ID" b="1" dirty="0"/>
              <a:t> </a:t>
            </a:r>
            <a:r>
              <a:rPr lang="en-ID" b="1" dirty="0" err="1"/>
              <a:t>hulu</a:t>
            </a:r>
            <a:r>
              <a:rPr lang="en-ID" b="1" dirty="0"/>
              <a:t>”</a:t>
            </a:r>
            <a:br>
              <a:rPr lang="en-ID" dirty="0"/>
            </a:br>
            <a:r>
              <a:rPr lang="en-ID" dirty="0" err="1"/>
              <a:t>Mengacu</a:t>
            </a:r>
            <a:r>
              <a:rPr lang="en-ID" dirty="0"/>
              <a:t> </a:t>
            </a:r>
            <a:r>
              <a:rPr lang="en-ID" dirty="0" err="1"/>
              <a:t>langsung</a:t>
            </a:r>
            <a:r>
              <a:rPr lang="en-ID" dirty="0"/>
              <a:t> pada </a:t>
            </a:r>
            <a:r>
              <a:rPr lang="en-ID" dirty="0" err="1"/>
              <a:t>mukjizat</a:t>
            </a:r>
            <a:r>
              <a:rPr lang="en-ID" dirty="0"/>
              <a:t> </a:t>
            </a:r>
            <a:r>
              <a:rPr lang="en-ID" dirty="0" err="1"/>
              <a:t>penyeberangan</a:t>
            </a:r>
            <a:r>
              <a:rPr lang="en-ID" dirty="0"/>
              <a:t> Yordan (Yos. 3:13–17). Kata “</a:t>
            </a:r>
            <a:r>
              <a:rPr lang="en-ID" dirty="0" err="1"/>
              <a:t>berbalik</a:t>
            </a:r>
            <a:r>
              <a:rPr lang="en-ID" dirty="0"/>
              <a:t>” (</a:t>
            </a:r>
            <a:r>
              <a:rPr lang="en-ID" i="1" dirty="0" err="1"/>
              <a:t>yissōb</a:t>
            </a:r>
            <a:r>
              <a:rPr lang="en-ID" i="1" dirty="0"/>
              <a:t> </a:t>
            </a:r>
            <a:r>
              <a:rPr lang="en-ID" i="1" dirty="0" err="1"/>
              <a:t>le’āḥōr</a:t>
            </a:r>
            <a:r>
              <a:rPr lang="en-ID" dirty="0"/>
              <a:t>) </a:t>
            </a:r>
            <a:r>
              <a:rPr lang="en-ID" dirty="0" err="1"/>
              <a:t>secara</a:t>
            </a:r>
            <a:r>
              <a:rPr lang="en-ID" dirty="0"/>
              <a:t> </a:t>
            </a:r>
            <a:r>
              <a:rPr lang="en-ID" dirty="0" err="1"/>
              <a:t>harfiah</a:t>
            </a:r>
            <a:r>
              <a:rPr lang="en-ID" dirty="0"/>
              <a:t> </a:t>
            </a:r>
            <a:r>
              <a:rPr lang="en-ID" dirty="0" err="1"/>
              <a:t>berarti</a:t>
            </a:r>
            <a:r>
              <a:rPr lang="en-ID" dirty="0"/>
              <a:t> “</a:t>
            </a:r>
            <a:r>
              <a:rPr lang="en-ID" dirty="0" err="1"/>
              <a:t>mundur</a:t>
            </a:r>
            <a:r>
              <a:rPr lang="en-ID" dirty="0"/>
              <a:t> </a:t>
            </a:r>
            <a:r>
              <a:rPr lang="en-ID" dirty="0" err="1"/>
              <a:t>ke</a:t>
            </a:r>
            <a:r>
              <a:rPr lang="en-ID" dirty="0"/>
              <a:t> </a:t>
            </a:r>
            <a:r>
              <a:rPr lang="en-ID" dirty="0" err="1"/>
              <a:t>belakang</a:t>
            </a:r>
            <a:r>
              <a:rPr lang="en-ID" dirty="0"/>
              <a:t>,” </a:t>
            </a:r>
            <a:r>
              <a:rPr lang="en-ID" dirty="0" err="1"/>
              <a:t>menekankan</a:t>
            </a:r>
            <a:r>
              <a:rPr lang="en-ID" dirty="0"/>
              <a:t> </a:t>
            </a:r>
            <a:r>
              <a:rPr lang="en-ID" b="1" dirty="0" err="1"/>
              <a:t>ketundukan</a:t>
            </a:r>
            <a:r>
              <a:rPr lang="en-ID" b="1" dirty="0"/>
              <a:t> Yordan </a:t>
            </a:r>
            <a:r>
              <a:rPr lang="en-ID" b="1" dirty="0" err="1"/>
              <a:t>terhadap</a:t>
            </a:r>
            <a:r>
              <a:rPr lang="en-ID" b="1" dirty="0"/>
              <a:t> </a:t>
            </a:r>
            <a:r>
              <a:rPr lang="en-ID" b="1" dirty="0" err="1"/>
              <a:t>perintah</a:t>
            </a:r>
            <a:r>
              <a:rPr lang="en-ID" b="1" dirty="0"/>
              <a:t> Allah</a:t>
            </a:r>
            <a:r>
              <a:rPr lang="en-ID" dirty="0"/>
              <a:t>.</a:t>
            </a:r>
          </a:p>
          <a:p>
            <a:r>
              <a:rPr lang="en-ID" dirty="0"/>
              <a:t>👉 </a:t>
            </a:r>
            <a:r>
              <a:rPr lang="en-ID" dirty="0" err="1"/>
              <a:t>Pemazmur</a:t>
            </a:r>
            <a:r>
              <a:rPr lang="en-ID" dirty="0"/>
              <a:t> </a:t>
            </a:r>
            <a:r>
              <a:rPr lang="en-ID" dirty="0" err="1"/>
              <a:t>menggabungkan</a:t>
            </a:r>
            <a:r>
              <a:rPr lang="en-ID" dirty="0"/>
              <a:t> dua </a:t>
            </a:r>
            <a:r>
              <a:rPr lang="en-ID" dirty="0" err="1"/>
              <a:t>peristiwa</a:t>
            </a:r>
            <a:r>
              <a:rPr lang="en-ID" dirty="0"/>
              <a:t> </a:t>
            </a:r>
            <a:r>
              <a:rPr lang="en-ID" dirty="0" err="1"/>
              <a:t>besar</a:t>
            </a:r>
            <a:r>
              <a:rPr lang="en-ID" dirty="0"/>
              <a:t> — Laut </a:t>
            </a:r>
            <a:r>
              <a:rPr lang="en-ID" dirty="0" err="1"/>
              <a:t>Teberau</a:t>
            </a:r>
            <a:r>
              <a:rPr lang="en-ID" dirty="0"/>
              <a:t> dan Yordan — </a:t>
            </a:r>
            <a:r>
              <a:rPr lang="en-ID" dirty="0" err="1"/>
              <a:t>sebagai</a:t>
            </a:r>
            <a:r>
              <a:rPr lang="en-ID" dirty="0"/>
              <a:t> dua “</a:t>
            </a:r>
            <a:r>
              <a:rPr lang="en-ID" dirty="0" err="1"/>
              <a:t>pintu</a:t>
            </a:r>
            <a:r>
              <a:rPr lang="en-ID" dirty="0"/>
              <a:t> </a:t>
            </a:r>
            <a:r>
              <a:rPr lang="en-ID" dirty="0" err="1"/>
              <a:t>gerbang</a:t>
            </a:r>
            <a:r>
              <a:rPr lang="en-ID" dirty="0"/>
              <a:t>” </a:t>
            </a:r>
            <a:r>
              <a:rPr lang="en-ID" dirty="0" err="1"/>
              <a:t>menuju</a:t>
            </a:r>
            <a:r>
              <a:rPr lang="en-ID" dirty="0"/>
              <a:t> </a:t>
            </a:r>
            <a:r>
              <a:rPr lang="en-ID" dirty="0" err="1"/>
              <a:t>kebebasan</a:t>
            </a:r>
            <a:r>
              <a:rPr lang="en-ID" dirty="0"/>
              <a:t> dan </a:t>
            </a:r>
            <a:r>
              <a:rPr lang="en-ID" dirty="0" err="1"/>
              <a:t>warisan</a:t>
            </a:r>
            <a:r>
              <a:rPr lang="en-ID" dirty="0"/>
              <a:t> </a:t>
            </a:r>
            <a:r>
              <a:rPr lang="en-ID" dirty="0" err="1"/>
              <a:t>janji</a:t>
            </a:r>
            <a:r>
              <a:rPr lang="en-ID" dirty="0"/>
              <a:t> Tuhan.</a:t>
            </a:r>
          </a:p>
          <a:p>
            <a:r>
              <a:rPr lang="en-ID" b="1" dirty="0"/>
              <a:t>🧩 </a:t>
            </a:r>
            <a:r>
              <a:rPr lang="en-ID" b="1" dirty="0" err="1"/>
              <a:t>Makna</a:t>
            </a:r>
            <a:r>
              <a:rPr lang="en-ID" b="1" dirty="0"/>
              <a:t> </a:t>
            </a:r>
            <a:r>
              <a:rPr lang="en-ID" b="1" dirty="0" err="1"/>
              <a:t>Teologis</a:t>
            </a:r>
            <a:endParaRPr lang="en-ID" b="1" dirty="0"/>
          </a:p>
          <a:p>
            <a:r>
              <a:rPr lang="en-ID" b="1" dirty="0" err="1"/>
              <a:t>Seluruh</a:t>
            </a:r>
            <a:r>
              <a:rPr lang="en-ID" b="1" dirty="0"/>
              <a:t> </a:t>
            </a:r>
            <a:r>
              <a:rPr lang="en-ID" b="1" dirty="0" err="1"/>
              <a:t>alam</a:t>
            </a:r>
            <a:r>
              <a:rPr lang="en-ID" b="1" dirty="0"/>
              <a:t> </a:t>
            </a:r>
            <a:r>
              <a:rPr lang="en-ID" b="1" dirty="0" err="1"/>
              <a:t>tunduk</a:t>
            </a:r>
            <a:r>
              <a:rPr lang="en-ID" b="1" dirty="0"/>
              <a:t> </a:t>
            </a:r>
            <a:r>
              <a:rPr lang="en-ID" b="1" dirty="0" err="1"/>
              <a:t>kepada</a:t>
            </a:r>
            <a:r>
              <a:rPr lang="en-ID" b="1" dirty="0"/>
              <a:t> Allah</a:t>
            </a:r>
            <a:r>
              <a:rPr lang="en-ID" dirty="0"/>
              <a:t> — </a:t>
            </a:r>
            <a:r>
              <a:rPr lang="en-ID" dirty="0" err="1"/>
              <a:t>ciptaan</a:t>
            </a:r>
            <a:r>
              <a:rPr lang="en-ID" dirty="0"/>
              <a:t> </a:t>
            </a:r>
            <a:r>
              <a:rPr lang="en-ID" dirty="0" err="1"/>
              <a:t>bukan</a:t>
            </a:r>
            <a:r>
              <a:rPr lang="en-ID" dirty="0"/>
              <a:t> </a:t>
            </a:r>
            <a:r>
              <a:rPr lang="en-ID" dirty="0" err="1"/>
              <a:t>hanya</a:t>
            </a:r>
            <a:r>
              <a:rPr lang="en-ID" dirty="0"/>
              <a:t> </a:t>
            </a:r>
            <a:r>
              <a:rPr lang="en-ID" dirty="0" err="1"/>
              <a:t>latar</a:t>
            </a:r>
            <a:r>
              <a:rPr lang="en-ID" dirty="0"/>
              <a:t> </a:t>
            </a:r>
            <a:r>
              <a:rPr lang="en-ID" dirty="0" err="1"/>
              <a:t>belakang</a:t>
            </a:r>
            <a:r>
              <a:rPr lang="en-ID" dirty="0"/>
              <a:t>, </a:t>
            </a:r>
            <a:r>
              <a:rPr lang="en-ID" dirty="0" err="1"/>
              <a:t>tetapi</a:t>
            </a:r>
            <a:r>
              <a:rPr lang="en-ID" dirty="0"/>
              <a:t> </a:t>
            </a:r>
            <a:r>
              <a:rPr lang="en-ID" dirty="0" err="1"/>
              <a:t>peserta</a:t>
            </a:r>
            <a:r>
              <a:rPr lang="en-ID" dirty="0"/>
              <a:t> </a:t>
            </a:r>
            <a:r>
              <a:rPr lang="en-ID" dirty="0" err="1"/>
              <a:t>aktif</a:t>
            </a:r>
            <a:r>
              <a:rPr lang="en-ID" dirty="0"/>
              <a:t> </a:t>
            </a:r>
            <a:r>
              <a:rPr lang="en-ID" dirty="0" err="1"/>
              <a:t>dalam</a:t>
            </a:r>
            <a:r>
              <a:rPr lang="en-ID" dirty="0"/>
              <a:t> </a:t>
            </a:r>
            <a:r>
              <a:rPr lang="en-ID" dirty="0" err="1"/>
              <a:t>rencana</a:t>
            </a:r>
            <a:r>
              <a:rPr lang="en-ID" dirty="0"/>
              <a:t> </a:t>
            </a:r>
            <a:r>
              <a:rPr lang="en-ID" dirty="0" err="1"/>
              <a:t>penebusan</a:t>
            </a:r>
            <a:r>
              <a:rPr lang="en-ID" dirty="0"/>
              <a:t>.</a:t>
            </a:r>
          </a:p>
          <a:p>
            <a:r>
              <a:rPr lang="en-ID" b="1" dirty="0"/>
              <a:t>Karya </a:t>
            </a:r>
            <a:r>
              <a:rPr lang="en-ID" b="1" dirty="0" err="1"/>
              <a:t>penyelamatan</a:t>
            </a:r>
            <a:r>
              <a:rPr lang="en-ID" b="1" dirty="0"/>
              <a:t> Allah </a:t>
            </a:r>
            <a:r>
              <a:rPr lang="en-ID" b="1" dirty="0" err="1"/>
              <a:t>adalah</a:t>
            </a:r>
            <a:r>
              <a:rPr lang="en-ID" b="1" dirty="0"/>
              <a:t> universal dan </a:t>
            </a:r>
            <a:r>
              <a:rPr lang="en-ID" b="1" dirty="0" err="1"/>
              <a:t>kosmis</a:t>
            </a:r>
            <a:r>
              <a:rPr lang="en-ID" dirty="0"/>
              <a:t>, </a:t>
            </a:r>
            <a:r>
              <a:rPr lang="en-ID" dirty="0" err="1"/>
              <a:t>bukan</a:t>
            </a:r>
            <a:r>
              <a:rPr lang="en-ID" dirty="0"/>
              <a:t> </a:t>
            </a:r>
            <a:r>
              <a:rPr lang="en-ID" dirty="0" err="1"/>
              <a:t>hanya</a:t>
            </a:r>
            <a:r>
              <a:rPr lang="en-ID" dirty="0"/>
              <a:t> </a:t>
            </a:r>
            <a:r>
              <a:rPr lang="en-ID" dirty="0" err="1"/>
              <a:t>bagi</a:t>
            </a:r>
            <a:r>
              <a:rPr lang="en-ID" dirty="0"/>
              <a:t> Israel.</a:t>
            </a:r>
          </a:p>
          <a:p>
            <a:r>
              <a:rPr lang="en-ID" b="1" dirty="0" err="1"/>
              <a:t>Ketakutan</a:t>
            </a:r>
            <a:r>
              <a:rPr lang="en-ID" b="1" dirty="0"/>
              <a:t> </a:t>
            </a:r>
            <a:r>
              <a:rPr lang="en-ID" b="1" dirty="0" err="1"/>
              <a:t>alam</a:t>
            </a:r>
            <a:r>
              <a:rPr lang="en-ID" b="1" dirty="0"/>
              <a:t> </a:t>
            </a:r>
            <a:r>
              <a:rPr lang="en-ID" b="1" dirty="0" err="1"/>
              <a:t>terhadap</a:t>
            </a:r>
            <a:r>
              <a:rPr lang="en-ID" b="1" dirty="0"/>
              <a:t> Tuhan</a:t>
            </a:r>
            <a:r>
              <a:rPr lang="en-ID" dirty="0"/>
              <a:t> </a:t>
            </a:r>
            <a:r>
              <a:rPr lang="en-ID" dirty="0" err="1"/>
              <a:t>menunjukkan</a:t>
            </a:r>
            <a:r>
              <a:rPr lang="en-ID" dirty="0"/>
              <a:t> </a:t>
            </a:r>
            <a:r>
              <a:rPr lang="en-ID" dirty="0" err="1"/>
              <a:t>keagungan</a:t>
            </a:r>
            <a:r>
              <a:rPr lang="en-ID" dirty="0"/>
              <a:t> </a:t>
            </a:r>
            <a:r>
              <a:rPr lang="en-ID" dirty="0" err="1"/>
              <a:t>kekudusan</a:t>
            </a:r>
            <a:r>
              <a:rPr lang="en-ID" dirty="0"/>
              <a:t>-Nya (</a:t>
            </a:r>
            <a:r>
              <a:rPr lang="en-ID" dirty="0" err="1"/>
              <a:t>bandingkan</a:t>
            </a:r>
            <a:r>
              <a:rPr lang="en-ID" dirty="0"/>
              <a:t> </a:t>
            </a:r>
            <a:r>
              <a:rPr lang="en-ID" dirty="0" err="1"/>
              <a:t>dengan</a:t>
            </a:r>
            <a:r>
              <a:rPr lang="en-ID" dirty="0"/>
              <a:t> Habakuk 3:10).</a:t>
            </a:r>
          </a:p>
          <a:p>
            <a:r>
              <a:rPr lang="en-ID" dirty="0" err="1"/>
              <a:t>Mazmur</a:t>
            </a:r>
            <a:r>
              <a:rPr lang="en-ID" dirty="0"/>
              <a:t> </a:t>
            </a:r>
            <a:r>
              <a:rPr lang="en-ID" dirty="0" err="1"/>
              <a:t>ini</a:t>
            </a:r>
            <a:r>
              <a:rPr lang="en-ID" dirty="0"/>
              <a:t> </a:t>
            </a:r>
            <a:r>
              <a:rPr lang="en-ID" dirty="0" err="1"/>
              <a:t>membangun</a:t>
            </a:r>
            <a:r>
              <a:rPr lang="en-ID" dirty="0"/>
              <a:t> </a:t>
            </a:r>
            <a:r>
              <a:rPr lang="en-ID" dirty="0" err="1"/>
              <a:t>teologi</a:t>
            </a:r>
            <a:r>
              <a:rPr lang="en-ID" dirty="0"/>
              <a:t> </a:t>
            </a:r>
            <a:r>
              <a:rPr lang="en-ID" b="1" dirty="0" err="1"/>
              <a:t>kehadiran</a:t>
            </a:r>
            <a:r>
              <a:rPr lang="en-ID" b="1" dirty="0"/>
              <a:t> Allah yang </a:t>
            </a:r>
            <a:r>
              <a:rPr lang="en-ID" b="1" dirty="0" err="1"/>
              <a:t>aktif</a:t>
            </a:r>
            <a:r>
              <a:rPr lang="en-ID" dirty="0"/>
              <a:t>, </a:t>
            </a:r>
            <a:r>
              <a:rPr lang="en-ID" dirty="0" err="1"/>
              <a:t>bukan</a:t>
            </a:r>
            <a:r>
              <a:rPr lang="en-ID" dirty="0"/>
              <a:t> </a:t>
            </a:r>
            <a:r>
              <a:rPr lang="en-ID" dirty="0" err="1"/>
              <a:t>dewa</a:t>
            </a:r>
            <a:r>
              <a:rPr lang="en-ID" dirty="0"/>
              <a:t> yang </a:t>
            </a:r>
            <a:r>
              <a:rPr lang="en-ID" dirty="0" err="1"/>
              <a:t>jauh</a:t>
            </a:r>
            <a:r>
              <a:rPr lang="en-ID" dirty="0"/>
              <a:t>; </a:t>
            </a:r>
            <a:r>
              <a:rPr lang="en-ID" dirty="0" err="1"/>
              <a:t>Ia</a:t>
            </a:r>
            <a:r>
              <a:rPr lang="en-ID" dirty="0"/>
              <a:t> </a:t>
            </a:r>
            <a:r>
              <a:rPr lang="en-ID" dirty="0" err="1"/>
              <a:t>memimpin</a:t>
            </a:r>
            <a:r>
              <a:rPr lang="en-ID" dirty="0"/>
              <a:t>, </a:t>
            </a:r>
            <a:r>
              <a:rPr lang="en-ID" dirty="0" err="1"/>
              <a:t>menuntun</a:t>
            </a:r>
            <a:r>
              <a:rPr lang="en-ID" dirty="0"/>
              <a:t>, dan </a:t>
            </a:r>
            <a:r>
              <a:rPr lang="en-ID" dirty="0" err="1"/>
              <a:t>bekerja</a:t>
            </a:r>
            <a:r>
              <a:rPr lang="en-ID" dirty="0"/>
              <a:t> </a:t>
            </a:r>
            <a:r>
              <a:rPr lang="en-ID" dirty="0" err="1"/>
              <a:t>nyata</a:t>
            </a:r>
            <a:r>
              <a:rPr lang="en-ID" dirty="0"/>
              <a:t> </a:t>
            </a:r>
            <a:r>
              <a:rPr lang="en-ID" dirty="0" err="1"/>
              <a:t>dalam</a:t>
            </a:r>
            <a:r>
              <a:rPr lang="en-ID" dirty="0"/>
              <a:t> </a:t>
            </a:r>
            <a:r>
              <a:rPr lang="en-ID" dirty="0" err="1"/>
              <a:t>sejarah</a:t>
            </a:r>
            <a:r>
              <a:rPr lang="en-ID" dirty="0"/>
              <a:t> </a:t>
            </a:r>
            <a:r>
              <a:rPr lang="en-ID" dirty="0" err="1"/>
              <a:t>umat</a:t>
            </a:r>
            <a:r>
              <a:rPr lang="en-ID" dirty="0"/>
              <a:t>-Nya.</a:t>
            </a:r>
          </a:p>
          <a:p>
            <a:br>
              <a:rPr lang="en-ID" dirty="0"/>
            </a:br>
            <a:endParaRPr lang="en-ID" dirty="0"/>
          </a:p>
          <a:p>
            <a:r>
              <a:rPr lang="en-ID" b="1" dirty="0"/>
              <a:t>🔔 Kesimpulan </a:t>
            </a:r>
            <a:r>
              <a:rPr lang="en-ID" b="1" dirty="0" err="1"/>
              <a:t>Teologis</a:t>
            </a:r>
            <a:r>
              <a:rPr lang="en-ID" b="1" dirty="0"/>
              <a:t> Bersama</a:t>
            </a:r>
          </a:p>
          <a:p>
            <a:r>
              <a:rPr lang="en-ID" dirty="0"/>
              <a:t>Baik </a:t>
            </a:r>
            <a:r>
              <a:rPr lang="en-ID" dirty="0" err="1"/>
              <a:t>Mazmur</a:t>
            </a:r>
            <a:r>
              <a:rPr lang="en-ID" dirty="0"/>
              <a:t> 66:6 </a:t>
            </a:r>
            <a:r>
              <a:rPr lang="en-ID" dirty="0" err="1"/>
              <a:t>maupun</a:t>
            </a:r>
            <a:r>
              <a:rPr lang="en-ID" dirty="0"/>
              <a:t> 114:3:</a:t>
            </a:r>
          </a:p>
          <a:p>
            <a:r>
              <a:rPr lang="en-ID" dirty="0" err="1"/>
              <a:t>Menunjukkan</a:t>
            </a:r>
            <a:r>
              <a:rPr lang="en-ID" dirty="0"/>
              <a:t> </a:t>
            </a:r>
            <a:r>
              <a:rPr lang="en-ID" b="1" dirty="0" err="1"/>
              <a:t>ingatan</a:t>
            </a:r>
            <a:r>
              <a:rPr lang="en-ID" b="1" dirty="0"/>
              <a:t> </a:t>
            </a:r>
            <a:r>
              <a:rPr lang="en-ID" b="1" dirty="0" err="1"/>
              <a:t>kolektif</a:t>
            </a:r>
            <a:r>
              <a:rPr lang="en-ID" b="1" dirty="0"/>
              <a:t> Israel </a:t>
            </a:r>
            <a:r>
              <a:rPr lang="en-ID" b="1" dirty="0" err="1"/>
              <a:t>akan</a:t>
            </a:r>
            <a:r>
              <a:rPr lang="en-ID" b="1" dirty="0"/>
              <a:t> </a:t>
            </a:r>
            <a:r>
              <a:rPr lang="en-ID" b="1" dirty="0" err="1"/>
              <a:t>penyelamatan</a:t>
            </a:r>
            <a:r>
              <a:rPr lang="en-ID" b="1" dirty="0"/>
              <a:t> Allah</a:t>
            </a:r>
            <a:r>
              <a:rPr lang="en-ID" dirty="0"/>
              <a:t>, yang </a:t>
            </a:r>
            <a:r>
              <a:rPr lang="en-ID" dirty="0" err="1"/>
              <a:t>membentuk</a:t>
            </a:r>
            <a:r>
              <a:rPr lang="en-ID" dirty="0"/>
              <a:t> </a:t>
            </a:r>
            <a:r>
              <a:rPr lang="en-ID" dirty="0" err="1"/>
              <a:t>identitas</a:t>
            </a:r>
            <a:r>
              <a:rPr lang="en-ID" dirty="0"/>
              <a:t> </a:t>
            </a:r>
            <a:r>
              <a:rPr lang="en-ID" dirty="0" err="1"/>
              <a:t>iman</a:t>
            </a:r>
            <a:r>
              <a:rPr lang="en-ID" dirty="0"/>
              <a:t> </a:t>
            </a:r>
            <a:r>
              <a:rPr lang="en-ID" dirty="0" err="1"/>
              <a:t>mereka</a:t>
            </a:r>
            <a:r>
              <a:rPr lang="en-ID" dirty="0"/>
              <a:t>.</a:t>
            </a:r>
          </a:p>
          <a:p>
            <a:r>
              <a:rPr lang="en-ID" dirty="0" err="1"/>
              <a:t>Mengajarkan</a:t>
            </a:r>
            <a:r>
              <a:rPr lang="en-ID" dirty="0"/>
              <a:t> </a:t>
            </a:r>
            <a:r>
              <a:rPr lang="en-ID" dirty="0" err="1"/>
              <a:t>bahwa</a:t>
            </a:r>
            <a:r>
              <a:rPr lang="en-ID" dirty="0"/>
              <a:t> </a:t>
            </a:r>
            <a:r>
              <a:rPr lang="en-ID" b="1" dirty="0" err="1"/>
              <a:t>iman</a:t>
            </a:r>
            <a:r>
              <a:rPr lang="en-ID" b="1" dirty="0"/>
              <a:t> </a:t>
            </a:r>
            <a:r>
              <a:rPr lang="en-ID" b="1" dirty="0" err="1"/>
              <a:t>sejati</a:t>
            </a:r>
            <a:r>
              <a:rPr lang="en-ID" b="1" dirty="0"/>
              <a:t> </a:t>
            </a:r>
            <a:r>
              <a:rPr lang="en-ID" b="1" dirty="0" err="1"/>
              <a:t>tumbuh</a:t>
            </a:r>
            <a:r>
              <a:rPr lang="en-ID" b="1" dirty="0"/>
              <a:t> </a:t>
            </a:r>
            <a:r>
              <a:rPr lang="en-ID" b="1" dirty="0" err="1"/>
              <a:t>dari</a:t>
            </a:r>
            <a:r>
              <a:rPr lang="en-ID" b="1" dirty="0"/>
              <a:t> </a:t>
            </a:r>
            <a:r>
              <a:rPr lang="en-ID" b="1" dirty="0" err="1"/>
              <a:t>mengingat</a:t>
            </a:r>
            <a:r>
              <a:rPr lang="en-ID" dirty="0"/>
              <a:t> </a:t>
            </a:r>
            <a:r>
              <a:rPr lang="en-ID" dirty="0" err="1"/>
              <a:t>perbuatan-perbuatan</a:t>
            </a:r>
            <a:r>
              <a:rPr lang="en-ID" dirty="0"/>
              <a:t> Allah di masa </a:t>
            </a:r>
            <a:r>
              <a:rPr lang="en-ID" dirty="0" err="1"/>
              <a:t>lalu</a:t>
            </a:r>
            <a:r>
              <a:rPr lang="en-ID" dirty="0"/>
              <a:t>.</a:t>
            </a:r>
          </a:p>
          <a:p>
            <a:r>
              <a:rPr lang="en-ID" dirty="0" err="1"/>
              <a:t>Menunjukkan</a:t>
            </a:r>
            <a:r>
              <a:rPr lang="en-ID" dirty="0"/>
              <a:t> </a:t>
            </a:r>
            <a:r>
              <a:rPr lang="en-ID" b="1" dirty="0" err="1"/>
              <a:t>kontinuitas</a:t>
            </a:r>
            <a:r>
              <a:rPr lang="en-ID" b="1" dirty="0"/>
              <a:t> </a:t>
            </a:r>
            <a:r>
              <a:rPr lang="en-ID" b="1" dirty="0" err="1"/>
              <a:t>karya</a:t>
            </a:r>
            <a:r>
              <a:rPr lang="en-ID" b="1" dirty="0"/>
              <a:t> Allah</a:t>
            </a:r>
            <a:r>
              <a:rPr lang="en-ID" dirty="0"/>
              <a:t> — </a:t>
            </a:r>
            <a:r>
              <a:rPr lang="en-ID" dirty="0" err="1"/>
              <a:t>dari</a:t>
            </a:r>
            <a:r>
              <a:rPr lang="en-ID" dirty="0"/>
              <a:t> Mesir, Yordan, </a:t>
            </a:r>
            <a:r>
              <a:rPr lang="en-ID" dirty="0" err="1"/>
              <a:t>hingga</a:t>
            </a:r>
            <a:r>
              <a:rPr lang="en-ID" dirty="0"/>
              <a:t> masa </a:t>
            </a:r>
            <a:r>
              <a:rPr lang="en-ID" dirty="0" err="1"/>
              <a:t>kini</a:t>
            </a:r>
            <a:r>
              <a:rPr lang="en-ID" dirty="0"/>
              <a:t> — </a:t>
            </a:r>
            <a:r>
              <a:rPr lang="en-ID" dirty="0" err="1"/>
              <a:t>sebagai</a:t>
            </a:r>
            <a:r>
              <a:rPr lang="en-ID" dirty="0"/>
              <a:t> </a:t>
            </a:r>
            <a:r>
              <a:rPr lang="en-ID" dirty="0" err="1"/>
              <a:t>bukti</a:t>
            </a:r>
            <a:r>
              <a:rPr lang="en-ID" dirty="0"/>
              <a:t> </a:t>
            </a:r>
            <a:r>
              <a:rPr lang="en-ID" dirty="0" err="1"/>
              <a:t>Ia</a:t>
            </a:r>
            <a:r>
              <a:rPr lang="en-ID" dirty="0"/>
              <a:t> </a:t>
            </a:r>
            <a:r>
              <a:rPr lang="en-ID" dirty="0" err="1"/>
              <a:t>setia</a:t>
            </a:r>
            <a:r>
              <a:rPr lang="en-ID" dirty="0"/>
              <a:t> </a:t>
            </a:r>
            <a:r>
              <a:rPr lang="en-ID" dirty="0" err="1"/>
              <a:t>menepati</a:t>
            </a:r>
            <a:r>
              <a:rPr lang="en-ID" dirty="0"/>
              <a:t> </a:t>
            </a:r>
            <a:r>
              <a:rPr lang="en-ID" dirty="0" err="1"/>
              <a:t>janji</a:t>
            </a:r>
            <a:r>
              <a:rPr lang="en-ID"/>
              <a:t>.</a:t>
            </a:r>
          </a:p>
          <a:p>
            <a:endParaRPr lang="en-ID"/>
          </a:p>
        </p:txBody>
      </p:sp>
      <p:sp>
        <p:nvSpPr>
          <p:cNvPr id="4" name="Slide Number Placeholder 3"/>
          <p:cNvSpPr>
            <a:spLocks noGrp="1"/>
          </p:cNvSpPr>
          <p:nvPr>
            <p:ph type="sldNum" sz="quarter" idx="5"/>
          </p:nvPr>
        </p:nvSpPr>
        <p:spPr/>
        <p:txBody>
          <a:bodyPr/>
          <a:lstStyle/>
          <a:p>
            <a:fld id="{D951254A-0617-493E-B443-33B18904B6EA}" type="slidenum">
              <a:rPr lang="es-ES" smtClean="0"/>
              <a:t>11</a:t>
            </a:fld>
            <a:endParaRPr lang="es-ES"/>
          </a:p>
        </p:txBody>
      </p:sp>
    </p:spTree>
    <p:extLst>
      <p:ext uri="{BB962C8B-B14F-4D97-AF65-F5344CB8AC3E}">
        <p14:creationId xmlns:p14="http://schemas.microsoft.com/office/powerpoint/2010/main" val="295967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 1. </a:t>
            </a:r>
            <a:r>
              <a:rPr lang="en-ID" b="1" dirty="0" err="1"/>
              <a:t>Konteks</a:t>
            </a:r>
            <a:r>
              <a:rPr lang="en-ID" b="1" dirty="0"/>
              <a:t> </a:t>
            </a:r>
            <a:r>
              <a:rPr lang="en-ID" b="1" dirty="0" err="1"/>
              <a:t>Historis</a:t>
            </a:r>
            <a:r>
              <a:rPr lang="en-ID" b="1" dirty="0"/>
              <a:t> dan </a:t>
            </a:r>
            <a:r>
              <a:rPr lang="en-ID" b="1" dirty="0" err="1"/>
              <a:t>Naratif</a:t>
            </a:r>
            <a:endParaRPr lang="en-ID" b="1" dirty="0"/>
          </a:p>
          <a:p>
            <a:r>
              <a:rPr lang="en-ID" dirty="0"/>
              <a:t>Bagian </a:t>
            </a:r>
            <a:r>
              <a:rPr lang="en-ID" dirty="0" err="1"/>
              <a:t>ini</a:t>
            </a:r>
            <a:r>
              <a:rPr lang="en-ID" dirty="0"/>
              <a:t> </a:t>
            </a:r>
            <a:r>
              <a:rPr lang="en-ID" dirty="0" err="1"/>
              <a:t>merupakan</a:t>
            </a:r>
            <a:r>
              <a:rPr lang="en-ID" dirty="0"/>
              <a:t> </a:t>
            </a:r>
            <a:r>
              <a:rPr lang="en-ID" dirty="0" err="1"/>
              <a:t>kelanjutan</a:t>
            </a:r>
            <a:r>
              <a:rPr lang="en-ID" dirty="0"/>
              <a:t> </a:t>
            </a:r>
            <a:r>
              <a:rPr lang="en-ID" dirty="0" err="1"/>
              <a:t>dari</a:t>
            </a:r>
            <a:r>
              <a:rPr lang="en-ID" dirty="0"/>
              <a:t> </a:t>
            </a:r>
            <a:r>
              <a:rPr lang="en-ID" dirty="0" err="1"/>
              <a:t>kisah</a:t>
            </a:r>
            <a:r>
              <a:rPr lang="en-ID" dirty="0"/>
              <a:t> </a:t>
            </a:r>
            <a:r>
              <a:rPr lang="en-ID" b="1" dirty="0" err="1"/>
              <a:t>penyeberangan</a:t>
            </a:r>
            <a:r>
              <a:rPr lang="en-ID" b="1" dirty="0"/>
              <a:t> </a:t>
            </a:r>
            <a:r>
              <a:rPr lang="en-ID" b="1" dirty="0" err="1"/>
              <a:t>bangsa</a:t>
            </a:r>
            <a:r>
              <a:rPr lang="en-ID" b="1" dirty="0"/>
              <a:t> Israel </a:t>
            </a:r>
            <a:r>
              <a:rPr lang="en-ID" b="1" dirty="0" err="1"/>
              <a:t>melalui</a:t>
            </a:r>
            <a:r>
              <a:rPr lang="en-ID" b="1" dirty="0"/>
              <a:t> Sungai Yordan</a:t>
            </a:r>
            <a:r>
              <a:rPr lang="en-ID" dirty="0"/>
              <a:t> di </a:t>
            </a:r>
            <a:r>
              <a:rPr lang="en-ID" dirty="0" err="1"/>
              <a:t>bawah</a:t>
            </a:r>
            <a:r>
              <a:rPr lang="en-ID" dirty="0"/>
              <a:t> </a:t>
            </a:r>
            <a:r>
              <a:rPr lang="en-ID" dirty="0" err="1"/>
              <a:t>pimpinan</a:t>
            </a:r>
            <a:r>
              <a:rPr lang="en-ID" dirty="0"/>
              <a:t> </a:t>
            </a:r>
            <a:r>
              <a:rPr lang="en-ID" dirty="0" err="1"/>
              <a:t>Yosua</a:t>
            </a:r>
            <a:r>
              <a:rPr lang="en-ID" dirty="0"/>
              <a:t> (</a:t>
            </a:r>
            <a:r>
              <a:rPr lang="en-ID" dirty="0" err="1"/>
              <a:t>pasal</a:t>
            </a:r>
            <a:r>
              <a:rPr lang="en-ID" dirty="0"/>
              <a:t> 3–4).</a:t>
            </a:r>
            <a:br>
              <a:rPr lang="en-ID" dirty="0"/>
            </a:br>
            <a:r>
              <a:rPr lang="en-ID" dirty="0" err="1"/>
              <a:t>Setelah</a:t>
            </a:r>
            <a:r>
              <a:rPr lang="en-ID" dirty="0"/>
              <a:t> </a:t>
            </a:r>
            <a:r>
              <a:rPr lang="en-ID" dirty="0" err="1"/>
              <a:t>seluruh</a:t>
            </a:r>
            <a:r>
              <a:rPr lang="en-ID" dirty="0"/>
              <a:t> </a:t>
            </a:r>
            <a:r>
              <a:rPr lang="en-ID" dirty="0" err="1"/>
              <a:t>bangsa</a:t>
            </a:r>
            <a:r>
              <a:rPr lang="en-ID" dirty="0"/>
              <a:t> </a:t>
            </a:r>
            <a:r>
              <a:rPr lang="en-ID" dirty="0" err="1"/>
              <a:t>menyeberang</a:t>
            </a:r>
            <a:r>
              <a:rPr lang="en-ID" dirty="0"/>
              <a:t>, Tuhan </a:t>
            </a:r>
            <a:r>
              <a:rPr lang="en-ID" dirty="0" err="1"/>
              <a:t>memerintahkan</a:t>
            </a:r>
            <a:r>
              <a:rPr lang="en-ID" dirty="0"/>
              <a:t> agar </a:t>
            </a:r>
            <a:r>
              <a:rPr lang="en-ID" b="1" dirty="0"/>
              <a:t>dua </a:t>
            </a:r>
            <a:r>
              <a:rPr lang="en-ID" b="1" dirty="0" err="1"/>
              <a:t>belas</a:t>
            </a:r>
            <a:r>
              <a:rPr lang="en-ID" b="1" dirty="0"/>
              <a:t> batu </a:t>
            </a:r>
            <a:r>
              <a:rPr lang="en-ID" b="1" dirty="0" err="1"/>
              <a:t>diambil</a:t>
            </a:r>
            <a:r>
              <a:rPr lang="en-ID" b="1" dirty="0"/>
              <a:t> </a:t>
            </a:r>
            <a:r>
              <a:rPr lang="en-ID" b="1" dirty="0" err="1"/>
              <a:t>dari</a:t>
            </a:r>
            <a:r>
              <a:rPr lang="en-ID" b="1" dirty="0"/>
              <a:t> </a:t>
            </a:r>
            <a:r>
              <a:rPr lang="en-ID" b="1" dirty="0" err="1"/>
              <a:t>dasar</a:t>
            </a:r>
            <a:r>
              <a:rPr lang="en-ID" b="1" dirty="0"/>
              <a:t> </a:t>
            </a:r>
            <a:r>
              <a:rPr lang="en-ID" b="1" dirty="0" err="1"/>
              <a:t>sungai</a:t>
            </a:r>
            <a:r>
              <a:rPr lang="en-ID" dirty="0"/>
              <a:t> </a:t>
            </a:r>
            <a:r>
              <a:rPr lang="en-ID" dirty="0" err="1"/>
              <a:t>untuk</a:t>
            </a:r>
            <a:r>
              <a:rPr lang="en-ID" dirty="0"/>
              <a:t> </a:t>
            </a:r>
            <a:r>
              <a:rPr lang="en-ID" dirty="0" err="1"/>
              <a:t>dijadikan</a:t>
            </a:r>
            <a:r>
              <a:rPr lang="en-ID" dirty="0"/>
              <a:t> </a:t>
            </a:r>
            <a:r>
              <a:rPr lang="en-ID" i="1" dirty="0" err="1"/>
              <a:t>tanda</a:t>
            </a:r>
            <a:r>
              <a:rPr lang="en-ID" i="1" dirty="0"/>
              <a:t> </a:t>
            </a:r>
            <a:r>
              <a:rPr lang="en-ID" i="1" dirty="0" err="1"/>
              <a:t>peringatan</a:t>
            </a:r>
            <a:r>
              <a:rPr lang="en-ID" dirty="0"/>
              <a:t> di Gilgal (Yos. 4:1–9, 20).</a:t>
            </a:r>
          </a:p>
          <a:p>
            <a:r>
              <a:rPr lang="en-ID" dirty="0"/>
              <a:t>Tujuan </a:t>
            </a:r>
            <a:r>
              <a:rPr lang="en-ID" dirty="0" err="1"/>
              <a:t>dari</a:t>
            </a:r>
            <a:r>
              <a:rPr lang="en-ID" dirty="0"/>
              <a:t> batu-batu </a:t>
            </a:r>
            <a:r>
              <a:rPr lang="en-ID" dirty="0" err="1"/>
              <a:t>ini</a:t>
            </a:r>
            <a:r>
              <a:rPr lang="en-ID" dirty="0"/>
              <a:t> </a:t>
            </a:r>
            <a:r>
              <a:rPr lang="en-ID" dirty="0" err="1"/>
              <a:t>bukan</a:t>
            </a:r>
            <a:r>
              <a:rPr lang="en-ID" dirty="0"/>
              <a:t> </a:t>
            </a:r>
            <a:r>
              <a:rPr lang="en-ID" dirty="0" err="1"/>
              <a:t>sekadar</a:t>
            </a:r>
            <a:r>
              <a:rPr lang="en-ID" dirty="0"/>
              <a:t> </a:t>
            </a:r>
            <a:r>
              <a:rPr lang="en-ID" dirty="0" err="1"/>
              <a:t>monumen</a:t>
            </a:r>
            <a:r>
              <a:rPr lang="en-ID" dirty="0"/>
              <a:t> </a:t>
            </a:r>
            <a:r>
              <a:rPr lang="en-ID" dirty="0" err="1"/>
              <a:t>sejarah</a:t>
            </a:r>
            <a:r>
              <a:rPr lang="en-ID" dirty="0"/>
              <a:t>, </a:t>
            </a:r>
            <a:r>
              <a:rPr lang="en-ID" dirty="0" err="1"/>
              <a:t>tetapi</a:t>
            </a:r>
            <a:r>
              <a:rPr lang="en-ID" dirty="0"/>
              <a:t> </a:t>
            </a:r>
            <a:r>
              <a:rPr lang="en-ID" b="1" dirty="0" err="1"/>
              <a:t>alat</a:t>
            </a:r>
            <a:r>
              <a:rPr lang="en-ID" b="1" dirty="0"/>
              <a:t> </a:t>
            </a:r>
            <a:r>
              <a:rPr lang="en-ID" b="1" dirty="0" err="1"/>
              <a:t>pengajaran</a:t>
            </a:r>
            <a:r>
              <a:rPr lang="en-ID" b="1" dirty="0"/>
              <a:t> </a:t>
            </a:r>
            <a:r>
              <a:rPr lang="en-ID" b="1" dirty="0" err="1"/>
              <a:t>antar</a:t>
            </a:r>
            <a:r>
              <a:rPr lang="en-ID" b="1" dirty="0"/>
              <a:t> </a:t>
            </a:r>
            <a:r>
              <a:rPr lang="en-ID" b="1" dirty="0" err="1"/>
              <a:t>generasi</a:t>
            </a:r>
            <a:r>
              <a:rPr lang="en-ID" dirty="0"/>
              <a:t>.</a:t>
            </a:r>
            <a:br>
              <a:rPr lang="en-ID" dirty="0"/>
            </a:br>
            <a:r>
              <a:rPr lang="en-ID" dirty="0"/>
              <a:t>Ketika </a:t>
            </a:r>
            <a:r>
              <a:rPr lang="en-ID" dirty="0" err="1"/>
              <a:t>anak-anak</a:t>
            </a:r>
            <a:r>
              <a:rPr lang="en-ID" dirty="0"/>
              <a:t> </a:t>
            </a:r>
            <a:r>
              <a:rPr lang="en-ID" dirty="0" err="1"/>
              <a:t>bertanya</a:t>
            </a:r>
            <a:r>
              <a:rPr lang="en-ID" dirty="0"/>
              <a:t> </a:t>
            </a:r>
            <a:r>
              <a:rPr lang="en-ID" dirty="0" err="1"/>
              <a:t>tentang</a:t>
            </a:r>
            <a:r>
              <a:rPr lang="en-ID" dirty="0"/>
              <a:t> arti batu-batu </a:t>
            </a:r>
            <a:r>
              <a:rPr lang="en-ID" dirty="0" err="1"/>
              <a:t>itu</a:t>
            </a:r>
            <a:r>
              <a:rPr lang="en-ID" dirty="0"/>
              <a:t>, orang </a:t>
            </a:r>
            <a:r>
              <a:rPr lang="en-ID" dirty="0" err="1"/>
              <a:t>tua</a:t>
            </a:r>
            <a:r>
              <a:rPr lang="en-ID" dirty="0"/>
              <a:t> </a:t>
            </a:r>
            <a:r>
              <a:rPr lang="en-ID" dirty="0" err="1"/>
              <a:t>harus</a:t>
            </a:r>
            <a:r>
              <a:rPr lang="en-ID" dirty="0"/>
              <a:t> </a:t>
            </a:r>
            <a:r>
              <a:rPr lang="en-ID" dirty="0" err="1"/>
              <a:t>menceritakan</a:t>
            </a:r>
            <a:r>
              <a:rPr lang="en-ID" dirty="0"/>
              <a:t> </a:t>
            </a:r>
            <a:r>
              <a:rPr lang="en-ID" dirty="0" err="1"/>
              <a:t>karya</a:t>
            </a:r>
            <a:r>
              <a:rPr lang="en-ID" dirty="0"/>
              <a:t> Tuhan </a:t>
            </a:r>
            <a:r>
              <a:rPr lang="en-ID" dirty="0" err="1"/>
              <a:t>dalam</a:t>
            </a:r>
            <a:r>
              <a:rPr lang="en-ID" dirty="0"/>
              <a:t> </a:t>
            </a:r>
            <a:r>
              <a:rPr lang="en-ID" dirty="0" err="1"/>
              <a:t>sejarah</a:t>
            </a:r>
            <a:r>
              <a:rPr lang="en-ID" dirty="0"/>
              <a:t> </a:t>
            </a:r>
            <a:r>
              <a:rPr lang="en-ID" dirty="0" err="1"/>
              <a:t>mereka</a:t>
            </a:r>
            <a:r>
              <a:rPr lang="en-ID" dirty="0"/>
              <a:t> (</a:t>
            </a:r>
            <a:r>
              <a:rPr lang="en-ID" dirty="0" err="1"/>
              <a:t>ayat</a:t>
            </a:r>
            <a:r>
              <a:rPr lang="en-ID" dirty="0"/>
              <a:t> 21–22).</a:t>
            </a:r>
          </a:p>
          <a:p>
            <a:br>
              <a:rPr lang="en-ID" dirty="0"/>
            </a:br>
            <a:endParaRPr lang="en-ID" dirty="0"/>
          </a:p>
          <a:p>
            <a:r>
              <a:rPr lang="en-ID" b="1" dirty="0"/>
              <a:t>📚 2. </a:t>
            </a:r>
            <a:r>
              <a:rPr lang="en-ID" b="1" dirty="0" err="1"/>
              <a:t>Analisis</a:t>
            </a:r>
            <a:r>
              <a:rPr lang="en-ID" b="1" dirty="0"/>
              <a:t> Bahasa dan </a:t>
            </a:r>
            <a:r>
              <a:rPr lang="en-ID" b="1" dirty="0" err="1"/>
              <a:t>Struktur</a:t>
            </a:r>
            <a:r>
              <a:rPr lang="en-ID" b="1" dirty="0"/>
              <a:t> (</a:t>
            </a:r>
            <a:r>
              <a:rPr lang="en-ID" b="1" dirty="0" err="1"/>
              <a:t>Eksegesis</a:t>
            </a:r>
            <a:r>
              <a:rPr lang="en-ID" b="1" dirty="0"/>
              <a:t> </a:t>
            </a:r>
            <a:r>
              <a:rPr lang="en-ID" b="1" dirty="0" err="1"/>
              <a:t>Tekstual</a:t>
            </a:r>
            <a:r>
              <a:rPr lang="en-ID" b="1" dirty="0"/>
              <a:t>)</a:t>
            </a:r>
          </a:p>
          <a:p>
            <a:r>
              <a:rPr lang="en-ID" b="1" dirty="0"/>
              <a:t>a. “</a:t>
            </a:r>
            <a:r>
              <a:rPr lang="en-ID" b="1" dirty="0" err="1"/>
              <a:t>Haruslah</a:t>
            </a:r>
            <a:r>
              <a:rPr lang="en-ID" b="1" dirty="0"/>
              <a:t> </a:t>
            </a:r>
            <a:r>
              <a:rPr lang="en-ID" b="1" dirty="0" err="1"/>
              <a:t>kamu</a:t>
            </a:r>
            <a:r>
              <a:rPr lang="en-ID" b="1" dirty="0"/>
              <a:t> </a:t>
            </a:r>
            <a:r>
              <a:rPr lang="en-ID" b="1" dirty="0" err="1"/>
              <a:t>beritahukan</a:t>
            </a:r>
            <a:r>
              <a:rPr lang="en-ID" b="1" dirty="0"/>
              <a:t> </a:t>
            </a:r>
            <a:r>
              <a:rPr lang="en-ID" b="1" dirty="0" err="1"/>
              <a:t>kepada</a:t>
            </a:r>
            <a:r>
              <a:rPr lang="en-ID" b="1" dirty="0"/>
              <a:t> </a:t>
            </a:r>
            <a:r>
              <a:rPr lang="en-ID" b="1" dirty="0" err="1"/>
              <a:t>anak-anakmu</a:t>
            </a:r>
            <a:r>
              <a:rPr lang="en-ID" b="1" dirty="0"/>
              <a:t>” — </a:t>
            </a:r>
            <a:r>
              <a:rPr lang="he-IL" b="1" dirty="0"/>
              <a:t>וַהֲגַדְתֶּם לְבְנֵיכֶם (</a:t>
            </a:r>
            <a:r>
              <a:rPr lang="en-ID" b="1" dirty="0" err="1"/>
              <a:t>vahaḡadtem</a:t>
            </a:r>
            <a:r>
              <a:rPr lang="en-ID" b="1" dirty="0"/>
              <a:t> </a:t>
            </a:r>
            <a:r>
              <a:rPr lang="en-ID" b="1" dirty="0" err="1"/>
              <a:t>lebneikhem</a:t>
            </a:r>
            <a:r>
              <a:rPr lang="en-ID" b="1" dirty="0"/>
              <a:t>)</a:t>
            </a:r>
          </a:p>
          <a:p>
            <a:r>
              <a:rPr lang="en-ID" dirty="0"/>
              <a:t>Kata </a:t>
            </a:r>
            <a:r>
              <a:rPr lang="en-ID" dirty="0" err="1"/>
              <a:t>kerja</a:t>
            </a:r>
            <a:r>
              <a:rPr lang="en-ID" dirty="0"/>
              <a:t> </a:t>
            </a:r>
            <a:r>
              <a:rPr lang="en-ID" i="1" dirty="0" err="1"/>
              <a:t>higgîd</a:t>
            </a:r>
            <a:r>
              <a:rPr lang="en-ID" dirty="0"/>
              <a:t> (</a:t>
            </a:r>
            <a:r>
              <a:rPr lang="he-IL" dirty="0"/>
              <a:t>הִגִּיד) </a:t>
            </a:r>
            <a:r>
              <a:rPr lang="en-ID" dirty="0" err="1"/>
              <a:t>berarti</a:t>
            </a:r>
            <a:r>
              <a:rPr lang="en-ID" dirty="0"/>
              <a:t> </a:t>
            </a:r>
            <a:r>
              <a:rPr lang="en-ID" i="1" dirty="0"/>
              <a:t>to declare, to make known, to explain clearly</a:t>
            </a:r>
            <a:r>
              <a:rPr lang="en-ID" dirty="0"/>
              <a:t>.</a:t>
            </a:r>
            <a:br>
              <a:rPr lang="en-ID" dirty="0"/>
            </a:br>
            <a:r>
              <a:rPr lang="en-ID" dirty="0" err="1"/>
              <a:t>Bentuk</a:t>
            </a:r>
            <a:r>
              <a:rPr lang="en-ID" dirty="0"/>
              <a:t> di </a:t>
            </a:r>
            <a:r>
              <a:rPr lang="en-ID" dirty="0" err="1"/>
              <a:t>sini</a:t>
            </a:r>
            <a:r>
              <a:rPr lang="en-ID" dirty="0"/>
              <a:t> </a:t>
            </a:r>
            <a:r>
              <a:rPr lang="en-ID" dirty="0" err="1"/>
              <a:t>adalah</a:t>
            </a:r>
            <a:r>
              <a:rPr lang="en-ID" dirty="0"/>
              <a:t> </a:t>
            </a:r>
            <a:r>
              <a:rPr lang="en-ID" b="1" dirty="0" err="1"/>
              <a:t>qal</a:t>
            </a:r>
            <a:r>
              <a:rPr lang="en-ID" b="1" dirty="0"/>
              <a:t> perfect</a:t>
            </a:r>
            <a:r>
              <a:rPr lang="en-ID" dirty="0"/>
              <a:t>, </a:t>
            </a:r>
            <a:r>
              <a:rPr lang="en-ID" dirty="0" err="1"/>
              <a:t>menunjukkan</a:t>
            </a:r>
            <a:r>
              <a:rPr lang="en-ID" dirty="0"/>
              <a:t> </a:t>
            </a:r>
            <a:r>
              <a:rPr lang="en-ID" dirty="0" err="1"/>
              <a:t>tindakan</a:t>
            </a:r>
            <a:r>
              <a:rPr lang="en-ID" dirty="0"/>
              <a:t> yang </a:t>
            </a:r>
            <a:r>
              <a:rPr lang="en-ID" dirty="0" err="1"/>
              <a:t>harus</a:t>
            </a:r>
            <a:r>
              <a:rPr lang="en-ID" dirty="0"/>
              <a:t> </a:t>
            </a:r>
            <a:r>
              <a:rPr lang="en-ID" dirty="0" err="1"/>
              <a:t>dilakukan</a:t>
            </a:r>
            <a:r>
              <a:rPr lang="en-ID" dirty="0"/>
              <a:t> </a:t>
            </a:r>
            <a:r>
              <a:rPr lang="en-ID" dirty="0" err="1"/>
              <a:t>secara</a:t>
            </a:r>
            <a:r>
              <a:rPr lang="en-ID" dirty="0"/>
              <a:t> </a:t>
            </a:r>
            <a:r>
              <a:rPr lang="en-ID" dirty="0" err="1"/>
              <a:t>pasti</a:t>
            </a:r>
            <a:r>
              <a:rPr lang="en-ID" dirty="0"/>
              <a:t> dan </a:t>
            </a:r>
            <a:r>
              <a:rPr lang="en-ID" dirty="0" err="1"/>
              <a:t>berulang</a:t>
            </a:r>
            <a:r>
              <a:rPr lang="en-ID" dirty="0"/>
              <a:t> — </a:t>
            </a:r>
            <a:r>
              <a:rPr lang="en-ID" dirty="0" err="1"/>
              <a:t>sebuah</a:t>
            </a:r>
            <a:r>
              <a:rPr lang="en-ID" dirty="0"/>
              <a:t> </a:t>
            </a:r>
            <a:r>
              <a:rPr lang="en-ID" b="1" dirty="0" err="1"/>
              <a:t>tanggung</a:t>
            </a:r>
            <a:r>
              <a:rPr lang="en-ID" b="1" dirty="0"/>
              <a:t> </a:t>
            </a:r>
            <a:r>
              <a:rPr lang="en-ID" b="1" dirty="0" err="1"/>
              <a:t>jawab</a:t>
            </a:r>
            <a:r>
              <a:rPr lang="en-ID" b="1" dirty="0"/>
              <a:t> </a:t>
            </a:r>
            <a:r>
              <a:rPr lang="en-ID" b="1" dirty="0" err="1"/>
              <a:t>mendidik</a:t>
            </a:r>
            <a:r>
              <a:rPr lang="en-ID" b="1" dirty="0"/>
              <a:t> </a:t>
            </a:r>
            <a:r>
              <a:rPr lang="en-ID" b="1" dirty="0" err="1"/>
              <a:t>secara</a:t>
            </a:r>
            <a:r>
              <a:rPr lang="en-ID" b="1" dirty="0"/>
              <a:t> </a:t>
            </a:r>
            <a:r>
              <a:rPr lang="en-ID" b="1" dirty="0" err="1"/>
              <a:t>terus-menerus</a:t>
            </a:r>
            <a:r>
              <a:rPr lang="en-ID" b="1" dirty="0"/>
              <a:t>.</a:t>
            </a:r>
            <a:endParaRPr lang="en-ID" dirty="0"/>
          </a:p>
          <a:p>
            <a:r>
              <a:rPr lang="en-ID" dirty="0" err="1"/>
              <a:t>Frasa</a:t>
            </a:r>
            <a:r>
              <a:rPr lang="en-ID" dirty="0"/>
              <a:t> </a:t>
            </a:r>
            <a:r>
              <a:rPr lang="en-ID" dirty="0" err="1"/>
              <a:t>ini</a:t>
            </a:r>
            <a:r>
              <a:rPr lang="en-ID" dirty="0"/>
              <a:t> </a:t>
            </a:r>
            <a:r>
              <a:rPr lang="en-ID" dirty="0" err="1"/>
              <a:t>paralel</a:t>
            </a:r>
            <a:r>
              <a:rPr lang="en-ID" dirty="0"/>
              <a:t> </a:t>
            </a:r>
            <a:r>
              <a:rPr lang="en-ID" dirty="0" err="1"/>
              <a:t>dengan</a:t>
            </a:r>
            <a:r>
              <a:rPr lang="en-ID" dirty="0"/>
              <a:t> </a:t>
            </a:r>
            <a:r>
              <a:rPr lang="en-ID" i="1" dirty="0" err="1"/>
              <a:t>Keluaran</a:t>
            </a:r>
            <a:r>
              <a:rPr lang="en-ID" i="1" dirty="0"/>
              <a:t> 13:8</a:t>
            </a:r>
            <a:r>
              <a:rPr lang="en-ID" dirty="0"/>
              <a:t> (“Dan </a:t>
            </a:r>
            <a:r>
              <a:rPr lang="en-ID" dirty="0" err="1"/>
              <a:t>engkau</a:t>
            </a:r>
            <a:r>
              <a:rPr lang="en-ID" dirty="0"/>
              <a:t> </a:t>
            </a:r>
            <a:r>
              <a:rPr lang="en-ID" dirty="0" err="1"/>
              <a:t>harus</a:t>
            </a:r>
            <a:r>
              <a:rPr lang="en-ID" dirty="0"/>
              <a:t> </a:t>
            </a:r>
            <a:r>
              <a:rPr lang="en-ID" dirty="0" err="1"/>
              <a:t>memberitahukannya</a:t>
            </a:r>
            <a:r>
              <a:rPr lang="en-ID" dirty="0"/>
              <a:t> </a:t>
            </a:r>
            <a:r>
              <a:rPr lang="en-ID" dirty="0" err="1"/>
              <a:t>kepada</a:t>
            </a:r>
            <a:r>
              <a:rPr lang="en-ID" dirty="0"/>
              <a:t> </a:t>
            </a:r>
            <a:r>
              <a:rPr lang="en-ID" dirty="0" err="1"/>
              <a:t>anakmu</a:t>
            </a:r>
            <a:r>
              <a:rPr lang="en-ID" dirty="0"/>
              <a:t>...”), yang juga </a:t>
            </a:r>
            <a:r>
              <a:rPr lang="en-ID" dirty="0" err="1"/>
              <a:t>muncul</a:t>
            </a:r>
            <a:r>
              <a:rPr lang="en-ID" dirty="0"/>
              <a:t> </a:t>
            </a:r>
            <a:r>
              <a:rPr lang="en-ID" dirty="0" err="1"/>
              <a:t>dalam</a:t>
            </a:r>
            <a:r>
              <a:rPr lang="en-ID" dirty="0"/>
              <a:t> </a:t>
            </a:r>
            <a:r>
              <a:rPr lang="en-ID" dirty="0" err="1"/>
              <a:t>konteks</a:t>
            </a:r>
            <a:r>
              <a:rPr lang="en-ID" dirty="0"/>
              <a:t> </a:t>
            </a:r>
            <a:r>
              <a:rPr lang="en-ID" dirty="0" err="1"/>
              <a:t>pembebasan</a:t>
            </a:r>
            <a:r>
              <a:rPr lang="en-ID" dirty="0"/>
              <a:t> </a:t>
            </a:r>
            <a:r>
              <a:rPr lang="en-ID" dirty="0" err="1"/>
              <a:t>dari</a:t>
            </a:r>
            <a:r>
              <a:rPr lang="en-ID" dirty="0"/>
              <a:t> Mesir.</a:t>
            </a:r>
          </a:p>
          <a:p>
            <a:r>
              <a:rPr lang="en-ID" dirty="0"/>
              <a:t>📖 </a:t>
            </a:r>
            <a:r>
              <a:rPr lang="en-ID" b="1" dirty="0" err="1"/>
              <a:t>Makna</a:t>
            </a:r>
            <a:r>
              <a:rPr lang="en-ID" b="1" dirty="0"/>
              <a:t>:</a:t>
            </a:r>
            <a:br>
              <a:rPr lang="en-ID" dirty="0"/>
            </a:br>
            <a:r>
              <a:rPr lang="en-ID" dirty="0"/>
              <a:t>Pendidikan </a:t>
            </a:r>
            <a:r>
              <a:rPr lang="en-ID" dirty="0" err="1"/>
              <a:t>iman</a:t>
            </a:r>
            <a:r>
              <a:rPr lang="en-ID" dirty="0"/>
              <a:t> </a:t>
            </a:r>
            <a:r>
              <a:rPr lang="en-ID" dirty="0" err="1"/>
              <a:t>adalah</a:t>
            </a:r>
            <a:r>
              <a:rPr lang="en-ID" dirty="0"/>
              <a:t> </a:t>
            </a:r>
            <a:r>
              <a:rPr lang="en-ID" dirty="0" err="1"/>
              <a:t>tanggung</a:t>
            </a:r>
            <a:r>
              <a:rPr lang="en-ID" dirty="0"/>
              <a:t> </a:t>
            </a:r>
            <a:r>
              <a:rPr lang="en-ID" dirty="0" err="1"/>
              <a:t>jawab</a:t>
            </a:r>
            <a:r>
              <a:rPr lang="en-ID" dirty="0"/>
              <a:t> </a:t>
            </a:r>
            <a:r>
              <a:rPr lang="en-ID" dirty="0" err="1"/>
              <a:t>antargenerasi</a:t>
            </a:r>
            <a:r>
              <a:rPr lang="en-ID" dirty="0"/>
              <a:t> — </a:t>
            </a:r>
            <a:r>
              <a:rPr lang="en-ID" dirty="0" err="1"/>
              <a:t>setiap</a:t>
            </a:r>
            <a:r>
              <a:rPr lang="en-ID" dirty="0"/>
              <a:t> </a:t>
            </a:r>
            <a:r>
              <a:rPr lang="en-ID" dirty="0" err="1"/>
              <a:t>generasi</a:t>
            </a:r>
            <a:r>
              <a:rPr lang="en-ID" dirty="0"/>
              <a:t> Israel </a:t>
            </a:r>
            <a:r>
              <a:rPr lang="en-ID" dirty="0" err="1"/>
              <a:t>wajib</a:t>
            </a:r>
            <a:r>
              <a:rPr lang="en-ID" dirty="0"/>
              <a:t> </a:t>
            </a:r>
            <a:r>
              <a:rPr lang="en-ID" dirty="0" err="1"/>
              <a:t>mewariskan</a:t>
            </a:r>
            <a:r>
              <a:rPr lang="en-ID" dirty="0"/>
              <a:t> </a:t>
            </a:r>
            <a:r>
              <a:rPr lang="en-ID" dirty="0" err="1"/>
              <a:t>pengalaman</a:t>
            </a:r>
            <a:r>
              <a:rPr lang="en-ID" dirty="0"/>
              <a:t> </a:t>
            </a:r>
            <a:r>
              <a:rPr lang="en-ID" dirty="0" err="1"/>
              <a:t>iman</a:t>
            </a:r>
            <a:r>
              <a:rPr lang="en-ID" dirty="0"/>
              <a:t> </a:t>
            </a:r>
            <a:r>
              <a:rPr lang="en-ID" dirty="0" err="1"/>
              <a:t>kepada</a:t>
            </a:r>
            <a:r>
              <a:rPr lang="en-ID" dirty="0"/>
              <a:t> </a:t>
            </a:r>
            <a:r>
              <a:rPr lang="en-ID" dirty="0" err="1"/>
              <a:t>generasi</a:t>
            </a:r>
            <a:r>
              <a:rPr lang="en-ID" dirty="0"/>
              <a:t> </a:t>
            </a:r>
            <a:r>
              <a:rPr lang="en-ID" dirty="0" err="1"/>
              <a:t>berikutnya</a:t>
            </a:r>
            <a:r>
              <a:rPr lang="en-ID" dirty="0"/>
              <a:t>.</a:t>
            </a:r>
            <a:br>
              <a:rPr lang="en-ID" dirty="0"/>
            </a:br>
            <a:r>
              <a:rPr lang="en-ID" dirty="0"/>
              <a:t>Tanda </a:t>
            </a:r>
            <a:r>
              <a:rPr lang="en-ID" dirty="0" err="1"/>
              <a:t>fisik</a:t>
            </a:r>
            <a:r>
              <a:rPr lang="en-ID" dirty="0"/>
              <a:t> (batu) </a:t>
            </a:r>
            <a:r>
              <a:rPr lang="en-ID" dirty="0" err="1"/>
              <a:t>menjadi</a:t>
            </a:r>
            <a:r>
              <a:rPr lang="en-ID" dirty="0"/>
              <a:t> </a:t>
            </a:r>
            <a:r>
              <a:rPr lang="en-ID" b="1" dirty="0"/>
              <a:t>media </a:t>
            </a:r>
            <a:r>
              <a:rPr lang="en-ID" b="1" dirty="0" err="1"/>
              <a:t>pengingat</a:t>
            </a:r>
            <a:r>
              <a:rPr lang="en-ID" b="1" dirty="0"/>
              <a:t> </a:t>
            </a:r>
            <a:r>
              <a:rPr lang="en-ID" b="1" dirty="0" err="1"/>
              <a:t>sejarah</a:t>
            </a:r>
            <a:r>
              <a:rPr lang="en-ID" b="1" dirty="0"/>
              <a:t> </a:t>
            </a:r>
            <a:r>
              <a:rPr lang="en-ID" b="1" dirty="0" err="1"/>
              <a:t>keselamatan</a:t>
            </a:r>
            <a:r>
              <a:rPr lang="en-ID" b="1" dirty="0"/>
              <a:t> Allah.</a:t>
            </a:r>
            <a:endParaRPr lang="en-ID" dirty="0"/>
          </a:p>
          <a:p>
            <a:br>
              <a:rPr lang="en-ID" dirty="0"/>
            </a:br>
            <a:endParaRPr lang="en-ID" dirty="0"/>
          </a:p>
          <a:p>
            <a:r>
              <a:rPr lang="en-ID" b="1" dirty="0"/>
              <a:t>b. “Israel </a:t>
            </a:r>
            <a:r>
              <a:rPr lang="en-ID" b="1" dirty="0" err="1"/>
              <a:t>menyeberang</a:t>
            </a:r>
            <a:r>
              <a:rPr lang="en-ID" b="1" dirty="0"/>
              <a:t> </a:t>
            </a:r>
            <a:r>
              <a:rPr lang="en-ID" b="1" dirty="0" err="1"/>
              <a:t>sungai</a:t>
            </a:r>
            <a:r>
              <a:rPr lang="en-ID" b="1" dirty="0"/>
              <a:t> Yordan </a:t>
            </a:r>
            <a:r>
              <a:rPr lang="en-ID" b="1" dirty="0" err="1"/>
              <a:t>ini</a:t>
            </a:r>
            <a:r>
              <a:rPr lang="en-ID" b="1" dirty="0"/>
              <a:t> di </a:t>
            </a:r>
            <a:r>
              <a:rPr lang="en-ID" b="1" dirty="0" err="1"/>
              <a:t>tanah</a:t>
            </a:r>
            <a:r>
              <a:rPr lang="en-ID" b="1" dirty="0"/>
              <a:t> yang </a:t>
            </a:r>
            <a:r>
              <a:rPr lang="en-ID" b="1" dirty="0" err="1"/>
              <a:t>kering</a:t>
            </a:r>
            <a:r>
              <a:rPr lang="en-ID" b="1" dirty="0"/>
              <a:t>” — </a:t>
            </a:r>
            <a:r>
              <a:rPr lang="he-IL" b="1" dirty="0"/>
              <a:t>עַל־הַיַּבָּשָׁה (‘</a:t>
            </a:r>
            <a:r>
              <a:rPr lang="en-ID" b="1" dirty="0"/>
              <a:t>al-</a:t>
            </a:r>
            <a:r>
              <a:rPr lang="en-ID" b="1" dirty="0" err="1"/>
              <a:t>hayabbāšāh</a:t>
            </a:r>
            <a:r>
              <a:rPr lang="en-ID" b="1" dirty="0"/>
              <a:t>)</a:t>
            </a:r>
          </a:p>
          <a:p>
            <a:r>
              <a:rPr lang="en-ID" dirty="0"/>
              <a:t>Kata </a:t>
            </a:r>
            <a:r>
              <a:rPr lang="en-ID" i="1" dirty="0" err="1"/>
              <a:t>yabbāšāh</a:t>
            </a:r>
            <a:r>
              <a:rPr lang="en-ID" dirty="0"/>
              <a:t> </a:t>
            </a:r>
            <a:r>
              <a:rPr lang="en-ID" dirty="0" err="1"/>
              <a:t>berarti</a:t>
            </a:r>
            <a:r>
              <a:rPr lang="en-ID" dirty="0"/>
              <a:t> </a:t>
            </a:r>
            <a:r>
              <a:rPr lang="en-ID" i="1" dirty="0" err="1"/>
              <a:t>tanah</a:t>
            </a:r>
            <a:r>
              <a:rPr lang="en-ID" i="1" dirty="0"/>
              <a:t> </a:t>
            </a:r>
            <a:r>
              <a:rPr lang="en-ID" i="1" dirty="0" err="1"/>
              <a:t>kering</a:t>
            </a:r>
            <a:r>
              <a:rPr lang="en-ID" i="1" dirty="0"/>
              <a:t>, </a:t>
            </a:r>
            <a:r>
              <a:rPr lang="en-ID" i="1" dirty="0" err="1"/>
              <a:t>daratan</a:t>
            </a:r>
            <a:r>
              <a:rPr lang="en-ID" i="1" dirty="0"/>
              <a:t> </a:t>
            </a:r>
            <a:r>
              <a:rPr lang="en-ID" i="1" dirty="0" err="1"/>
              <a:t>kering</a:t>
            </a:r>
            <a:r>
              <a:rPr lang="en-ID" dirty="0"/>
              <a:t>.</a:t>
            </a:r>
            <a:br>
              <a:rPr lang="en-ID" dirty="0"/>
            </a:br>
            <a:r>
              <a:rPr lang="en-ID" dirty="0"/>
              <a:t>Kata </a:t>
            </a:r>
            <a:r>
              <a:rPr lang="en-ID" dirty="0" err="1"/>
              <a:t>ini</a:t>
            </a:r>
            <a:r>
              <a:rPr lang="en-ID" dirty="0"/>
              <a:t> </a:t>
            </a:r>
            <a:r>
              <a:rPr lang="en-ID" dirty="0" err="1"/>
              <a:t>muncul</a:t>
            </a:r>
            <a:r>
              <a:rPr lang="en-ID" dirty="0"/>
              <a:t> juga </a:t>
            </a:r>
            <a:r>
              <a:rPr lang="en-ID" dirty="0" err="1"/>
              <a:t>dalam</a:t>
            </a:r>
            <a:r>
              <a:rPr lang="en-ID" dirty="0"/>
              <a:t> </a:t>
            </a:r>
            <a:r>
              <a:rPr lang="en-ID" i="1" dirty="0" err="1"/>
              <a:t>Keluaran</a:t>
            </a:r>
            <a:r>
              <a:rPr lang="en-ID" i="1" dirty="0"/>
              <a:t> 14:16, 29</a:t>
            </a:r>
            <a:r>
              <a:rPr lang="en-ID" dirty="0"/>
              <a:t> </a:t>
            </a:r>
            <a:r>
              <a:rPr lang="en-ID" dirty="0" err="1"/>
              <a:t>saat</a:t>
            </a:r>
            <a:r>
              <a:rPr lang="en-ID" dirty="0"/>
              <a:t> </a:t>
            </a:r>
            <a:r>
              <a:rPr lang="en-ID" dirty="0" err="1"/>
              <a:t>bangsa</a:t>
            </a:r>
            <a:r>
              <a:rPr lang="en-ID" dirty="0"/>
              <a:t> Israel </a:t>
            </a:r>
            <a:r>
              <a:rPr lang="en-ID" dirty="0" err="1"/>
              <a:t>menyeberang</a:t>
            </a:r>
            <a:r>
              <a:rPr lang="en-ID" dirty="0"/>
              <a:t> Laut </a:t>
            </a:r>
            <a:r>
              <a:rPr lang="en-ID" dirty="0" err="1"/>
              <a:t>Teberau</a:t>
            </a:r>
            <a:r>
              <a:rPr lang="en-ID" dirty="0"/>
              <a:t>.</a:t>
            </a:r>
          </a:p>
          <a:p>
            <a:r>
              <a:rPr lang="en-ID" dirty="0" err="1"/>
              <a:t>Pemakaian</a:t>
            </a:r>
            <a:r>
              <a:rPr lang="en-ID" dirty="0"/>
              <a:t> </a:t>
            </a:r>
            <a:r>
              <a:rPr lang="en-ID" dirty="0" err="1"/>
              <a:t>frasa</a:t>
            </a:r>
            <a:r>
              <a:rPr lang="en-ID" dirty="0"/>
              <a:t> yang </a:t>
            </a:r>
            <a:r>
              <a:rPr lang="en-ID" dirty="0" err="1"/>
              <a:t>sama</a:t>
            </a:r>
            <a:r>
              <a:rPr lang="en-ID" dirty="0"/>
              <a:t> </a:t>
            </a:r>
            <a:r>
              <a:rPr lang="en-ID" dirty="0" err="1"/>
              <a:t>menunjukkan</a:t>
            </a:r>
            <a:r>
              <a:rPr lang="en-ID" dirty="0"/>
              <a:t> </a:t>
            </a:r>
            <a:r>
              <a:rPr lang="en-ID" b="1" dirty="0" err="1"/>
              <a:t>paralel</a:t>
            </a:r>
            <a:r>
              <a:rPr lang="en-ID" b="1" dirty="0"/>
              <a:t> </a:t>
            </a:r>
            <a:r>
              <a:rPr lang="en-ID" b="1" dirty="0" err="1"/>
              <a:t>teologis</a:t>
            </a:r>
            <a:r>
              <a:rPr lang="en-ID" dirty="0"/>
              <a:t>:</a:t>
            </a:r>
            <a:br>
              <a:rPr lang="en-ID" dirty="0"/>
            </a:br>
            <a:r>
              <a:rPr lang="en-ID" dirty="0"/>
              <a:t>Allah yang </a:t>
            </a:r>
            <a:r>
              <a:rPr lang="en-ID" dirty="0" err="1"/>
              <a:t>memimpin</a:t>
            </a:r>
            <a:r>
              <a:rPr lang="en-ID" dirty="0"/>
              <a:t> Musa </a:t>
            </a:r>
            <a:r>
              <a:rPr lang="en-ID" dirty="0" err="1"/>
              <a:t>melewati</a:t>
            </a:r>
            <a:r>
              <a:rPr lang="en-ID" dirty="0"/>
              <a:t> Laut Merah, </a:t>
            </a:r>
            <a:r>
              <a:rPr lang="en-ID" dirty="0" err="1"/>
              <a:t>kini</a:t>
            </a:r>
            <a:r>
              <a:rPr lang="en-ID" dirty="0"/>
              <a:t> </a:t>
            </a:r>
            <a:r>
              <a:rPr lang="en-ID" dirty="0" err="1"/>
              <a:t>memimpin</a:t>
            </a:r>
            <a:r>
              <a:rPr lang="en-ID" dirty="0"/>
              <a:t> </a:t>
            </a:r>
            <a:r>
              <a:rPr lang="en-ID" dirty="0" err="1"/>
              <a:t>Yosua</a:t>
            </a:r>
            <a:r>
              <a:rPr lang="en-ID" dirty="0"/>
              <a:t> </a:t>
            </a:r>
            <a:r>
              <a:rPr lang="en-ID" dirty="0" err="1"/>
              <a:t>melewati</a:t>
            </a:r>
            <a:r>
              <a:rPr lang="en-ID" dirty="0"/>
              <a:t> Sungai Yordan.</a:t>
            </a:r>
          </a:p>
          <a:p>
            <a:r>
              <a:rPr lang="en-ID" dirty="0"/>
              <a:t>📖 </a:t>
            </a:r>
            <a:r>
              <a:rPr lang="en-ID" b="1" dirty="0" err="1"/>
              <a:t>Makna</a:t>
            </a:r>
            <a:r>
              <a:rPr lang="en-ID" b="1" dirty="0"/>
              <a:t>:</a:t>
            </a:r>
            <a:br>
              <a:rPr lang="en-ID" dirty="0"/>
            </a:br>
            <a:r>
              <a:rPr lang="en-ID" dirty="0"/>
              <a:t>Ini </a:t>
            </a:r>
            <a:r>
              <a:rPr lang="en-ID" dirty="0" err="1"/>
              <a:t>menegaskan</a:t>
            </a:r>
            <a:r>
              <a:rPr lang="en-ID" dirty="0"/>
              <a:t> </a:t>
            </a:r>
            <a:r>
              <a:rPr lang="en-ID" b="1" dirty="0" err="1"/>
              <a:t>kesinambungan</a:t>
            </a:r>
            <a:r>
              <a:rPr lang="en-ID" b="1" dirty="0"/>
              <a:t> </a:t>
            </a:r>
            <a:r>
              <a:rPr lang="en-ID" b="1" dirty="0" err="1"/>
              <a:t>tindakan</a:t>
            </a:r>
            <a:r>
              <a:rPr lang="en-ID" b="1" dirty="0"/>
              <a:t> </a:t>
            </a:r>
            <a:r>
              <a:rPr lang="en-ID" b="1" dirty="0" err="1"/>
              <a:t>penebusan</a:t>
            </a:r>
            <a:r>
              <a:rPr lang="en-ID" b="1" dirty="0"/>
              <a:t> Allah</a:t>
            </a:r>
            <a:r>
              <a:rPr lang="en-ID" dirty="0"/>
              <a:t> — Tuhan yang </a:t>
            </a:r>
            <a:r>
              <a:rPr lang="en-ID" dirty="0" err="1"/>
              <a:t>sama</a:t>
            </a:r>
            <a:r>
              <a:rPr lang="en-ID" dirty="0"/>
              <a:t> </a:t>
            </a:r>
            <a:r>
              <a:rPr lang="en-ID" dirty="0" err="1"/>
              <a:t>bekerja</a:t>
            </a:r>
            <a:r>
              <a:rPr lang="en-ID" dirty="0"/>
              <a:t> </a:t>
            </a:r>
            <a:r>
              <a:rPr lang="en-ID" dirty="0" err="1"/>
              <a:t>dengan</a:t>
            </a:r>
            <a:r>
              <a:rPr lang="en-ID" dirty="0"/>
              <a:t> </a:t>
            </a:r>
            <a:r>
              <a:rPr lang="en-ID" dirty="0" err="1"/>
              <a:t>cara</a:t>
            </a:r>
            <a:r>
              <a:rPr lang="en-ID" dirty="0"/>
              <a:t> yang </a:t>
            </a:r>
            <a:r>
              <a:rPr lang="en-ID" dirty="0" err="1"/>
              <a:t>serupa</a:t>
            </a:r>
            <a:r>
              <a:rPr lang="en-ID" dirty="0"/>
              <a:t> </a:t>
            </a:r>
            <a:r>
              <a:rPr lang="en-ID" dirty="0" err="1"/>
              <a:t>untuk</a:t>
            </a:r>
            <a:r>
              <a:rPr lang="en-ID" dirty="0"/>
              <a:t> </a:t>
            </a:r>
            <a:r>
              <a:rPr lang="en-ID" dirty="0" err="1"/>
              <a:t>meneguhkan</a:t>
            </a:r>
            <a:r>
              <a:rPr lang="en-ID" dirty="0"/>
              <a:t> </a:t>
            </a:r>
            <a:r>
              <a:rPr lang="en-ID" dirty="0" err="1"/>
              <a:t>iman</a:t>
            </a:r>
            <a:r>
              <a:rPr lang="en-ID" dirty="0"/>
              <a:t> </a:t>
            </a:r>
            <a:r>
              <a:rPr lang="en-ID" dirty="0" err="1"/>
              <a:t>generasi</a:t>
            </a:r>
            <a:r>
              <a:rPr lang="en-ID" dirty="0"/>
              <a:t> </a:t>
            </a:r>
            <a:r>
              <a:rPr lang="en-ID" dirty="0" err="1"/>
              <a:t>baru</a:t>
            </a:r>
            <a:r>
              <a:rPr lang="en-ID" dirty="0"/>
              <a:t>.</a:t>
            </a:r>
          </a:p>
          <a:p>
            <a:br>
              <a:rPr lang="en-ID" dirty="0"/>
            </a:br>
            <a:endParaRPr lang="en-ID" dirty="0"/>
          </a:p>
          <a:p>
            <a:r>
              <a:rPr lang="en-ID" b="1" dirty="0"/>
              <a:t>c. “</a:t>
            </a:r>
            <a:r>
              <a:rPr lang="en-ID" b="1" dirty="0" err="1"/>
              <a:t>Sebab</a:t>
            </a:r>
            <a:r>
              <a:rPr lang="en-ID" b="1" dirty="0"/>
              <a:t> TUHAN, </a:t>
            </a:r>
            <a:r>
              <a:rPr lang="en-ID" b="1" dirty="0" err="1"/>
              <a:t>Allahmu</a:t>
            </a:r>
            <a:r>
              <a:rPr lang="en-ID" b="1" dirty="0"/>
              <a:t>, </a:t>
            </a:r>
            <a:r>
              <a:rPr lang="en-ID" b="1" dirty="0" err="1"/>
              <a:t>telah</a:t>
            </a:r>
            <a:r>
              <a:rPr lang="en-ID" b="1" dirty="0"/>
              <a:t> </a:t>
            </a:r>
            <a:r>
              <a:rPr lang="en-ID" b="1" dirty="0" err="1"/>
              <a:t>mengeringkan</a:t>
            </a:r>
            <a:r>
              <a:rPr lang="en-ID" b="1" dirty="0"/>
              <a:t> di </a:t>
            </a:r>
            <a:r>
              <a:rPr lang="en-ID" b="1" dirty="0" err="1"/>
              <a:t>depan</a:t>
            </a:r>
            <a:r>
              <a:rPr lang="en-ID" b="1" dirty="0"/>
              <a:t> </a:t>
            </a:r>
            <a:r>
              <a:rPr lang="en-ID" b="1" dirty="0" err="1"/>
              <a:t>kamu</a:t>
            </a:r>
            <a:r>
              <a:rPr lang="en-ID" b="1" dirty="0"/>
              <a:t> air </a:t>
            </a:r>
            <a:r>
              <a:rPr lang="en-ID" b="1" dirty="0" err="1"/>
              <a:t>sungai</a:t>
            </a:r>
            <a:r>
              <a:rPr lang="en-ID" b="1" dirty="0"/>
              <a:t> Yordan”</a:t>
            </a:r>
          </a:p>
          <a:p>
            <a:r>
              <a:rPr lang="en-ID" dirty="0"/>
              <a:t>Kata </a:t>
            </a:r>
            <a:r>
              <a:rPr lang="en-ID" dirty="0" err="1"/>
              <a:t>kerja</a:t>
            </a:r>
            <a:r>
              <a:rPr lang="en-ID" dirty="0"/>
              <a:t> </a:t>
            </a:r>
            <a:r>
              <a:rPr lang="en-ID" i="1" dirty="0" err="1"/>
              <a:t>yabiš</a:t>
            </a:r>
            <a:r>
              <a:rPr lang="en-ID" dirty="0"/>
              <a:t> (</a:t>
            </a:r>
            <a:r>
              <a:rPr lang="he-IL" dirty="0"/>
              <a:t>יַבֵּשׁ) </a:t>
            </a:r>
            <a:r>
              <a:rPr lang="en-ID" dirty="0" err="1"/>
              <a:t>berarti</a:t>
            </a:r>
            <a:r>
              <a:rPr lang="en-ID" dirty="0"/>
              <a:t> </a:t>
            </a:r>
            <a:r>
              <a:rPr lang="en-ID" i="1" dirty="0"/>
              <a:t>to make dry</a:t>
            </a:r>
            <a:r>
              <a:rPr lang="en-ID" dirty="0"/>
              <a:t>.</a:t>
            </a:r>
            <a:br>
              <a:rPr lang="en-ID" dirty="0"/>
            </a:br>
            <a:r>
              <a:rPr lang="en-ID" dirty="0" err="1"/>
              <a:t>Bentuknya</a:t>
            </a:r>
            <a:r>
              <a:rPr lang="en-ID" dirty="0"/>
              <a:t> di </a:t>
            </a:r>
            <a:r>
              <a:rPr lang="en-ID" dirty="0" err="1"/>
              <a:t>sini</a:t>
            </a:r>
            <a:r>
              <a:rPr lang="en-ID" dirty="0"/>
              <a:t> </a:t>
            </a:r>
            <a:r>
              <a:rPr lang="en-ID" dirty="0" err="1"/>
              <a:t>menunjukkan</a:t>
            </a:r>
            <a:r>
              <a:rPr lang="en-ID" dirty="0"/>
              <a:t> </a:t>
            </a:r>
            <a:r>
              <a:rPr lang="en-ID" b="1" dirty="0" err="1"/>
              <a:t>aksi</a:t>
            </a:r>
            <a:r>
              <a:rPr lang="en-ID" b="1" dirty="0"/>
              <a:t> </a:t>
            </a:r>
            <a:r>
              <a:rPr lang="en-ID" b="1" dirty="0" err="1"/>
              <a:t>ilahi</a:t>
            </a:r>
            <a:r>
              <a:rPr lang="en-ID" b="1" dirty="0"/>
              <a:t> yang </a:t>
            </a:r>
            <a:r>
              <a:rPr lang="en-ID" b="1" dirty="0" err="1"/>
              <a:t>tuntas</a:t>
            </a:r>
            <a:r>
              <a:rPr lang="en-ID" b="1" dirty="0"/>
              <a:t> dan </a:t>
            </a:r>
            <a:r>
              <a:rPr lang="en-ID" b="1" dirty="0" err="1"/>
              <a:t>disengaja</a:t>
            </a:r>
            <a:r>
              <a:rPr lang="en-ID" b="1" dirty="0"/>
              <a:t>.</a:t>
            </a:r>
            <a:endParaRPr lang="en-ID" dirty="0"/>
          </a:p>
          <a:p>
            <a:r>
              <a:rPr lang="en-ID" dirty="0" err="1"/>
              <a:t>Frasa</a:t>
            </a:r>
            <a:r>
              <a:rPr lang="en-ID" dirty="0"/>
              <a:t> </a:t>
            </a:r>
            <a:r>
              <a:rPr lang="en-ID" i="1" dirty="0"/>
              <a:t>“di </a:t>
            </a:r>
            <a:r>
              <a:rPr lang="en-ID" i="1" dirty="0" err="1"/>
              <a:t>depan</a:t>
            </a:r>
            <a:r>
              <a:rPr lang="en-ID" i="1" dirty="0"/>
              <a:t> </a:t>
            </a:r>
            <a:r>
              <a:rPr lang="en-ID" i="1" dirty="0" err="1"/>
              <a:t>kamu</a:t>
            </a:r>
            <a:r>
              <a:rPr lang="en-ID" i="1" dirty="0"/>
              <a:t>” (</a:t>
            </a:r>
            <a:r>
              <a:rPr lang="he-IL" i="1" dirty="0"/>
              <a:t>מִפְּנֵיכֶם)</a:t>
            </a:r>
            <a:r>
              <a:rPr lang="he-IL" dirty="0"/>
              <a:t> </a:t>
            </a:r>
            <a:r>
              <a:rPr lang="en-ID" dirty="0" err="1"/>
              <a:t>menunjukkan</a:t>
            </a:r>
            <a:r>
              <a:rPr lang="en-ID" dirty="0"/>
              <a:t> </a:t>
            </a:r>
            <a:r>
              <a:rPr lang="en-ID" b="1" dirty="0" err="1"/>
              <a:t>kehadiran</a:t>
            </a:r>
            <a:r>
              <a:rPr lang="en-ID" b="1" dirty="0"/>
              <a:t> </a:t>
            </a:r>
            <a:r>
              <a:rPr lang="en-ID" b="1" dirty="0" err="1"/>
              <a:t>aktif</a:t>
            </a:r>
            <a:r>
              <a:rPr lang="en-ID" b="1" dirty="0"/>
              <a:t> Allah </a:t>
            </a:r>
            <a:r>
              <a:rPr lang="en-ID" b="1" dirty="0" err="1"/>
              <a:t>dalam</a:t>
            </a:r>
            <a:r>
              <a:rPr lang="en-ID" b="1" dirty="0"/>
              <a:t> </a:t>
            </a:r>
            <a:r>
              <a:rPr lang="en-ID" b="1" dirty="0" err="1"/>
              <a:t>tindakan</a:t>
            </a:r>
            <a:r>
              <a:rPr lang="en-ID" b="1" dirty="0"/>
              <a:t> </a:t>
            </a:r>
            <a:r>
              <a:rPr lang="en-ID" b="1" dirty="0" err="1"/>
              <a:t>penyelamatan</a:t>
            </a:r>
            <a:r>
              <a:rPr lang="en-ID" b="1" dirty="0"/>
              <a:t>.</a:t>
            </a:r>
            <a:endParaRPr lang="en-ID" dirty="0"/>
          </a:p>
          <a:p>
            <a:r>
              <a:rPr lang="en-ID" dirty="0"/>
              <a:t>📖 </a:t>
            </a:r>
            <a:r>
              <a:rPr lang="en-ID" b="1" dirty="0" err="1"/>
              <a:t>Makna</a:t>
            </a:r>
            <a:r>
              <a:rPr lang="en-ID" b="1" dirty="0"/>
              <a:t>:</a:t>
            </a:r>
            <a:br>
              <a:rPr lang="en-ID" dirty="0"/>
            </a:br>
            <a:r>
              <a:rPr lang="en-ID" dirty="0"/>
              <a:t>Allah </a:t>
            </a:r>
            <a:r>
              <a:rPr lang="en-ID" dirty="0" err="1"/>
              <a:t>bukan</a:t>
            </a:r>
            <a:r>
              <a:rPr lang="en-ID" dirty="0"/>
              <a:t> </a:t>
            </a:r>
            <a:r>
              <a:rPr lang="en-ID" dirty="0" err="1"/>
              <a:t>hanya</a:t>
            </a:r>
            <a:r>
              <a:rPr lang="en-ID" dirty="0"/>
              <a:t> </a:t>
            </a:r>
            <a:r>
              <a:rPr lang="en-ID" dirty="0" err="1"/>
              <a:t>pemberi</a:t>
            </a:r>
            <a:r>
              <a:rPr lang="en-ID" dirty="0"/>
              <a:t> </a:t>
            </a:r>
            <a:r>
              <a:rPr lang="en-ID" dirty="0" err="1"/>
              <a:t>perintah</a:t>
            </a:r>
            <a:r>
              <a:rPr lang="en-ID" dirty="0"/>
              <a:t>, </a:t>
            </a:r>
            <a:r>
              <a:rPr lang="en-ID" dirty="0" err="1"/>
              <a:t>tetapi</a:t>
            </a:r>
            <a:r>
              <a:rPr lang="en-ID" dirty="0"/>
              <a:t> </a:t>
            </a:r>
            <a:r>
              <a:rPr lang="en-ID" b="1" dirty="0" err="1"/>
              <a:t>pelaku</a:t>
            </a:r>
            <a:r>
              <a:rPr lang="en-ID" b="1" dirty="0"/>
              <a:t> </a:t>
            </a:r>
            <a:r>
              <a:rPr lang="en-ID" b="1" dirty="0" err="1"/>
              <a:t>utama</a:t>
            </a:r>
            <a:r>
              <a:rPr lang="en-ID" b="1" dirty="0"/>
              <a:t> </a:t>
            </a:r>
            <a:r>
              <a:rPr lang="en-ID" b="1" dirty="0" err="1"/>
              <a:t>dalam</a:t>
            </a:r>
            <a:r>
              <a:rPr lang="en-ID" b="1" dirty="0"/>
              <a:t> </a:t>
            </a:r>
            <a:r>
              <a:rPr lang="en-ID" b="1" dirty="0" err="1"/>
              <a:t>sejarah</a:t>
            </a:r>
            <a:r>
              <a:rPr lang="en-ID" b="1" dirty="0"/>
              <a:t> </a:t>
            </a:r>
            <a:r>
              <a:rPr lang="en-ID" b="1" dirty="0" err="1"/>
              <a:t>umat</a:t>
            </a:r>
            <a:r>
              <a:rPr lang="en-ID" b="1" dirty="0"/>
              <a:t>-Nya.</a:t>
            </a:r>
            <a:br>
              <a:rPr lang="en-ID" dirty="0"/>
            </a:br>
            <a:r>
              <a:rPr lang="en-ID" dirty="0" err="1"/>
              <a:t>Ia</a:t>
            </a:r>
            <a:r>
              <a:rPr lang="en-ID" dirty="0"/>
              <a:t> </a:t>
            </a:r>
            <a:r>
              <a:rPr lang="en-ID" dirty="0" err="1"/>
              <a:t>memimpin</a:t>
            </a:r>
            <a:r>
              <a:rPr lang="en-ID" dirty="0"/>
              <a:t> </a:t>
            </a:r>
            <a:r>
              <a:rPr lang="en-ID" dirty="0" err="1"/>
              <a:t>mereka</a:t>
            </a:r>
            <a:r>
              <a:rPr lang="en-ID" dirty="0"/>
              <a:t> </a:t>
            </a:r>
            <a:r>
              <a:rPr lang="en-ID" dirty="0" err="1"/>
              <a:t>secara</a:t>
            </a:r>
            <a:r>
              <a:rPr lang="en-ID" dirty="0"/>
              <a:t> </a:t>
            </a:r>
            <a:r>
              <a:rPr lang="en-ID" dirty="0" err="1"/>
              <a:t>nyata</a:t>
            </a:r>
            <a:r>
              <a:rPr lang="en-ID" dirty="0"/>
              <a:t> — </a:t>
            </a:r>
            <a:r>
              <a:rPr lang="en-ID" dirty="0" err="1"/>
              <a:t>kuasa</a:t>
            </a:r>
            <a:r>
              <a:rPr lang="en-ID" dirty="0"/>
              <a:t>-Nya </a:t>
            </a:r>
            <a:r>
              <a:rPr lang="en-ID" dirty="0" err="1"/>
              <a:t>mengatasi</a:t>
            </a:r>
            <a:r>
              <a:rPr lang="en-ID" dirty="0"/>
              <a:t> </a:t>
            </a:r>
            <a:r>
              <a:rPr lang="en-ID" dirty="0" err="1"/>
              <a:t>hukum</a:t>
            </a:r>
            <a:r>
              <a:rPr lang="en-ID" dirty="0"/>
              <a:t> </a:t>
            </a:r>
            <a:r>
              <a:rPr lang="en-ID" dirty="0" err="1"/>
              <a:t>alam</a:t>
            </a:r>
            <a:r>
              <a:rPr lang="en-ID" dirty="0"/>
              <a:t>.</a:t>
            </a:r>
          </a:p>
          <a:p>
            <a:br>
              <a:rPr lang="en-ID" dirty="0"/>
            </a:br>
            <a:endParaRPr lang="en-ID" dirty="0"/>
          </a:p>
          <a:p>
            <a:r>
              <a:rPr lang="en-ID" b="1" dirty="0"/>
              <a:t>d. “</a:t>
            </a:r>
            <a:r>
              <a:rPr lang="en-ID" b="1" dirty="0" err="1"/>
              <a:t>Seperti</a:t>
            </a:r>
            <a:r>
              <a:rPr lang="en-ID" b="1" dirty="0"/>
              <a:t> yang </a:t>
            </a:r>
            <a:r>
              <a:rPr lang="en-ID" b="1" dirty="0" err="1"/>
              <a:t>dilakukan</a:t>
            </a:r>
            <a:r>
              <a:rPr lang="en-ID" b="1" dirty="0"/>
              <a:t> TUHAN, </a:t>
            </a:r>
            <a:r>
              <a:rPr lang="en-ID" b="1" dirty="0" err="1"/>
              <a:t>Allahmu</a:t>
            </a:r>
            <a:r>
              <a:rPr lang="en-ID" b="1" dirty="0"/>
              <a:t>, </a:t>
            </a:r>
            <a:r>
              <a:rPr lang="en-ID" b="1" dirty="0" err="1"/>
              <a:t>dengan</a:t>
            </a:r>
            <a:r>
              <a:rPr lang="en-ID" b="1" dirty="0"/>
              <a:t> Laut </a:t>
            </a:r>
            <a:r>
              <a:rPr lang="en-ID" b="1" dirty="0" err="1"/>
              <a:t>Teberau</a:t>
            </a:r>
            <a:r>
              <a:rPr lang="en-ID" b="1" dirty="0"/>
              <a:t>”</a:t>
            </a:r>
          </a:p>
          <a:p>
            <a:r>
              <a:rPr lang="en-ID" dirty="0" err="1"/>
              <a:t>Yosua</a:t>
            </a:r>
            <a:r>
              <a:rPr lang="en-ID" dirty="0"/>
              <a:t> </a:t>
            </a:r>
            <a:r>
              <a:rPr lang="en-ID" dirty="0" err="1"/>
              <a:t>secara</a:t>
            </a:r>
            <a:r>
              <a:rPr lang="en-ID" dirty="0"/>
              <a:t> </a:t>
            </a:r>
            <a:r>
              <a:rPr lang="en-ID" dirty="0" err="1"/>
              <a:t>sadar</a:t>
            </a:r>
            <a:r>
              <a:rPr lang="en-ID" dirty="0"/>
              <a:t> </a:t>
            </a:r>
            <a:r>
              <a:rPr lang="en-ID" b="1" dirty="0" err="1"/>
              <a:t>menyandingkan</a:t>
            </a:r>
            <a:r>
              <a:rPr lang="en-ID" b="1" dirty="0"/>
              <a:t> dua </a:t>
            </a:r>
            <a:r>
              <a:rPr lang="en-ID" b="1" dirty="0" err="1"/>
              <a:t>peristiwa</a:t>
            </a:r>
            <a:r>
              <a:rPr lang="en-ID" b="1" dirty="0"/>
              <a:t> </a:t>
            </a:r>
            <a:r>
              <a:rPr lang="en-ID" b="1" dirty="0" err="1"/>
              <a:t>besar</a:t>
            </a:r>
            <a:r>
              <a:rPr lang="en-ID" dirty="0"/>
              <a:t>:</a:t>
            </a:r>
            <a:br>
              <a:rPr lang="en-ID" dirty="0"/>
            </a:br>
            <a:r>
              <a:rPr lang="en-ID" dirty="0"/>
              <a:t>1️⃣ </a:t>
            </a:r>
            <a:r>
              <a:rPr lang="en-ID" dirty="0" err="1"/>
              <a:t>Penyeberangan</a:t>
            </a:r>
            <a:r>
              <a:rPr lang="en-ID" dirty="0"/>
              <a:t> Laut </a:t>
            </a:r>
            <a:r>
              <a:rPr lang="en-ID" dirty="0" err="1"/>
              <a:t>Teberau</a:t>
            </a:r>
            <a:r>
              <a:rPr lang="en-ID" dirty="0"/>
              <a:t> di </a:t>
            </a:r>
            <a:r>
              <a:rPr lang="en-ID" dirty="0" err="1"/>
              <a:t>bawah</a:t>
            </a:r>
            <a:r>
              <a:rPr lang="en-ID" dirty="0"/>
              <a:t> Musa (</a:t>
            </a:r>
            <a:r>
              <a:rPr lang="en-ID" dirty="0" err="1"/>
              <a:t>keluarnya</a:t>
            </a:r>
            <a:r>
              <a:rPr lang="en-ID" dirty="0"/>
              <a:t> Israel </a:t>
            </a:r>
            <a:r>
              <a:rPr lang="en-ID" dirty="0" err="1"/>
              <a:t>dari</a:t>
            </a:r>
            <a:r>
              <a:rPr lang="en-ID" dirty="0"/>
              <a:t> </a:t>
            </a:r>
            <a:r>
              <a:rPr lang="en-ID" dirty="0" err="1"/>
              <a:t>perbudakan</a:t>
            </a:r>
            <a:r>
              <a:rPr lang="en-ID" dirty="0"/>
              <a:t>).</a:t>
            </a:r>
            <a:br>
              <a:rPr lang="en-ID" dirty="0"/>
            </a:br>
            <a:r>
              <a:rPr lang="en-ID" dirty="0"/>
              <a:t>2️⃣ </a:t>
            </a:r>
            <a:r>
              <a:rPr lang="en-ID" dirty="0" err="1"/>
              <a:t>Penyeberangan</a:t>
            </a:r>
            <a:r>
              <a:rPr lang="en-ID" dirty="0"/>
              <a:t> Sungai Yordan di </a:t>
            </a:r>
            <a:r>
              <a:rPr lang="en-ID" dirty="0" err="1"/>
              <a:t>bawah</a:t>
            </a:r>
            <a:r>
              <a:rPr lang="en-ID" dirty="0"/>
              <a:t> </a:t>
            </a:r>
            <a:r>
              <a:rPr lang="en-ID" dirty="0" err="1"/>
              <a:t>Yosua</a:t>
            </a:r>
            <a:r>
              <a:rPr lang="en-ID" dirty="0"/>
              <a:t> (</a:t>
            </a:r>
            <a:r>
              <a:rPr lang="en-ID" dirty="0" err="1"/>
              <a:t>masuknya</a:t>
            </a:r>
            <a:r>
              <a:rPr lang="en-ID" dirty="0"/>
              <a:t> Israel </a:t>
            </a:r>
            <a:r>
              <a:rPr lang="en-ID" dirty="0" err="1"/>
              <a:t>ke</a:t>
            </a:r>
            <a:r>
              <a:rPr lang="en-ID" dirty="0"/>
              <a:t> Tanah </a:t>
            </a:r>
            <a:r>
              <a:rPr lang="en-ID" dirty="0" err="1"/>
              <a:t>Perjanjian</a:t>
            </a:r>
            <a:r>
              <a:rPr lang="en-ID" dirty="0"/>
              <a:t>).</a:t>
            </a:r>
          </a:p>
          <a:p>
            <a:r>
              <a:rPr lang="en-ID" dirty="0"/>
              <a:t>📖 </a:t>
            </a:r>
            <a:r>
              <a:rPr lang="en-ID" b="1" dirty="0" err="1"/>
              <a:t>Makna</a:t>
            </a:r>
            <a:r>
              <a:rPr lang="en-ID" b="1" dirty="0"/>
              <a:t>:</a:t>
            </a:r>
            <a:br>
              <a:rPr lang="en-ID" dirty="0"/>
            </a:br>
            <a:r>
              <a:rPr lang="en-ID" dirty="0" err="1"/>
              <a:t>Kedua</a:t>
            </a:r>
            <a:r>
              <a:rPr lang="en-ID" dirty="0"/>
              <a:t> </a:t>
            </a:r>
            <a:r>
              <a:rPr lang="en-ID" dirty="0" err="1"/>
              <a:t>peristiwa</a:t>
            </a:r>
            <a:r>
              <a:rPr lang="en-ID" dirty="0"/>
              <a:t> </a:t>
            </a:r>
            <a:r>
              <a:rPr lang="en-ID" dirty="0" err="1"/>
              <a:t>ini</a:t>
            </a:r>
            <a:r>
              <a:rPr lang="en-ID" dirty="0"/>
              <a:t> </a:t>
            </a:r>
            <a:r>
              <a:rPr lang="en-ID" dirty="0" err="1"/>
              <a:t>membentuk</a:t>
            </a:r>
            <a:r>
              <a:rPr lang="en-ID" dirty="0"/>
              <a:t> </a:t>
            </a:r>
            <a:r>
              <a:rPr lang="en-ID" b="1" dirty="0" err="1"/>
              <a:t>kerangka</a:t>
            </a:r>
            <a:r>
              <a:rPr lang="en-ID" b="1" dirty="0"/>
              <a:t> </a:t>
            </a:r>
            <a:r>
              <a:rPr lang="en-ID" b="1" dirty="0" err="1"/>
              <a:t>teologi</a:t>
            </a:r>
            <a:r>
              <a:rPr lang="en-ID" b="1" dirty="0"/>
              <a:t> </a:t>
            </a:r>
            <a:r>
              <a:rPr lang="en-ID" b="1" dirty="0" err="1"/>
              <a:t>keselamatan</a:t>
            </a:r>
            <a:r>
              <a:rPr lang="en-ID" dirty="0"/>
              <a:t> </a:t>
            </a:r>
            <a:r>
              <a:rPr lang="en-ID" dirty="0" err="1"/>
              <a:t>dalam</a:t>
            </a:r>
            <a:r>
              <a:rPr lang="en-ID" dirty="0"/>
              <a:t> </a:t>
            </a:r>
            <a:r>
              <a:rPr lang="en-ID" dirty="0" err="1"/>
              <a:t>Perjanjian</a:t>
            </a:r>
            <a:r>
              <a:rPr lang="en-ID" dirty="0"/>
              <a:t> Lama:</a:t>
            </a:r>
          </a:p>
          <a:p>
            <a:r>
              <a:rPr lang="en-ID" dirty="0" err="1"/>
              <a:t>Keluaran</a:t>
            </a:r>
            <a:r>
              <a:rPr lang="en-ID" dirty="0"/>
              <a:t> = </a:t>
            </a:r>
            <a:r>
              <a:rPr lang="en-ID" i="1" dirty="0" err="1"/>
              <a:t>Pembebasan</a:t>
            </a:r>
            <a:r>
              <a:rPr lang="en-ID" i="1" dirty="0"/>
              <a:t> </a:t>
            </a:r>
            <a:r>
              <a:rPr lang="en-ID" i="1" dirty="0" err="1"/>
              <a:t>dari</a:t>
            </a:r>
            <a:r>
              <a:rPr lang="en-ID" i="1" dirty="0"/>
              <a:t> </a:t>
            </a:r>
            <a:r>
              <a:rPr lang="en-ID" i="1" dirty="0" err="1"/>
              <a:t>perbudakan</a:t>
            </a:r>
            <a:r>
              <a:rPr lang="en-ID" i="1" dirty="0"/>
              <a:t> dosa.</a:t>
            </a:r>
            <a:endParaRPr lang="en-ID" dirty="0"/>
          </a:p>
          <a:p>
            <a:r>
              <a:rPr lang="en-ID" dirty="0" err="1"/>
              <a:t>Penyeberangan</a:t>
            </a:r>
            <a:r>
              <a:rPr lang="en-ID" dirty="0"/>
              <a:t> Yordan = </a:t>
            </a:r>
            <a:r>
              <a:rPr lang="en-ID" i="1" dirty="0"/>
              <a:t>Masuk </a:t>
            </a:r>
            <a:r>
              <a:rPr lang="en-ID" i="1" dirty="0" err="1"/>
              <a:t>ke</a:t>
            </a:r>
            <a:r>
              <a:rPr lang="en-ID" i="1" dirty="0"/>
              <a:t> </a:t>
            </a:r>
            <a:r>
              <a:rPr lang="en-ID" i="1" dirty="0" err="1"/>
              <a:t>dalam</a:t>
            </a:r>
            <a:r>
              <a:rPr lang="en-ID" i="1" dirty="0"/>
              <a:t> </a:t>
            </a:r>
            <a:r>
              <a:rPr lang="en-ID" i="1" dirty="0" err="1"/>
              <a:t>kehidupan</a:t>
            </a:r>
            <a:r>
              <a:rPr lang="en-ID" i="1" dirty="0"/>
              <a:t> yang </a:t>
            </a:r>
            <a:r>
              <a:rPr lang="en-ID" i="1" dirty="0" err="1"/>
              <a:t>dijanjikan</a:t>
            </a:r>
            <a:r>
              <a:rPr lang="en-ID" i="1" dirty="0"/>
              <a:t> oleh Allah.</a:t>
            </a:r>
            <a:endParaRPr lang="en-ID" dirty="0"/>
          </a:p>
          <a:p>
            <a:br>
              <a:rPr lang="en-ID" dirty="0"/>
            </a:br>
            <a:endParaRPr lang="en-ID" dirty="0"/>
          </a:p>
          <a:p>
            <a:r>
              <a:rPr lang="en-ID" b="1" dirty="0"/>
              <a:t>🔍 3. </a:t>
            </a:r>
            <a:r>
              <a:rPr lang="en-ID" b="1" dirty="0" err="1"/>
              <a:t>Analisis</a:t>
            </a:r>
            <a:r>
              <a:rPr lang="en-ID" b="1" dirty="0"/>
              <a:t> </a:t>
            </a:r>
            <a:r>
              <a:rPr lang="en-ID" b="1" dirty="0" err="1"/>
              <a:t>Teologis</a:t>
            </a:r>
            <a:endParaRPr lang="en-ID" b="1" dirty="0"/>
          </a:p>
          <a:p>
            <a:r>
              <a:rPr lang="en-ID" b="1" dirty="0"/>
              <a:t>a. </a:t>
            </a:r>
            <a:r>
              <a:rPr lang="en-ID" b="1" dirty="0" err="1"/>
              <a:t>Aspek</a:t>
            </a:r>
            <a:r>
              <a:rPr lang="en-ID" b="1" dirty="0"/>
              <a:t> </a:t>
            </a:r>
            <a:r>
              <a:rPr lang="en-ID" b="1" dirty="0" err="1"/>
              <a:t>Pengajaran</a:t>
            </a:r>
            <a:r>
              <a:rPr lang="en-ID" b="1" dirty="0"/>
              <a:t> Iman (Faith Transmission)</a:t>
            </a:r>
          </a:p>
          <a:p>
            <a:r>
              <a:rPr lang="en-ID" dirty="0"/>
              <a:t>Ayat 22 </a:t>
            </a:r>
            <a:r>
              <a:rPr lang="en-ID" dirty="0" err="1"/>
              <a:t>menekankan</a:t>
            </a:r>
            <a:r>
              <a:rPr lang="en-ID" dirty="0"/>
              <a:t> </a:t>
            </a:r>
            <a:r>
              <a:rPr lang="en-ID" b="1" dirty="0" err="1"/>
              <a:t>pendidikan</a:t>
            </a:r>
            <a:r>
              <a:rPr lang="en-ID" b="1" dirty="0"/>
              <a:t> </a:t>
            </a:r>
            <a:r>
              <a:rPr lang="en-ID" b="1" dirty="0" err="1"/>
              <a:t>iman</a:t>
            </a:r>
            <a:r>
              <a:rPr lang="en-ID" b="1" dirty="0"/>
              <a:t> </a:t>
            </a:r>
            <a:r>
              <a:rPr lang="en-ID" b="1" dirty="0" err="1"/>
              <a:t>dalam</a:t>
            </a:r>
            <a:r>
              <a:rPr lang="en-ID" b="1" dirty="0"/>
              <a:t> </a:t>
            </a:r>
            <a:r>
              <a:rPr lang="en-ID" b="1" dirty="0" err="1"/>
              <a:t>konteks</a:t>
            </a:r>
            <a:r>
              <a:rPr lang="en-ID" b="1" dirty="0"/>
              <a:t> </a:t>
            </a:r>
            <a:r>
              <a:rPr lang="en-ID" b="1" dirty="0" err="1"/>
              <a:t>keluarga</a:t>
            </a:r>
            <a:r>
              <a:rPr lang="en-ID" b="1" dirty="0"/>
              <a:t>.</a:t>
            </a:r>
            <a:br>
              <a:rPr lang="en-ID" dirty="0"/>
            </a:br>
            <a:r>
              <a:rPr lang="en-ID" dirty="0"/>
              <a:t>Batu </a:t>
            </a:r>
            <a:r>
              <a:rPr lang="en-ID" dirty="0" err="1"/>
              <a:t>peringatan</a:t>
            </a:r>
            <a:r>
              <a:rPr lang="en-ID" dirty="0"/>
              <a:t> </a:t>
            </a:r>
            <a:r>
              <a:rPr lang="en-ID" dirty="0" err="1"/>
              <a:t>bukan</a:t>
            </a:r>
            <a:r>
              <a:rPr lang="en-ID" dirty="0"/>
              <a:t> </a:t>
            </a:r>
            <a:r>
              <a:rPr lang="en-ID" dirty="0" err="1"/>
              <a:t>hanya</a:t>
            </a:r>
            <a:r>
              <a:rPr lang="en-ID" dirty="0"/>
              <a:t> </a:t>
            </a:r>
            <a:r>
              <a:rPr lang="en-ID" dirty="0" err="1"/>
              <a:t>simbol</a:t>
            </a:r>
            <a:r>
              <a:rPr lang="en-ID" dirty="0"/>
              <a:t> </a:t>
            </a:r>
            <a:r>
              <a:rPr lang="en-ID" dirty="0" err="1"/>
              <a:t>historis</a:t>
            </a:r>
            <a:r>
              <a:rPr lang="en-ID" dirty="0"/>
              <a:t>, </a:t>
            </a:r>
            <a:r>
              <a:rPr lang="en-ID" dirty="0" err="1"/>
              <a:t>tetapi</a:t>
            </a:r>
            <a:r>
              <a:rPr lang="en-ID" dirty="0"/>
              <a:t> </a:t>
            </a:r>
            <a:r>
              <a:rPr lang="en-ID" b="1" dirty="0" err="1"/>
              <a:t>alat</a:t>
            </a:r>
            <a:r>
              <a:rPr lang="en-ID" b="1" dirty="0"/>
              <a:t> </a:t>
            </a:r>
            <a:r>
              <a:rPr lang="en-ID" b="1" dirty="0" err="1"/>
              <a:t>pengajaran</a:t>
            </a:r>
            <a:r>
              <a:rPr lang="en-ID" b="1" dirty="0"/>
              <a:t> </a:t>
            </a:r>
            <a:r>
              <a:rPr lang="en-ID" b="1" dirty="0" err="1"/>
              <a:t>rohani</a:t>
            </a:r>
            <a:r>
              <a:rPr lang="en-ID" dirty="0"/>
              <a:t> </a:t>
            </a:r>
            <a:r>
              <a:rPr lang="en-ID" dirty="0" err="1"/>
              <a:t>bagi</a:t>
            </a:r>
            <a:r>
              <a:rPr lang="en-ID" dirty="0"/>
              <a:t> </a:t>
            </a:r>
            <a:r>
              <a:rPr lang="en-ID" dirty="0" err="1"/>
              <a:t>anak-anak</a:t>
            </a:r>
            <a:r>
              <a:rPr lang="en-ID" dirty="0"/>
              <a:t>.</a:t>
            </a:r>
            <a:br>
              <a:rPr lang="en-ID" dirty="0"/>
            </a:br>
            <a:r>
              <a:rPr lang="en-ID" dirty="0" err="1"/>
              <a:t>Melalui</a:t>
            </a:r>
            <a:r>
              <a:rPr lang="en-ID" dirty="0"/>
              <a:t> </a:t>
            </a:r>
            <a:r>
              <a:rPr lang="en-ID" dirty="0" err="1"/>
              <a:t>narasi</a:t>
            </a:r>
            <a:r>
              <a:rPr lang="en-ID" dirty="0"/>
              <a:t> </a:t>
            </a:r>
            <a:r>
              <a:rPr lang="en-ID" dirty="0" err="1"/>
              <a:t>ini</a:t>
            </a:r>
            <a:r>
              <a:rPr lang="en-ID" dirty="0"/>
              <a:t>, </a:t>
            </a:r>
            <a:r>
              <a:rPr lang="en-ID" dirty="0" err="1"/>
              <a:t>iman</a:t>
            </a:r>
            <a:r>
              <a:rPr lang="en-ID" dirty="0"/>
              <a:t> </a:t>
            </a:r>
            <a:r>
              <a:rPr lang="en-ID" dirty="0" err="1"/>
              <a:t>tidak</a:t>
            </a:r>
            <a:r>
              <a:rPr lang="en-ID" dirty="0"/>
              <a:t> </a:t>
            </a:r>
            <a:r>
              <a:rPr lang="en-ID" dirty="0" err="1"/>
              <a:t>hanya</a:t>
            </a:r>
            <a:r>
              <a:rPr lang="en-ID" dirty="0"/>
              <a:t> </a:t>
            </a:r>
            <a:r>
              <a:rPr lang="en-ID" dirty="0" err="1"/>
              <a:t>diwariskan</a:t>
            </a:r>
            <a:r>
              <a:rPr lang="en-ID" dirty="0"/>
              <a:t> </a:t>
            </a:r>
            <a:r>
              <a:rPr lang="en-ID" dirty="0" err="1"/>
              <a:t>secara</a:t>
            </a:r>
            <a:r>
              <a:rPr lang="en-ID" dirty="0"/>
              <a:t> </a:t>
            </a:r>
            <a:r>
              <a:rPr lang="en-ID" dirty="0" err="1"/>
              <a:t>doktrinal</a:t>
            </a:r>
            <a:r>
              <a:rPr lang="en-ID" dirty="0"/>
              <a:t>, </a:t>
            </a:r>
            <a:r>
              <a:rPr lang="en-ID" dirty="0" err="1"/>
              <a:t>tetapi</a:t>
            </a:r>
            <a:r>
              <a:rPr lang="en-ID" dirty="0"/>
              <a:t> juga </a:t>
            </a:r>
            <a:r>
              <a:rPr lang="en-ID" b="1" dirty="0" err="1"/>
              <a:t>dihidupkan</a:t>
            </a:r>
            <a:r>
              <a:rPr lang="en-ID" b="1" dirty="0"/>
              <a:t> </a:t>
            </a:r>
            <a:r>
              <a:rPr lang="en-ID" b="1" dirty="0" err="1"/>
              <a:t>kembali</a:t>
            </a:r>
            <a:r>
              <a:rPr lang="en-ID" b="1" dirty="0"/>
              <a:t> </a:t>
            </a:r>
            <a:r>
              <a:rPr lang="en-ID" b="1" dirty="0" err="1"/>
              <a:t>melalui</a:t>
            </a:r>
            <a:r>
              <a:rPr lang="en-ID" b="1" dirty="0"/>
              <a:t> </a:t>
            </a:r>
            <a:r>
              <a:rPr lang="en-ID" b="1" dirty="0" err="1"/>
              <a:t>cerita</a:t>
            </a:r>
            <a:r>
              <a:rPr lang="en-ID" b="1" dirty="0"/>
              <a:t> </a:t>
            </a:r>
            <a:r>
              <a:rPr lang="en-ID" b="1" dirty="0" err="1"/>
              <a:t>pengalaman</a:t>
            </a:r>
            <a:r>
              <a:rPr lang="en-ID" b="1" dirty="0"/>
              <a:t> </a:t>
            </a:r>
            <a:r>
              <a:rPr lang="en-ID" b="1" dirty="0" err="1"/>
              <a:t>nyata</a:t>
            </a:r>
            <a:r>
              <a:rPr lang="en-ID" b="1" dirty="0"/>
              <a:t>.</a:t>
            </a:r>
            <a:endParaRPr lang="en-ID" dirty="0"/>
          </a:p>
          <a:p>
            <a:r>
              <a:rPr lang="en-ID" dirty="0"/>
              <a:t>💡 </a:t>
            </a:r>
            <a:r>
              <a:rPr lang="en-ID" i="1" dirty="0" err="1"/>
              <a:t>Prinsip</a:t>
            </a:r>
            <a:r>
              <a:rPr lang="en-ID" i="1" dirty="0"/>
              <a:t>:</a:t>
            </a:r>
            <a:endParaRPr lang="en-ID" dirty="0"/>
          </a:p>
          <a:p>
            <a:r>
              <a:rPr lang="en-ID" dirty="0"/>
              <a:t>Iman yang </a:t>
            </a:r>
            <a:r>
              <a:rPr lang="en-ID" dirty="0" err="1"/>
              <a:t>tidak</a:t>
            </a:r>
            <a:r>
              <a:rPr lang="en-ID" dirty="0"/>
              <a:t> </a:t>
            </a:r>
            <a:r>
              <a:rPr lang="en-ID" dirty="0" err="1"/>
              <a:t>diajarkan</a:t>
            </a:r>
            <a:r>
              <a:rPr lang="en-ID" dirty="0"/>
              <a:t> </a:t>
            </a:r>
            <a:r>
              <a:rPr lang="en-ID" dirty="0" err="1"/>
              <a:t>akan</a:t>
            </a:r>
            <a:r>
              <a:rPr lang="en-ID" dirty="0"/>
              <a:t> </a:t>
            </a:r>
            <a:r>
              <a:rPr lang="en-ID" dirty="0" err="1"/>
              <a:t>dilupakan</a:t>
            </a:r>
            <a:r>
              <a:rPr lang="en-ID" dirty="0"/>
              <a:t>; </a:t>
            </a:r>
            <a:r>
              <a:rPr lang="en-ID" dirty="0" err="1"/>
              <a:t>iman</a:t>
            </a:r>
            <a:r>
              <a:rPr lang="en-ID" dirty="0"/>
              <a:t> yang </a:t>
            </a:r>
            <a:r>
              <a:rPr lang="en-ID" dirty="0" err="1"/>
              <a:t>tidak</a:t>
            </a:r>
            <a:r>
              <a:rPr lang="en-ID" dirty="0"/>
              <a:t> </a:t>
            </a:r>
            <a:r>
              <a:rPr lang="en-ID" dirty="0" err="1"/>
              <a:t>diceritakan</a:t>
            </a:r>
            <a:r>
              <a:rPr lang="en-ID" dirty="0"/>
              <a:t> </a:t>
            </a:r>
            <a:r>
              <a:rPr lang="en-ID" dirty="0" err="1"/>
              <a:t>akan</a:t>
            </a:r>
            <a:r>
              <a:rPr lang="en-ID" dirty="0"/>
              <a:t> </a:t>
            </a:r>
            <a:r>
              <a:rPr lang="en-ID" dirty="0" err="1"/>
              <a:t>hilang</a:t>
            </a:r>
            <a:r>
              <a:rPr lang="en-ID" dirty="0"/>
              <a:t> </a:t>
            </a:r>
            <a:r>
              <a:rPr lang="en-ID" dirty="0" err="1"/>
              <a:t>dari</a:t>
            </a:r>
            <a:r>
              <a:rPr lang="en-ID" dirty="0"/>
              <a:t> </a:t>
            </a:r>
            <a:r>
              <a:rPr lang="en-ID" dirty="0" err="1"/>
              <a:t>generasi</a:t>
            </a:r>
            <a:r>
              <a:rPr lang="en-ID" dirty="0"/>
              <a:t> </a:t>
            </a:r>
            <a:r>
              <a:rPr lang="en-ID" dirty="0" err="1"/>
              <a:t>berikutnya</a:t>
            </a:r>
            <a:r>
              <a:rPr lang="en-ID" dirty="0"/>
              <a:t>.</a:t>
            </a:r>
          </a:p>
          <a:p>
            <a:br>
              <a:rPr lang="en-ID" dirty="0"/>
            </a:br>
            <a:endParaRPr lang="en-ID" dirty="0"/>
          </a:p>
          <a:p>
            <a:r>
              <a:rPr lang="en-ID" b="1" dirty="0"/>
              <a:t>b. </a:t>
            </a:r>
            <a:r>
              <a:rPr lang="en-ID" b="1" dirty="0" err="1"/>
              <a:t>Aspek</a:t>
            </a:r>
            <a:r>
              <a:rPr lang="en-ID" b="1" dirty="0"/>
              <a:t> </a:t>
            </a:r>
            <a:r>
              <a:rPr lang="en-ID" b="1" dirty="0" err="1"/>
              <a:t>Teologi</a:t>
            </a:r>
            <a:r>
              <a:rPr lang="en-ID" b="1" dirty="0"/>
              <a:t> Sejarah (Continuity of Salvation History)</a:t>
            </a:r>
          </a:p>
          <a:p>
            <a:r>
              <a:rPr lang="en-ID" dirty="0"/>
              <a:t>Ayat 23 </a:t>
            </a:r>
            <a:r>
              <a:rPr lang="en-ID" dirty="0" err="1"/>
              <a:t>menegaskan</a:t>
            </a:r>
            <a:r>
              <a:rPr lang="en-ID" dirty="0"/>
              <a:t> </a:t>
            </a:r>
            <a:r>
              <a:rPr lang="en-ID" dirty="0" err="1"/>
              <a:t>bahwa</a:t>
            </a:r>
            <a:r>
              <a:rPr lang="en-ID" dirty="0"/>
              <a:t> </a:t>
            </a:r>
            <a:r>
              <a:rPr lang="en-ID" dirty="0" err="1"/>
              <a:t>karya</a:t>
            </a:r>
            <a:r>
              <a:rPr lang="en-ID" dirty="0"/>
              <a:t> Tuhan </a:t>
            </a:r>
            <a:r>
              <a:rPr lang="en-ID" dirty="0" err="1"/>
              <a:t>bersifat</a:t>
            </a:r>
            <a:r>
              <a:rPr lang="en-ID" dirty="0"/>
              <a:t> </a:t>
            </a:r>
            <a:r>
              <a:rPr lang="en-ID" b="1" dirty="0" err="1"/>
              <a:t>konsisten</a:t>
            </a:r>
            <a:r>
              <a:rPr lang="en-ID" b="1" dirty="0"/>
              <a:t> dan </a:t>
            </a:r>
            <a:r>
              <a:rPr lang="en-ID" b="1" dirty="0" err="1"/>
              <a:t>berkelanjutan</a:t>
            </a:r>
            <a:r>
              <a:rPr lang="en-ID" b="1" dirty="0"/>
              <a:t>.</a:t>
            </a:r>
            <a:br>
              <a:rPr lang="en-ID" dirty="0"/>
            </a:br>
            <a:r>
              <a:rPr lang="en-ID" dirty="0"/>
              <a:t>Tuhan </a:t>
            </a:r>
            <a:r>
              <a:rPr lang="en-ID" dirty="0" err="1"/>
              <a:t>tidak</a:t>
            </a:r>
            <a:r>
              <a:rPr lang="en-ID" dirty="0"/>
              <a:t> </a:t>
            </a:r>
            <a:r>
              <a:rPr lang="en-ID" dirty="0" err="1"/>
              <a:t>berubah</a:t>
            </a:r>
            <a:r>
              <a:rPr lang="en-ID" dirty="0"/>
              <a:t> — yang </a:t>
            </a:r>
            <a:r>
              <a:rPr lang="en-ID" dirty="0" err="1"/>
              <a:t>membebaskan</a:t>
            </a:r>
            <a:r>
              <a:rPr lang="en-ID" dirty="0"/>
              <a:t> di masa </a:t>
            </a:r>
            <a:r>
              <a:rPr lang="en-ID" dirty="0" err="1"/>
              <a:t>lalu</a:t>
            </a:r>
            <a:r>
              <a:rPr lang="en-ID" dirty="0"/>
              <a:t>, </a:t>
            </a:r>
            <a:r>
              <a:rPr lang="en-ID" dirty="0" err="1"/>
              <a:t>adalah</a:t>
            </a:r>
            <a:r>
              <a:rPr lang="en-ID" dirty="0"/>
              <a:t> yang </a:t>
            </a:r>
            <a:r>
              <a:rPr lang="en-ID" dirty="0" err="1"/>
              <a:t>sama</a:t>
            </a:r>
            <a:r>
              <a:rPr lang="en-ID" dirty="0"/>
              <a:t> yang </a:t>
            </a:r>
            <a:r>
              <a:rPr lang="en-ID" dirty="0" err="1"/>
              <a:t>menuntun</a:t>
            </a:r>
            <a:r>
              <a:rPr lang="en-ID" dirty="0"/>
              <a:t> di masa </a:t>
            </a:r>
            <a:r>
              <a:rPr lang="en-ID" dirty="0" err="1"/>
              <a:t>kini</a:t>
            </a:r>
            <a:r>
              <a:rPr lang="en-ID" dirty="0"/>
              <a:t>.</a:t>
            </a:r>
          </a:p>
          <a:p>
            <a:r>
              <a:rPr lang="en-ID" dirty="0"/>
              <a:t>Hal </a:t>
            </a:r>
            <a:r>
              <a:rPr lang="en-ID" dirty="0" err="1"/>
              <a:t>ini</a:t>
            </a:r>
            <a:r>
              <a:rPr lang="en-ID" dirty="0"/>
              <a:t> </a:t>
            </a:r>
            <a:r>
              <a:rPr lang="en-ID" dirty="0" err="1"/>
              <a:t>memperkuat</a:t>
            </a:r>
            <a:r>
              <a:rPr lang="en-ID" dirty="0"/>
              <a:t> </a:t>
            </a:r>
            <a:r>
              <a:rPr lang="en-ID" dirty="0" err="1"/>
              <a:t>iman</a:t>
            </a:r>
            <a:r>
              <a:rPr lang="en-ID" dirty="0"/>
              <a:t> Israel </a:t>
            </a:r>
            <a:r>
              <a:rPr lang="en-ID" dirty="0" err="1"/>
              <a:t>bahwa</a:t>
            </a:r>
            <a:r>
              <a:rPr lang="en-ID" dirty="0"/>
              <a:t> </a:t>
            </a:r>
            <a:r>
              <a:rPr lang="en-ID" b="1" dirty="0" err="1"/>
              <a:t>janji</a:t>
            </a:r>
            <a:r>
              <a:rPr lang="en-ID" b="1" dirty="0"/>
              <a:t> Allah </a:t>
            </a:r>
            <a:r>
              <a:rPr lang="en-ID" b="1" dirty="0" err="1"/>
              <a:t>kepada</a:t>
            </a:r>
            <a:r>
              <a:rPr lang="en-ID" b="1" dirty="0"/>
              <a:t> Abraham (Kej. 12:7)</a:t>
            </a:r>
            <a:r>
              <a:rPr lang="en-ID" dirty="0"/>
              <a:t> </a:t>
            </a:r>
            <a:r>
              <a:rPr lang="en-ID" dirty="0" err="1"/>
              <a:t>sedang</a:t>
            </a:r>
            <a:r>
              <a:rPr lang="en-ID" dirty="0"/>
              <a:t> </a:t>
            </a:r>
            <a:r>
              <a:rPr lang="en-ID" dirty="0" err="1"/>
              <a:t>digenapi</a:t>
            </a:r>
            <a:r>
              <a:rPr lang="en-ID" dirty="0"/>
              <a:t>.</a:t>
            </a:r>
            <a:br>
              <a:rPr lang="en-ID" dirty="0"/>
            </a:br>
            <a:r>
              <a:rPr lang="en-ID" dirty="0" err="1"/>
              <a:t>Dengan</a:t>
            </a:r>
            <a:r>
              <a:rPr lang="en-ID" dirty="0"/>
              <a:t> </a:t>
            </a:r>
            <a:r>
              <a:rPr lang="en-ID" dirty="0" err="1"/>
              <a:t>menyeberangi</a:t>
            </a:r>
            <a:r>
              <a:rPr lang="en-ID" dirty="0"/>
              <a:t> Yordan, </a:t>
            </a:r>
            <a:r>
              <a:rPr lang="en-ID" dirty="0" err="1"/>
              <a:t>mereka</a:t>
            </a:r>
            <a:r>
              <a:rPr lang="en-ID" dirty="0"/>
              <a:t> </a:t>
            </a:r>
            <a:r>
              <a:rPr lang="en-ID" dirty="0" err="1"/>
              <a:t>secara</a:t>
            </a:r>
            <a:r>
              <a:rPr lang="en-ID" dirty="0"/>
              <a:t> </a:t>
            </a:r>
            <a:r>
              <a:rPr lang="en-ID" dirty="0" err="1"/>
              <a:t>simbolis</a:t>
            </a:r>
            <a:r>
              <a:rPr lang="en-ID" dirty="0"/>
              <a:t> </a:t>
            </a:r>
            <a:r>
              <a:rPr lang="en-ID" dirty="0" err="1"/>
              <a:t>memasuki</a:t>
            </a:r>
            <a:r>
              <a:rPr lang="en-ID" dirty="0"/>
              <a:t> </a:t>
            </a:r>
            <a:r>
              <a:rPr lang="en-ID" b="1" dirty="0" err="1"/>
              <a:t>penggenapan</a:t>
            </a:r>
            <a:r>
              <a:rPr lang="en-ID" b="1" dirty="0"/>
              <a:t> </a:t>
            </a:r>
            <a:r>
              <a:rPr lang="en-ID" b="1" dirty="0" err="1"/>
              <a:t>janji</a:t>
            </a:r>
            <a:r>
              <a:rPr lang="en-ID" b="1" dirty="0"/>
              <a:t> </a:t>
            </a:r>
            <a:r>
              <a:rPr lang="en-ID" b="1" dirty="0" err="1"/>
              <a:t>perjanjian</a:t>
            </a:r>
            <a:r>
              <a:rPr lang="en-ID" b="1" dirty="0"/>
              <a:t>.</a:t>
            </a:r>
            <a:endParaRPr lang="en-ID" dirty="0"/>
          </a:p>
          <a:p>
            <a:br>
              <a:rPr lang="en-ID" dirty="0"/>
            </a:br>
            <a:endParaRPr lang="en-ID" dirty="0"/>
          </a:p>
          <a:p>
            <a:r>
              <a:rPr lang="en-ID" b="1" dirty="0"/>
              <a:t>c. </a:t>
            </a:r>
            <a:r>
              <a:rPr lang="en-ID" b="1" dirty="0" err="1"/>
              <a:t>Aspek</a:t>
            </a:r>
            <a:r>
              <a:rPr lang="en-ID" b="1" dirty="0"/>
              <a:t> </a:t>
            </a:r>
            <a:r>
              <a:rPr lang="en-ID" b="1" dirty="0" err="1"/>
              <a:t>Teologi</a:t>
            </a:r>
            <a:r>
              <a:rPr lang="en-ID" b="1" dirty="0"/>
              <a:t> Kuasa Ilahi</a:t>
            </a:r>
          </a:p>
          <a:p>
            <a:r>
              <a:rPr lang="en-ID" dirty="0" err="1"/>
              <a:t>Yosua</a:t>
            </a:r>
            <a:r>
              <a:rPr lang="en-ID" dirty="0"/>
              <a:t> 4:23 </a:t>
            </a:r>
            <a:r>
              <a:rPr lang="en-ID" dirty="0" err="1"/>
              <a:t>menampilkan</a:t>
            </a:r>
            <a:r>
              <a:rPr lang="en-ID" dirty="0"/>
              <a:t> </a:t>
            </a:r>
            <a:r>
              <a:rPr lang="en-ID" b="1" dirty="0" err="1"/>
              <a:t>tindakan</a:t>
            </a:r>
            <a:r>
              <a:rPr lang="en-ID" b="1" dirty="0"/>
              <a:t> supranatural Tuhan</a:t>
            </a:r>
            <a:r>
              <a:rPr lang="en-ID" dirty="0"/>
              <a:t>:</a:t>
            </a:r>
          </a:p>
          <a:p>
            <a:r>
              <a:rPr lang="en-ID" dirty="0"/>
              <a:t>“TUHAN </a:t>
            </a:r>
            <a:r>
              <a:rPr lang="en-ID" dirty="0" err="1"/>
              <a:t>telah</a:t>
            </a:r>
            <a:r>
              <a:rPr lang="en-ID" dirty="0"/>
              <a:t> </a:t>
            </a:r>
            <a:r>
              <a:rPr lang="en-ID" dirty="0" err="1"/>
              <a:t>mengeringkan</a:t>
            </a:r>
            <a:r>
              <a:rPr lang="en-ID" dirty="0"/>
              <a:t> air </a:t>
            </a:r>
            <a:r>
              <a:rPr lang="en-ID" dirty="0" err="1"/>
              <a:t>sungai</a:t>
            </a:r>
            <a:r>
              <a:rPr lang="en-ID" dirty="0"/>
              <a:t> Yordan.”</a:t>
            </a:r>
          </a:p>
          <a:p>
            <a:r>
              <a:rPr lang="en-ID" dirty="0"/>
              <a:t>Kuasa Allah </a:t>
            </a:r>
            <a:r>
              <a:rPr lang="en-ID" b="1" dirty="0" err="1"/>
              <a:t>melampaui</a:t>
            </a:r>
            <a:r>
              <a:rPr lang="en-ID" b="1" dirty="0"/>
              <a:t> </a:t>
            </a:r>
            <a:r>
              <a:rPr lang="en-ID" b="1" dirty="0" err="1"/>
              <a:t>hukum</a:t>
            </a:r>
            <a:r>
              <a:rPr lang="en-ID" b="1" dirty="0"/>
              <a:t> </a:t>
            </a:r>
            <a:r>
              <a:rPr lang="en-ID" b="1" dirty="0" err="1"/>
              <a:t>alam</a:t>
            </a:r>
            <a:r>
              <a:rPr lang="en-ID" dirty="0"/>
              <a:t> — air yang </a:t>
            </a:r>
            <a:r>
              <a:rPr lang="en-ID" dirty="0" err="1"/>
              <a:t>mengalir</a:t>
            </a:r>
            <a:r>
              <a:rPr lang="en-ID" dirty="0"/>
              <a:t> </a:t>
            </a:r>
            <a:r>
              <a:rPr lang="en-ID" dirty="0" err="1"/>
              <a:t>deras</a:t>
            </a:r>
            <a:r>
              <a:rPr lang="en-ID" dirty="0"/>
              <a:t> “</a:t>
            </a:r>
            <a:r>
              <a:rPr lang="en-ID" dirty="0" err="1"/>
              <a:t>berhenti</a:t>
            </a:r>
            <a:r>
              <a:rPr lang="en-ID" dirty="0"/>
              <a:t> dan </a:t>
            </a:r>
            <a:r>
              <a:rPr lang="en-ID" dirty="0" err="1"/>
              <a:t>menumpuk</a:t>
            </a:r>
            <a:r>
              <a:rPr lang="en-ID" dirty="0"/>
              <a:t> </a:t>
            </a:r>
            <a:r>
              <a:rPr lang="en-ID" dirty="0" err="1"/>
              <a:t>menjadi</a:t>
            </a:r>
            <a:r>
              <a:rPr lang="en-ID" dirty="0"/>
              <a:t> </a:t>
            </a:r>
            <a:r>
              <a:rPr lang="en-ID" dirty="0" err="1"/>
              <a:t>satu</a:t>
            </a:r>
            <a:r>
              <a:rPr lang="en-ID" dirty="0"/>
              <a:t>” (Yos. 3:16).</a:t>
            </a:r>
            <a:br>
              <a:rPr lang="en-ID" dirty="0"/>
            </a:br>
            <a:r>
              <a:rPr lang="en-ID" dirty="0"/>
              <a:t>Ini </a:t>
            </a:r>
            <a:r>
              <a:rPr lang="en-ID" dirty="0" err="1"/>
              <a:t>menunjukkan</a:t>
            </a:r>
            <a:r>
              <a:rPr lang="en-ID" dirty="0"/>
              <a:t> </a:t>
            </a:r>
            <a:r>
              <a:rPr lang="en-ID" dirty="0" err="1"/>
              <a:t>bahwa</a:t>
            </a:r>
            <a:r>
              <a:rPr lang="en-ID" dirty="0"/>
              <a:t> Allah </a:t>
            </a:r>
            <a:r>
              <a:rPr lang="en-ID" b="1" dirty="0" err="1"/>
              <a:t>berdaulat</a:t>
            </a:r>
            <a:r>
              <a:rPr lang="en-ID" b="1" dirty="0"/>
              <a:t> </a:t>
            </a:r>
            <a:r>
              <a:rPr lang="en-ID" b="1" dirty="0" err="1"/>
              <a:t>atas</a:t>
            </a:r>
            <a:r>
              <a:rPr lang="en-ID" b="1" dirty="0"/>
              <a:t> </a:t>
            </a:r>
            <a:r>
              <a:rPr lang="en-ID" b="1" dirty="0" err="1"/>
              <a:t>ciptaan</a:t>
            </a:r>
            <a:r>
              <a:rPr lang="en-ID" b="1" dirty="0"/>
              <a:t>.</a:t>
            </a:r>
            <a:endParaRPr lang="en-ID" dirty="0"/>
          </a:p>
          <a:p>
            <a:br>
              <a:rPr lang="en-ID" dirty="0"/>
            </a:br>
            <a:endParaRPr lang="en-ID" dirty="0"/>
          </a:p>
          <a:p>
            <a:r>
              <a:rPr lang="en-ID" b="1" dirty="0"/>
              <a:t>🕊️ 4. </a:t>
            </a:r>
            <a:r>
              <a:rPr lang="en-ID" b="1" dirty="0" err="1"/>
              <a:t>Dimensi</a:t>
            </a:r>
            <a:r>
              <a:rPr lang="en-ID" b="1" dirty="0"/>
              <a:t> Spiritual dan </a:t>
            </a:r>
            <a:r>
              <a:rPr lang="en-ID" b="1" dirty="0" err="1"/>
              <a:t>Aplikasi</a:t>
            </a:r>
            <a:endParaRPr lang="en-ID" b="1" dirty="0"/>
          </a:p>
          <a:p>
            <a:r>
              <a:rPr lang="en-ID" b="1" dirty="0" err="1"/>
              <a:t>Ingatlah</a:t>
            </a:r>
            <a:r>
              <a:rPr lang="en-ID" b="1" dirty="0"/>
              <a:t> </a:t>
            </a:r>
            <a:r>
              <a:rPr lang="en-ID" b="1" dirty="0" err="1"/>
              <a:t>karya</a:t>
            </a:r>
            <a:r>
              <a:rPr lang="en-ID" b="1" dirty="0"/>
              <a:t> Tuhan dan </a:t>
            </a:r>
            <a:r>
              <a:rPr lang="en-ID" b="1" dirty="0" err="1"/>
              <a:t>ajarkan</a:t>
            </a:r>
            <a:r>
              <a:rPr lang="en-ID" b="1" dirty="0"/>
              <a:t> </a:t>
            </a:r>
            <a:r>
              <a:rPr lang="en-ID" b="1" dirty="0" err="1"/>
              <a:t>itu</a:t>
            </a:r>
            <a:r>
              <a:rPr lang="en-ID" b="1" dirty="0"/>
              <a:t> </a:t>
            </a:r>
            <a:r>
              <a:rPr lang="en-ID" b="1" dirty="0" err="1"/>
              <a:t>kepada</a:t>
            </a:r>
            <a:r>
              <a:rPr lang="en-ID" b="1" dirty="0"/>
              <a:t> </a:t>
            </a:r>
            <a:r>
              <a:rPr lang="en-ID" b="1" dirty="0" err="1"/>
              <a:t>anak-anakmu</a:t>
            </a:r>
            <a:r>
              <a:rPr lang="en-ID" b="1" dirty="0"/>
              <a:t>.</a:t>
            </a:r>
            <a:br>
              <a:rPr lang="en-ID" dirty="0"/>
            </a:br>
            <a:r>
              <a:rPr lang="en-ID" dirty="0"/>
              <a:t>Iman </a:t>
            </a:r>
            <a:r>
              <a:rPr lang="en-ID" dirty="0" err="1"/>
              <a:t>menjadi</a:t>
            </a:r>
            <a:r>
              <a:rPr lang="en-ID" dirty="0"/>
              <a:t> </a:t>
            </a:r>
            <a:r>
              <a:rPr lang="en-ID" dirty="0" err="1"/>
              <a:t>hidup</a:t>
            </a:r>
            <a:r>
              <a:rPr lang="en-ID" dirty="0"/>
              <a:t> </a:t>
            </a:r>
            <a:r>
              <a:rPr lang="en-ID" dirty="0" err="1"/>
              <a:t>ketika</a:t>
            </a:r>
            <a:r>
              <a:rPr lang="en-ID" dirty="0"/>
              <a:t> </a:t>
            </a:r>
            <a:r>
              <a:rPr lang="en-ID" dirty="0" err="1"/>
              <a:t>diwariskan</a:t>
            </a:r>
            <a:r>
              <a:rPr lang="en-ID" dirty="0"/>
              <a:t> </a:t>
            </a:r>
            <a:r>
              <a:rPr lang="en-ID" dirty="0" err="1"/>
              <a:t>melalui</a:t>
            </a:r>
            <a:r>
              <a:rPr lang="en-ID" dirty="0"/>
              <a:t> </a:t>
            </a:r>
            <a:r>
              <a:rPr lang="en-ID" dirty="0" err="1"/>
              <a:t>kisah</a:t>
            </a:r>
            <a:r>
              <a:rPr lang="en-ID" dirty="0"/>
              <a:t> </a:t>
            </a:r>
            <a:r>
              <a:rPr lang="en-ID" dirty="0" err="1"/>
              <a:t>nyata</a:t>
            </a:r>
            <a:r>
              <a:rPr lang="en-ID" dirty="0"/>
              <a:t> </a:t>
            </a:r>
            <a:r>
              <a:rPr lang="en-ID" dirty="0" err="1"/>
              <a:t>pengalaman</a:t>
            </a:r>
            <a:r>
              <a:rPr lang="en-ID" dirty="0"/>
              <a:t> </a:t>
            </a:r>
            <a:r>
              <a:rPr lang="en-ID" dirty="0" err="1"/>
              <a:t>bersama</a:t>
            </a:r>
            <a:r>
              <a:rPr lang="en-ID" dirty="0"/>
              <a:t> Tuhan.</a:t>
            </a:r>
          </a:p>
          <a:p>
            <a:r>
              <a:rPr lang="en-ID" b="1" dirty="0"/>
              <a:t>Karya Allah </a:t>
            </a:r>
            <a:r>
              <a:rPr lang="en-ID" b="1" dirty="0" err="1"/>
              <a:t>dalam</a:t>
            </a:r>
            <a:r>
              <a:rPr lang="en-ID" b="1" dirty="0"/>
              <a:t> masa </a:t>
            </a:r>
            <a:r>
              <a:rPr lang="en-ID" b="1" dirty="0" err="1"/>
              <a:t>lalu</a:t>
            </a:r>
            <a:r>
              <a:rPr lang="en-ID" b="1" dirty="0"/>
              <a:t> </a:t>
            </a:r>
            <a:r>
              <a:rPr lang="en-ID" b="1" dirty="0" err="1"/>
              <a:t>adalah</a:t>
            </a:r>
            <a:r>
              <a:rPr lang="en-ID" b="1" dirty="0"/>
              <a:t> </a:t>
            </a:r>
            <a:r>
              <a:rPr lang="en-ID" b="1" dirty="0" err="1"/>
              <a:t>jaminan</a:t>
            </a:r>
            <a:r>
              <a:rPr lang="en-ID" b="1" dirty="0"/>
              <a:t> </a:t>
            </a:r>
            <a:r>
              <a:rPr lang="en-ID" b="1" dirty="0" err="1"/>
              <a:t>bagi</a:t>
            </a:r>
            <a:r>
              <a:rPr lang="en-ID" b="1" dirty="0"/>
              <a:t> masa </a:t>
            </a:r>
            <a:r>
              <a:rPr lang="en-ID" b="1" dirty="0" err="1"/>
              <a:t>depan</a:t>
            </a:r>
            <a:r>
              <a:rPr lang="en-ID" b="1" dirty="0"/>
              <a:t>.</a:t>
            </a:r>
            <a:br>
              <a:rPr lang="en-ID" dirty="0"/>
            </a:br>
            <a:r>
              <a:rPr lang="en-ID" dirty="0"/>
              <a:t>Jika Tuhan </a:t>
            </a:r>
            <a:r>
              <a:rPr lang="en-ID" dirty="0" err="1"/>
              <a:t>dapat</a:t>
            </a:r>
            <a:r>
              <a:rPr lang="en-ID" dirty="0"/>
              <a:t> </a:t>
            </a:r>
            <a:r>
              <a:rPr lang="en-ID" dirty="0" err="1"/>
              <a:t>mengeringkan</a:t>
            </a:r>
            <a:r>
              <a:rPr lang="en-ID" dirty="0"/>
              <a:t> Laut Merah dan Sungai Yordan, </a:t>
            </a:r>
            <a:r>
              <a:rPr lang="en-ID" dirty="0" err="1"/>
              <a:t>maka</a:t>
            </a:r>
            <a:r>
              <a:rPr lang="en-ID" dirty="0"/>
              <a:t> </a:t>
            </a:r>
            <a:r>
              <a:rPr lang="en-ID" dirty="0" err="1"/>
              <a:t>Ia</a:t>
            </a:r>
            <a:r>
              <a:rPr lang="en-ID" dirty="0"/>
              <a:t> juga </a:t>
            </a:r>
            <a:r>
              <a:rPr lang="en-ID" dirty="0" err="1"/>
              <a:t>sanggup</a:t>
            </a:r>
            <a:r>
              <a:rPr lang="en-ID" dirty="0"/>
              <a:t> </a:t>
            </a:r>
            <a:r>
              <a:rPr lang="en-ID" dirty="0" err="1"/>
              <a:t>menolong</a:t>
            </a:r>
            <a:r>
              <a:rPr lang="en-ID" dirty="0"/>
              <a:t> </a:t>
            </a:r>
            <a:r>
              <a:rPr lang="en-ID" dirty="0" err="1"/>
              <a:t>kita</a:t>
            </a:r>
            <a:r>
              <a:rPr lang="en-ID" dirty="0"/>
              <a:t> </a:t>
            </a:r>
            <a:r>
              <a:rPr lang="en-ID" dirty="0" err="1"/>
              <a:t>menyeberangi</a:t>
            </a:r>
            <a:r>
              <a:rPr lang="en-ID" dirty="0"/>
              <a:t> “</a:t>
            </a:r>
            <a:r>
              <a:rPr lang="en-ID" dirty="0" err="1"/>
              <a:t>sungai-sungai</a:t>
            </a:r>
            <a:r>
              <a:rPr lang="en-ID" dirty="0"/>
              <a:t> </a:t>
            </a:r>
            <a:r>
              <a:rPr lang="en-ID" dirty="0" err="1"/>
              <a:t>kesulitan</a:t>
            </a:r>
            <a:r>
              <a:rPr lang="en-ID" dirty="0"/>
              <a:t>” masa </a:t>
            </a:r>
            <a:r>
              <a:rPr lang="en-ID" dirty="0" err="1"/>
              <a:t>kini</a:t>
            </a:r>
            <a:r>
              <a:rPr lang="en-ID" dirty="0"/>
              <a:t>.</a:t>
            </a:r>
          </a:p>
          <a:p>
            <a:r>
              <a:rPr lang="en-ID" b="1" dirty="0" err="1"/>
              <a:t>Bangun</a:t>
            </a:r>
            <a:r>
              <a:rPr lang="en-ID" b="1" dirty="0"/>
              <a:t> “batu </a:t>
            </a:r>
            <a:r>
              <a:rPr lang="en-ID" b="1" dirty="0" err="1"/>
              <a:t>peringatan</a:t>
            </a:r>
            <a:r>
              <a:rPr lang="en-ID" b="1" dirty="0"/>
              <a:t>” </a:t>
            </a:r>
            <a:r>
              <a:rPr lang="en-ID" b="1" dirty="0" err="1"/>
              <a:t>rohani</a:t>
            </a:r>
            <a:r>
              <a:rPr lang="en-ID" b="1" dirty="0"/>
              <a:t> </a:t>
            </a:r>
            <a:r>
              <a:rPr lang="en-ID" b="1" dirty="0" err="1"/>
              <a:t>dalam</a:t>
            </a:r>
            <a:r>
              <a:rPr lang="en-ID" b="1" dirty="0"/>
              <a:t> </a:t>
            </a:r>
            <a:r>
              <a:rPr lang="en-ID" b="1" dirty="0" err="1"/>
              <a:t>hidupmu</a:t>
            </a:r>
            <a:r>
              <a:rPr lang="en-ID" b="1" dirty="0"/>
              <a:t>.</a:t>
            </a:r>
            <a:br>
              <a:rPr lang="en-ID" dirty="0"/>
            </a:br>
            <a:r>
              <a:rPr lang="en-ID" dirty="0" err="1"/>
              <a:t>Catatlah</a:t>
            </a:r>
            <a:r>
              <a:rPr lang="en-ID" dirty="0"/>
              <a:t> </a:t>
            </a:r>
            <a:r>
              <a:rPr lang="en-ID" dirty="0" err="1"/>
              <a:t>momen</a:t>
            </a:r>
            <a:r>
              <a:rPr lang="en-ID" dirty="0"/>
              <a:t> </a:t>
            </a:r>
            <a:r>
              <a:rPr lang="en-ID" dirty="0" err="1"/>
              <a:t>saat</a:t>
            </a:r>
            <a:r>
              <a:rPr lang="en-ID" dirty="0"/>
              <a:t> Tuhan </a:t>
            </a:r>
            <a:r>
              <a:rPr lang="en-ID" dirty="0" err="1"/>
              <a:t>menolongmu</a:t>
            </a:r>
            <a:r>
              <a:rPr lang="en-ID" dirty="0"/>
              <a:t>, agar </a:t>
            </a:r>
            <a:r>
              <a:rPr lang="en-ID" dirty="0" err="1"/>
              <a:t>engkau</a:t>
            </a:r>
            <a:r>
              <a:rPr lang="en-ID" dirty="0"/>
              <a:t> </a:t>
            </a:r>
            <a:r>
              <a:rPr lang="en-ID" dirty="0" err="1"/>
              <a:t>dapat</a:t>
            </a:r>
            <a:r>
              <a:rPr lang="en-ID" dirty="0"/>
              <a:t> </a:t>
            </a:r>
            <a:r>
              <a:rPr lang="en-ID" dirty="0" err="1"/>
              <a:t>mengingat</a:t>
            </a:r>
            <a:r>
              <a:rPr lang="en-ID" dirty="0"/>
              <a:t> dan </a:t>
            </a:r>
            <a:r>
              <a:rPr lang="en-ID" dirty="0" err="1"/>
              <a:t>bersaksi</a:t>
            </a:r>
            <a:r>
              <a:rPr lang="en-ID" dirty="0"/>
              <a:t> </a:t>
            </a:r>
            <a:r>
              <a:rPr lang="en-ID" dirty="0" err="1"/>
              <a:t>kepada</a:t>
            </a:r>
            <a:r>
              <a:rPr lang="en-ID" dirty="0"/>
              <a:t> orang lain.</a:t>
            </a:r>
          </a:p>
          <a:p>
            <a:br>
              <a:rPr lang="en-ID" dirty="0"/>
            </a:br>
            <a:endParaRPr lang="en-ID" dirty="0"/>
          </a:p>
          <a:p>
            <a:r>
              <a:rPr lang="en-ID" b="1" dirty="0"/>
              <a:t>🕯️ Kesimpulan </a:t>
            </a:r>
            <a:r>
              <a:rPr lang="en-ID" b="1" dirty="0" err="1"/>
              <a:t>Eksegesis</a:t>
            </a:r>
            <a:endParaRPr lang="en-ID" b="1" dirty="0"/>
          </a:p>
          <a:p>
            <a:r>
              <a:rPr lang="en-ID" dirty="0" err="1"/>
              <a:t>UnsurPenjelasan</a:t>
            </a:r>
            <a:endParaRPr lang="en-ID" dirty="0"/>
          </a:p>
          <a:p>
            <a:r>
              <a:rPr lang="en-ID" b="1" dirty="0"/>
              <a:t>Tema </a:t>
            </a:r>
            <a:r>
              <a:rPr lang="en-ID" b="1" dirty="0" err="1"/>
              <a:t>Utama</a:t>
            </a:r>
            <a:r>
              <a:rPr lang="en-ID" dirty="0" err="1"/>
              <a:t>Pewarisan</a:t>
            </a:r>
            <a:r>
              <a:rPr lang="en-ID" dirty="0"/>
              <a:t> </a:t>
            </a:r>
            <a:r>
              <a:rPr lang="en-ID" dirty="0" err="1"/>
              <a:t>iman</a:t>
            </a:r>
            <a:r>
              <a:rPr lang="en-ID" dirty="0"/>
              <a:t> dan </a:t>
            </a:r>
            <a:r>
              <a:rPr lang="en-ID" dirty="0" err="1"/>
              <a:t>kesinambungan</a:t>
            </a:r>
            <a:r>
              <a:rPr lang="en-ID" dirty="0"/>
              <a:t> </a:t>
            </a:r>
            <a:r>
              <a:rPr lang="en-ID" dirty="0" err="1"/>
              <a:t>karya</a:t>
            </a:r>
            <a:r>
              <a:rPr lang="en-ID" dirty="0"/>
              <a:t> </a:t>
            </a:r>
            <a:r>
              <a:rPr lang="en-ID" dirty="0" err="1"/>
              <a:t>keselamatan</a:t>
            </a:r>
            <a:r>
              <a:rPr lang="en-ID" dirty="0"/>
              <a:t> Allah</a:t>
            </a:r>
          </a:p>
          <a:p>
            <a:r>
              <a:rPr lang="en-ID" b="1" dirty="0"/>
              <a:t>Kata </a:t>
            </a:r>
            <a:r>
              <a:rPr lang="en-ID" b="1" dirty="0" err="1"/>
              <a:t>Kunci</a:t>
            </a:r>
            <a:r>
              <a:rPr lang="en-ID" i="1" dirty="0" err="1"/>
              <a:t>higgîd</a:t>
            </a:r>
            <a:r>
              <a:rPr lang="en-ID" dirty="0"/>
              <a:t> (</a:t>
            </a:r>
            <a:r>
              <a:rPr lang="en-ID" dirty="0" err="1"/>
              <a:t>memberitahukan</a:t>
            </a:r>
            <a:r>
              <a:rPr lang="en-ID" dirty="0"/>
              <a:t>), </a:t>
            </a:r>
            <a:r>
              <a:rPr lang="en-ID" i="1" dirty="0" err="1"/>
              <a:t>yabbāšāh</a:t>
            </a:r>
            <a:r>
              <a:rPr lang="en-ID" dirty="0"/>
              <a:t> (</a:t>
            </a:r>
            <a:r>
              <a:rPr lang="en-ID" dirty="0" err="1"/>
              <a:t>tanah</a:t>
            </a:r>
            <a:r>
              <a:rPr lang="en-ID" dirty="0"/>
              <a:t> </a:t>
            </a:r>
            <a:r>
              <a:rPr lang="en-ID" dirty="0" err="1"/>
              <a:t>kering</a:t>
            </a:r>
            <a:r>
              <a:rPr lang="en-ID" dirty="0"/>
              <a:t>), </a:t>
            </a:r>
            <a:r>
              <a:rPr lang="en-ID" i="1" dirty="0" err="1"/>
              <a:t>pala</a:t>
            </a:r>
            <a:r>
              <a:rPr lang="en-ID" i="1" dirty="0"/>
              <a:t>’</a:t>
            </a:r>
            <a:r>
              <a:rPr lang="en-ID" dirty="0"/>
              <a:t> (</a:t>
            </a:r>
            <a:r>
              <a:rPr lang="en-ID" dirty="0" err="1"/>
              <a:t>keajaiban</a:t>
            </a:r>
            <a:r>
              <a:rPr lang="en-ID" dirty="0"/>
              <a:t> </a:t>
            </a:r>
            <a:r>
              <a:rPr lang="en-ID" dirty="0" err="1"/>
              <a:t>ilahi</a:t>
            </a:r>
            <a:r>
              <a:rPr lang="en-ID" dirty="0"/>
              <a:t>)</a:t>
            </a:r>
          </a:p>
          <a:p>
            <a:r>
              <a:rPr lang="en-ID" b="1" dirty="0"/>
              <a:t>Tujuan </a:t>
            </a:r>
            <a:r>
              <a:rPr lang="en-ID" b="1" dirty="0" err="1"/>
              <a:t>Teologis</a:t>
            </a:r>
            <a:r>
              <a:rPr lang="en-ID" dirty="0" err="1"/>
              <a:t>Menegaskan</a:t>
            </a:r>
            <a:r>
              <a:rPr lang="en-ID" dirty="0"/>
              <a:t> </a:t>
            </a:r>
            <a:r>
              <a:rPr lang="en-ID" dirty="0" err="1"/>
              <a:t>bahwa</a:t>
            </a:r>
            <a:r>
              <a:rPr lang="en-ID" dirty="0"/>
              <a:t> Allah yang </a:t>
            </a:r>
            <a:r>
              <a:rPr lang="en-ID" dirty="0" err="1"/>
              <a:t>bekerja</a:t>
            </a:r>
            <a:r>
              <a:rPr lang="en-ID" dirty="0"/>
              <a:t> di masa Musa </a:t>
            </a:r>
            <a:r>
              <a:rPr lang="en-ID" dirty="0" err="1"/>
              <a:t>adalah</a:t>
            </a:r>
            <a:r>
              <a:rPr lang="en-ID" dirty="0"/>
              <a:t> Allah yang </a:t>
            </a:r>
            <a:r>
              <a:rPr lang="en-ID" dirty="0" err="1"/>
              <a:t>sama</a:t>
            </a:r>
            <a:r>
              <a:rPr lang="en-ID" dirty="0"/>
              <a:t> yang </a:t>
            </a:r>
            <a:r>
              <a:rPr lang="en-ID" dirty="0" err="1"/>
              <a:t>bekerja</a:t>
            </a:r>
            <a:r>
              <a:rPr lang="en-ID" dirty="0"/>
              <a:t> </a:t>
            </a:r>
            <a:r>
              <a:rPr lang="en-ID" dirty="0" err="1"/>
              <a:t>melalui</a:t>
            </a:r>
            <a:r>
              <a:rPr lang="en-ID" dirty="0"/>
              <a:t> </a:t>
            </a:r>
            <a:r>
              <a:rPr lang="en-ID" dirty="0" err="1"/>
              <a:t>Yosua</a:t>
            </a:r>
            <a:endParaRPr lang="en-ID" dirty="0"/>
          </a:p>
          <a:p>
            <a:r>
              <a:rPr lang="en-ID" b="1" dirty="0" err="1"/>
              <a:t>Aplikasi</a:t>
            </a:r>
            <a:r>
              <a:rPr lang="en-ID" b="1" dirty="0"/>
              <a:t> </a:t>
            </a:r>
            <a:r>
              <a:rPr lang="en-ID" b="1" dirty="0" err="1"/>
              <a:t>Modern</a:t>
            </a:r>
            <a:r>
              <a:rPr lang="en-ID" dirty="0" err="1"/>
              <a:t>Iman</a:t>
            </a:r>
            <a:r>
              <a:rPr lang="en-ID" dirty="0"/>
              <a:t> </a:t>
            </a:r>
            <a:r>
              <a:rPr lang="en-ID" dirty="0" err="1"/>
              <a:t>harus</a:t>
            </a:r>
            <a:r>
              <a:rPr lang="en-ID" dirty="0"/>
              <a:t> </a:t>
            </a:r>
            <a:r>
              <a:rPr lang="en-ID" dirty="0" err="1"/>
              <a:t>diwariskan</a:t>
            </a:r>
            <a:r>
              <a:rPr lang="en-ID" dirty="0"/>
              <a:t>, dan </a:t>
            </a:r>
            <a:r>
              <a:rPr lang="en-ID" dirty="0" err="1"/>
              <a:t>pengalaman</a:t>
            </a:r>
            <a:r>
              <a:rPr lang="en-ID" dirty="0"/>
              <a:t> masa </a:t>
            </a:r>
            <a:r>
              <a:rPr lang="en-ID" dirty="0" err="1"/>
              <a:t>lalu</a:t>
            </a:r>
            <a:r>
              <a:rPr lang="en-ID" dirty="0"/>
              <a:t> </a:t>
            </a:r>
            <a:r>
              <a:rPr lang="en-ID" dirty="0" err="1"/>
              <a:t>menjadi</a:t>
            </a:r>
            <a:r>
              <a:rPr lang="en-ID" dirty="0"/>
              <a:t> </a:t>
            </a:r>
            <a:r>
              <a:rPr lang="en-ID" dirty="0" err="1"/>
              <a:t>dasar</a:t>
            </a:r>
            <a:r>
              <a:rPr lang="en-ID" dirty="0"/>
              <a:t> </a:t>
            </a:r>
            <a:r>
              <a:rPr lang="en-ID" dirty="0" err="1"/>
              <a:t>kepercayaan</a:t>
            </a:r>
            <a:r>
              <a:rPr lang="en-ID" dirty="0"/>
              <a:t> masa </a:t>
            </a:r>
            <a:r>
              <a:rPr lang="en-ID" dirty="0" err="1"/>
              <a:t>kini</a:t>
            </a:r>
            <a:endParaRPr lang="en-ID" dirty="0"/>
          </a:p>
          <a:p>
            <a:r>
              <a:rPr lang="en-ID" b="1" dirty="0" err="1"/>
              <a:t>Prinsip</a:t>
            </a:r>
            <a:r>
              <a:rPr lang="en-ID" b="1" dirty="0"/>
              <a:t> </a:t>
            </a:r>
            <a:r>
              <a:rPr lang="en-ID" b="1" dirty="0" err="1"/>
              <a:t>Rohani</a:t>
            </a:r>
            <a:r>
              <a:rPr lang="en-ID" dirty="0" err="1"/>
              <a:t>“Perbuatan</a:t>
            </a:r>
            <a:r>
              <a:rPr lang="en-ID" dirty="0"/>
              <a:t> </a:t>
            </a:r>
            <a:r>
              <a:rPr lang="en-ID" dirty="0" err="1"/>
              <a:t>ajaib</a:t>
            </a:r>
            <a:r>
              <a:rPr lang="en-ID" dirty="0"/>
              <a:t> Allah di masa </a:t>
            </a:r>
            <a:r>
              <a:rPr lang="en-ID" dirty="0" err="1"/>
              <a:t>lalu</a:t>
            </a:r>
            <a:r>
              <a:rPr lang="en-ID" dirty="0"/>
              <a:t> </a:t>
            </a:r>
            <a:r>
              <a:rPr lang="en-ID" dirty="0" err="1"/>
              <a:t>harus</a:t>
            </a:r>
            <a:r>
              <a:rPr lang="en-ID" dirty="0"/>
              <a:t> </a:t>
            </a:r>
            <a:r>
              <a:rPr lang="en-ID" dirty="0" err="1"/>
              <a:t>menjadi</a:t>
            </a:r>
            <a:r>
              <a:rPr lang="en-ID" dirty="0"/>
              <a:t> </a:t>
            </a:r>
            <a:r>
              <a:rPr lang="en-ID" dirty="0" err="1"/>
              <a:t>kesaksian</a:t>
            </a:r>
            <a:r>
              <a:rPr lang="en-ID" dirty="0"/>
              <a:t> </a:t>
            </a:r>
            <a:r>
              <a:rPr lang="en-ID" dirty="0" err="1"/>
              <a:t>hidup</a:t>
            </a:r>
            <a:r>
              <a:rPr lang="en-ID" dirty="0"/>
              <a:t> </a:t>
            </a:r>
            <a:r>
              <a:rPr lang="en-ID" dirty="0" err="1"/>
              <a:t>bagi</a:t>
            </a:r>
            <a:r>
              <a:rPr lang="en-ID" dirty="0"/>
              <a:t> </a:t>
            </a:r>
            <a:r>
              <a:rPr lang="en-ID" dirty="0" err="1"/>
              <a:t>generasi</a:t>
            </a:r>
            <a:r>
              <a:rPr lang="en-ID" dirty="0"/>
              <a:t> </a:t>
            </a:r>
            <a:r>
              <a:rPr lang="en-ID" dirty="0" err="1"/>
              <a:t>berikutnya</a:t>
            </a:r>
            <a:r>
              <a:rPr lang="en-ID" dirty="0"/>
              <a:t>.”</a:t>
            </a:r>
          </a:p>
          <a:p>
            <a:endParaRPr lang="en-ID" dirty="0"/>
          </a:p>
        </p:txBody>
      </p:sp>
      <p:sp>
        <p:nvSpPr>
          <p:cNvPr id="4" name="Slide Number Placeholder 3"/>
          <p:cNvSpPr>
            <a:spLocks noGrp="1"/>
          </p:cNvSpPr>
          <p:nvPr>
            <p:ph type="sldNum" sz="quarter" idx="5"/>
          </p:nvPr>
        </p:nvSpPr>
        <p:spPr/>
        <p:txBody>
          <a:bodyPr/>
          <a:lstStyle/>
          <a:p>
            <a:fld id="{D951254A-0617-493E-B443-33B18904B6EA}" type="slidenum">
              <a:rPr lang="es-ES" smtClean="0"/>
              <a:t>2</a:t>
            </a:fld>
            <a:endParaRPr lang="es-ES"/>
          </a:p>
        </p:txBody>
      </p:sp>
    </p:spTree>
    <p:extLst>
      <p:ext uri="{BB962C8B-B14F-4D97-AF65-F5344CB8AC3E}">
        <p14:creationId xmlns:p14="http://schemas.microsoft.com/office/powerpoint/2010/main" val="310376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4</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5. </a:t>
            </a:r>
            <a:r>
              <a:rPr lang="en-ID" b="1" dirty="0" err="1"/>
              <a:t>Kuduskanlah</a:t>
            </a:r>
            <a:r>
              <a:rPr lang="en-ID" b="1" dirty="0"/>
              <a:t> </a:t>
            </a:r>
            <a:r>
              <a:rPr lang="en-ID" b="1" dirty="0" err="1"/>
              <a:t>dirimu</a:t>
            </a:r>
            <a:r>
              <a:rPr lang="en-ID" b="1" dirty="0"/>
              <a:t>. </a:t>
            </a:r>
            <a:r>
              <a:rPr lang="en-ID" dirty="0" err="1"/>
              <a:t>Yosua</a:t>
            </a:r>
            <a:r>
              <a:rPr lang="en-ID" dirty="0"/>
              <a:t> </a:t>
            </a:r>
            <a:r>
              <a:rPr lang="en-ID" dirty="0" err="1"/>
              <a:t>mungkin</a:t>
            </a:r>
            <a:r>
              <a:rPr lang="en-ID" dirty="0"/>
              <a:t> </a:t>
            </a:r>
            <a:r>
              <a:rPr lang="en-ID" dirty="0" err="1"/>
              <a:t>merujuk</a:t>
            </a:r>
            <a:r>
              <a:rPr lang="en-ID" dirty="0"/>
              <a:t> di </a:t>
            </a:r>
            <a:r>
              <a:rPr lang="en-ID" dirty="0" err="1"/>
              <a:t>sini</a:t>
            </a:r>
            <a:r>
              <a:rPr lang="en-ID" dirty="0"/>
              <a:t> pada </a:t>
            </a:r>
            <a:r>
              <a:rPr lang="en-ID" dirty="0" err="1"/>
              <a:t>jenis</a:t>
            </a:r>
            <a:r>
              <a:rPr lang="en-ID" dirty="0"/>
              <a:t> </a:t>
            </a:r>
            <a:r>
              <a:rPr lang="en-ID" dirty="0" err="1"/>
              <a:t>pengalaman</a:t>
            </a:r>
            <a:r>
              <a:rPr lang="en-ID" dirty="0"/>
              <a:t> yang </a:t>
            </a:r>
            <a:r>
              <a:rPr lang="en-ID" dirty="0" err="1"/>
              <a:t>sama</a:t>
            </a:r>
            <a:r>
              <a:rPr lang="en-ID" dirty="0"/>
              <a:t> yang </a:t>
            </a:r>
            <a:r>
              <a:rPr lang="en-ID" dirty="0" err="1"/>
              <a:t>dituntut</a:t>
            </a:r>
            <a:r>
              <a:rPr lang="en-ID" dirty="0"/>
              <a:t> Allah </a:t>
            </a:r>
            <a:r>
              <a:rPr lang="en-ID" dirty="0" err="1"/>
              <a:t>dari</a:t>
            </a:r>
            <a:r>
              <a:rPr lang="en-ID" dirty="0"/>
              <a:t> </a:t>
            </a:r>
            <a:r>
              <a:rPr lang="en-ID" dirty="0" err="1"/>
              <a:t>umat</a:t>
            </a:r>
            <a:r>
              <a:rPr lang="en-ID" dirty="0"/>
              <a:t> di Sinai (</a:t>
            </a:r>
            <a:r>
              <a:rPr lang="en-ID" dirty="0" err="1"/>
              <a:t>lihat</a:t>
            </a:r>
            <a:r>
              <a:rPr lang="en-ID" dirty="0"/>
              <a:t> Kel. 19:10). </a:t>
            </a:r>
            <a:r>
              <a:rPr lang="en-ID" dirty="0" err="1"/>
              <a:t>Mereka</a:t>
            </a:r>
            <a:r>
              <a:rPr lang="en-ID" dirty="0"/>
              <a:t> </a:t>
            </a:r>
            <a:r>
              <a:rPr lang="en-ID" dirty="0" err="1"/>
              <a:t>harus</a:t>
            </a:r>
            <a:r>
              <a:rPr lang="en-ID" dirty="0"/>
              <a:t> </a:t>
            </a:r>
            <a:r>
              <a:rPr lang="en-ID" dirty="0" err="1"/>
              <a:t>membasuh</a:t>
            </a:r>
            <a:r>
              <a:rPr lang="en-ID" dirty="0"/>
              <a:t> </a:t>
            </a:r>
            <a:r>
              <a:rPr lang="en-ID" dirty="0" err="1"/>
              <a:t>diri</a:t>
            </a:r>
            <a:r>
              <a:rPr lang="en-ID" dirty="0"/>
              <a:t> dan </a:t>
            </a:r>
            <a:r>
              <a:rPr lang="en-ID" dirty="0" err="1"/>
              <a:t>pakaian</a:t>
            </a:r>
            <a:r>
              <a:rPr lang="en-ID" dirty="0"/>
              <a:t> </a:t>
            </a:r>
            <a:r>
              <a:rPr lang="en-ID" dirty="0" err="1"/>
              <a:t>mereka</a:t>
            </a:r>
            <a:r>
              <a:rPr lang="en-ID" dirty="0"/>
              <a:t>, </a:t>
            </a:r>
            <a:r>
              <a:rPr lang="en-ID" dirty="0" err="1"/>
              <a:t>serta</a:t>
            </a:r>
            <a:r>
              <a:rPr lang="en-ID" dirty="0"/>
              <a:t> </a:t>
            </a:r>
            <a:r>
              <a:rPr lang="en-ID" dirty="0" err="1"/>
              <a:t>menjauhi</a:t>
            </a:r>
            <a:r>
              <a:rPr lang="en-ID" dirty="0"/>
              <a:t> </a:t>
            </a:r>
            <a:r>
              <a:rPr lang="en-ID" dirty="0" err="1"/>
              <a:t>segala</a:t>
            </a:r>
            <a:r>
              <a:rPr lang="en-ID" dirty="0"/>
              <a:t> </a:t>
            </a:r>
            <a:r>
              <a:rPr lang="en-ID" dirty="0" err="1"/>
              <a:t>sesuatu</a:t>
            </a:r>
            <a:r>
              <a:rPr lang="en-ID" dirty="0"/>
              <a:t> yang </a:t>
            </a:r>
            <a:r>
              <a:rPr lang="en-ID" dirty="0" err="1"/>
              <a:t>dapat</a:t>
            </a:r>
            <a:r>
              <a:rPr lang="en-ID" dirty="0"/>
              <a:t> </a:t>
            </a:r>
            <a:r>
              <a:rPr lang="en-ID" dirty="0" err="1"/>
              <a:t>menghalangi</a:t>
            </a:r>
            <a:r>
              <a:rPr lang="en-ID" dirty="0"/>
              <a:t> </a:t>
            </a:r>
            <a:r>
              <a:rPr lang="en-ID" dirty="0" err="1"/>
              <a:t>mereka</a:t>
            </a:r>
            <a:r>
              <a:rPr lang="en-ID" dirty="0"/>
              <a:t> </a:t>
            </a:r>
            <a:r>
              <a:rPr lang="en-ID" dirty="0" err="1"/>
              <a:t>untuk</a:t>
            </a:r>
            <a:r>
              <a:rPr lang="en-ID" dirty="0"/>
              <a:t> </a:t>
            </a:r>
            <a:r>
              <a:rPr lang="en-ID" dirty="0" err="1"/>
              <a:t>memusatkan</a:t>
            </a:r>
            <a:r>
              <a:rPr lang="en-ID" dirty="0"/>
              <a:t> </a:t>
            </a:r>
            <a:r>
              <a:rPr lang="en-ID" dirty="0" err="1"/>
              <a:t>perhatian</a:t>
            </a:r>
            <a:r>
              <a:rPr lang="en-ID" dirty="0"/>
              <a:t> pada </a:t>
            </a:r>
            <a:r>
              <a:rPr lang="en-ID" dirty="0" err="1"/>
              <a:t>mukjizat</a:t>
            </a:r>
            <a:r>
              <a:rPr lang="en-ID" dirty="0"/>
              <a:t> </a:t>
            </a:r>
            <a:r>
              <a:rPr lang="en-ID" dirty="0" err="1"/>
              <a:t>besar</a:t>
            </a:r>
            <a:r>
              <a:rPr lang="en-ID" dirty="0"/>
              <a:t> yang </a:t>
            </a:r>
            <a:r>
              <a:rPr lang="en-ID" dirty="0" err="1"/>
              <a:t>akan</a:t>
            </a:r>
            <a:r>
              <a:rPr lang="en-ID" dirty="0"/>
              <a:t> </a:t>
            </a:r>
            <a:r>
              <a:rPr lang="en-ID" dirty="0" err="1"/>
              <a:t>segera</a:t>
            </a:r>
            <a:r>
              <a:rPr lang="en-ID" dirty="0"/>
              <a:t> </a:t>
            </a:r>
            <a:r>
              <a:rPr lang="en-ID" dirty="0" err="1"/>
              <a:t>terjadi</a:t>
            </a:r>
            <a:r>
              <a:rPr lang="en-ID" dirty="0"/>
              <a:t> </a:t>
            </a:r>
            <a:r>
              <a:rPr lang="en-ID" dirty="0" err="1"/>
              <a:t>bagi</a:t>
            </a:r>
            <a:r>
              <a:rPr lang="en-ID" dirty="0"/>
              <a:t> </a:t>
            </a:r>
            <a:r>
              <a:rPr lang="en-ID" dirty="0" err="1"/>
              <a:t>mereka</a:t>
            </a:r>
            <a:r>
              <a:rPr lang="en-ID" dirty="0"/>
              <a:t>. </a:t>
            </a:r>
            <a:r>
              <a:rPr lang="en-ID" dirty="0" err="1"/>
              <a:t>Tentu</a:t>
            </a:r>
            <a:r>
              <a:rPr lang="en-ID" dirty="0"/>
              <a:t> </a:t>
            </a:r>
            <a:r>
              <a:rPr lang="en-ID" dirty="0" err="1"/>
              <a:t>saja</a:t>
            </a:r>
            <a:r>
              <a:rPr lang="en-ID" dirty="0"/>
              <a:t>, Allah </a:t>
            </a:r>
            <a:r>
              <a:rPr lang="en-ID" dirty="0" err="1"/>
              <a:t>akan</a:t>
            </a:r>
            <a:r>
              <a:rPr lang="en-ID" dirty="0"/>
              <a:t> </a:t>
            </a:r>
            <a:r>
              <a:rPr lang="en-ID" dirty="0" err="1"/>
              <a:t>menambahkan</a:t>
            </a:r>
            <a:r>
              <a:rPr lang="en-ID" dirty="0"/>
              <a:t> </a:t>
            </a:r>
            <a:r>
              <a:rPr lang="en-ID" dirty="0" err="1"/>
              <a:t>berkat</a:t>
            </a:r>
            <a:r>
              <a:rPr lang="en-ID" dirty="0"/>
              <a:t>-Nya </a:t>
            </a:r>
            <a:r>
              <a:rPr lang="en-ID" dirty="0" err="1"/>
              <a:t>kepada</a:t>
            </a:r>
            <a:r>
              <a:rPr lang="en-ID" dirty="0"/>
              <a:t> </a:t>
            </a:r>
            <a:r>
              <a:rPr lang="en-ID" dirty="0" err="1"/>
              <a:t>pekerjaan</a:t>
            </a:r>
            <a:r>
              <a:rPr lang="en-ID" dirty="0"/>
              <a:t> </a:t>
            </a:r>
            <a:r>
              <a:rPr lang="en-ID" dirty="0" err="1"/>
              <a:t>persiapan</a:t>
            </a:r>
            <a:r>
              <a:rPr lang="en-ID" dirty="0"/>
              <a:t> </a:t>
            </a:r>
            <a:r>
              <a:rPr lang="en-ID" dirty="0" err="1"/>
              <a:t>mereka</a:t>
            </a:r>
            <a:r>
              <a:rPr lang="en-ID" dirty="0"/>
              <a:t>. </a:t>
            </a:r>
            <a:r>
              <a:rPr lang="en-ID" dirty="0" err="1"/>
              <a:t>Manusia</a:t>
            </a:r>
            <a:r>
              <a:rPr lang="en-ID" dirty="0"/>
              <a:t> </a:t>
            </a:r>
            <a:r>
              <a:rPr lang="en-ID" dirty="0" err="1"/>
              <a:t>harus</a:t>
            </a:r>
            <a:r>
              <a:rPr lang="en-ID" dirty="0"/>
              <a:t> </a:t>
            </a:r>
            <a:r>
              <a:rPr lang="en-ID" dirty="0" err="1"/>
              <a:t>senantiasa</a:t>
            </a:r>
            <a:r>
              <a:rPr lang="en-ID" dirty="0"/>
              <a:t> </a:t>
            </a:r>
            <a:r>
              <a:rPr lang="en-ID" dirty="0" err="1"/>
              <a:t>bekerja</a:t>
            </a:r>
            <a:r>
              <a:rPr lang="en-ID" dirty="0"/>
              <a:t> </a:t>
            </a:r>
            <a:r>
              <a:rPr lang="en-ID" dirty="0" err="1"/>
              <a:t>sama</a:t>
            </a:r>
            <a:r>
              <a:rPr lang="en-ID" dirty="0"/>
              <a:t> </a:t>
            </a:r>
            <a:r>
              <a:rPr lang="en-ID" dirty="0" err="1"/>
              <a:t>dengan</a:t>
            </a:r>
            <a:r>
              <a:rPr lang="en-ID" dirty="0"/>
              <a:t> Allah </a:t>
            </a:r>
            <a:r>
              <a:rPr lang="en-ID" dirty="0" err="1"/>
              <a:t>dalam</a:t>
            </a:r>
            <a:r>
              <a:rPr lang="en-ID" dirty="0"/>
              <a:t> </a:t>
            </a:r>
            <a:r>
              <a:rPr lang="en-ID" dirty="0" err="1"/>
              <a:t>mengerjakan</a:t>
            </a:r>
            <a:r>
              <a:rPr lang="en-ID" dirty="0"/>
              <a:t> </a:t>
            </a:r>
            <a:r>
              <a:rPr lang="en-ID" dirty="0" err="1"/>
              <a:t>keselamatannya</a:t>
            </a:r>
            <a:r>
              <a:rPr lang="en-ID" dirty="0"/>
              <a:t> </a:t>
            </a:r>
            <a:r>
              <a:rPr lang="en-ID" dirty="0" err="1"/>
              <a:t>sendiri</a:t>
            </a:r>
            <a:r>
              <a:rPr lang="en-ID" dirty="0"/>
              <a:t> (</a:t>
            </a:r>
            <a:r>
              <a:rPr lang="en-ID" dirty="0" err="1"/>
              <a:t>Flp</a:t>
            </a:r>
            <a:r>
              <a:rPr lang="en-ID" dirty="0"/>
              <a:t>. 2:12). Jika </a:t>
            </a:r>
            <a:r>
              <a:rPr lang="en-ID" dirty="0" err="1"/>
              <a:t>kita</a:t>
            </a:r>
            <a:r>
              <a:rPr lang="en-ID" dirty="0"/>
              <a:t> </a:t>
            </a:r>
            <a:r>
              <a:rPr lang="en-ID" dirty="0" err="1"/>
              <a:t>mengharapkan</a:t>
            </a:r>
            <a:r>
              <a:rPr lang="en-ID" dirty="0"/>
              <a:t> </a:t>
            </a:r>
            <a:r>
              <a:rPr lang="en-ID" dirty="0" err="1"/>
              <a:t>berkat</a:t>
            </a:r>
            <a:r>
              <a:rPr lang="en-ID" dirty="0"/>
              <a:t> dan </a:t>
            </a:r>
            <a:r>
              <a:rPr lang="en-ID" dirty="0" err="1"/>
              <a:t>pimpinan</a:t>
            </a:r>
            <a:r>
              <a:rPr lang="en-ID" dirty="0"/>
              <a:t> Allah </a:t>
            </a:r>
            <a:r>
              <a:rPr lang="en-ID" dirty="0" err="1"/>
              <a:t>dalam</a:t>
            </a:r>
            <a:r>
              <a:rPr lang="en-ID" dirty="0"/>
              <a:t> </a:t>
            </a:r>
            <a:r>
              <a:rPr lang="en-ID" dirty="0" err="1"/>
              <a:t>persiapan</a:t>
            </a:r>
            <a:r>
              <a:rPr lang="en-ID" dirty="0"/>
              <a:t> </a:t>
            </a:r>
            <a:r>
              <a:rPr lang="en-ID" dirty="0" err="1"/>
              <a:t>kita</a:t>
            </a:r>
            <a:r>
              <a:rPr lang="en-ID" dirty="0"/>
              <a:t> </a:t>
            </a:r>
            <a:r>
              <a:rPr lang="en-ID" dirty="0" err="1"/>
              <a:t>untuk</a:t>
            </a:r>
            <a:r>
              <a:rPr lang="en-ID" dirty="0"/>
              <a:t> </a:t>
            </a:r>
            <a:r>
              <a:rPr lang="en-ID" dirty="0" err="1"/>
              <a:t>memasuki</a:t>
            </a:r>
            <a:r>
              <a:rPr lang="en-ID" dirty="0"/>
              <a:t> Kanaan </a:t>
            </a:r>
            <a:r>
              <a:rPr lang="en-ID" dirty="0" err="1"/>
              <a:t>surgawi</a:t>
            </a:r>
            <a:r>
              <a:rPr lang="en-ID" dirty="0"/>
              <a:t>, </a:t>
            </a:r>
            <a:r>
              <a:rPr lang="en-ID" dirty="0" err="1"/>
              <a:t>sangatlah</a:t>
            </a:r>
            <a:r>
              <a:rPr lang="en-ID" dirty="0"/>
              <a:t> </a:t>
            </a:r>
            <a:r>
              <a:rPr lang="en-ID" dirty="0" err="1"/>
              <a:t>penting</a:t>
            </a:r>
            <a:r>
              <a:rPr lang="en-ID" dirty="0"/>
              <a:t> </a:t>
            </a:r>
            <a:r>
              <a:rPr lang="en-ID" dirty="0" err="1"/>
              <a:t>bagi</a:t>
            </a:r>
            <a:r>
              <a:rPr lang="en-ID" dirty="0"/>
              <a:t> </a:t>
            </a:r>
            <a:r>
              <a:rPr lang="en-ID" dirty="0" err="1"/>
              <a:t>kita</a:t>
            </a:r>
            <a:r>
              <a:rPr lang="en-ID" dirty="0"/>
              <a:t> </a:t>
            </a:r>
            <a:r>
              <a:rPr lang="en-ID" dirty="0" err="1"/>
              <a:t>untuk</a:t>
            </a:r>
            <a:r>
              <a:rPr lang="en-ID" dirty="0"/>
              <a:t> "</a:t>
            </a:r>
            <a:r>
              <a:rPr lang="en-ID" dirty="0" err="1"/>
              <a:t>menguduskan</a:t>
            </a:r>
            <a:r>
              <a:rPr lang="en-ID" dirty="0"/>
              <a:t>" </a:t>
            </a:r>
            <a:r>
              <a:rPr lang="en-ID" dirty="0" err="1"/>
              <a:t>diri</a:t>
            </a:r>
            <a:r>
              <a:rPr lang="en-ID" dirty="0"/>
              <a:t> </a:t>
            </a:r>
            <a:r>
              <a:rPr lang="en-ID" dirty="0" err="1"/>
              <a:t>kita</a:t>
            </a:r>
            <a:r>
              <a:rPr lang="en-ID" dirty="0"/>
              <a:t> </a:t>
            </a:r>
            <a:r>
              <a:rPr lang="en-ID" dirty="0" err="1"/>
              <a:t>dengan</a:t>
            </a:r>
            <a:r>
              <a:rPr lang="en-ID" dirty="0"/>
              <a:t> </a:t>
            </a:r>
            <a:r>
              <a:rPr lang="en-ID" dirty="0" err="1"/>
              <a:t>mempersembahkan</a:t>
            </a:r>
            <a:r>
              <a:rPr lang="en-ID" dirty="0"/>
              <a:t> </a:t>
            </a:r>
            <a:r>
              <a:rPr lang="en-ID" dirty="0" err="1"/>
              <a:t>hidup</a:t>
            </a:r>
            <a:r>
              <a:rPr lang="en-ID" dirty="0"/>
              <a:t> </a:t>
            </a:r>
            <a:r>
              <a:rPr lang="en-ID" dirty="0" err="1"/>
              <a:t>kita</a:t>
            </a:r>
            <a:r>
              <a:rPr lang="en-ID" dirty="0"/>
              <a:t> </a:t>
            </a:r>
            <a:r>
              <a:rPr lang="en-ID" dirty="0" err="1"/>
              <a:t>kepada</a:t>
            </a:r>
            <a:r>
              <a:rPr lang="en-ID" dirty="0"/>
              <a:t> Allah agar Dia </a:t>
            </a:r>
            <a:r>
              <a:rPr lang="en-ID" dirty="0" err="1"/>
              <a:t>dapat</a:t>
            </a:r>
            <a:r>
              <a:rPr lang="en-ID" dirty="0"/>
              <a:t> </a:t>
            </a:r>
            <a:r>
              <a:rPr lang="en-ID" dirty="0" err="1"/>
              <a:t>menyucikan</a:t>
            </a:r>
            <a:r>
              <a:rPr lang="en-ID" dirty="0"/>
              <a:t> dan </a:t>
            </a:r>
            <a:r>
              <a:rPr lang="en-ID" dirty="0" err="1"/>
              <a:t>menguduskan</a:t>
            </a:r>
            <a:r>
              <a:rPr lang="en-ID" dirty="0"/>
              <a:t> </a:t>
            </a:r>
            <a:r>
              <a:rPr lang="en-ID" dirty="0" err="1"/>
              <a:t>kita</a:t>
            </a:r>
            <a:r>
              <a:rPr lang="en-ID" dirty="0"/>
              <a:t>. Jika </a:t>
            </a:r>
            <a:r>
              <a:rPr lang="en-ID" dirty="0" err="1"/>
              <a:t>ini</a:t>
            </a:r>
            <a:r>
              <a:rPr lang="en-ID" dirty="0"/>
              <a:t> </a:t>
            </a:r>
            <a:r>
              <a:rPr lang="en-ID" dirty="0" err="1"/>
              <a:t>saja</a:t>
            </a:r>
            <a:r>
              <a:rPr lang="en-ID" dirty="0"/>
              <a:t> </a:t>
            </a:r>
            <a:r>
              <a:rPr lang="en-ID" dirty="0" err="1"/>
              <a:t>diperlukan</a:t>
            </a:r>
            <a:r>
              <a:rPr lang="en-ID" dirty="0"/>
              <a:t> </a:t>
            </a:r>
            <a:r>
              <a:rPr lang="en-ID" dirty="0" err="1"/>
              <a:t>untuk</a:t>
            </a:r>
            <a:r>
              <a:rPr lang="en-ID" dirty="0"/>
              <a:t> </a:t>
            </a:r>
            <a:r>
              <a:rPr lang="en-ID" dirty="0" err="1"/>
              <a:t>masuk</a:t>
            </a:r>
            <a:r>
              <a:rPr lang="en-ID" dirty="0"/>
              <a:t> </a:t>
            </a:r>
            <a:r>
              <a:rPr lang="en-ID" dirty="0" err="1"/>
              <a:t>ke</a:t>
            </a:r>
            <a:r>
              <a:rPr lang="en-ID" dirty="0"/>
              <a:t> Kanaan </a:t>
            </a:r>
            <a:r>
              <a:rPr lang="en-ID" dirty="0" err="1"/>
              <a:t>duniawi</a:t>
            </a:r>
            <a:r>
              <a:rPr lang="en-ID" dirty="0"/>
              <a:t>, </a:t>
            </a:r>
            <a:r>
              <a:rPr lang="en-ID" dirty="0" err="1"/>
              <a:t>betapa</a:t>
            </a:r>
            <a:r>
              <a:rPr lang="en-ID" dirty="0"/>
              <a:t> </a:t>
            </a:r>
            <a:r>
              <a:rPr lang="en-ID" dirty="0" err="1"/>
              <a:t>lebih</a:t>
            </a:r>
            <a:r>
              <a:rPr lang="en-ID" dirty="0"/>
              <a:t> </a:t>
            </a:r>
            <a:r>
              <a:rPr lang="en-ID" dirty="0" err="1"/>
              <a:t>pentingnya</a:t>
            </a:r>
            <a:r>
              <a:rPr lang="en-ID" dirty="0"/>
              <a:t> </a:t>
            </a:r>
            <a:r>
              <a:rPr lang="en-ID" dirty="0" err="1"/>
              <a:t>lagi</a:t>
            </a:r>
            <a:r>
              <a:rPr lang="en-ID" dirty="0"/>
              <a:t> </a:t>
            </a:r>
            <a:r>
              <a:rPr lang="en-ID" dirty="0" err="1"/>
              <a:t>untuk</a:t>
            </a:r>
            <a:r>
              <a:rPr lang="en-ID" dirty="0"/>
              <a:t> </a:t>
            </a:r>
            <a:r>
              <a:rPr lang="en-ID" dirty="0" err="1"/>
              <a:t>masuk</a:t>
            </a:r>
            <a:r>
              <a:rPr lang="en-ID" dirty="0"/>
              <a:t> </a:t>
            </a:r>
            <a:r>
              <a:rPr lang="en-ID" dirty="0" err="1"/>
              <a:t>ke</a:t>
            </a:r>
            <a:r>
              <a:rPr lang="en-ID" dirty="0"/>
              <a:t> Kanaan </a:t>
            </a:r>
            <a:r>
              <a:rPr lang="en-ID" dirty="0" err="1"/>
              <a:t>surgawi</a:t>
            </a:r>
            <a:r>
              <a:rPr lang="en-ID" dirty="0"/>
              <a:t>.</a:t>
            </a:r>
          </a:p>
          <a:p>
            <a:endParaRPr lang="en-ID" dirty="0"/>
          </a:p>
          <a:p>
            <a:r>
              <a:rPr lang="en-ID" b="1" dirty="0" err="1"/>
              <a:t>Mukjizat</a:t>
            </a:r>
            <a:r>
              <a:rPr lang="en-ID" b="1" dirty="0"/>
              <a:t>. </a:t>
            </a:r>
            <a:r>
              <a:rPr lang="en-ID" dirty="0"/>
              <a:t>Kata yang </a:t>
            </a:r>
            <a:r>
              <a:rPr lang="en-ID" dirty="0" err="1"/>
              <a:t>diterjemahkan</a:t>
            </a:r>
            <a:r>
              <a:rPr lang="en-ID" dirty="0"/>
              <a:t> </a:t>
            </a:r>
            <a:r>
              <a:rPr lang="en-ID" dirty="0" err="1"/>
              <a:t>demikian</a:t>
            </a:r>
            <a:r>
              <a:rPr lang="en-ID" dirty="0"/>
              <a:t> </a:t>
            </a:r>
            <a:r>
              <a:rPr lang="en-ID" dirty="0" err="1"/>
              <a:t>berasal</a:t>
            </a:r>
            <a:r>
              <a:rPr lang="en-ID" dirty="0"/>
              <a:t> </a:t>
            </a:r>
            <a:r>
              <a:rPr lang="en-ID" dirty="0" err="1"/>
              <a:t>dari</a:t>
            </a:r>
            <a:r>
              <a:rPr lang="en-ID" dirty="0"/>
              <a:t> kata </a:t>
            </a:r>
            <a:r>
              <a:rPr lang="en-ID" dirty="0" err="1"/>
              <a:t>kerja</a:t>
            </a:r>
            <a:r>
              <a:rPr lang="en-ID" dirty="0"/>
              <a:t> yang </a:t>
            </a:r>
            <a:r>
              <a:rPr lang="en-ID" dirty="0" err="1"/>
              <a:t>berarti</a:t>
            </a:r>
            <a:r>
              <a:rPr lang="en-ID" dirty="0"/>
              <a:t> "</a:t>
            </a:r>
            <a:r>
              <a:rPr lang="en-ID" dirty="0" err="1"/>
              <a:t>memisahkan</a:t>
            </a:r>
            <a:r>
              <a:rPr lang="en-ID" dirty="0"/>
              <a:t>," "</a:t>
            </a:r>
            <a:r>
              <a:rPr lang="en-ID" dirty="0" err="1"/>
              <a:t>membedakan</a:t>
            </a:r>
            <a:r>
              <a:rPr lang="en-ID" dirty="0"/>
              <a:t>." "</a:t>
            </a:r>
            <a:r>
              <a:rPr lang="en-ID" dirty="0" err="1"/>
              <a:t>Mukjizat-mukjizat</a:t>
            </a:r>
            <a:r>
              <a:rPr lang="en-ID" dirty="0"/>
              <a:t>" yang Allah </a:t>
            </a:r>
            <a:r>
              <a:rPr lang="en-ID" dirty="0" err="1"/>
              <a:t>lakukan</a:t>
            </a:r>
            <a:r>
              <a:rPr lang="en-ID" dirty="0"/>
              <a:t> </a:t>
            </a:r>
            <a:r>
              <a:rPr lang="en-ID" dirty="0" err="1"/>
              <a:t>dari</a:t>
            </a:r>
            <a:r>
              <a:rPr lang="en-ID" dirty="0"/>
              <a:t> </a:t>
            </a:r>
            <a:r>
              <a:rPr lang="en-ID" dirty="0" err="1"/>
              <a:t>waktu</a:t>
            </a:r>
            <a:r>
              <a:rPr lang="en-ID" dirty="0"/>
              <a:t> </a:t>
            </a:r>
            <a:r>
              <a:rPr lang="en-ID" dirty="0" err="1"/>
              <a:t>ke</a:t>
            </a:r>
            <a:r>
              <a:rPr lang="en-ID" dirty="0"/>
              <a:t> </a:t>
            </a:r>
            <a:r>
              <a:rPr lang="en-ID" dirty="0" err="1"/>
              <a:t>waktu</a:t>
            </a:r>
            <a:r>
              <a:rPr lang="en-ID" dirty="0"/>
              <a:t> </a:t>
            </a:r>
            <a:r>
              <a:rPr lang="en-ID" dirty="0" err="1"/>
              <a:t>membedakan</a:t>
            </a:r>
            <a:r>
              <a:rPr lang="en-ID" dirty="0"/>
              <a:t>-Nya </a:t>
            </a:r>
            <a:r>
              <a:rPr lang="en-ID" dirty="0" err="1"/>
              <a:t>sebagai</a:t>
            </a:r>
            <a:r>
              <a:rPr lang="en-ID" dirty="0"/>
              <a:t> Allah yang </a:t>
            </a:r>
            <a:r>
              <a:rPr lang="en-ID" dirty="0" err="1"/>
              <a:t>sejati</a:t>
            </a:r>
            <a:r>
              <a:rPr lang="en-ID" dirty="0"/>
              <a:t>. Karena "</a:t>
            </a:r>
            <a:r>
              <a:rPr lang="en-ID" dirty="0" err="1"/>
              <a:t>mukjizat-mukjizat</a:t>
            </a:r>
            <a:r>
              <a:rPr lang="en-ID" dirty="0"/>
              <a:t>" </a:t>
            </a:r>
            <a:r>
              <a:rPr lang="en-ID" dirty="0" err="1"/>
              <a:t>ini</a:t>
            </a:r>
            <a:r>
              <a:rPr lang="en-ID" dirty="0"/>
              <a:t> </a:t>
            </a:r>
            <a:r>
              <a:rPr lang="en-ID" dirty="0" err="1"/>
              <a:t>dilakukan</a:t>
            </a:r>
            <a:r>
              <a:rPr lang="en-ID" dirty="0"/>
              <a:t> </a:t>
            </a:r>
            <a:r>
              <a:rPr lang="en-ID" dirty="0" err="1"/>
              <a:t>bagi</a:t>
            </a:r>
            <a:r>
              <a:rPr lang="en-ID" dirty="0"/>
              <a:t> Israel, </a:t>
            </a:r>
            <a:r>
              <a:rPr lang="en-ID" dirty="0" err="1"/>
              <a:t>mereka</a:t>
            </a:r>
            <a:r>
              <a:rPr lang="en-ID" dirty="0"/>
              <a:t> </a:t>
            </a:r>
            <a:r>
              <a:rPr lang="en-ID" dirty="0" err="1"/>
              <a:t>akan</a:t>
            </a:r>
            <a:r>
              <a:rPr lang="en-ID" dirty="0"/>
              <a:t> </a:t>
            </a:r>
            <a:r>
              <a:rPr lang="en-ID" dirty="0" err="1"/>
              <a:t>memisahkan</a:t>
            </a:r>
            <a:r>
              <a:rPr lang="en-ID" dirty="0"/>
              <a:t> Israel </a:t>
            </a:r>
            <a:r>
              <a:rPr lang="en-ID" dirty="0" err="1"/>
              <a:t>dari</a:t>
            </a:r>
            <a:r>
              <a:rPr lang="en-ID" dirty="0"/>
              <a:t> </a:t>
            </a:r>
            <a:r>
              <a:rPr lang="en-ID" dirty="0" err="1"/>
              <a:t>bangsa-bangsa</a:t>
            </a:r>
            <a:r>
              <a:rPr lang="en-ID" dirty="0"/>
              <a:t> lain </a:t>
            </a:r>
            <a:r>
              <a:rPr lang="en-ID" dirty="0" err="1"/>
              <a:t>sebagai</a:t>
            </a:r>
            <a:r>
              <a:rPr lang="en-ID" dirty="0"/>
              <a:t> </a:t>
            </a:r>
            <a:r>
              <a:rPr lang="en-ID" dirty="0" err="1"/>
              <a:t>objek</a:t>
            </a:r>
            <a:r>
              <a:rPr lang="en-ID" dirty="0"/>
              <a:t> </a:t>
            </a:r>
            <a:r>
              <a:rPr lang="en-ID" dirty="0" err="1"/>
              <a:t>istimewa</a:t>
            </a:r>
            <a:r>
              <a:rPr lang="en-ID" dirty="0"/>
              <a:t> </a:t>
            </a:r>
            <a:r>
              <a:rPr lang="en-ID" dirty="0" err="1"/>
              <a:t>perkenanan</a:t>
            </a:r>
            <a:r>
              <a:rPr lang="en-ID" dirty="0"/>
              <a:t> Allah. </a:t>
            </a:r>
            <a:r>
              <a:rPr lang="en-ID" dirty="0" err="1"/>
              <a:t>Namun</a:t>
            </a:r>
            <a:r>
              <a:rPr lang="en-ID" dirty="0"/>
              <a:t>, </a:t>
            </a:r>
            <a:r>
              <a:rPr lang="en-ID" dirty="0" err="1"/>
              <a:t>tidak</a:t>
            </a:r>
            <a:r>
              <a:rPr lang="en-ID" dirty="0"/>
              <a:t> </a:t>
            </a:r>
            <a:r>
              <a:rPr lang="en-ID" dirty="0" err="1"/>
              <a:t>mungkin</a:t>
            </a:r>
            <a:r>
              <a:rPr lang="en-ID" dirty="0"/>
              <a:t> </a:t>
            </a:r>
            <a:r>
              <a:rPr lang="en-ID" dirty="0" err="1"/>
              <a:t>ada</a:t>
            </a:r>
            <a:r>
              <a:rPr lang="en-ID" dirty="0"/>
              <a:t> "</a:t>
            </a:r>
            <a:r>
              <a:rPr lang="en-ID" dirty="0" err="1"/>
              <a:t>mukjizat-mukjizat</a:t>
            </a:r>
            <a:r>
              <a:rPr lang="en-ID" dirty="0"/>
              <a:t>"—Allah </a:t>
            </a:r>
            <a:r>
              <a:rPr lang="en-ID" dirty="0" err="1"/>
              <a:t>tidak</a:t>
            </a:r>
            <a:r>
              <a:rPr lang="en-ID" dirty="0"/>
              <a:t> </a:t>
            </a:r>
            <a:r>
              <a:rPr lang="en-ID" dirty="0" err="1"/>
              <a:t>dapat</a:t>
            </a:r>
            <a:r>
              <a:rPr lang="en-ID" dirty="0"/>
              <a:t> </a:t>
            </a:r>
            <a:r>
              <a:rPr lang="en-ID" dirty="0" err="1"/>
              <a:t>bekerja</a:t>
            </a:r>
            <a:r>
              <a:rPr lang="en-ID" dirty="0"/>
              <a:t> </a:t>
            </a:r>
            <a:r>
              <a:rPr lang="en-ID" dirty="0" err="1"/>
              <a:t>bagi</a:t>
            </a:r>
            <a:r>
              <a:rPr lang="en-ID" dirty="0"/>
              <a:t> </a:t>
            </a:r>
            <a:r>
              <a:rPr lang="en-ID" dirty="0" err="1"/>
              <a:t>mereka</a:t>
            </a:r>
            <a:r>
              <a:rPr lang="en-ID" dirty="0"/>
              <a:t>—</a:t>
            </a:r>
            <a:r>
              <a:rPr lang="en-ID" dirty="0" err="1"/>
              <a:t>kecuali</a:t>
            </a:r>
            <a:r>
              <a:rPr lang="en-ID" dirty="0"/>
              <a:t> </a:t>
            </a:r>
            <a:r>
              <a:rPr lang="en-ID" dirty="0" err="1"/>
              <a:t>mereka</a:t>
            </a:r>
            <a:r>
              <a:rPr lang="en-ID" dirty="0"/>
              <a:t> </a:t>
            </a:r>
            <a:r>
              <a:rPr lang="en-ID" dirty="0" err="1"/>
              <a:t>terlebih</a:t>
            </a:r>
            <a:r>
              <a:rPr lang="en-ID" dirty="0"/>
              <a:t> </a:t>
            </a:r>
            <a:r>
              <a:rPr lang="en-ID" dirty="0" err="1"/>
              <a:t>dahulu</a:t>
            </a:r>
            <a:r>
              <a:rPr lang="en-ID" dirty="0"/>
              <a:t> </a:t>
            </a:r>
            <a:r>
              <a:rPr lang="en-ID" dirty="0" err="1"/>
              <a:t>mengindahkan</a:t>
            </a:r>
            <a:r>
              <a:rPr lang="en-ID" dirty="0"/>
              <a:t> </a:t>
            </a:r>
            <a:r>
              <a:rPr lang="en-ID" dirty="0" err="1"/>
              <a:t>perintah</a:t>
            </a:r>
            <a:r>
              <a:rPr lang="en-ID" dirty="0"/>
              <a:t> </a:t>
            </a:r>
            <a:r>
              <a:rPr lang="en-ID" dirty="0" err="1"/>
              <a:t>untuk</a:t>
            </a:r>
            <a:r>
              <a:rPr lang="en-ID" dirty="0"/>
              <a:t> "</a:t>
            </a:r>
            <a:r>
              <a:rPr lang="en-ID" dirty="0" err="1"/>
              <a:t>menguduskan</a:t>
            </a:r>
            <a:r>
              <a:rPr lang="en-ID" dirty="0"/>
              <a:t> </a:t>
            </a:r>
            <a:r>
              <a:rPr lang="en-ID" dirty="0" err="1"/>
              <a:t>dirimu</a:t>
            </a:r>
            <a:r>
              <a:rPr lang="en-ID" dirty="0"/>
              <a:t>.“</a:t>
            </a:r>
          </a:p>
          <a:p>
            <a:endParaRPr lang="en-ID" dirty="0"/>
          </a:p>
          <a:p>
            <a:r>
              <a:rPr lang="en-ID" b="1" dirty="0"/>
              <a:t>🕎 1. </a:t>
            </a:r>
            <a:r>
              <a:rPr lang="en-ID" b="1" dirty="0" err="1"/>
              <a:t>Konteks</a:t>
            </a:r>
            <a:r>
              <a:rPr lang="en-ID" b="1" dirty="0"/>
              <a:t> </a:t>
            </a:r>
            <a:r>
              <a:rPr lang="en-ID" b="1" dirty="0" err="1"/>
              <a:t>Historis</a:t>
            </a:r>
            <a:r>
              <a:rPr lang="en-ID" b="1" dirty="0"/>
              <a:t> dan </a:t>
            </a:r>
            <a:r>
              <a:rPr lang="en-ID" b="1" dirty="0" err="1"/>
              <a:t>Naratif</a:t>
            </a:r>
            <a:endParaRPr lang="en-ID" b="1" dirty="0"/>
          </a:p>
          <a:p>
            <a:r>
              <a:rPr lang="en-ID" dirty="0" err="1"/>
              <a:t>Perikop</a:t>
            </a:r>
            <a:r>
              <a:rPr lang="en-ID" dirty="0"/>
              <a:t> </a:t>
            </a:r>
            <a:r>
              <a:rPr lang="en-ID" dirty="0" err="1"/>
              <a:t>ini</a:t>
            </a:r>
            <a:r>
              <a:rPr lang="en-ID" dirty="0"/>
              <a:t> </a:t>
            </a:r>
            <a:r>
              <a:rPr lang="en-ID" dirty="0" err="1"/>
              <a:t>berada</a:t>
            </a:r>
            <a:r>
              <a:rPr lang="en-ID" dirty="0"/>
              <a:t> </a:t>
            </a:r>
            <a:r>
              <a:rPr lang="en-ID" b="1" dirty="0" err="1"/>
              <a:t>tepat</a:t>
            </a:r>
            <a:r>
              <a:rPr lang="en-ID" b="1" dirty="0"/>
              <a:t> </a:t>
            </a:r>
            <a:r>
              <a:rPr lang="en-ID" b="1" dirty="0" err="1"/>
              <a:t>sebelum</a:t>
            </a:r>
            <a:r>
              <a:rPr lang="en-ID" b="1" dirty="0"/>
              <a:t> </a:t>
            </a:r>
            <a:r>
              <a:rPr lang="en-ID" b="1" dirty="0" err="1"/>
              <a:t>mujizat</a:t>
            </a:r>
            <a:r>
              <a:rPr lang="en-ID" b="1" dirty="0"/>
              <a:t> </a:t>
            </a:r>
            <a:r>
              <a:rPr lang="en-ID" b="1" dirty="0" err="1"/>
              <a:t>penyeberangan</a:t>
            </a:r>
            <a:r>
              <a:rPr lang="en-ID" b="1" dirty="0"/>
              <a:t> Sungai Yordan</a:t>
            </a:r>
            <a:r>
              <a:rPr lang="en-ID" dirty="0"/>
              <a:t> (</a:t>
            </a:r>
            <a:r>
              <a:rPr lang="en-ID" dirty="0" err="1"/>
              <a:t>Yosua</a:t>
            </a:r>
            <a:r>
              <a:rPr lang="en-ID" dirty="0"/>
              <a:t> 3:1–17).</a:t>
            </a:r>
            <a:br>
              <a:rPr lang="en-ID" dirty="0"/>
            </a:br>
            <a:r>
              <a:rPr lang="en-ID" dirty="0" err="1"/>
              <a:t>Bangsa</a:t>
            </a:r>
            <a:r>
              <a:rPr lang="en-ID" dirty="0"/>
              <a:t> Israel </a:t>
            </a:r>
            <a:r>
              <a:rPr lang="en-ID" dirty="0" err="1"/>
              <a:t>baru</a:t>
            </a:r>
            <a:r>
              <a:rPr lang="en-ID" dirty="0"/>
              <a:t> </a:t>
            </a:r>
            <a:r>
              <a:rPr lang="en-ID" dirty="0" err="1"/>
              <a:t>saja</a:t>
            </a:r>
            <a:r>
              <a:rPr lang="en-ID" dirty="0"/>
              <a:t> </a:t>
            </a:r>
            <a:r>
              <a:rPr lang="en-ID" dirty="0" err="1"/>
              <a:t>berkemah</a:t>
            </a:r>
            <a:r>
              <a:rPr lang="en-ID" dirty="0"/>
              <a:t> di </a:t>
            </a:r>
            <a:r>
              <a:rPr lang="en-ID" dirty="0" err="1"/>
              <a:t>tepi</a:t>
            </a:r>
            <a:r>
              <a:rPr lang="en-ID" dirty="0"/>
              <a:t> Yordan </a:t>
            </a:r>
            <a:r>
              <a:rPr lang="en-ID" dirty="0" err="1"/>
              <a:t>setelah</a:t>
            </a:r>
            <a:r>
              <a:rPr lang="en-ID" dirty="0"/>
              <a:t> 40 </a:t>
            </a:r>
            <a:r>
              <a:rPr lang="en-ID" dirty="0" err="1"/>
              <a:t>tahun</a:t>
            </a:r>
            <a:r>
              <a:rPr lang="en-ID" dirty="0"/>
              <a:t> di </a:t>
            </a:r>
            <a:r>
              <a:rPr lang="en-ID" dirty="0" err="1"/>
              <a:t>padang</a:t>
            </a:r>
            <a:r>
              <a:rPr lang="en-ID" dirty="0"/>
              <a:t> </a:t>
            </a:r>
            <a:r>
              <a:rPr lang="en-ID" dirty="0" err="1"/>
              <a:t>gurun</a:t>
            </a:r>
            <a:r>
              <a:rPr lang="en-ID" dirty="0"/>
              <a:t>. </a:t>
            </a:r>
            <a:r>
              <a:rPr lang="en-ID" dirty="0" err="1"/>
              <a:t>Mereka</a:t>
            </a:r>
            <a:r>
              <a:rPr lang="en-ID" dirty="0"/>
              <a:t> </a:t>
            </a:r>
            <a:r>
              <a:rPr lang="en-ID" dirty="0" err="1"/>
              <a:t>berdiri</a:t>
            </a:r>
            <a:r>
              <a:rPr lang="en-ID" dirty="0"/>
              <a:t> di </a:t>
            </a:r>
            <a:r>
              <a:rPr lang="en-ID" dirty="0" err="1"/>
              <a:t>ambang</a:t>
            </a:r>
            <a:r>
              <a:rPr lang="en-ID" dirty="0"/>
              <a:t> </a:t>
            </a:r>
            <a:r>
              <a:rPr lang="en-ID" dirty="0" err="1"/>
              <a:t>penggenapan</a:t>
            </a:r>
            <a:r>
              <a:rPr lang="en-ID" dirty="0"/>
              <a:t> </a:t>
            </a:r>
            <a:r>
              <a:rPr lang="en-ID" dirty="0" err="1"/>
              <a:t>janji</a:t>
            </a:r>
            <a:r>
              <a:rPr lang="en-ID" dirty="0"/>
              <a:t> Allah </a:t>
            </a:r>
            <a:r>
              <a:rPr lang="en-ID" dirty="0" err="1"/>
              <a:t>kepada</a:t>
            </a:r>
            <a:r>
              <a:rPr lang="en-ID" dirty="0"/>
              <a:t> Abraham — </a:t>
            </a:r>
            <a:r>
              <a:rPr lang="en-ID" dirty="0" err="1"/>
              <a:t>yaitu</a:t>
            </a:r>
            <a:r>
              <a:rPr lang="en-ID" dirty="0"/>
              <a:t> </a:t>
            </a:r>
            <a:r>
              <a:rPr lang="en-ID" dirty="0" err="1"/>
              <a:t>memasuki</a:t>
            </a:r>
            <a:r>
              <a:rPr lang="en-ID" dirty="0"/>
              <a:t> Tanah </a:t>
            </a:r>
            <a:r>
              <a:rPr lang="en-ID" dirty="0" err="1"/>
              <a:t>Perjanjian</a:t>
            </a:r>
            <a:r>
              <a:rPr lang="en-ID" dirty="0"/>
              <a:t>.</a:t>
            </a:r>
          </a:p>
          <a:p>
            <a:r>
              <a:rPr lang="en-ID" dirty="0" err="1"/>
              <a:t>Namun</a:t>
            </a:r>
            <a:r>
              <a:rPr lang="en-ID" dirty="0"/>
              <a:t> </a:t>
            </a:r>
            <a:r>
              <a:rPr lang="en-ID" dirty="0" err="1"/>
              <a:t>sebelum</a:t>
            </a:r>
            <a:r>
              <a:rPr lang="en-ID" dirty="0"/>
              <a:t> </a:t>
            </a:r>
            <a:r>
              <a:rPr lang="en-ID" dirty="0" err="1"/>
              <a:t>mujizat</a:t>
            </a:r>
            <a:r>
              <a:rPr lang="en-ID" dirty="0"/>
              <a:t> </a:t>
            </a:r>
            <a:r>
              <a:rPr lang="en-ID" dirty="0" err="1"/>
              <a:t>itu</a:t>
            </a:r>
            <a:r>
              <a:rPr lang="en-ID" dirty="0"/>
              <a:t> </a:t>
            </a:r>
            <a:r>
              <a:rPr lang="en-ID" dirty="0" err="1"/>
              <a:t>terjadi</a:t>
            </a:r>
            <a:r>
              <a:rPr lang="en-ID" dirty="0"/>
              <a:t>, Tuhan (</a:t>
            </a:r>
            <a:r>
              <a:rPr lang="en-ID" dirty="0" err="1"/>
              <a:t>melalui</a:t>
            </a:r>
            <a:r>
              <a:rPr lang="en-ID" dirty="0"/>
              <a:t> </a:t>
            </a:r>
            <a:r>
              <a:rPr lang="en-ID" dirty="0" err="1"/>
              <a:t>Yosua</a:t>
            </a:r>
            <a:r>
              <a:rPr lang="en-ID" dirty="0"/>
              <a:t>) </a:t>
            </a:r>
            <a:r>
              <a:rPr lang="en-ID" dirty="0" err="1"/>
              <a:t>memberikan</a:t>
            </a:r>
            <a:r>
              <a:rPr lang="en-ID" dirty="0"/>
              <a:t> </a:t>
            </a:r>
            <a:r>
              <a:rPr lang="en-ID" dirty="0" err="1"/>
              <a:t>perintah</a:t>
            </a:r>
            <a:r>
              <a:rPr lang="en-ID" dirty="0"/>
              <a:t> yang sangat </a:t>
            </a:r>
            <a:r>
              <a:rPr lang="en-ID" dirty="0" err="1"/>
              <a:t>penting</a:t>
            </a:r>
            <a:r>
              <a:rPr lang="en-ID" dirty="0"/>
              <a:t>:</a:t>
            </a:r>
          </a:p>
          <a:p>
            <a:r>
              <a:rPr lang="en-ID" i="1" dirty="0"/>
              <a:t>“</a:t>
            </a:r>
            <a:r>
              <a:rPr lang="en-ID" i="1" dirty="0" err="1"/>
              <a:t>Kuduskanlah</a:t>
            </a:r>
            <a:r>
              <a:rPr lang="en-ID" i="1" dirty="0"/>
              <a:t> </a:t>
            </a:r>
            <a:r>
              <a:rPr lang="en-ID" i="1" dirty="0" err="1"/>
              <a:t>dirimu</a:t>
            </a:r>
            <a:r>
              <a:rPr lang="en-ID" i="1" dirty="0"/>
              <a:t>.”</a:t>
            </a:r>
            <a:endParaRPr lang="en-ID" dirty="0"/>
          </a:p>
          <a:p>
            <a:r>
              <a:rPr lang="en-ID" dirty="0" err="1"/>
              <a:t>Artinya</a:t>
            </a:r>
            <a:r>
              <a:rPr lang="en-ID" dirty="0"/>
              <a:t>, </a:t>
            </a:r>
            <a:r>
              <a:rPr lang="en-ID" b="1" dirty="0" err="1"/>
              <a:t>persiapan</a:t>
            </a:r>
            <a:r>
              <a:rPr lang="en-ID" b="1" dirty="0"/>
              <a:t> </a:t>
            </a:r>
            <a:r>
              <a:rPr lang="en-ID" b="1" dirty="0" err="1"/>
              <a:t>rohani</a:t>
            </a:r>
            <a:r>
              <a:rPr lang="en-ID" b="1" dirty="0"/>
              <a:t> </a:t>
            </a:r>
            <a:r>
              <a:rPr lang="en-ID" b="1" dirty="0" err="1"/>
              <a:t>harus</a:t>
            </a:r>
            <a:r>
              <a:rPr lang="en-ID" b="1" dirty="0"/>
              <a:t> </a:t>
            </a:r>
            <a:r>
              <a:rPr lang="en-ID" b="1" dirty="0" err="1"/>
              <a:t>mendahului</a:t>
            </a:r>
            <a:r>
              <a:rPr lang="en-ID" b="1" dirty="0"/>
              <a:t> </a:t>
            </a:r>
            <a:r>
              <a:rPr lang="en-ID" b="1" dirty="0" err="1"/>
              <a:t>intervensi</a:t>
            </a:r>
            <a:r>
              <a:rPr lang="en-ID" b="1" dirty="0"/>
              <a:t> </a:t>
            </a:r>
            <a:r>
              <a:rPr lang="en-ID" b="1" dirty="0" err="1"/>
              <a:t>ilahi</a:t>
            </a:r>
            <a:r>
              <a:rPr lang="en-ID" b="1" dirty="0"/>
              <a:t>.</a:t>
            </a:r>
            <a:br>
              <a:rPr lang="en-ID" dirty="0"/>
            </a:br>
            <a:r>
              <a:rPr lang="en-ID" dirty="0" err="1"/>
              <a:t>Mujizat</a:t>
            </a:r>
            <a:r>
              <a:rPr lang="en-ID" dirty="0"/>
              <a:t> </a:t>
            </a:r>
            <a:r>
              <a:rPr lang="en-ID" dirty="0" err="1"/>
              <a:t>besar</a:t>
            </a:r>
            <a:r>
              <a:rPr lang="en-ID" dirty="0"/>
              <a:t> yang </a:t>
            </a:r>
            <a:r>
              <a:rPr lang="en-ID" dirty="0" err="1"/>
              <a:t>akan</a:t>
            </a:r>
            <a:r>
              <a:rPr lang="en-ID" dirty="0"/>
              <a:t> </a:t>
            </a:r>
            <a:r>
              <a:rPr lang="en-ID" dirty="0" err="1"/>
              <a:t>dilakukan</a:t>
            </a:r>
            <a:r>
              <a:rPr lang="en-ID" dirty="0"/>
              <a:t> Tuhan </a:t>
            </a:r>
            <a:r>
              <a:rPr lang="en-ID" b="1" dirty="0" err="1"/>
              <a:t>bukan</a:t>
            </a:r>
            <a:r>
              <a:rPr lang="en-ID" b="1" dirty="0"/>
              <a:t> </a:t>
            </a:r>
            <a:r>
              <a:rPr lang="en-ID" b="1" dirty="0" err="1"/>
              <a:t>hanya</a:t>
            </a:r>
            <a:r>
              <a:rPr lang="en-ID" b="1" dirty="0"/>
              <a:t> </a:t>
            </a:r>
            <a:r>
              <a:rPr lang="en-ID" b="1" dirty="0" err="1"/>
              <a:t>tindakan</a:t>
            </a:r>
            <a:r>
              <a:rPr lang="en-ID" b="1" dirty="0"/>
              <a:t> </a:t>
            </a:r>
            <a:r>
              <a:rPr lang="en-ID" b="1" dirty="0" err="1"/>
              <a:t>fisik</a:t>
            </a:r>
            <a:r>
              <a:rPr lang="en-ID" b="1" dirty="0"/>
              <a:t>, </a:t>
            </a:r>
            <a:r>
              <a:rPr lang="en-ID" b="1" dirty="0" err="1"/>
              <a:t>melainkan</a:t>
            </a:r>
            <a:r>
              <a:rPr lang="en-ID" b="1" dirty="0"/>
              <a:t> </a:t>
            </a:r>
            <a:r>
              <a:rPr lang="en-ID" b="1" dirty="0" err="1"/>
              <a:t>pernyataan</a:t>
            </a:r>
            <a:r>
              <a:rPr lang="en-ID" b="1" dirty="0"/>
              <a:t> </a:t>
            </a:r>
            <a:r>
              <a:rPr lang="en-ID" b="1" dirty="0" err="1"/>
              <a:t>kemuliaan</a:t>
            </a:r>
            <a:r>
              <a:rPr lang="en-ID" b="1" dirty="0"/>
              <a:t>-Nya </a:t>
            </a:r>
            <a:r>
              <a:rPr lang="en-ID" b="1" dirty="0" err="1"/>
              <a:t>kepada</a:t>
            </a:r>
            <a:r>
              <a:rPr lang="en-ID" b="1" dirty="0"/>
              <a:t> </a:t>
            </a:r>
            <a:r>
              <a:rPr lang="en-ID" b="1" dirty="0" err="1"/>
              <a:t>umat</a:t>
            </a:r>
            <a:r>
              <a:rPr lang="en-ID" b="1" dirty="0"/>
              <a:t> yang </a:t>
            </a:r>
            <a:r>
              <a:rPr lang="en-ID" b="1" dirty="0" err="1"/>
              <a:t>telah</a:t>
            </a:r>
            <a:r>
              <a:rPr lang="en-ID" b="1" dirty="0"/>
              <a:t> </a:t>
            </a:r>
            <a:r>
              <a:rPr lang="en-ID" b="1" dirty="0" err="1"/>
              <a:t>disucikan</a:t>
            </a:r>
            <a:r>
              <a:rPr lang="en-ID" b="1" dirty="0"/>
              <a:t>.</a:t>
            </a:r>
            <a:endParaRPr lang="en-ID" dirty="0"/>
          </a:p>
          <a:p>
            <a:br>
              <a:rPr lang="en-ID" dirty="0"/>
            </a:br>
            <a:endParaRPr lang="en-ID" dirty="0"/>
          </a:p>
          <a:p>
            <a:r>
              <a:rPr lang="en-ID" b="1" dirty="0"/>
              <a:t>📜 2. </a:t>
            </a:r>
            <a:r>
              <a:rPr lang="en-ID" b="1" dirty="0" err="1"/>
              <a:t>Analisis</a:t>
            </a:r>
            <a:r>
              <a:rPr lang="en-ID" b="1" dirty="0"/>
              <a:t> Bahasa (</a:t>
            </a:r>
            <a:r>
              <a:rPr lang="en-ID" b="1" dirty="0" err="1"/>
              <a:t>Eksegesis</a:t>
            </a:r>
            <a:r>
              <a:rPr lang="en-ID" b="1" dirty="0"/>
              <a:t> Kata)</a:t>
            </a:r>
          </a:p>
          <a:p>
            <a:r>
              <a:rPr lang="en-ID" dirty="0" err="1"/>
              <a:t>Frasa</a:t>
            </a:r>
            <a:r>
              <a:rPr lang="en-ID" dirty="0"/>
              <a:t> </a:t>
            </a:r>
            <a:r>
              <a:rPr lang="en-ID" dirty="0" err="1"/>
              <a:t>utama</a:t>
            </a:r>
            <a:r>
              <a:rPr lang="en-ID" dirty="0"/>
              <a:t> </a:t>
            </a:r>
            <a:r>
              <a:rPr lang="en-ID" dirty="0" err="1"/>
              <a:t>dalam</a:t>
            </a:r>
            <a:r>
              <a:rPr lang="en-ID" dirty="0"/>
              <a:t> </a:t>
            </a:r>
            <a:r>
              <a:rPr lang="en-ID" dirty="0" err="1"/>
              <a:t>ayat</a:t>
            </a:r>
            <a:r>
              <a:rPr lang="en-ID" dirty="0"/>
              <a:t> </a:t>
            </a:r>
            <a:r>
              <a:rPr lang="en-ID" dirty="0" err="1"/>
              <a:t>ini</a:t>
            </a:r>
            <a:r>
              <a:rPr lang="en-ID" dirty="0"/>
              <a:t> </a:t>
            </a:r>
            <a:r>
              <a:rPr lang="en-ID" dirty="0" err="1"/>
              <a:t>memiliki</a:t>
            </a:r>
            <a:r>
              <a:rPr lang="en-ID" dirty="0"/>
              <a:t> </a:t>
            </a:r>
            <a:r>
              <a:rPr lang="en-ID" dirty="0" err="1"/>
              <a:t>bobot</a:t>
            </a:r>
            <a:r>
              <a:rPr lang="en-ID" dirty="0"/>
              <a:t> </a:t>
            </a:r>
            <a:r>
              <a:rPr lang="en-ID" dirty="0" err="1"/>
              <a:t>teologis</a:t>
            </a:r>
            <a:r>
              <a:rPr lang="en-ID" dirty="0"/>
              <a:t> yang </a:t>
            </a:r>
            <a:r>
              <a:rPr lang="en-ID" dirty="0" err="1"/>
              <a:t>kuat</a:t>
            </a:r>
            <a:r>
              <a:rPr lang="en-ID" dirty="0"/>
              <a:t>. Mari </a:t>
            </a:r>
            <a:r>
              <a:rPr lang="en-ID" dirty="0" err="1"/>
              <a:t>kita</a:t>
            </a:r>
            <a:r>
              <a:rPr lang="en-ID" dirty="0"/>
              <a:t> </a:t>
            </a:r>
            <a:r>
              <a:rPr lang="en-ID" dirty="0" err="1"/>
              <a:t>uraikan</a:t>
            </a:r>
            <a:r>
              <a:rPr lang="en-ID" dirty="0"/>
              <a:t> </a:t>
            </a:r>
            <a:r>
              <a:rPr lang="en-ID" dirty="0" err="1"/>
              <a:t>secara</a:t>
            </a:r>
            <a:r>
              <a:rPr lang="en-ID" dirty="0"/>
              <a:t> </a:t>
            </a:r>
            <a:r>
              <a:rPr lang="en-ID" dirty="0" err="1"/>
              <a:t>gramatikal</a:t>
            </a:r>
            <a:r>
              <a:rPr lang="en-ID" dirty="0"/>
              <a:t> dan </a:t>
            </a:r>
            <a:r>
              <a:rPr lang="en-ID" dirty="0" err="1"/>
              <a:t>semantik</a:t>
            </a:r>
            <a:r>
              <a:rPr lang="en-ID" dirty="0"/>
              <a:t>.</a:t>
            </a:r>
          </a:p>
          <a:p>
            <a:r>
              <a:rPr lang="en-ID" b="1" dirty="0"/>
              <a:t>a. “</a:t>
            </a:r>
            <a:r>
              <a:rPr lang="en-ID" b="1" dirty="0" err="1"/>
              <a:t>Kuduskanlah</a:t>
            </a:r>
            <a:r>
              <a:rPr lang="en-ID" b="1" dirty="0"/>
              <a:t> </a:t>
            </a:r>
            <a:r>
              <a:rPr lang="en-ID" b="1" dirty="0" err="1"/>
              <a:t>dirimu</a:t>
            </a:r>
            <a:r>
              <a:rPr lang="en-ID" b="1" dirty="0"/>
              <a:t>” — (</a:t>
            </a:r>
            <a:r>
              <a:rPr lang="en-ID" b="1" dirty="0" err="1"/>
              <a:t>Ibrani</a:t>
            </a:r>
            <a:r>
              <a:rPr lang="en-ID" b="1" dirty="0"/>
              <a:t>: </a:t>
            </a:r>
            <a:r>
              <a:rPr lang="en-ID" b="1" i="1" dirty="0" err="1"/>
              <a:t>hitqaddesû</a:t>
            </a:r>
            <a:r>
              <a:rPr lang="en-ID" b="1" dirty="0"/>
              <a:t>)</a:t>
            </a:r>
          </a:p>
          <a:p>
            <a:r>
              <a:rPr lang="en-ID" dirty="0" err="1"/>
              <a:t>Bentuk</a:t>
            </a:r>
            <a:r>
              <a:rPr lang="en-ID" dirty="0"/>
              <a:t> kata: </a:t>
            </a:r>
            <a:r>
              <a:rPr lang="en-ID" b="1" dirty="0" err="1"/>
              <a:t>Hitpael</a:t>
            </a:r>
            <a:r>
              <a:rPr lang="en-ID" b="1" dirty="0"/>
              <a:t> </a:t>
            </a:r>
            <a:r>
              <a:rPr lang="en-ID" b="1" dirty="0" err="1"/>
              <a:t>imperatif</a:t>
            </a:r>
            <a:r>
              <a:rPr lang="en-ID" dirty="0"/>
              <a:t> </a:t>
            </a:r>
            <a:r>
              <a:rPr lang="en-ID" dirty="0" err="1"/>
              <a:t>dari</a:t>
            </a:r>
            <a:r>
              <a:rPr lang="en-ID" dirty="0"/>
              <a:t> </a:t>
            </a:r>
            <a:r>
              <a:rPr lang="en-ID" dirty="0" err="1"/>
              <a:t>akar</a:t>
            </a:r>
            <a:r>
              <a:rPr lang="en-ID" dirty="0"/>
              <a:t> kata </a:t>
            </a:r>
            <a:r>
              <a:rPr lang="en-ID" i="1" dirty="0" err="1"/>
              <a:t>qadash</a:t>
            </a:r>
            <a:r>
              <a:rPr lang="en-ID" i="1" dirty="0"/>
              <a:t> (</a:t>
            </a:r>
            <a:r>
              <a:rPr lang="he-IL" i="1" dirty="0"/>
              <a:t>קדש)</a:t>
            </a:r>
            <a:r>
              <a:rPr lang="he-IL" dirty="0"/>
              <a:t>, </a:t>
            </a:r>
            <a:r>
              <a:rPr lang="en-ID" dirty="0"/>
              <a:t>yang </a:t>
            </a:r>
            <a:r>
              <a:rPr lang="en-ID" dirty="0" err="1"/>
              <a:t>berarti</a:t>
            </a:r>
            <a:r>
              <a:rPr lang="en-ID" dirty="0"/>
              <a:t> </a:t>
            </a:r>
            <a:r>
              <a:rPr lang="en-ID" i="1" dirty="0"/>
              <a:t>to be holy, to consecrate, to sanctify.</a:t>
            </a:r>
            <a:endParaRPr lang="en-ID" dirty="0"/>
          </a:p>
          <a:p>
            <a:r>
              <a:rPr lang="en-ID" dirty="0" err="1"/>
              <a:t>Bentuk</a:t>
            </a:r>
            <a:r>
              <a:rPr lang="en-ID" dirty="0"/>
              <a:t> </a:t>
            </a:r>
            <a:r>
              <a:rPr lang="en-ID" i="1" dirty="0" err="1"/>
              <a:t>Hitpael</a:t>
            </a:r>
            <a:r>
              <a:rPr lang="en-ID" dirty="0"/>
              <a:t> </a:t>
            </a:r>
            <a:r>
              <a:rPr lang="en-ID" dirty="0" err="1"/>
              <a:t>menunjukkan</a:t>
            </a:r>
            <a:r>
              <a:rPr lang="en-ID" dirty="0"/>
              <a:t> </a:t>
            </a:r>
            <a:r>
              <a:rPr lang="en-ID" b="1" dirty="0" err="1"/>
              <a:t>aksi</a:t>
            </a:r>
            <a:r>
              <a:rPr lang="en-ID" b="1" dirty="0"/>
              <a:t> </a:t>
            </a:r>
            <a:r>
              <a:rPr lang="en-ID" b="1" dirty="0" err="1"/>
              <a:t>refleksif</a:t>
            </a:r>
            <a:r>
              <a:rPr lang="en-ID" dirty="0"/>
              <a:t>, </a:t>
            </a:r>
            <a:r>
              <a:rPr lang="en-ID" dirty="0" err="1"/>
              <a:t>yaitu</a:t>
            </a:r>
            <a:r>
              <a:rPr lang="en-ID" dirty="0"/>
              <a:t> </a:t>
            </a:r>
            <a:r>
              <a:rPr lang="en-ID" dirty="0" err="1"/>
              <a:t>tindakan</a:t>
            </a:r>
            <a:r>
              <a:rPr lang="en-ID" dirty="0"/>
              <a:t> yang </a:t>
            </a:r>
            <a:r>
              <a:rPr lang="en-ID" dirty="0" err="1"/>
              <a:t>dilakukan</a:t>
            </a:r>
            <a:r>
              <a:rPr lang="en-ID" dirty="0"/>
              <a:t> </a:t>
            </a:r>
            <a:r>
              <a:rPr lang="en-ID" dirty="0" err="1"/>
              <a:t>terhadap</a:t>
            </a:r>
            <a:r>
              <a:rPr lang="en-ID" dirty="0"/>
              <a:t> </a:t>
            </a:r>
            <a:r>
              <a:rPr lang="en-ID" dirty="0" err="1"/>
              <a:t>diri</a:t>
            </a:r>
            <a:r>
              <a:rPr lang="en-ID" dirty="0"/>
              <a:t> </a:t>
            </a:r>
            <a:r>
              <a:rPr lang="en-ID" dirty="0" err="1"/>
              <a:t>sendiri</a:t>
            </a:r>
            <a:r>
              <a:rPr lang="en-ID" dirty="0"/>
              <a:t>:</a:t>
            </a:r>
            <a:br>
              <a:rPr lang="en-ID" dirty="0"/>
            </a:br>
            <a:r>
              <a:rPr lang="en-ID" i="1" dirty="0"/>
              <a:t>“</a:t>
            </a:r>
            <a:r>
              <a:rPr lang="en-ID" i="1" dirty="0" err="1"/>
              <a:t>Lakukan</a:t>
            </a:r>
            <a:r>
              <a:rPr lang="en-ID" i="1" dirty="0"/>
              <a:t> </a:t>
            </a:r>
            <a:r>
              <a:rPr lang="en-ID" i="1" dirty="0" err="1"/>
              <a:t>pengudusan</a:t>
            </a:r>
            <a:r>
              <a:rPr lang="en-ID" i="1" dirty="0"/>
              <a:t> </a:t>
            </a:r>
            <a:r>
              <a:rPr lang="en-ID" i="1" dirty="0" err="1"/>
              <a:t>terhadap</a:t>
            </a:r>
            <a:r>
              <a:rPr lang="en-ID" i="1" dirty="0"/>
              <a:t> </a:t>
            </a:r>
            <a:r>
              <a:rPr lang="en-ID" i="1" dirty="0" err="1"/>
              <a:t>diri</a:t>
            </a:r>
            <a:r>
              <a:rPr lang="en-ID" i="1" dirty="0"/>
              <a:t> kalian </a:t>
            </a:r>
            <a:r>
              <a:rPr lang="en-ID" i="1" dirty="0" err="1"/>
              <a:t>sendiri</a:t>
            </a:r>
            <a:r>
              <a:rPr lang="en-ID" i="1" dirty="0"/>
              <a:t>.”</a:t>
            </a:r>
            <a:endParaRPr lang="en-ID" dirty="0"/>
          </a:p>
          <a:p>
            <a:r>
              <a:rPr lang="en-ID" dirty="0"/>
              <a:t>👉 Jadi </a:t>
            </a:r>
            <a:r>
              <a:rPr lang="en-ID" dirty="0" err="1"/>
              <a:t>maknanya</a:t>
            </a:r>
            <a:r>
              <a:rPr lang="en-ID" dirty="0"/>
              <a:t> </a:t>
            </a:r>
            <a:r>
              <a:rPr lang="en-ID" dirty="0" err="1"/>
              <a:t>bukan</a:t>
            </a:r>
            <a:r>
              <a:rPr lang="en-ID" dirty="0"/>
              <a:t> </a:t>
            </a:r>
            <a:r>
              <a:rPr lang="en-ID" dirty="0" err="1"/>
              <a:t>hanya</a:t>
            </a:r>
            <a:r>
              <a:rPr lang="en-ID" dirty="0"/>
              <a:t> “</a:t>
            </a:r>
            <a:r>
              <a:rPr lang="en-ID" dirty="0" err="1"/>
              <a:t>jadilah</a:t>
            </a:r>
            <a:r>
              <a:rPr lang="en-ID" dirty="0"/>
              <a:t> kudus,” </a:t>
            </a:r>
            <a:r>
              <a:rPr lang="en-ID" dirty="0" err="1"/>
              <a:t>melainkan</a:t>
            </a:r>
            <a:r>
              <a:rPr lang="en-ID" dirty="0"/>
              <a:t>:</a:t>
            </a:r>
          </a:p>
          <a:p>
            <a:r>
              <a:rPr lang="en-ID" dirty="0"/>
              <a:t>“</a:t>
            </a:r>
            <a:r>
              <a:rPr lang="en-ID" dirty="0" err="1"/>
              <a:t>Pisahkanlah</a:t>
            </a:r>
            <a:r>
              <a:rPr lang="en-ID" dirty="0"/>
              <a:t> </a:t>
            </a:r>
            <a:r>
              <a:rPr lang="en-ID" dirty="0" err="1"/>
              <a:t>diri</a:t>
            </a:r>
            <a:r>
              <a:rPr lang="en-ID" dirty="0"/>
              <a:t> kalian </a:t>
            </a:r>
            <a:r>
              <a:rPr lang="en-ID" dirty="0" err="1"/>
              <a:t>dari</a:t>
            </a:r>
            <a:r>
              <a:rPr lang="en-ID" dirty="0"/>
              <a:t> </a:t>
            </a:r>
            <a:r>
              <a:rPr lang="en-ID" dirty="0" err="1"/>
              <a:t>hal-hal</a:t>
            </a:r>
            <a:r>
              <a:rPr lang="en-ID" dirty="0"/>
              <a:t> yang </a:t>
            </a:r>
            <a:r>
              <a:rPr lang="en-ID" dirty="0" err="1"/>
              <a:t>najis</a:t>
            </a:r>
            <a:r>
              <a:rPr lang="en-ID" dirty="0"/>
              <a:t> dan </a:t>
            </a:r>
            <a:r>
              <a:rPr lang="en-ID" dirty="0" err="1"/>
              <a:t>bersiaplah</a:t>
            </a:r>
            <a:r>
              <a:rPr lang="en-ID" dirty="0"/>
              <a:t> </a:t>
            </a:r>
            <a:r>
              <a:rPr lang="en-ID" dirty="0" err="1"/>
              <a:t>untuk</a:t>
            </a:r>
            <a:r>
              <a:rPr lang="en-ID" dirty="0"/>
              <a:t> </a:t>
            </a:r>
            <a:r>
              <a:rPr lang="en-ID" dirty="0" err="1"/>
              <a:t>perjumpaan</a:t>
            </a:r>
            <a:r>
              <a:rPr lang="en-ID" dirty="0"/>
              <a:t> </a:t>
            </a:r>
            <a:r>
              <a:rPr lang="en-ID" dirty="0" err="1"/>
              <a:t>dengan</a:t>
            </a:r>
            <a:r>
              <a:rPr lang="en-ID" dirty="0"/>
              <a:t> Allah.”</a:t>
            </a:r>
          </a:p>
          <a:p>
            <a:r>
              <a:rPr lang="en-ID" dirty="0"/>
              <a:t>Dalam </a:t>
            </a:r>
            <a:r>
              <a:rPr lang="en-ID" dirty="0" err="1"/>
              <a:t>konteks</a:t>
            </a:r>
            <a:r>
              <a:rPr lang="en-ID" dirty="0"/>
              <a:t> ritual Israel, </a:t>
            </a:r>
            <a:r>
              <a:rPr lang="en-ID" dirty="0" err="1"/>
              <a:t>ini</a:t>
            </a:r>
            <a:r>
              <a:rPr lang="en-ID" dirty="0"/>
              <a:t> </a:t>
            </a:r>
            <a:r>
              <a:rPr lang="en-ID" dirty="0" err="1"/>
              <a:t>meliputi</a:t>
            </a:r>
            <a:r>
              <a:rPr lang="en-ID" dirty="0"/>
              <a:t>:</a:t>
            </a:r>
          </a:p>
          <a:p>
            <a:r>
              <a:rPr lang="en-ID" b="1" dirty="0" err="1"/>
              <a:t>Pencucian</a:t>
            </a:r>
            <a:r>
              <a:rPr lang="en-ID" b="1" dirty="0"/>
              <a:t> </a:t>
            </a:r>
            <a:r>
              <a:rPr lang="en-ID" b="1" dirty="0" err="1"/>
              <a:t>pakaian</a:t>
            </a:r>
            <a:r>
              <a:rPr lang="en-ID" b="1" dirty="0"/>
              <a:t> dan </a:t>
            </a:r>
            <a:r>
              <a:rPr lang="en-ID" b="1" dirty="0" err="1"/>
              <a:t>tubuh</a:t>
            </a:r>
            <a:r>
              <a:rPr lang="en-ID" b="1" dirty="0"/>
              <a:t> (Kel. 19:10–14).</a:t>
            </a:r>
            <a:endParaRPr lang="en-ID" dirty="0"/>
          </a:p>
          <a:p>
            <a:r>
              <a:rPr lang="en-ID" b="1" dirty="0" err="1"/>
              <a:t>Menghindari</a:t>
            </a:r>
            <a:r>
              <a:rPr lang="en-ID" b="1" dirty="0"/>
              <a:t> </a:t>
            </a:r>
            <a:r>
              <a:rPr lang="en-ID" b="1" dirty="0" err="1"/>
              <a:t>kenajisan</a:t>
            </a:r>
            <a:r>
              <a:rPr lang="en-ID" b="1" dirty="0"/>
              <a:t> ritual dan moral (</a:t>
            </a:r>
            <a:r>
              <a:rPr lang="en-ID" b="1" dirty="0" err="1"/>
              <a:t>Im</a:t>
            </a:r>
            <a:r>
              <a:rPr lang="en-ID" b="1" dirty="0"/>
              <a:t>. 15:31).</a:t>
            </a:r>
            <a:endParaRPr lang="en-ID" dirty="0"/>
          </a:p>
          <a:p>
            <a:r>
              <a:rPr lang="en-ID" b="1" dirty="0" err="1"/>
              <a:t>Pertobatan</a:t>
            </a:r>
            <a:r>
              <a:rPr lang="en-ID" b="1" dirty="0"/>
              <a:t> dan </a:t>
            </a:r>
            <a:r>
              <a:rPr lang="en-ID" b="1" dirty="0" err="1"/>
              <a:t>penyucian</a:t>
            </a:r>
            <a:r>
              <a:rPr lang="en-ID" b="1" dirty="0"/>
              <a:t> </a:t>
            </a:r>
            <a:r>
              <a:rPr lang="en-ID" b="1" dirty="0" err="1"/>
              <a:t>hati</a:t>
            </a:r>
            <a:r>
              <a:rPr lang="en-ID" b="1" dirty="0"/>
              <a:t> (Yos. 7:13).</a:t>
            </a:r>
            <a:endParaRPr lang="en-ID" dirty="0"/>
          </a:p>
          <a:p>
            <a:r>
              <a:rPr lang="en-ID" dirty="0" err="1"/>
              <a:t>Pengudusan</a:t>
            </a:r>
            <a:r>
              <a:rPr lang="en-ID" dirty="0"/>
              <a:t> </a:t>
            </a:r>
            <a:r>
              <a:rPr lang="en-ID" dirty="0" err="1"/>
              <a:t>selalu</a:t>
            </a:r>
            <a:r>
              <a:rPr lang="en-ID" dirty="0"/>
              <a:t> </a:t>
            </a:r>
            <a:r>
              <a:rPr lang="en-ID" dirty="0" err="1"/>
              <a:t>mencakup</a:t>
            </a:r>
            <a:r>
              <a:rPr lang="en-ID" dirty="0"/>
              <a:t> </a:t>
            </a:r>
            <a:r>
              <a:rPr lang="en-ID" b="1" dirty="0"/>
              <a:t>dua </a:t>
            </a:r>
            <a:r>
              <a:rPr lang="en-ID" b="1" dirty="0" err="1"/>
              <a:t>dimensi</a:t>
            </a:r>
            <a:r>
              <a:rPr lang="en-ID" b="1" dirty="0"/>
              <a:t>:</a:t>
            </a:r>
            <a:endParaRPr lang="en-ID" dirty="0"/>
          </a:p>
          <a:p>
            <a:r>
              <a:rPr lang="en-ID" b="1" dirty="0" err="1"/>
              <a:t>Eksternal</a:t>
            </a:r>
            <a:r>
              <a:rPr lang="en-ID" dirty="0"/>
              <a:t> — </a:t>
            </a:r>
            <a:r>
              <a:rPr lang="en-ID" dirty="0" err="1"/>
              <a:t>tindakan</a:t>
            </a:r>
            <a:r>
              <a:rPr lang="en-ID" dirty="0"/>
              <a:t> </a:t>
            </a:r>
            <a:r>
              <a:rPr lang="en-ID" dirty="0" err="1"/>
              <a:t>simbolis</a:t>
            </a:r>
            <a:r>
              <a:rPr lang="en-ID" dirty="0"/>
              <a:t> (</a:t>
            </a:r>
            <a:r>
              <a:rPr lang="en-ID" dirty="0" err="1"/>
              <a:t>membersihkan</a:t>
            </a:r>
            <a:r>
              <a:rPr lang="en-ID" dirty="0"/>
              <a:t> </a:t>
            </a:r>
            <a:r>
              <a:rPr lang="en-ID" dirty="0" err="1"/>
              <a:t>diri</a:t>
            </a:r>
            <a:r>
              <a:rPr lang="en-ID" dirty="0"/>
              <a:t>, </a:t>
            </a:r>
            <a:r>
              <a:rPr lang="en-ID" dirty="0" err="1"/>
              <a:t>mencuci</a:t>
            </a:r>
            <a:r>
              <a:rPr lang="en-ID" dirty="0"/>
              <a:t> </a:t>
            </a:r>
            <a:r>
              <a:rPr lang="en-ID" dirty="0" err="1"/>
              <a:t>pakaian</a:t>
            </a:r>
            <a:r>
              <a:rPr lang="en-ID" dirty="0"/>
              <a:t>).</a:t>
            </a:r>
          </a:p>
          <a:p>
            <a:r>
              <a:rPr lang="en-ID" b="1" dirty="0"/>
              <a:t>Internal</a:t>
            </a:r>
            <a:r>
              <a:rPr lang="en-ID" dirty="0"/>
              <a:t> — </a:t>
            </a:r>
            <a:r>
              <a:rPr lang="en-ID" dirty="0" err="1"/>
              <a:t>sikap</a:t>
            </a:r>
            <a:r>
              <a:rPr lang="en-ID" dirty="0"/>
              <a:t> </a:t>
            </a:r>
            <a:r>
              <a:rPr lang="en-ID" dirty="0" err="1"/>
              <a:t>hati</a:t>
            </a:r>
            <a:r>
              <a:rPr lang="en-ID" dirty="0"/>
              <a:t> yang </a:t>
            </a:r>
            <a:r>
              <a:rPr lang="en-ID" dirty="0" err="1"/>
              <a:t>berserah</a:t>
            </a:r>
            <a:r>
              <a:rPr lang="en-ID" dirty="0"/>
              <a:t> dan </a:t>
            </a:r>
            <a:r>
              <a:rPr lang="en-ID" dirty="0" err="1"/>
              <a:t>percaya</a:t>
            </a:r>
            <a:r>
              <a:rPr lang="en-ID" dirty="0"/>
              <a:t> </a:t>
            </a:r>
            <a:r>
              <a:rPr lang="en-ID" dirty="0" err="1"/>
              <a:t>kepada</a:t>
            </a:r>
            <a:r>
              <a:rPr lang="en-ID" dirty="0"/>
              <a:t> Allah.</a:t>
            </a:r>
          </a:p>
          <a:p>
            <a:br>
              <a:rPr lang="en-ID" dirty="0"/>
            </a:br>
            <a:endParaRPr lang="en-ID" dirty="0"/>
          </a:p>
          <a:p>
            <a:r>
              <a:rPr lang="en-ID" b="1" dirty="0"/>
              <a:t>b. “</a:t>
            </a:r>
            <a:r>
              <a:rPr lang="en-ID" b="1" dirty="0" err="1"/>
              <a:t>Sebab</a:t>
            </a:r>
            <a:r>
              <a:rPr lang="en-ID" b="1" dirty="0"/>
              <a:t> </a:t>
            </a:r>
            <a:r>
              <a:rPr lang="en-ID" b="1" dirty="0" err="1"/>
              <a:t>besok</a:t>
            </a:r>
            <a:r>
              <a:rPr lang="en-ID" b="1" dirty="0"/>
              <a:t> TUHAN </a:t>
            </a:r>
            <a:r>
              <a:rPr lang="en-ID" b="1" dirty="0" err="1"/>
              <a:t>akan</a:t>
            </a:r>
            <a:r>
              <a:rPr lang="en-ID" b="1" dirty="0"/>
              <a:t> </a:t>
            </a:r>
            <a:r>
              <a:rPr lang="en-ID" b="1" dirty="0" err="1"/>
              <a:t>melakukan</a:t>
            </a:r>
            <a:r>
              <a:rPr lang="en-ID" b="1" dirty="0"/>
              <a:t> </a:t>
            </a:r>
            <a:r>
              <a:rPr lang="en-ID" b="1" dirty="0" err="1"/>
              <a:t>perbuatan</a:t>
            </a:r>
            <a:r>
              <a:rPr lang="en-ID" b="1" dirty="0"/>
              <a:t> yang </a:t>
            </a:r>
            <a:r>
              <a:rPr lang="en-ID" b="1" dirty="0" err="1"/>
              <a:t>ajaib</a:t>
            </a:r>
            <a:r>
              <a:rPr lang="en-ID" b="1" dirty="0"/>
              <a:t>” — (</a:t>
            </a:r>
            <a:r>
              <a:rPr lang="en-ID" b="1" dirty="0" err="1"/>
              <a:t>Ibrani</a:t>
            </a:r>
            <a:r>
              <a:rPr lang="en-ID" b="1" dirty="0"/>
              <a:t>: </a:t>
            </a:r>
            <a:r>
              <a:rPr lang="en-ID" b="1" i="1" dirty="0" err="1"/>
              <a:t>nifla’ôt</a:t>
            </a:r>
            <a:r>
              <a:rPr lang="en-ID" b="1" dirty="0"/>
              <a:t>)</a:t>
            </a:r>
          </a:p>
          <a:p>
            <a:r>
              <a:rPr lang="en-ID" dirty="0"/>
              <a:t>Kata </a:t>
            </a:r>
            <a:r>
              <a:rPr lang="en-ID" i="1" dirty="0" err="1"/>
              <a:t>nifla’ôt</a:t>
            </a:r>
            <a:r>
              <a:rPr lang="en-ID" dirty="0"/>
              <a:t> </a:t>
            </a:r>
            <a:r>
              <a:rPr lang="en-ID" dirty="0" err="1"/>
              <a:t>berasal</a:t>
            </a:r>
            <a:r>
              <a:rPr lang="en-ID" dirty="0"/>
              <a:t> </a:t>
            </a:r>
            <a:r>
              <a:rPr lang="en-ID" dirty="0" err="1"/>
              <a:t>dari</a:t>
            </a:r>
            <a:r>
              <a:rPr lang="en-ID" dirty="0"/>
              <a:t> </a:t>
            </a:r>
            <a:r>
              <a:rPr lang="en-ID" dirty="0" err="1"/>
              <a:t>akar</a:t>
            </a:r>
            <a:r>
              <a:rPr lang="en-ID" dirty="0"/>
              <a:t> kata </a:t>
            </a:r>
            <a:r>
              <a:rPr lang="en-ID" i="1" dirty="0" err="1"/>
              <a:t>pala</a:t>
            </a:r>
            <a:r>
              <a:rPr lang="en-ID" i="1" dirty="0"/>
              <a:t>’ (</a:t>
            </a:r>
            <a:r>
              <a:rPr lang="he-IL" i="1" dirty="0"/>
              <a:t>פלא)</a:t>
            </a:r>
            <a:r>
              <a:rPr lang="he-IL" dirty="0"/>
              <a:t> </a:t>
            </a:r>
            <a:r>
              <a:rPr lang="en-ID" dirty="0"/>
              <a:t>yang </a:t>
            </a:r>
            <a:r>
              <a:rPr lang="en-ID" dirty="0" err="1"/>
              <a:t>berarti</a:t>
            </a:r>
            <a:r>
              <a:rPr lang="en-ID" dirty="0"/>
              <a:t> </a:t>
            </a:r>
            <a:r>
              <a:rPr lang="en-ID" i="1" dirty="0"/>
              <a:t>to be wonderful, to do something extraordinary, miraculous.</a:t>
            </a:r>
            <a:endParaRPr lang="en-ID" dirty="0"/>
          </a:p>
          <a:p>
            <a:r>
              <a:rPr lang="en-ID" dirty="0" err="1"/>
              <a:t>Secara</a:t>
            </a:r>
            <a:r>
              <a:rPr lang="en-ID" dirty="0"/>
              <a:t> </a:t>
            </a:r>
            <a:r>
              <a:rPr lang="en-ID" dirty="0" err="1"/>
              <a:t>teologis</a:t>
            </a:r>
            <a:r>
              <a:rPr lang="en-ID" dirty="0"/>
              <a:t>, </a:t>
            </a:r>
            <a:r>
              <a:rPr lang="en-ID" i="1" dirty="0" err="1"/>
              <a:t>pala</a:t>
            </a:r>
            <a:r>
              <a:rPr lang="en-ID" i="1" dirty="0"/>
              <a:t>’</a:t>
            </a:r>
            <a:r>
              <a:rPr lang="en-ID" dirty="0"/>
              <a:t> </a:t>
            </a:r>
            <a:r>
              <a:rPr lang="en-ID" dirty="0" err="1"/>
              <a:t>digunakan</a:t>
            </a:r>
            <a:r>
              <a:rPr lang="en-ID" dirty="0"/>
              <a:t> </a:t>
            </a:r>
            <a:r>
              <a:rPr lang="en-ID" dirty="0" err="1"/>
              <a:t>dalam</a:t>
            </a:r>
            <a:r>
              <a:rPr lang="en-ID" dirty="0"/>
              <a:t> </a:t>
            </a:r>
            <a:r>
              <a:rPr lang="en-ID" dirty="0" err="1"/>
              <a:t>Perjanjian</a:t>
            </a:r>
            <a:r>
              <a:rPr lang="en-ID" dirty="0"/>
              <a:t> Lama </a:t>
            </a:r>
            <a:r>
              <a:rPr lang="en-ID" dirty="0" err="1"/>
              <a:t>untuk</a:t>
            </a:r>
            <a:r>
              <a:rPr lang="en-ID" dirty="0"/>
              <a:t> </a:t>
            </a:r>
            <a:r>
              <a:rPr lang="en-ID" dirty="0" err="1"/>
              <a:t>menggambarkan</a:t>
            </a:r>
            <a:r>
              <a:rPr lang="en-ID" dirty="0"/>
              <a:t> </a:t>
            </a:r>
            <a:r>
              <a:rPr lang="en-ID" b="1" dirty="0" err="1"/>
              <a:t>tindakan</a:t>
            </a:r>
            <a:r>
              <a:rPr lang="en-ID" b="1" dirty="0"/>
              <a:t> Allah yang </a:t>
            </a:r>
            <a:r>
              <a:rPr lang="en-ID" b="1" dirty="0" err="1"/>
              <a:t>melampaui</a:t>
            </a:r>
            <a:r>
              <a:rPr lang="en-ID" b="1" dirty="0"/>
              <a:t> </a:t>
            </a:r>
            <a:r>
              <a:rPr lang="en-ID" b="1" dirty="0" err="1"/>
              <a:t>kekuatan</a:t>
            </a:r>
            <a:r>
              <a:rPr lang="en-ID" b="1" dirty="0"/>
              <a:t> </a:t>
            </a:r>
            <a:r>
              <a:rPr lang="en-ID" b="1" dirty="0" err="1"/>
              <a:t>manusia</a:t>
            </a:r>
            <a:r>
              <a:rPr lang="en-ID" dirty="0"/>
              <a:t>, </a:t>
            </a:r>
            <a:r>
              <a:rPr lang="en-ID" dirty="0" err="1"/>
              <a:t>misalnya</a:t>
            </a:r>
            <a:r>
              <a:rPr lang="en-ID" dirty="0"/>
              <a:t>:</a:t>
            </a:r>
          </a:p>
          <a:p>
            <a:pPr lvl="1"/>
            <a:r>
              <a:rPr lang="en-ID" dirty="0" err="1"/>
              <a:t>Keluaran</a:t>
            </a:r>
            <a:r>
              <a:rPr lang="en-ID" dirty="0"/>
              <a:t> 15:11 — “</a:t>
            </a:r>
            <a:r>
              <a:rPr lang="en-ID" dirty="0" err="1"/>
              <a:t>Engkau</a:t>
            </a:r>
            <a:r>
              <a:rPr lang="en-ID" dirty="0"/>
              <a:t> yang </a:t>
            </a:r>
            <a:r>
              <a:rPr lang="en-ID" dirty="0" err="1"/>
              <a:t>melakukan</a:t>
            </a:r>
            <a:r>
              <a:rPr lang="en-ID" dirty="0"/>
              <a:t> </a:t>
            </a:r>
            <a:r>
              <a:rPr lang="en-ID" dirty="0" err="1"/>
              <a:t>keajaiban</a:t>
            </a:r>
            <a:r>
              <a:rPr lang="en-ID" dirty="0"/>
              <a:t> (</a:t>
            </a:r>
            <a:r>
              <a:rPr lang="en-ID" i="1" dirty="0" err="1"/>
              <a:t>nora</a:t>
            </a:r>
            <a:r>
              <a:rPr lang="en-ID" i="1" dirty="0"/>
              <a:t>’ </a:t>
            </a:r>
            <a:r>
              <a:rPr lang="en-ID" i="1" dirty="0" err="1"/>
              <a:t>tehillôt</a:t>
            </a:r>
            <a:r>
              <a:rPr lang="en-ID" i="1" dirty="0"/>
              <a:t>, </a:t>
            </a:r>
            <a:r>
              <a:rPr lang="en-ID" i="1" dirty="0" err="1"/>
              <a:t>oseh</a:t>
            </a:r>
            <a:r>
              <a:rPr lang="en-ID" i="1" dirty="0"/>
              <a:t> </a:t>
            </a:r>
            <a:r>
              <a:rPr lang="en-ID" i="1" dirty="0" err="1"/>
              <a:t>pele</a:t>
            </a:r>
            <a:r>
              <a:rPr lang="en-ID" dirty="0"/>
              <a:t>).”</a:t>
            </a:r>
          </a:p>
          <a:p>
            <a:pPr lvl="1"/>
            <a:r>
              <a:rPr lang="en-ID" dirty="0" err="1"/>
              <a:t>Mazmur</a:t>
            </a:r>
            <a:r>
              <a:rPr lang="en-ID" dirty="0"/>
              <a:t> 77:15 — “</a:t>
            </a:r>
            <a:r>
              <a:rPr lang="en-ID" dirty="0" err="1"/>
              <a:t>Engkau</a:t>
            </a:r>
            <a:r>
              <a:rPr lang="en-ID" dirty="0"/>
              <a:t> </a:t>
            </a:r>
            <a:r>
              <a:rPr lang="en-ID" dirty="0" err="1"/>
              <a:t>telah</a:t>
            </a:r>
            <a:r>
              <a:rPr lang="en-ID" dirty="0"/>
              <a:t> </a:t>
            </a:r>
            <a:r>
              <a:rPr lang="en-ID" dirty="0" err="1"/>
              <a:t>melakukan</a:t>
            </a:r>
            <a:r>
              <a:rPr lang="en-ID" dirty="0"/>
              <a:t> </a:t>
            </a:r>
            <a:r>
              <a:rPr lang="en-ID" dirty="0" err="1"/>
              <a:t>keajaiban</a:t>
            </a:r>
            <a:r>
              <a:rPr lang="en-ID" dirty="0"/>
              <a:t> di </a:t>
            </a:r>
            <a:r>
              <a:rPr lang="en-ID" dirty="0" err="1"/>
              <a:t>antara</a:t>
            </a:r>
            <a:r>
              <a:rPr lang="en-ID" dirty="0"/>
              <a:t> </a:t>
            </a:r>
            <a:r>
              <a:rPr lang="en-ID" dirty="0" err="1"/>
              <a:t>bangsa-bangsa</a:t>
            </a:r>
            <a:r>
              <a:rPr lang="en-ID" dirty="0"/>
              <a:t>.”</a:t>
            </a:r>
          </a:p>
          <a:p>
            <a:r>
              <a:rPr lang="en-ID" dirty="0"/>
              <a:t>Jadi </a:t>
            </a:r>
            <a:r>
              <a:rPr lang="en-ID" dirty="0" err="1"/>
              <a:t>frasa</a:t>
            </a:r>
            <a:r>
              <a:rPr lang="en-ID" dirty="0"/>
              <a:t> </a:t>
            </a:r>
            <a:r>
              <a:rPr lang="en-ID" dirty="0" err="1"/>
              <a:t>ini</a:t>
            </a:r>
            <a:r>
              <a:rPr lang="en-ID" dirty="0"/>
              <a:t> </a:t>
            </a:r>
            <a:r>
              <a:rPr lang="en-ID" dirty="0" err="1"/>
              <a:t>menunjukkan</a:t>
            </a:r>
            <a:r>
              <a:rPr lang="en-ID" dirty="0"/>
              <a:t> </a:t>
            </a:r>
            <a:r>
              <a:rPr lang="en-ID" dirty="0" err="1"/>
              <a:t>bahwa</a:t>
            </a:r>
            <a:r>
              <a:rPr lang="en-ID" dirty="0"/>
              <a:t> </a:t>
            </a:r>
            <a:r>
              <a:rPr lang="en-ID" b="1" dirty="0"/>
              <a:t>Tuhan </a:t>
            </a:r>
            <a:r>
              <a:rPr lang="en-ID" b="1" dirty="0" err="1"/>
              <a:t>akan</a:t>
            </a:r>
            <a:r>
              <a:rPr lang="en-ID" b="1" dirty="0"/>
              <a:t> </a:t>
            </a:r>
            <a:r>
              <a:rPr lang="en-ID" b="1" dirty="0" err="1"/>
              <a:t>melakukan</a:t>
            </a:r>
            <a:r>
              <a:rPr lang="en-ID" b="1" dirty="0"/>
              <a:t> </a:t>
            </a:r>
            <a:r>
              <a:rPr lang="en-ID" b="1" dirty="0" err="1"/>
              <a:t>tindakan</a:t>
            </a:r>
            <a:r>
              <a:rPr lang="en-ID" b="1" dirty="0"/>
              <a:t> yang </a:t>
            </a:r>
            <a:r>
              <a:rPr lang="en-ID" b="1" dirty="0" err="1"/>
              <a:t>tidak</a:t>
            </a:r>
            <a:r>
              <a:rPr lang="en-ID" b="1" dirty="0"/>
              <a:t> </a:t>
            </a:r>
            <a:r>
              <a:rPr lang="en-ID" b="1" dirty="0" err="1"/>
              <a:t>dapat</a:t>
            </a:r>
            <a:r>
              <a:rPr lang="en-ID" b="1" dirty="0"/>
              <a:t> </a:t>
            </a:r>
            <a:r>
              <a:rPr lang="en-ID" b="1" dirty="0" err="1"/>
              <a:t>dijelaskan</a:t>
            </a:r>
            <a:r>
              <a:rPr lang="en-ID" b="1" dirty="0"/>
              <a:t> oleh </a:t>
            </a:r>
            <a:r>
              <a:rPr lang="en-ID" b="1" dirty="0" err="1"/>
              <a:t>logika</a:t>
            </a:r>
            <a:r>
              <a:rPr lang="en-ID" b="1" dirty="0"/>
              <a:t> </a:t>
            </a:r>
            <a:r>
              <a:rPr lang="en-ID" b="1" dirty="0" err="1"/>
              <a:t>manusia</a:t>
            </a:r>
            <a:r>
              <a:rPr lang="en-ID" dirty="0"/>
              <a:t> — </a:t>
            </a:r>
            <a:r>
              <a:rPr lang="en-ID" dirty="0" err="1"/>
              <a:t>mujizat</a:t>
            </a:r>
            <a:r>
              <a:rPr lang="en-ID" dirty="0"/>
              <a:t> </a:t>
            </a:r>
            <a:r>
              <a:rPr lang="en-ID" dirty="0" err="1"/>
              <a:t>pembelahan</a:t>
            </a:r>
            <a:r>
              <a:rPr lang="en-ID" dirty="0"/>
              <a:t> Sungai Yordan.</a:t>
            </a:r>
          </a:p>
          <a:p>
            <a:br>
              <a:rPr lang="en-ID" dirty="0"/>
            </a:br>
            <a:endParaRPr lang="en-ID" dirty="0"/>
          </a:p>
          <a:p>
            <a:r>
              <a:rPr lang="en-ID" b="1" dirty="0"/>
              <a:t>📚 3. </a:t>
            </a:r>
            <a:r>
              <a:rPr lang="en-ID" b="1" dirty="0" err="1"/>
              <a:t>Analisis</a:t>
            </a:r>
            <a:r>
              <a:rPr lang="en-ID" b="1" dirty="0"/>
              <a:t> </a:t>
            </a:r>
            <a:r>
              <a:rPr lang="en-ID" b="1" dirty="0" err="1"/>
              <a:t>Konteks</a:t>
            </a:r>
            <a:r>
              <a:rPr lang="en-ID" b="1" dirty="0"/>
              <a:t> </a:t>
            </a:r>
            <a:r>
              <a:rPr lang="en-ID" b="1" dirty="0" err="1"/>
              <a:t>Teologis</a:t>
            </a:r>
            <a:endParaRPr lang="en-ID" b="1" dirty="0"/>
          </a:p>
          <a:p>
            <a:r>
              <a:rPr lang="en-ID" b="1" dirty="0"/>
              <a:t>a. </a:t>
            </a:r>
            <a:r>
              <a:rPr lang="en-ID" b="1" dirty="0" err="1"/>
              <a:t>Hubungan</a:t>
            </a:r>
            <a:r>
              <a:rPr lang="en-ID" b="1" dirty="0"/>
              <a:t> </a:t>
            </a:r>
            <a:r>
              <a:rPr lang="en-ID" b="1" dirty="0" err="1"/>
              <a:t>antara</a:t>
            </a:r>
            <a:r>
              <a:rPr lang="en-ID" b="1" dirty="0"/>
              <a:t> </a:t>
            </a:r>
            <a:r>
              <a:rPr lang="en-ID" b="1" dirty="0" err="1"/>
              <a:t>pengudusan</a:t>
            </a:r>
            <a:r>
              <a:rPr lang="en-ID" b="1" dirty="0"/>
              <a:t> dan </a:t>
            </a:r>
            <a:r>
              <a:rPr lang="en-ID" b="1" dirty="0" err="1"/>
              <a:t>mujizat</a:t>
            </a:r>
            <a:endParaRPr lang="en-ID" b="1" dirty="0"/>
          </a:p>
          <a:p>
            <a:r>
              <a:rPr lang="en-ID" dirty="0" err="1"/>
              <a:t>Yosua</a:t>
            </a:r>
            <a:r>
              <a:rPr lang="en-ID" dirty="0"/>
              <a:t> 3:5 </a:t>
            </a:r>
            <a:r>
              <a:rPr lang="en-ID" dirty="0" err="1"/>
              <a:t>menegaskan</a:t>
            </a:r>
            <a:r>
              <a:rPr lang="en-ID" dirty="0"/>
              <a:t> </a:t>
            </a:r>
            <a:r>
              <a:rPr lang="en-ID" b="1" dirty="0" err="1"/>
              <a:t>prinsip</a:t>
            </a:r>
            <a:r>
              <a:rPr lang="en-ID" b="1" dirty="0"/>
              <a:t> </a:t>
            </a:r>
            <a:r>
              <a:rPr lang="en-ID" b="1" dirty="0" err="1"/>
              <a:t>rohani</a:t>
            </a:r>
            <a:r>
              <a:rPr lang="en-ID" b="1" dirty="0"/>
              <a:t> universal:</a:t>
            </a:r>
            <a:endParaRPr lang="en-ID" dirty="0"/>
          </a:p>
          <a:p>
            <a:r>
              <a:rPr lang="en-ID" i="1" dirty="0" err="1"/>
              <a:t>Penyucian</a:t>
            </a:r>
            <a:r>
              <a:rPr lang="en-ID" i="1" dirty="0"/>
              <a:t> </a:t>
            </a:r>
            <a:r>
              <a:rPr lang="en-ID" i="1" dirty="0" err="1"/>
              <a:t>mendahului</a:t>
            </a:r>
            <a:r>
              <a:rPr lang="en-ID" i="1" dirty="0"/>
              <a:t> </a:t>
            </a:r>
            <a:r>
              <a:rPr lang="en-ID" i="1" dirty="0" err="1"/>
              <a:t>penyataan</a:t>
            </a:r>
            <a:r>
              <a:rPr lang="en-ID" i="1" dirty="0"/>
              <a:t> </a:t>
            </a:r>
            <a:r>
              <a:rPr lang="en-ID" i="1" dirty="0" err="1"/>
              <a:t>kuasa</a:t>
            </a:r>
            <a:r>
              <a:rPr lang="en-ID" i="1" dirty="0"/>
              <a:t> Allah.</a:t>
            </a:r>
            <a:endParaRPr lang="en-ID" dirty="0"/>
          </a:p>
          <a:p>
            <a:r>
              <a:rPr lang="en-ID" dirty="0"/>
              <a:t>Tuhan </a:t>
            </a:r>
            <a:r>
              <a:rPr lang="en-ID" dirty="0" err="1"/>
              <a:t>tidak</a:t>
            </a:r>
            <a:r>
              <a:rPr lang="en-ID" dirty="0"/>
              <a:t> </a:t>
            </a:r>
            <a:r>
              <a:rPr lang="en-ID" dirty="0" err="1"/>
              <a:t>akan</a:t>
            </a:r>
            <a:r>
              <a:rPr lang="en-ID" dirty="0"/>
              <a:t> </a:t>
            </a:r>
            <a:r>
              <a:rPr lang="en-ID" dirty="0" err="1"/>
              <a:t>menyatakan</a:t>
            </a:r>
            <a:r>
              <a:rPr lang="en-ID" dirty="0"/>
              <a:t> </a:t>
            </a:r>
            <a:r>
              <a:rPr lang="en-ID" dirty="0" err="1"/>
              <a:t>kuasa</a:t>
            </a:r>
            <a:r>
              <a:rPr lang="en-ID" dirty="0"/>
              <a:t>-Nya </a:t>
            </a:r>
            <a:r>
              <a:rPr lang="en-ID" dirty="0" err="1"/>
              <a:t>kepada</a:t>
            </a:r>
            <a:r>
              <a:rPr lang="en-ID" dirty="0"/>
              <a:t> </a:t>
            </a:r>
            <a:r>
              <a:rPr lang="en-ID" dirty="0" err="1"/>
              <a:t>umat</a:t>
            </a:r>
            <a:r>
              <a:rPr lang="en-ID" dirty="0"/>
              <a:t> yang </a:t>
            </a:r>
            <a:r>
              <a:rPr lang="en-ID" dirty="0" err="1"/>
              <a:t>tidak</a:t>
            </a:r>
            <a:r>
              <a:rPr lang="en-ID" dirty="0"/>
              <a:t> kudus.</a:t>
            </a:r>
            <a:br>
              <a:rPr lang="en-ID" dirty="0"/>
            </a:br>
            <a:r>
              <a:rPr lang="en-ID" dirty="0" err="1"/>
              <a:t>Seperti</a:t>
            </a:r>
            <a:r>
              <a:rPr lang="en-ID" dirty="0"/>
              <a:t> di </a:t>
            </a:r>
            <a:r>
              <a:rPr lang="en-ID" dirty="0" err="1"/>
              <a:t>Gunung</a:t>
            </a:r>
            <a:r>
              <a:rPr lang="en-ID" dirty="0"/>
              <a:t> Sinai (Kel. 19:10–14), Israel </a:t>
            </a:r>
            <a:r>
              <a:rPr lang="en-ID" dirty="0" err="1"/>
              <a:t>harus</a:t>
            </a:r>
            <a:r>
              <a:rPr lang="en-ID" dirty="0"/>
              <a:t> </a:t>
            </a:r>
            <a:r>
              <a:rPr lang="en-ID" dirty="0" err="1"/>
              <a:t>menguduskan</a:t>
            </a:r>
            <a:r>
              <a:rPr lang="en-ID" dirty="0"/>
              <a:t> </a:t>
            </a:r>
            <a:r>
              <a:rPr lang="en-ID" dirty="0" err="1"/>
              <a:t>diri</a:t>
            </a:r>
            <a:r>
              <a:rPr lang="en-ID" dirty="0"/>
              <a:t> </a:t>
            </a:r>
            <a:r>
              <a:rPr lang="en-ID" dirty="0" err="1"/>
              <a:t>sebelum</a:t>
            </a:r>
            <a:r>
              <a:rPr lang="en-ID" dirty="0"/>
              <a:t> Allah </a:t>
            </a:r>
            <a:r>
              <a:rPr lang="en-ID" dirty="0" err="1"/>
              <a:t>menampakkan</a:t>
            </a:r>
            <a:r>
              <a:rPr lang="en-ID" dirty="0"/>
              <a:t> </a:t>
            </a:r>
            <a:r>
              <a:rPr lang="en-ID" dirty="0" err="1"/>
              <a:t>diri</a:t>
            </a:r>
            <a:r>
              <a:rPr lang="en-ID" dirty="0"/>
              <a:t>.</a:t>
            </a:r>
          </a:p>
          <a:p>
            <a:r>
              <a:rPr lang="en-ID" dirty="0" err="1"/>
              <a:t>Pengudusan</a:t>
            </a:r>
            <a:r>
              <a:rPr lang="en-ID" dirty="0"/>
              <a:t> di </a:t>
            </a:r>
            <a:r>
              <a:rPr lang="en-ID" dirty="0" err="1"/>
              <a:t>sini</a:t>
            </a:r>
            <a:r>
              <a:rPr lang="en-ID" dirty="0"/>
              <a:t> </a:t>
            </a:r>
            <a:r>
              <a:rPr lang="en-ID" dirty="0" err="1"/>
              <a:t>bukan</a:t>
            </a:r>
            <a:r>
              <a:rPr lang="en-ID" dirty="0"/>
              <a:t> </a:t>
            </a:r>
            <a:r>
              <a:rPr lang="en-ID" dirty="0" err="1"/>
              <a:t>syarat</a:t>
            </a:r>
            <a:r>
              <a:rPr lang="en-ID" dirty="0"/>
              <a:t> </a:t>
            </a:r>
            <a:r>
              <a:rPr lang="en-ID" dirty="0" err="1"/>
              <a:t>untuk</a:t>
            </a:r>
            <a:r>
              <a:rPr lang="en-ID" dirty="0"/>
              <a:t> </a:t>
            </a:r>
            <a:r>
              <a:rPr lang="en-ID" dirty="0" err="1"/>
              <a:t>memperoleh</a:t>
            </a:r>
            <a:r>
              <a:rPr lang="en-ID" dirty="0"/>
              <a:t> </a:t>
            </a:r>
            <a:r>
              <a:rPr lang="en-ID" dirty="0" err="1"/>
              <a:t>keselamatan</a:t>
            </a:r>
            <a:r>
              <a:rPr lang="en-ID" dirty="0"/>
              <a:t>, </a:t>
            </a:r>
            <a:r>
              <a:rPr lang="en-ID" dirty="0" err="1"/>
              <a:t>tetapi</a:t>
            </a:r>
            <a:r>
              <a:rPr lang="en-ID" dirty="0"/>
              <a:t> </a:t>
            </a:r>
            <a:r>
              <a:rPr lang="en-ID" b="1" dirty="0" err="1"/>
              <a:t>tanda</a:t>
            </a:r>
            <a:r>
              <a:rPr lang="en-ID" b="1" dirty="0"/>
              <a:t> </a:t>
            </a:r>
            <a:r>
              <a:rPr lang="en-ID" b="1" dirty="0" err="1"/>
              <a:t>kesiapan</a:t>
            </a:r>
            <a:r>
              <a:rPr lang="en-ID" b="1" dirty="0"/>
              <a:t> </a:t>
            </a:r>
            <a:r>
              <a:rPr lang="en-ID" b="1" dirty="0" err="1"/>
              <a:t>untuk</a:t>
            </a:r>
            <a:r>
              <a:rPr lang="en-ID" b="1" dirty="0"/>
              <a:t> </a:t>
            </a:r>
            <a:r>
              <a:rPr lang="en-ID" b="1" dirty="0" err="1"/>
              <a:t>mengalami</a:t>
            </a:r>
            <a:r>
              <a:rPr lang="en-ID" b="1" dirty="0"/>
              <a:t> </a:t>
            </a:r>
            <a:r>
              <a:rPr lang="en-ID" b="1" dirty="0" err="1"/>
              <a:t>hadirat</a:t>
            </a:r>
            <a:r>
              <a:rPr lang="en-ID" b="1" dirty="0"/>
              <a:t> Allah</a:t>
            </a:r>
            <a:r>
              <a:rPr lang="en-ID" dirty="0"/>
              <a:t>.</a:t>
            </a:r>
          </a:p>
          <a:p>
            <a:r>
              <a:rPr lang="en-ID" b="1" dirty="0"/>
              <a:t>b. </a:t>
            </a:r>
            <a:r>
              <a:rPr lang="en-ID" b="1" dirty="0" err="1"/>
              <a:t>Kesucian</a:t>
            </a:r>
            <a:r>
              <a:rPr lang="en-ID" b="1" dirty="0"/>
              <a:t> </a:t>
            </a:r>
            <a:r>
              <a:rPr lang="en-ID" b="1" dirty="0" err="1"/>
              <a:t>sebagai</a:t>
            </a:r>
            <a:r>
              <a:rPr lang="en-ID" b="1" dirty="0"/>
              <a:t> </a:t>
            </a:r>
            <a:r>
              <a:rPr lang="en-ID" b="1" dirty="0" err="1"/>
              <a:t>syarat</a:t>
            </a:r>
            <a:r>
              <a:rPr lang="en-ID" b="1" dirty="0"/>
              <a:t> </a:t>
            </a:r>
            <a:r>
              <a:rPr lang="en-ID" b="1" dirty="0" err="1"/>
              <a:t>persekutuan</a:t>
            </a:r>
            <a:endParaRPr lang="en-ID" b="1" dirty="0"/>
          </a:p>
          <a:p>
            <a:r>
              <a:rPr lang="en-ID" dirty="0"/>
              <a:t>Allah </a:t>
            </a:r>
            <a:r>
              <a:rPr lang="en-ID" dirty="0" err="1"/>
              <a:t>adalah</a:t>
            </a:r>
            <a:r>
              <a:rPr lang="en-ID" dirty="0"/>
              <a:t> kudus (</a:t>
            </a:r>
            <a:r>
              <a:rPr lang="en-ID" dirty="0" err="1"/>
              <a:t>Im</a:t>
            </a:r>
            <a:r>
              <a:rPr lang="en-ID" dirty="0"/>
              <a:t>. 19:2), dan </a:t>
            </a:r>
            <a:r>
              <a:rPr lang="en-ID" dirty="0" err="1"/>
              <a:t>Ia</a:t>
            </a:r>
            <a:r>
              <a:rPr lang="en-ID" dirty="0"/>
              <a:t> </a:t>
            </a:r>
            <a:r>
              <a:rPr lang="en-ID" dirty="0" err="1"/>
              <a:t>hanya</a:t>
            </a:r>
            <a:r>
              <a:rPr lang="en-ID" dirty="0"/>
              <a:t> </a:t>
            </a:r>
            <a:r>
              <a:rPr lang="en-ID" dirty="0" err="1"/>
              <a:t>dapat</a:t>
            </a:r>
            <a:r>
              <a:rPr lang="en-ID" dirty="0"/>
              <a:t> </a:t>
            </a:r>
            <a:r>
              <a:rPr lang="en-ID" dirty="0" err="1"/>
              <a:t>berjalan</a:t>
            </a:r>
            <a:r>
              <a:rPr lang="en-ID" dirty="0"/>
              <a:t> di </a:t>
            </a:r>
            <a:r>
              <a:rPr lang="en-ID" dirty="0" err="1"/>
              <a:t>tengah</a:t>
            </a:r>
            <a:r>
              <a:rPr lang="en-ID" dirty="0"/>
              <a:t> </a:t>
            </a:r>
            <a:r>
              <a:rPr lang="en-ID" dirty="0" err="1"/>
              <a:t>umat</a:t>
            </a:r>
            <a:r>
              <a:rPr lang="en-ID" dirty="0"/>
              <a:t> yang kudus.</a:t>
            </a:r>
            <a:br>
              <a:rPr lang="en-ID" dirty="0"/>
            </a:br>
            <a:r>
              <a:rPr lang="en-ID" dirty="0"/>
              <a:t>Oleh </a:t>
            </a:r>
            <a:r>
              <a:rPr lang="en-ID" dirty="0" err="1"/>
              <a:t>sebab</a:t>
            </a:r>
            <a:r>
              <a:rPr lang="en-ID" dirty="0"/>
              <a:t> </a:t>
            </a:r>
            <a:r>
              <a:rPr lang="en-ID" dirty="0" err="1"/>
              <a:t>itu</a:t>
            </a:r>
            <a:r>
              <a:rPr lang="en-ID" dirty="0"/>
              <a:t>, </a:t>
            </a:r>
            <a:r>
              <a:rPr lang="en-ID" dirty="0" err="1"/>
              <a:t>sebelum</a:t>
            </a:r>
            <a:r>
              <a:rPr lang="en-ID" dirty="0"/>
              <a:t> </a:t>
            </a:r>
            <a:r>
              <a:rPr lang="en-ID" dirty="0" err="1"/>
              <a:t>mereka</a:t>
            </a:r>
            <a:r>
              <a:rPr lang="en-ID" dirty="0"/>
              <a:t> </a:t>
            </a:r>
            <a:r>
              <a:rPr lang="en-ID" dirty="0" err="1"/>
              <a:t>menyeberang</a:t>
            </a:r>
            <a:r>
              <a:rPr lang="en-ID" dirty="0"/>
              <a:t> </a:t>
            </a:r>
            <a:r>
              <a:rPr lang="en-ID" dirty="0" err="1"/>
              <a:t>ke</a:t>
            </a:r>
            <a:r>
              <a:rPr lang="en-ID" dirty="0"/>
              <a:t> </a:t>
            </a:r>
            <a:r>
              <a:rPr lang="en-ID" dirty="0" err="1"/>
              <a:t>tanah</a:t>
            </a:r>
            <a:r>
              <a:rPr lang="en-ID" dirty="0"/>
              <a:t> yang </a:t>
            </a:r>
            <a:r>
              <a:rPr lang="en-ID" dirty="0" err="1"/>
              <a:t>dijanjikan</a:t>
            </a:r>
            <a:r>
              <a:rPr lang="en-ID" dirty="0"/>
              <a:t>, Allah </a:t>
            </a:r>
            <a:r>
              <a:rPr lang="en-ID" dirty="0" err="1"/>
              <a:t>memurnikan</a:t>
            </a:r>
            <a:r>
              <a:rPr lang="en-ID" dirty="0"/>
              <a:t> </a:t>
            </a:r>
            <a:r>
              <a:rPr lang="en-ID" dirty="0" err="1"/>
              <a:t>umat</a:t>
            </a:r>
            <a:r>
              <a:rPr lang="en-ID" dirty="0"/>
              <a:t>-Nya — </a:t>
            </a:r>
            <a:r>
              <a:rPr lang="en-ID" dirty="0" err="1"/>
              <a:t>baik</a:t>
            </a:r>
            <a:r>
              <a:rPr lang="en-ID" dirty="0"/>
              <a:t> </a:t>
            </a:r>
            <a:r>
              <a:rPr lang="en-ID" dirty="0" err="1"/>
              <a:t>secara</a:t>
            </a:r>
            <a:r>
              <a:rPr lang="en-ID" dirty="0"/>
              <a:t> moral </a:t>
            </a:r>
            <a:r>
              <a:rPr lang="en-ID" dirty="0" err="1"/>
              <a:t>maupun</a:t>
            </a:r>
            <a:r>
              <a:rPr lang="en-ID" dirty="0"/>
              <a:t> spiritual.</a:t>
            </a:r>
          </a:p>
          <a:p>
            <a:br>
              <a:rPr lang="en-ID" dirty="0"/>
            </a:br>
            <a:endParaRPr lang="en-ID" dirty="0"/>
          </a:p>
          <a:p>
            <a:r>
              <a:rPr lang="en-ID" b="1" dirty="0"/>
              <a:t>⚖️ 4. </a:t>
            </a:r>
            <a:r>
              <a:rPr lang="en-ID" b="1" dirty="0" err="1"/>
              <a:t>Dimensi</a:t>
            </a:r>
            <a:r>
              <a:rPr lang="en-ID" b="1" dirty="0"/>
              <a:t> Iman dan </a:t>
            </a:r>
            <a:r>
              <a:rPr lang="en-ID" b="1" dirty="0" err="1"/>
              <a:t>Ketaatan</a:t>
            </a:r>
            <a:endParaRPr lang="en-ID" b="1" dirty="0"/>
          </a:p>
          <a:p>
            <a:r>
              <a:rPr lang="en-ID" dirty="0" err="1"/>
              <a:t>Yosua</a:t>
            </a:r>
            <a:r>
              <a:rPr lang="en-ID" dirty="0"/>
              <a:t> </a:t>
            </a:r>
            <a:r>
              <a:rPr lang="en-ID" dirty="0" err="1"/>
              <a:t>mengajarkan</a:t>
            </a:r>
            <a:r>
              <a:rPr lang="en-ID" dirty="0"/>
              <a:t> </a:t>
            </a:r>
            <a:r>
              <a:rPr lang="en-ID" dirty="0" err="1"/>
              <a:t>bangsa</a:t>
            </a:r>
            <a:r>
              <a:rPr lang="en-ID" dirty="0"/>
              <a:t> </a:t>
            </a:r>
            <a:r>
              <a:rPr lang="en-ID" dirty="0" err="1"/>
              <a:t>itu</a:t>
            </a:r>
            <a:r>
              <a:rPr lang="en-ID" dirty="0"/>
              <a:t> </a:t>
            </a:r>
            <a:r>
              <a:rPr lang="en-ID" dirty="0" err="1"/>
              <a:t>bahwa</a:t>
            </a:r>
            <a:r>
              <a:rPr lang="en-ID" dirty="0"/>
              <a:t>:</a:t>
            </a:r>
          </a:p>
          <a:p>
            <a:r>
              <a:rPr lang="en-ID" dirty="0" err="1"/>
              <a:t>Mujizat</a:t>
            </a:r>
            <a:r>
              <a:rPr lang="en-ID" dirty="0"/>
              <a:t> </a:t>
            </a:r>
            <a:r>
              <a:rPr lang="en-ID" dirty="0" err="1"/>
              <a:t>bukan</a:t>
            </a:r>
            <a:r>
              <a:rPr lang="en-ID" dirty="0"/>
              <a:t> </a:t>
            </a:r>
            <a:r>
              <a:rPr lang="en-ID" dirty="0" err="1"/>
              <a:t>hasil</a:t>
            </a:r>
            <a:r>
              <a:rPr lang="en-ID" dirty="0"/>
              <a:t> strategi </a:t>
            </a:r>
            <a:r>
              <a:rPr lang="en-ID" dirty="0" err="1"/>
              <a:t>manusia</a:t>
            </a:r>
            <a:r>
              <a:rPr lang="en-ID" dirty="0"/>
              <a:t>, </a:t>
            </a:r>
            <a:r>
              <a:rPr lang="en-ID" dirty="0" err="1"/>
              <a:t>melainkan</a:t>
            </a:r>
            <a:r>
              <a:rPr lang="en-ID" dirty="0"/>
              <a:t> </a:t>
            </a:r>
            <a:r>
              <a:rPr lang="en-ID" dirty="0" err="1"/>
              <a:t>hasil</a:t>
            </a:r>
            <a:r>
              <a:rPr lang="en-ID" dirty="0"/>
              <a:t> </a:t>
            </a:r>
            <a:r>
              <a:rPr lang="en-ID" b="1" dirty="0" err="1"/>
              <a:t>ketaatan</a:t>
            </a:r>
            <a:r>
              <a:rPr lang="en-ID" b="1" dirty="0"/>
              <a:t> dan </a:t>
            </a:r>
            <a:r>
              <a:rPr lang="en-ID" b="1" dirty="0" err="1"/>
              <a:t>kekudusan</a:t>
            </a:r>
            <a:r>
              <a:rPr lang="en-ID" dirty="0"/>
              <a:t>.</a:t>
            </a:r>
          </a:p>
          <a:p>
            <a:r>
              <a:rPr lang="en-ID" dirty="0" err="1"/>
              <a:t>Ketaatan</a:t>
            </a:r>
            <a:r>
              <a:rPr lang="en-ID" dirty="0"/>
              <a:t> </a:t>
            </a:r>
            <a:r>
              <a:rPr lang="en-ID" dirty="0" err="1"/>
              <a:t>bukan</a:t>
            </a:r>
            <a:r>
              <a:rPr lang="en-ID" dirty="0"/>
              <a:t> </a:t>
            </a:r>
            <a:r>
              <a:rPr lang="en-ID" dirty="0" err="1"/>
              <a:t>hanya</a:t>
            </a:r>
            <a:r>
              <a:rPr lang="en-ID" dirty="0"/>
              <a:t> </a:t>
            </a:r>
            <a:r>
              <a:rPr lang="en-ID" dirty="0" err="1"/>
              <a:t>mengikuti</a:t>
            </a:r>
            <a:r>
              <a:rPr lang="en-ID" dirty="0"/>
              <a:t> </a:t>
            </a:r>
            <a:r>
              <a:rPr lang="en-ID" dirty="0" err="1"/>
              <a:t>perintah</a:t>
            </a:r>
            <a:r>
              <a:rPr lang="en-ID" dirty="0"/>
              <a:t> </a:t>
            </a:r>
            <a:r>
              <a:rPr lang="en-ID" dirty="0" err="1"/>
              <a:t>lahiriah</a:t>
            </a:r>
            <a:r>
              <a:rPr lang="en-ID" dirty="0"/>
              <a:t>, </a:t>
            </a:r>
            <a:r>
              <a:rPr lang="en-ID" dirty="0" err="1"/>
              <a:t>tetapi</a:t>
            </a:r>
            <a:r>
              <a:rPr lang="en-ID" dirty="0"/>
              <a:t> </a:t>
            </a:r>
            <a:r>
              <a:rPr lang="en-ID" b="1" dirty="0" err="1"/>
              <a:t>menyelaraskan</a:t>
            </a:r>
            <a:r>
              <a:rPr lang="en-ID" b="1" dirty="0"/>
              <a:t> </a:t>
            </a:r>
            <a:r>
              <a:rPr lang="en-ID" b="1" dirty="0" err="1"/>
              <a:t>hati</a:t>
            </a:r>
            <a:r>
              <a:rPr lang="en-ID" b="1" dirty="0"/>
              <a:t> </a:t>
            </a:r>
            <a:r>
              <a:rPr lang="en-ID" b="1" dirty="0" err="1"/>
              <a:t>dengan</a:t>
            </a:r>
            <a:r>
              <a:rPr lang="en-ID" b="1" dirty="0"/>
              <a:t> </a:t>
            </a:r>
            <a:r>
              <a:rPr lang="en-ID" b="1" dirty="0" err="1"/>
              <a:t>kehendak</a:t>
            </a:r>
            <a:r>
              <a:rPr lang="en-ID" b="1" dirty="0"/>
              <a:t> Allah.</a:t>
            </a:r>
            <a:endParaRPr lang="en-ID" dirty="0"/>
          </a:p>
          <a:p>
            <a:r>
              <a:rPr lang="en-ID" dirty="0" err="1"/>
              <a:t>Penyeberangan</a:t>
            </a:r>
            <a:r>
              <a:rPr lang="en-ID" dirty="0"/>
              <a:t> Yordan </a:t>
            </a:r>
            <a:r>
              <a:rPr lang="en-ID" dirty="0" err="1"/>
              <a:t>menjadi</a:t>
            </a:r>
            <a:r>
              <a:rPr lang="en-ID" dirty="0"/>
              <a:t> </a:t>
            </a:r>
            <a:r>
              <a:rPr lang="en-ID" dirty="0" err="1"/>
              <a:t>ujian</a:t>
            </a:r>
            <a:r>
              <a:rPr lang="en-ID" dirty="0"/>
              <a:t> </a:t>
            </a:r>
            <a:r>
              <a:rPr lang="en-ID" dirty="0" err="1"/>
              <a:t>iman</a:t>
            </a:r>
            <a:r>
              <a:rPr lang="en-ID" dirty="0"/>
              <a:t>:</a:t>
            </a:r>
          </a:p>
          <a:p>
            <a:r>
              <a:rPr lang="en-ID" dirty="0"/>
              <a:t>Air </a:t>
            </a:r>
            <a:r>
              <a:rPr lang="en-ID" dirty="0" err="1"/>
              <a:t>baru</a:t>
            </a:r>
            <a:r>
              <a:rPr lang="en-ID" dirty="0"/>
              <a:t> </a:t>
            </a:r>
            <a:r>
              <a:rPr lang="en-ID" dirty="0" err="1"/>
              <a:t>terbelah</a:t>
            </a:r>
            <a:r>
              <a:rPr lang="en-ID" dirty="0"/>
              <a:t> </a:t>
            </a:r>
            <a:r>
              <a:rPr lang="en-ID" b="1" dirty="0" err="1"/>
              <a:t>setelah</a:t>
            </a:r>
            <a:r>
              <a:rPr lang="en-ID" b="1" dirty="0"/>
              <a:t> para imam </a:t>
            </a:r>
            <a:r>
              <a:rPr lang="en-ID" b="1" dirty="0" err="1"/>
              <a:t>menginjakkan</a:t>
            </a:r>
            <a:r>
              <a:rPr lang="en-ID" b="1" dirty="0"/>
              <a:t> kaki </a:t>
            </a:r>
            <a:r>
              <a:rPr lang="en-ID" b="1" dirty="0" err="1"/>
              <a:t>ke</a:t>
            </a:r>
            <a:r>
              <a:rPr lang="en-ID" b="1" dirty="0"/>
              <a:t> </a:t>
            </a:r>
            <a:r>
              <a:rPr lang="en-ID" b="1" dirty="0" err="1"/>
              <a:t>dalam</a:t>
            </a:r>
            <a:r>
              <a:rPr lang="en-ID" b="1" dirty="0"/>
              <a:t> air</a:t>
            </a:r>
            <a:r>
              <a:rPr lang="en-ID" dirty="0"/>
              <a:t> (Yos. 3:15–16).</a:t>
            </a:r>
          </a:p>
          <a:p>
            <a:r>
              <a:rPr lang="en-ID" dirty="0"/>
              <a:t>Hal </a:t>
            </a:r>
            <a:r>
              <a:rPr lang="en-ID" dirty="0" err="1"/>
              <a:t>itu</a:t>
            </a:r>
            <a:r>
              <a:rPr lang="en-ID" dirty="0"/>
              <a:t> </a:t>
            </a:r>
            <a:r>
              <a:rPr lang="en-ID" dirty="0" err="1"/>
              <a:t>menggambarkan</a:t>
            </a:r>
            <a:r>
              <a:rPr lang="en-ID" dirty="0"/>
              <a:t> </a:t>
            </a:r>
            <a:r>
              <a:rPr lang="en-ID" dirty="0" err="1"/>
              <a:t>bahwa</a:t>
            </a:r>
            <a:r>
              <a:rPr lang="en-ID" dirty="0"/>
              <a:t> </a:t>
            </a:r>
            <a:r>
              <a:rPr lang="en-ID" dirty="0" err="1"/>
              <a:t>iman</a:t>
            </a:r>
            <a:r>
              <a:rPr lang="en-ID" dirty="0"/>
              <a:t> </a:t>
            </a:r>
            <a:r>
              <a:rPr lang="en-ID" dirty="0" err="1"/>
              <a:t>sejati</a:t>
            </a:r>
            <a:r>
              <a:rPr lang="en-ID" dirty="0"/>
              <a:t> </a:t>
            </a:r>
            <a:r>
              <a:rPr lang="en-ID" b="1" dirty="0" err="1"/>
              <a:t>berjalan</a:t>
            </a:r>
            <a:r>
              <a:rPr lang="en-ID" b="1" dirty="0"/>
              <a:t> </a:t>
            </a:r>
            <a:r>
              <a:rPr lang="en-ID" b="1" dirty="0" err="1"/>
              <a:t>mendahului</a:t>
            </a:r>
            <a:r>
              <a:rPr lang="en-ID" b="1" dirty="0"/>
              <a:t> </a:t>
            </a:r>
            <a:r>
              <a:rPr lang="en-ID" b="1" dirty="0" err="1"/>
              <a:t>penglihatan</a:t>
            </a:r>
            <a:r>
              <a:rPr lang="en-ID" b="1" dirty="0"/>
              <a:t>.</a:t>
            </a:r>
            <a:endParaRPr lang="en-ID" dirty="0"/>
          </a:p>
          <a:p>
            <a:br>
              <a:rPr lang="en-ID" dirty="0"/>
            </a:br>
            <a:endParaRPr lang="en-ID" dirty="0"/>
          </a:p>
          <a:p>
            <a:r>
              <a:rPr lang="en-ID" b="1" dirty="0"/>
              <a:t>🔥 5. </a:t>
            </a:r>
            <a:r>
              <a:rPr lang="en-ID" b="1" dirty="0" err="1"/>
              <a:t>Aplikasi</a:t>
            </a:r>
            <a:r>
              <a:rPr lang="en-ID" b="1" dirty="0"/>
              <a:t> Rohani </a:t>
            </a:r>
            <a:r>
              <a:rPr lang="en-ID" b="1" dirty="0" err="1"/>
              <a:t>bagi</a:t>
            </a:r>
            <a:r>
              <a:rPr lang="en-ID" b="1" dirty="0"/>
              <a:t> Kita </a:t>
            </a:r>
            <a:r>
              <a:rPr lang="en-ID" b="1" dirty="0" err="1"/>
              <a:t>Sekarang</a:t>
            </a:r>
            <a:endParaRPr lang="en-ID" b="1" dirty="0"/>
          </a:p>
          <a:p>
            <a:r>
              <a:rPr lang="en-ID" b="1" dirty="0" err="1"/>
              <a:t>Pengudusan</a:t>
            </a:r>
            <a:r>
              <a:rPr lang="en-ID" b="1" dirty="0"/>
              <a:t> </a:t>
            </a:r>
            <a:r>
              <a:rPr lang="en-ID" b="1" dirty="0" err="1"/>
              <a:t>adalah</a:t>
            </a:r>
            <a:r>
              <a:rPr lang="en-ID" b="1" dirty="0"/>
              <a:t> </a:t>
            </a:r>
            <a:r>
              <a:rPr lang="en-ID" b="1" dirty="0" err="1"/>
              <a:t>syarat</a:t>
            </a:r>
            <a:r>
              <a:rPr lang="en-ID" b="1" dirty="0"/>
              <a:t> </a:t>
            </a:r>
            <a:r>
              <a:rPr lang="en-ID" b="1" dirty="0" err="1"/>
              <a:t>mengalami</a:t>
            </a:r>
            <a:r>
              <a:rPr lang="en-ID" b="1" dirty="0"/>
              <a:t> </a:t>
            </a:r>
            <a:r>
              <a:rPr lang="en-ID" b="1" dirty="0" err="1"/>
              <a:t>kuasa</a:t>
            </a:r>
            <a:r>
              <a:rPr lang="en-ID" b="1" dirty="0"/>
              <a:t> Allah.</a:t>
            </a:r>
            <a:br>
              <a:rPr lang="en-ID" dirty="0"/>
            </a:br>
            <a:r>
              <a:rPr lang="en-ID" dirty="0"/>
              <a:t>Kita </a:t>
            </a:r>
            <a:r>
              <a:rPr lang="en-ID" dirty="0" err="1"/>
              <a:t>tidak</a:t>
            </a:r>
            <a:r>
              <a:rPr lang="en-ID" dirty="0"/>
              <a:t> </a:t>
            </a:r>
            <a:r>
              <a:rPr lang="en-ID" dirty="0" err="1"/>
              <a:t>dapat</a:t>
            </a:r>
            <a:r>
              <a:rPr lang="en-ID" dirty="0"/>
              <a:t> </a:t>
            </a:r>
            <a:r>
              <a:rPr lang="en-ID" dirty="0" err="1"/>
              <a:t>berharap</a:t>
            </a:r>
            <a:r>
              <a:rPr lang="en-ID" dirty="0"/>
              <a:t> </a:t>
            </a:r>
            <a:r>
              <a:rPr lang="en-ID" dirty="0" err="1"/>
              <a:t>melihat</a:t>
            </a:r>
            <a:r>
              <a:rPr lang="en-ID" dirty="0"/>
              <a:t> </a:t>
            </a:r>
            <a:r>
              <a:rPr lang="en-ID" dirty="0" err="1"/>
              <a:t>karya</a:t>
            </a:r>
            <a:r>
              <a:rPr lang="en-ID" dirty="0"/>
              <a:t> Tuhan </a:t>
            </a:r>
            <a:r>
              <a:rPr lang="en-ID" dirty="0" err="1"/>
              <a:t>jika</a:t>
            </a:r>
            <a:r>
              <a:rPr lang="en-ID" dirty="0"/>
              <a:t> </a:t>
            </a:r>
            <a:r>
              <a:rPr lang="en-ID" dirty="0" err="1"/>
              <a:t>hidup</a:t>
            </a:r>
            <a:r>
              <a:rPr lang="en-ID" dirty="0"/>
              <a:t> </a:t>
            </a:r>
            <a:r>
              <a:rPr lang="en-ID" dirty="0" err="1"/>
              <a:t>kita</a:t>
            </a:r>
            <a:r>
              <a:rPr lang="en-ID" dirty="0"/>
              <a:t> </a:t>
            </a:r>
            <a:r>
              <a:rPr lang="en-ID" dirty="0" err="1"/>
              <a:t>dikuasai</a:t>
            </a:r>
            <a:r>
              <a:rPr lang="en-ID" dirty="0"/>
              <a:t> oleh dosa </a:t>
            </a:r>
            <a:r>
              <a:rPr lang="en-ID" dirty="0" err="1"/>
              <a:t>atau</a:t>
            </a:r>
            <a:r>
              <a:rPr lang="en-ID" dirty="0"/>
              <a:t> </a:t>
            </a:r>
            <a:r>
              <a:rPr lang="en-ID" dirty="0" err="1"/>
              <a:t>ketidaktaatan</a:t>
            </a:r>
            <a:r>
              <a:rPr lang="en-ID" dirty="0"/>
              <a:t>.</a:t>
            </a:r>
          </a:p>
          <a:p>
            <a:r>
              <a:rPr lang="en-ID" b="1" dirty="0" err="1"/>
              <a:t>Persiapan</a:t>
            </a:r>
            <a:r>
              <a:rPr lang="en-ID" b="1" dirty="0"/>
              <a:t> </a:t>
            </a:r>
            <a:r>
              <a:rPr lang="en-ID" b="1" dirty="0" err="1"/>
              <a:t>rohani</a:t>
            </a:r>
            <a:r>
              <a:rPr lang="en-ID" b="1" dirty="0"/>
              <a:t> </a:t>
            </a:r>
            <a:r>
              <a:rPr lang="en-ID" b="1" dirty="0" err="1"/>
              <a:t>mendahului</a:t>
            </a:r>
            <a:r>
              <a:rPr lang="en-ID" b="1" dirty="0"/>
              <a:t> </a:t>
            </a:r>
            <a:r>
              <a:rPr lang="en-ID" b="1" dirty="0" err="1"/>
              <a:t>setiap</a:t>
            </a:r>
            <a:r>
              <a:rPr lang="en-ID" b="1" dirty="0"/>
              <a:t> </a:t>
            </a:r>
            <a:r>
              <a:rPr lang="en-ID" b="1" dirty="0" err="1"/>
              <a:t>pergerakan</a:t>
            </a:r>
            <a:r>
              <a:rPr lang="en-ID" b="1" dirty="0"/>
              <a:t> </a:t>
            </a:r>
            <a:r>
              <a:rPr lang="en-ID" b="1" dirty="0" err="1"/>
              <a:t>ilahi</a:t>
            </a:r>
            <a:r>
              <a:rPr lang="en-ID" b="1" dirty="0"/>
              <a:t>.</a:t>
            </a:r>
            <a:br>
              <a:rPr lang="en-ID" dirty="0"/>
            </a:br>
            <a:r>
              <a:rPr lang="en-ID" dirty="0" err="1"/>
              <a:t>Sebelum</a:t>
            </a:r>
            <a:r>
              <a:rPr lang="en-ID" dirty="0"/>
              <a:t> Tuhan </a:t>
            </a:r>
            <a:r>
              <a:rPr lang="en-ID" dirty="0" err="1"/>
              <a:t>membuka</a:t>
            </a:r>
            <a:r>
              <a:rPr lang="en-ID" dirty="0"/>
              <a:t> </a:t>
            </a:r>
            <a:r>
              <a:rPr lang="en-ID" dirty="0" err="1"/>
              <a:t>jalan</a:t>
            </a:r>
            <a:r>
              <a:rPr lang="en-ID" dirty="0"/>
              <a:t>, </a:t>
            </a:r>
            <a:r>
              <a:rPr lang="en-ID" dirty="0" err="1"/>
              <a:t>Ia</a:t>
            </a:r>
            <a:r>
              <a:rPr lang="en-ID" dirty="0"/>
              <a:t> </a:t>
            </a:r>
            <a:r>
              <a:rPr lang="en-ID" dirty="0" err="1"/>
              <a:t>mempersiapkan</a:t>
            </a:r>
            <a:r>
              <a:rPr lang="en-ID" dirty="0"/>
              <a:t> </a:t>
            </a:r>
            <a:r>
              <a:rPr lang="en-ID" dirty="0" err="1"/>
              <a:t>hati</a:t>
            </a:r>
            <a:r>
              <a:rPr lang="en-ID" dirty="0"/>
              <a:t> </a:t>
            </a:r>
            <a:r>
              <a:rPr lang="en-ID" dirty="0" err="1"/>
              <a:t>umat</a:t>
            </a:r>
            <a:r>
              <a:rPr lang="en-ID" dirty="0"/>
              <a:t>-Nya.</a:t>
            </a:r>
          </a:p>
          <a:p>
            <a:r>
              <a:rPr lang="en-ID" b="1" dirty="0" err="1"/>
              <a:t>Pengudusan</a:t>
            </a:r>
            <a:r>
              <a:rPr lang="en-ID" b="1" dirty="0"/>
              <a:t> </a:t>
            </a:r>
            <a:r>
              <a:rPr lang="en-ID" b="1" dirty="0" err="1"/>
              <a:t>adalah</a:t>
            </a:r>
            <a:r>
              <a:rPr lang="en-ID" b="1" dirty="0"/>
              <a:t> </a:t>
            </a:r>
            <a:r>
              <a:rPr lang="en-ID" b="1" dirty="0" err="1"/>
              <a:t>tanggung</a:t>
            </a:r>
            <a:r>
              <a:rPr lang="en-ID" b="1" dirty="0"/>
              <a:t> </a:t>
            </a:r>
            <a:r>
              <a:rPr lang="en-ID" b="1" dirty="0" err="1"/>
              <a:t>jawab</a:t>
            </a:r>
            <a:r>
              <a:rPr lang="en-ID" b="1" dirty="0"/>
              <a:t> </a:t>
            </a:r>
            <a:r>
              <a:rPr lang="en-ID" b="1" dirty="0" err="1"/>
              <a:t>pribadi</a:t>
            </a:r>
            <a:r>
              <a:rPr lang="en-ID" b="1" dirty="0"/>
              <a:t>.</a:t>
            </a:r>
            <a:br>
              <a:rPr lang="en-ID" dirty="0"/>
            </a:br>
            <a:r>
              <a:rPr lang="en-ID" dirty="0"/>
              <a:t>Kata </a:t>
            </a:r>
            <a:r>
              <a:rPr lang="en-ID" i="1" dirty="0" err="1"/>
              <a:t>hitqaddesû</a:t>
            </a:r>
            <a:r>
              <a:rPr lang="en-ID" dirty="0"/>
              <a:t> </a:t>
            </a:r>
            <a:r>
              <a:rPr lang="en-ID" dirty="0" err="1"/>
              <a:t>menekankan</a:t>
            </a:r>
            <a:r>
              <a:rPr lang="en-ID" dirty="0"/>
              <a:t> </a:t>
            </a:r>
            <a:r>
              <a:rPr lang="en-ID" dirty="0" err="1"/>
              <a:t>tindakan</a:t>
            </a:r>
            <a:r>
              <a:rPr lang="en-ID" dirty="0"/>
              <a:t> </a:t>
            </a:r>
            <a:r>
              <a:rPr lang="en-ID" dirty="0" err="1"/>
              <a:t>sadar</a:t>
            </a:r>
            <a:r>
              <a:rPr lang="en-ID" dirty="0"/>
              <a:t> </a:t>
            </a:r>
            <a:r>
              <a:rPr lang="en-ID" dirty="0" err="1"/>
              <a:t>manusia</a:t>
            </a:r>
            <a:r>
              <a:rPr lang="en-ID" dirty="0"/>
              <a:t> </a:t>
            </a:r>
            <a:r>
              <a:rPr lang="en-ID" dirty="0" err="1"/>
              <a:t>dalam</a:t>
            </a:r>
            <a:r>
              <a:rPr lang="en-ID" dirty="0"/>
              <a:t> </a:t>
            </a:r>
            <a:r>
              <a:rPr lang="en-ID" dirty="0" err="1"/>
              <a:t>menanggapi</a:t>
            </a:r>
            <a:r>
              <a:rPr lang="en-ID" dirty="0"/>
              <a:t> </a:t>
            </a:r>
            <a:r>
              <a:rPr lang="en-ID" dirty="0" err="1"/>
              <a:t>panggilan</a:t>
            </a:r>
            <a:r>
              <a:rPr lang="en-ID" dirty="0"/>
              <a:t> Allah.</a:t>
            </a:r>
            <a:br>
              <a:rPr lang="en-ID" dirty="0"/>
            </a:br>
            <a:r>
              <a:rPr lang="en-ID" dirty="0"/>
              <a:t>Tuhan yang </a:t>
            </a:r>
            <a:r>
              <a:rPr lang="en-ID" dirty="0" err="1"/>
              <a:t>menyucikan</a:t>
            </a:r>
            <a:r>
              <a:rPr lang="en-ID" dirty="0"/>
              <a:t>, </a:t>
            </a:r>
            <a:r>
              <a:rPr lang="en-ID" dirty="0" err="1"/>
              <a:t>tetapi</a:t>
            </a:r>
            <a:r>
              <a:rPr lang="en-ID" dirty="0"/>
              <a:t> </a:t>
            </a:r>
            <a:r>
              <a:rPr lang="en-ID" dirty="0" err="1"/>
              <a:t>manusia</a:t>
            </a:r>
            <a:r>
              <a:rPr lang="en-ID" dirty="0"/>
              <a:t> </a:t>
            </a:r>
            <a:r>
              <a:rPr lang="en-ID" dirty="0" err="1"/>
              <a:t>harus</a:t>
            </a:r>
            <a:r>
              <a:rPr lang="en-ID" dirty="0"/>
              <a:t> </a:t>
            </a:r>
            <a:r>
              <a:rPr lang="en-ID" b="1" dirty="0" err="1"/>
              <a:t>menyerahkan</a:t>
            </a:r>
            <a:r>
              <a:rPr lang="en-ID" b="1" dirty="0"/>
              <a:t> </a:t>
            </a:r>
            <a:r>
              <a:rPr lang="en-ID" b="1" dirty="0" err="1"/>
              <a:t>diri</a:t>
            </a:r>
            <a:r>
              <a:rPr lang="en-ID" b="1" dirty="0"/>
              <a:t> </a:t>
            </a:r>
            <a:r>
              <a:rPr lang="en-ID" b="1" dirty="0" err="1"/>
              <a:t>untuk</a:t>
            </a:r>
            <a:r>
              <a:rPr lang="en-ID" b="1" dirty="0"/>
              <a:t> </a:t>
            </a:r>
            <a:r>
              <a:rPr lang="en-ID" b="1" dirty="0" err="1"/>
              <a:t>disucikan</a:t>
            </a:r>
            <a:r>
              <a:rPr lang="en-ID" b="1" dirty="0"/>
              <a:t>.</a:t>
            </a:r>
            <a:endParaRPr lang="en-ID" dirty="0"/>
          </a:p>
          <a:p>
            <a:r>
              <a:rPr lang="en-ID" b="1" dirty="0" err="1"/>
              <a:t>Kekudusan</a:t>
            </a:r>
            <a:r>
              <a:rPr lang="en-ID" b="1" dirty="0"/>
              <a:t> </a:t>
            </a:r>
            <a:r>
              <a:rPr lang="en-ID" b="1" dirty="0" err="1"/>
              <a:t>mendatangkan</a:t>
            </a:r>
            <a:r>
              <a:rPr lang="en-ID" b="1" dirty="0"/>
              <a:t> </a:t>
            </a:r>
            <a:r>
              <a:rPr lang="en-ID" b="1" dirty="0" err="1"/>
              <a:t>penyataan</a:t>
            </a:r>
            <a:r>
              <a:rPr lang="en-ID" b="1" dirty="0"/>
              <a:t> </a:t>
            </a:r>
            <a:r>
              <a:rPr lang="en-ID" b="1" dirty="0" err="1"/>
              <a:t>kuasa</a:t>
            </a:r>
            <a:r>
              <a:rPr lang="en-ID" b="1" dirty="0"/>
              <a:t> Tuhan.</a:t>
            </a:r>
            <a:br>
              <a:rPr lang="en-ID" dirty="0"/>
            </a:br>
            <a:r>
              <a:rPr lang="en-ID" dirty="0" err="1"/>
              <a:t>Setelah</a:t>
            </a:r>
            <a:r>
              <a:rPr lang="en-ID" dirty="0"/>
              <a:t> </a:t>
            </a:r>
            <a:r>
              <a:rPr lang="en-ID" dirty="0" err="1"/>
              <a:t>bangsa</a:t>
            </a:r>
            <a:r>
              <a:rPr lang="en-ID" dirty="0"/>
              <a:t> </a:t>
            </a:r>
            <a:r>
              <a:rPr lang="en-ID" dirty="0" err="1"/>
              <a:t>itu</a:t>
            </a:r>
            <a:r>
              <a:rPr lang="en-ID" dirty="0"/>
              <a:t> </a:t>
            </a:r>
            <a:r>
              <a:rPr lang="en-ID" dirty="0" err="1"/>
              <a:t>menguduskan</a:t>
            </a:r>
            <a:r>
              <a:rPr lang="en-ID" dirty="0"/>
              <a:t> </a:t>
            </a:r>
            <a:r>
              <a:rPr lang="en-ID" dirty="0" err="1"/>
              <a:t>diri</a:t>
            </a:r>
            <a:r>
              <a:rPr lang="en-ID" dirty="0"/>
              <a:t>, Tuhan “</a:t>
            </a:r>
            <a:r>
              <a:rPr lang="en-ID" dirty="0" err="1"/>
              <a:t>melakukan</a:t>
            </a:r>
            <a:r>
              <a:rPr lang="en-ID" dirty="0"/>
              <a:t> </a:t>
            </a:r>
            <a:r>
              <a:rPr lang="en-ID" dirty="0" err="1"/>
              <a:t>keajaiban</a:t>
            </a:r>
            <a:r>
              <a:rPr lang="en-ID" dirty="0"/>
              <a:t>” — Sungai Yordan </a:t>
            </a:r>
            <a:r>
              <a:rPr lang="en-ID" dirty="0" err="1"/>
              <a:t>terbelah</a:t>
            </a:r>
            <a:r>
              <a:rPr lang="en-ID" dirty="0"/>
              <a:t>.</a:t>
            </a:r>
          </a:p>
          <a:p>
            <a:br>
              <a:rPr lang="en-ID" dirty="0"/>
            </a:br>
            <a:endParaRPr lang="en-ID" dirty="0"/>
          </a:p>
          <a:p>
            <a:r>
              <a:rPr lang="en-ID" b="1" dirty="0"/>
              <a:t>🕯️ Kesimpulan </a:t>
            </a:r>
            <a:r>
              <a:rPr lang="en-ID" b="1" dirty="0" err="1"/>
              <a:t>Eksegesis</a:t>
            </a:r>
            <a:endParaRPr lang="en-ID" b="1" dirty="0"/>
          </a:p>
          <a:p>
            <a:r>
              <a:rPr lang="en-ID" dirty="0" err="1"/>
              <a:t>UnsurPenjelasan</a:t>
            </a:r>
            <a:endParaRPr lang="en-ID" dirty="0"/>
          </a:p>
          <a:p>
            <a:r>
              <a:rPr lang="en-ID" b="1" dirty="0"/>
              <a:t>Kata </a:t>
            </a:r>
            <a:r>
              <a:rPr lang="en-ID" b="1" dirty="0" err="1"/>
              <a:t>Kunci</a:t>
            </a:r>
            <a:r>
              <a:rPr lang="en-ID" i="1" dirty="0" err="1"/>
              <a:t>hitqaddesû</a:t>
            </a:r>
            <a:r>
              <a:rPr lang="en-ID" dirty="0"/>
              <a:t> (</a:t>
            </a:r>
            <a:r>
              <a:rPr lang="en-ID" dirty="0" err="1"/>
              <a:t>kuduskanlah</a:t>
            </a:r>
            <a:r>
              <a:rPr lang="en-ID" dirty="0"/>
              <a:t> </a:t>
            </a:r>
            <a:r>
              <a:rPr lang="en-ID" dirty="0" err="1"/>
              <a:t>dirimu</a:t>
            </a:r>
            <a:r>
              <a:rPr lang="en-ID" dirty="0"/>
              <a:t>) → </a:t>
            </a:r>
            <a:r>
              <a:rPr lang="en-ID" dirty="0" err="1"/>
              <a:t>tindakan</a:t>
            </a:r>
            <a:r>
              <a:rPr lang="en-ID" dirty="0"/>
              <a:t> </a:t>
            </a:r>
            <a:r>
              <a:rPr lang="en-ID" dirty="0" err="1"/>
              <a:t>aktif</a:t>
            </a:r>
            <a:r>
              <a:rPr lang="en-ID" dirty="0"/>
              <a:t>, </a:t>
            </a:r>
            <a:r>
              <a:rPr lang="en-ID" dirty="0" err="1"/>
              <a:t>refleksif</a:t>
            </a:r>
            <a:endParaRPr lang="en-ID" dirty="0"/>
          </a:p>
          <a:p>
            <a:r>
              <a:rPr lang="en-ID" b="1" dirty="0" err="1"/>
              <a:t>Makna</a:t>
            </a:r>
            <a:r>
              <a:rPr lang="en-ID" b="1" dirty="0"/>
              <a:t> </a:t>
            </a:r>
            <a:r>
              <a:rPr lang="en-ID" b="1" dirty="0" err="1"/>
              <a:t>Utama</a:t>
            </a:r>
            <a:r>
              <a:rPr lang="en-ID" dirty="0" err="1"/>
              <a:t>Persiapan</a:t>
            </a:r>
            <a:r>
              <a:rPr lang="en-ID" dirty="0"/>
              <a:t> </a:t>
            </a:r>
            <a:r>
              <a:rPr lang="en-ID" dirty="0" err="1"/>
              <a:t>rohani</a:t>
            </a:r>
            <a:r>
              <a:rPr lang="en-ID" dirty="0"/>
              <a:t> </a:t>
            </a:r>
            <a:r>
              <a:rPr lang="en-ID" dirty="0" err="1"/>
              <a:t>melalui</a:t>
            </a:r>
            <a:r>
              <a:rPr lang="en-ID" dirty="0"/>
              <a:t> </a:t>
            </a:r>
            <a:r>
              <a:rPr lang="en-ID" dirty="0" err="1"/>
              <a:t>penyucian</a:t>
            </a:r>
            <a:r>
              <a:rPr lang="en-ID" dirty="0"/>
              <a:t> </a:t>
            </a:r>
            <a:r>
              <a:rPr lang="en-ID" dirty="0" err="1"/>
              <a:t>diri</a:t>
            </a:r>
            <a:r>
              <a:rPr lang="en-ID" dirty="0"/>
              <a:t> </a:t>
            </a:r>
            <a:r>
              <a:rPr lang="en-ID" dirty="0" err="1"/>
              <a:t>sebelum</a:t>
            </a:r>
            <a:r>
              <a:rPr lang="en-ID" dirty="0"/>
              <a:t> Tuhan </a:t>
            </a:r>
            <a:r>
              <a:rPr lang="en-ID" dirty="0" err="1"/>
              <a:t>menyatakan</a:t>
            </a:r>
            <a:r>
              <a:rPr lang="en-ID" dirty="0"/>
              <a:t> </a:t>
            </a:r>
            <a:r>
              <a:rPr lang="en-ID" dirty="0" err="1"/>
              <a:t>kuasa</a:t>
            </a:r>
            <a:r>
              <a:rPr lang="en-ID" dirty="0"/>
              <a:t>-Nya</a:t>
            </a:r>
          </a:p>
          <a:p>
            <a:r>
              <a:rPr lang="en-ID" b="1" dirty="0"/>
              <a:t>Tujuan </a:t>
            </a:r>
            <a:r>
              <a:rPr lang="en-ID" b="1" dirty="0" err="1"/>
              <a:t>Teologis</a:t>
            </a:r>
            <a:r>
              <a:rPr lang="en-ID" dirty="0" err="1"/>
              <a:t>Menunjukkan</a:t>
            </a:r>
            <a:r>
              <a:rPr lang="en-ID" dirty="0"/>
              <a:t> </a:t>
            </a:r>
            <a:r>
              <a:rPr lang="en-ID" dirty="0" err="1"/>
              <a:t>bahwa</a:t>
            </a:r>
            <a:r>
              <a:rPr lang="en-ID" dirty="0"/>
              <a:t> </a:t>
            </a:r>
            <a:r>
              <a:rPr lang="en-ID" dirty="0" err="1"/>
              <a:t>kuasa</a:t>
            </a:r>
            <a:r>
              <a:rPr lang="en-ID" dirty="0"/>
              <a:t> Allah </a:t>
            </a:r>
            <a:r>
              <a:rPr lang="en-ID" dirty="0" err="1"/>
              <a:t>dinyatakan</a:t>
            </a:r>
            <a:r>
              <a:rPr lang="en-ID" dirty="0"/>
              <a:t> </a:t>
            </a:r>
            <a:r>
              <a:rPr lang="en-ID" dirty="0" err="1"/>
              <a:t>melalui</a:t>
            </a:r>
            <a:r>
              <a:rPr lang="en-ID" dirty="0"/>
              <a:t> </a:t>
            </a:r>
            <a:r>
              <a:rPr lang="en-ID" dirty="0" err="1"/>
              <a:t>umat</a:t>
            </a:r>
            <a:r>
              <a:rPr lang="en-ID" dirty="0"/>
              <a:t> yang </a:t>
            </a:r>
            <a:r>
              <a:rPr lang="en-ID" dirty="0" err="1"/>
              <a:t>telah</a:t>
            </a:r>
            <a:r>
              <a:rPr lang="en-ID" dirty="0"/>
              <a:t> </a:t>
            </a:r>
            <a:r>
              <a:rPr lang="en-ID" dirty="0" err="1"/>
              <a:t>disucikan</a:t>
            </a:r>
            <a:endParaRPr lang="en-ID" dirty="0"/>
          </a:p>
          <a:p>
            <a:r>
              <a:rPr lang="en-ID" b="1" dirty="0" err="1"/>
              <a:t>Aplikasi</a:t>
            </a:r>
            <a:r>
              <a:rPr lang="en-ID" b="1" dirty="0"/>
              <a:t> </a:t>
            </a:r>
            <a:r>
              <a:rPr lang="en-ID" b="1" dirty="0" err="1"/>
              <a:t>Modern</a:t>
            </a:r>
            <a:r>
              <a:rPr lang="en-ID" dirty="0" err="1"/>
              <a:t>Kekudusan</a:t>
            </a:r>
            <a:r>
              <a:rPr lang="en-ID" dirty="0"/>
              <a:t> </a:t>
            </a:r>
            <a:r>
              <a:rPr lang="en-ID" dirty="0" err="1"/>
              <a:t>adalah</a:t>
            </a:r>
            <a:r>
              <a:rPr lang="en-ID" dirty="0"/>
              <a:t> </a:t>
            </a:r>
            <a:r>
              <a:rPr lang="en-ID" dirty="0" err="1"/>
              <a:t>panggilan</a:t>
            </a:r>
            <a:r>
              <a:rPr lang="en-ID" dirty="0"/>
              <a:t> </a:t>
            </a:r>
            <a:r>
              <a:rPr lang="en-ID" dirty="0" err="1"/>
              <a:t>setiap</a:t>
            </a:r>
            <a:r>
              <a:rPr lang="en-ID" dirty="0"/>
              <a:t> orang </a:t>
            </a:r>
            <a:r>
              <a:rPr lang="en-ID" dirty="0" err="1"/>
              <a:t>percaya</a:t>
            </a:r>
            <a:r>
              <a:rPr lang="en-ID" dirty="0"/>
              <a:t> yang </a:t>
            </a:r>
            <a:r>
              <a:rPr lang="en-ID" dirty="0" err="1"/>
              <a:t>ingin</a:t>
            </a:r>
            <a:r>
              <a:rPr lang="en-ID" dirty="0"/>
              <a:t> </a:t>
            </a:r>
            <a:r>
              <a:rPr lang="en-ID" dirty="0" err="1"/>
              <a:t>mengalami</a:t>
            </a:r>
            <a:r>
              <a:rPr lang="en-ID" dirty="0"/>
              <a:t> </a:t>
            </a:r>
            <a:r>
              <a:rPr lang="en-ID" dirty="0" err="1"/>
              <a:t>mujizat</a:t>
            </a:r>
            <a:r>
              <a:rPr lang="en-ID" dirty="0"/>
              <a:t> dan </a:t>
            </a:r>
            <a:r>
              <a:rPr lang="en-ID" dirty="0" err="1"/>
              <a:t>pimpinan</a:t>
            </a:r>
            <a:r>
              <a:rPr lang="en-ID" dirty="0"/>
              <a:t> Tuhan</a:t>
            </a:r>
          </a:p>
          <a:p>
            <a:endParaRPr lang="en-ID" dirty="0"/>
          </a:p>
          <a:p>
            <a:r>
              <a:rPr lang="en-ID" dirty="0"/>
              <a:t>💬 </a:t>
            </a:r>
            <a:r>
              <a:rPr lang="en-ID" b="1" dirty="0" err="1"/>
              <a:t>Prinsip</a:t>
            </a:r>
            <a:r>
              <a:rPr lang="en-ID" b="1" dirty="0"/>
              <a:t>:</a:t>
            </a:r>
            <a:br>
              <a:rPr lang="en-ID" dirty="0"/>
            </a:br>
            <a:r>
              <a:rPr lang="en-ID" i="1" dirty="0"/>
              <a:t>“Tanpa </a:t>
            </a:r>
            <a:r>
              <a:rPr lang="en-ID" i="1" dirty="0" err="1"/>
              <a:t>kekudusan</a:t>
            </a:r>
            <a:r>
              <a:rPr lang="en-ID" i="1" dirty="0"/>
              <a:t>, </a:t>
            </a:r>
            <a:r>
              <a:rPr lang="en-ID" i="1" dirty="0" err="1"/>
              <a:t>tidak</a:t>
            </a:r>
            <a:r>
              <a:rPr lang="en-ID" i="1" dirty="0"/>
              <a:t> </a:t>
            </a:r>
            <a:r>
              <a:rPr lang="en-ID" i="1" dirty="0" err="1"/>
              <a:t>seorang</a:t>
            </a:r>
            <a:r>
              <a:rPr lang="en-ID" i="1" dirty="0"/>
              <a:t> pun </a:t>
            </a:r>
            <a:r>
              <a:rPr lang="en-ID" i="1" dirty="0" err="1"/>
              <a:t>akan</a:t>
            </a:r>
            <a:r>
              <a:rPr lang="en-ID" i="1" dirty="0"/>
              <a:t> </a:t>
            </a:r>
            <a:r>
              <a:rPr lang="en-ID" i="1" dirty="0" err="1"/>
              <a:t>melihat</a:t>
            </a:r>
            <a:r>
              <a:rPr lang="en-ID" i="1" dirty="0"/>
              <a:t> Tuhan.”</a:t>
            </a:r>
            <a:r>
              <a:rPr lang="en-ID" dirty="0"/>
              <a:t> (</a:t>
            </a:r>
            <a:r>
              <a:rPr lang="en-ID" dirty="0" err="1"/>
              <a:t>Ibrani</a:t>
            </a:r>
            <a:r>
              <a:rPr lang="en-ID" dirty="0"/>
              <a:t> 12:14)</a:t>
            </a:r>
            <a:br>
              <a:rPr lang="en-ID" dirty="0"/>
            </a:br>
            <a:r>
              <a:rPr lang="en-ID" i="1" dirty="0"/>
              <a:t>“Sanctify yourselves; for tomorrow the LORD will do wonders among you.”</a:t>
            </a:r>
            <a:r>
              <a:rPr lang="en-ID" dirty="0"/>
              <a:t> (Joshua 3:5, KJV)</a:t>
            </a:r>
          </a:p>
          <a:p>
            <a:endParaRPr lang="en-ID" dirty="0"/>
          </a:p>
        </p:txBody>
      </p:sp>
      <p:sp>
        <p:nvSpPr>
          <p:cNvPr id="4" name="Slide Number Placeholder 3"/>
          <p:cNvSpPr>
            <a:spLocks noGrp="1"/>
          </p:cNvSpPr>
          <p:nvPr>
            <p:ph type="sldNum" sz="quarter" idx="5"/>
          </p:nvPr>
        </p:nvSpPr>
        <p:spPr/>
        <p:txBody>
          <a:bodyPr/>
          <a:lstStyle/>
          <a:p>
            <a:fld id="{D951254A-0617-493E-B443-33B18904B6EA}" type="slidenum">
              <a:rPr lang="es-ES" smtClean="0"/>
              <a:t>5</a:t>
            </a:fld>
            <a:endParaRPr lang="es-ES"/>
          </a:p>
        </p:txBody>
      </p:sp>
    </p:spTree>
    <p:extLst>
      <p:ext uri="{BB962C8B-B14F-4D97-AF65-F5344CB8AC3E}">
        <p14:creationId xmlns:p14="http://schemas.microsoft.com/office/powerpoint/2010/main" val="13157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 1. </a:t>
            </a:r>
            <a:r>
              <a:rPr lang="en-ID" b="1" dirty="0" err="1"/>
              <a:t>Konteks</a:t>
            </a:r>
            <a:r>
              <a:rPr lang="en-ID" b="1" dirty="0"/>
              <a:t> </a:t>
            </a:r>
            <a:r>
              <a:rPr lang="en-ID" b="1" dirty="0" err="1"/>
              <a:t>Historis</a:t>
            </a:r>
            <a:r>
              <a:rPr lang="en-ID" b="1" dirty="0"/>
              <a:t> dan </a:t>
            </a:r>
            <a:r>
              <a:rPr lang="en-ID" b="1" dirty="0" err="1"/>
              <a:t>Naratif</a:t>
            </a:r>
            <a:endParaRPr lang="en-ID" b="1" dirty="0"/>
          </a:p>
          <a:p>
            <a:r>
              <a:rPr lang="en-ID" dirty="0" err="1"/>
              <a:t>Yosua</a:t>
            </a:r>
            <a:r>
              <a:rPr lang="en-ID" dirty="0"/>
              <a:t> 3 </a:t>
            </a:r>
            <a:r>
              <a:rPr lang="en-ID" dirty="0" err="1"/>
              <a:t>menggambarkan</a:t>
            </a:r>
            <a:r>
              <a:rPr lang="en-ID" dirty="0"/>
              <a:t> </a:t>
            </a:r>
            <a:r>
              <a:rPr lang="en-ID" dirty="0" err="1"/>
              <a:t>peristiwa</a:t>
            </a:r>
            <a:r>
              <a:rPr lang="en-ID" dirty="0"/>
              <a:t> </a:t>
            </a:r>
            <a:r>
              <a:rPr lang="en-ID" dirty="0" err="1"/>
              <a:t>besar</a:t>
            </a:r>
            <a:r>
              <a:rPr lang="en-ID" dirty="0"/>
              <a:t>: </a:t>
            </a:r>
            <a:r>
              <a:rPr lang="en-ID" dirty="0" err="1"/>
              <a:t>penyeberangan</a:t>
            </a:r>
            <a:r>
              <a:rPr lang="en-ID" dirty="0"/>
              <a:t> </a:t>
            </a:r>
            <a:r>
              <a:rPr lang="en-ID" dirty="0" err="1"/>
              <a:t>bangsa</a:t>
            </a:r>
            <a:r>
              <a:rPr lang="en-ID" dirty="0"/>
              <a:t> Israel </a:t>
            </a:r>
            <a:r>
              <a:rPr lang="en-ID" dirty="0" err="1"/>
              <a:t>menyeberangi</a:t>
            </a:r>
            <a:r>
              <a:rPr lang="en-ID" dirty="0"/>
              <a:t> Sungai Yordan </a:t>
            </a:r>
            <a:r>
              <a:rPr lang="en-ID" dirty="0" err="1"/>
              <a:t>untuk</a:t>
            </a:r>
            <a:r>
              <a:rPr lang="en-ID" dirty="0"/>
              <a:t> </a:t>
            </a:r>
            <a:r>
              <a:rPr lang="en-ID" dirty="0" err="1"/>
              <a:t>memasuki</a:t>
            </a:r>
            <a:r>
              <a:rPr lang="en-ID" dirty="0"/>
              <a:t> Tanah </a:t>
            </a:r>
            <a:r>
              <a:rPr lang="en-ID" dirty="0" err="1"/>
              <a:t>Perjanjian</a:t>
            </a:r>
            <a:r>
              <a:rPr lang="en-ID" dirty="0"/>
              <a:t>.</a:t>
            </a:r>
            <a:br>
              <a:rPr lang="en-ID" dirty="0"/>
            </a:br>
            <a:r>
              <a:rPr lang="en-ID" dirty="0" err="1"/>
              <a:t>Konteksnya</a:t>
            </a:r>
            <a:r>
              <a:rPr lang="en-ID" dirty="0"/>
              <a:t> sangat </a:t>
            </a:r>
            <a:r>
              <a:rPr lang="en-ID" dirty="0" err="1"/>
              <a:t>signifikan</a:t>
            </a:r>
            <a:r>
              <a:rPr lang="en-ID" dirty="0"/>
              <a:t>:</a:t>
            </a:r>
          </a:p>
          <a:p>
            <a:r>
              <a:rPr lang="en-ID" dirty="0" err="1"/>
              <a:t>Mereka</a:t>
            </a:r>
            <a:r>
              <a:rPr lang="en-ID" dirty="0"/>
              <a:t> </a:t>
            </a:r>
            <a:r>
              <a:rPr lang="en-ID" dirty="0" err="1"/>
              <a:t>telah</a:t>
            </a:r>
            <a:r>
              <a:rPr lang="en-ID" dirty="0"/>
              <a:t> </a:t>
            </a:r>
            <a:r>
              <a:rPr lang="en-ID" dirty="0" err="1"/>
              <a:t>berkemah</a:t>
            </a:r>
            <a:r>
              <a:rPr lang="en-ID" dirty="0"/>
              <a:t> di </a:t>
            </a:r>
            <a:r>
              <a:rPr lang="en-ID" b="1" dirty="0"/>
              <a:t>Sitim (3:1)</a:t>
            </a:r>
            <a:r>
              <a:rPr lang="en-ID" dirty="0"/>
              <a:t>, wilayah </a:t>
            </a:r>
            <a:r>
              <a:rPr lang="en-ID" dirty="0" err="1"/>
              <a:t>terakhir</a:t>
            </a:r>
            <a:r>
              <a:rPr lang="en-ID" dirty="0"/>
              <a:t> </a:t>
            </a:r>
            <a:r>
              <a:rPr lang="en-ID" dirty="0" err="1"/>
              <a:t>sebelum</a:t>
            </a:r>
            <a:r>
              <a:rPr lang="en-ID" dirty="0"/>
              <a:t> Kanaan.</a:t>
            </a:r>
          </a:p>
          <a:p>
            <a:r>
              <a:rPr lang="en-ID" dirty="0"/>
              <a:t>Sungai Yordan </a:t>
            </a:r>
            <a:r>
              <a:rPr lang="en-ID" dirty="0" err="1"/>
              <a:t>menjadi</a:t>
            </a:r>
            <a:r>
              <a:rPr lang="en-ID" dirty="0"/>
              <a:t> </a:t>
            </a:r>
            <a:r>
              <a:rPr lang="en-ID" b="1" dirty="0" err="1"/>
              <a:t>penghalang</a:t>
            </a:r>
            <a:r>
              <a:rPr lang="en-ID" b="1" dirty="0"/>
              <a:t> </a:t>
            </a:r>
            <a:r>
              <a:rPr lang="en-ID" b="1" dirty="0" err="1"/>
              <a:t>terakhir</a:t>
            </a:r>
            <a:r>
              <a:rPr lang="en-ID" dirty="0"/>
              <a:t> </a:t>
            </a:r>
            <a:r>
              <a:rPr lang="en-ID" dirty="0" err="1"/>
              <a:t>sebelum</a:t>
            </a:r>
            <a:r>
              <a:rPr lang="en-ID" dirty="0"/>
              <a:t> </a:t>
            </a:r>
            <a:r>
              <a:rPr lang="en-ID" dirty="0" err="1"/>
              <a:t>janji</a:t>
            </a:r>
            <a:r>
              <a:rPr lang="en-ID" dirty="0"/>
              <a:t> Allah </a:t>
            </a:r>
            <a:r>
              <a:rPr lang="en-ID" dirty="0" err="1"/>
              <a:t>digenapi</a:t>
            </a:r>
            <a:r>
              <a:rPr lang="en-ID" dirty="0"/>
              <a:t>.</a:t>
            </a:r>
          </a:p>
          <a:p>
            <a:r>
              <a:rPr lang="en-ID" dirty="0"/>
              <a:t>Ayat 15 </a:t>
            </a:r>
            <a:r>
              <a:rPr lang="en-ID" dirty="0" err="1"/>
              <a:t>menjadi</a:t>
            </a:r>
            <a:r>
              <a:rPr lang="en-ID" dirty="0"/>
              <a:t> </a:t>
            </a:r>
            <a:r>
              <a:rPr lang="en-ID" b="1" dirty="0" err="1"/>
              <a:t>titik</a:t>
            </a:r>
            <a:r>
              <a:rPr lang="en-ID" b="1" dirty="0"/>
              <a:t> </a:t>
            </a:r>
            <a:r>
              <a:rPr lang="en-ID" b="1" dirty="0" err="1"/>
              <a:t>klimaks</a:t>
            </a:r>
            <a:r>
              <a:rPr lang="en-ID" b="1" dirty="0"/>
              <a:t> </a:t>
            </a:r>
            <a:r>
              <a:rPr lang="en-ID" b="1" dirty="0" err="1"/>
              <a:t>dari</a:t>
            </a:r>
            <a:r>
              <a:rPr lang="en-ID" b="1" dirty="0"/>
              <a:t> </a:t>
            </a:r>
            <a:r>
              <a:rPr lang="en-ID" b="1" dirty="0" err="1"/>
              <a:t>ujian</a:t>
            </a:r>
            <a:r>
              <a:rPr lang="en-ID" b="1" dirty="0"/>
              <a:t> </a:t>
            </a:r>
            <a:r>
              <a:rPr lang="en-ID" b="1" dirty="0" err="1"/>
              <a:t>iman</a:t>
            </a:r>
            <a:r>
              <a:rPr lang="en-ID" dirty="0"/>
              <a:t>, di mana air </a:t>
            </a:r>
            <a:r>
              <a:rPr lang="en-ID" dirty="0" err="1"/>
              <a:t>belum</a:t>
            </a:r>
            <a:r>
              <a:rPr lang="en-ID" dirty="0"/>
              <a:t> </a:t>
            </a:r>
            <a:r>
              <a:rPr lang="en-ID" dirty="0" err="1"/>
              <a:t>terbelah</a:t>
            </a:r>
            <a:r>
              <a:rPr lang="en-ID" dirty="0"/>
              <a:t>, </a:t>
            </a:r>
            <a:r>
              <a:rPr lang="en-ID" dirty="0" err="1"/>
              <a:t>tetapi</a:t>
            </a:r>
            <a:r>
              <a:rPr lang="en-ID" dirty="0"/>
              <a:t> para imam </a:t>
            </a:r>
            <a:r>
              <a:rPr lang="en-ID" dirty="0" err="1"/>
              <a:t>diperintahkan</a:t>
            </a:r>
            <a:r>
              <a:rPr lang="en-ID" dirty="0"/>
              <a:t> </a:t>
            </a:r>
            <a:r>
              <a:rPr lang="en-ID" dirty="0" err="1"/>
              <a:t>untuk</a:t>
            </a:r>
            <a:r>
              <a:rPr lang="en-ID" dirty="0"/>
              <a:t> </a:t>
            </a:r>
            <a:r>
              <a:rPr lang="en-ID" dirty="0" err="1"/>
              <a:t>melangkah</a:t>
            </a:r>
            <a:r>
              <a:rPr lang="en-ID" dirty="0"/>
              <a:t> </a:t>
            </a:r>
            <a:r>
              <a:rPr lang="en-ID" dirty="0" err="1"/>
              <a:t>ke</a:t>
            </a:r>
            <a:r>
              <a:rPr lang="en-ID" dirty="0"/>
              <a:t> </a:t>
            </a:r>
            <a:r>
              <a:rPr lang="en-ID" dirty="0" err="1"/>
              <a:t>dalam</a:t>
            </a:r>
            <a:r>
              <a:rPr lang="en-ID" dirty="0"/>
              <a:t> air </a:t>
            </a:r>
            <a:r>
              <a:rPr lang="en-ID" dirty="0" err="1"/>
              <a:t>dengan</a:t>
            </a:r>
            <a:r>
              <a:rPr lang="en-ID" dirty="0"/>
              <a:t> </a:t>
            </a:r>
            <a:r>
              <a:rPr lang="en-ID" dirty="0" err="1"/>
              <a:t>membawa</a:t>
            </a:r>
            <a:r>
              <a:rPr lang="en-ID" dirty="0"/>
              <a:t> tabut </a:t>
            </a:r>
            <a:r>
              <a:rPr lang="en-ID" dirty="0" err="1"/>
              <a:t>perjanjian</a:t>
            </a:r>
            <a:r>
              <a:rPr lang="en-ID" dirty="0"/>
              <a:t>.</a:t>
            </a:r>
          </a:p>
          <a:p>
            <a:r>
              <a:rPr lang="en-ID" dirty="0" err="1"/>
              <a:t>Peristiwa</a:t>
            </a:r>
            <a:r>
              <a:rPr lang="en-ID" dirty="0"/>
              <a:t> </a:t>
            </a:r>
            <a:r>
              <a:rPr lang="en-ID" dirty="0" err="1"/>
              <a:t>ini</a:t>
            </a:r>
            <a:r>
              <a:rPr lang="en-ID" dirty="0"/>
              <a:t> </a:t>
            </a:r>
            <a:r>
              <a:rPr lang="en-ID" dirty="0" err="1"/>
              <a:t>sejajar</a:t>
            </a:r>
            <a:r>
              <a:rPr lang="en-ID" dirty="0"/>
              <a:t> </a:t>
            </a:r>
            <a:r>
              <a:rPr lang="en-ID" dirty="0" err="1"/>
              <a:t>dengan</a:t>
            </a:r>
            <a:r>
              <a:rPr lang="en-ID" dirty="0"/>
              <a:t> </a:t>
            </a:r>
            <a:r>
              <a:rPr lang="en-ID" b="1" dirty="0" err="1"/>
              <a:t>Keluaran</a:t>
            </a:r>
            <a:r>
              <a:rPr lang="en-ID" b="1" dirty="0"/>
              <a:t> 14</a:t>
            </a:r>
            <a:r>
              <a:rPr lang="en-ID" dirty="0"/>
              <a:t>, di mana Musa </a:t>
            </a:r>
            <a:r>
              <a:rPr lang="en-ID" dirty="0" err="1"/>
              <a:t>membelah</a:t>
            </a:r>
            <a:r>
              <a:rPr lang="en-ID" dirty="0"/>
              <a:t> Laut </a:t>
            </a:r>
            <a:r>
              <a:rPr lang="en-ID" dirty="0" err="1"/>
              <a:t>Teberau</a:t>
            </a:r>
            <a:r>
              <a:rPr lang="en-ID" dirty="0"/>
              <a:t>. </a:t>
            </a:r>
            <a:r>
              <a:rPr lang="en-ID" dirty="0" err="1"/>
              <a:t>Bedanya</a:t>
            </a:r>
            <a:r>
              <a:rPr lang="en-ID" dirty="0"/>
              <a:t>, kali </a:t>
            </a:r>
            <a:r>
              <a:rPr lang="en-ID" dirty="0" err="1"/>
              <a:t>ini</a:t>
            </a:r>
            <a:r>
              <a:rPr lang="en-ID" dirty="0"/>
              <a:t> air </a:t>
            </a:r>
            <a:r>
              <a:rPr lang="en-ID" dirty="0" err="1"/>
              <a:t>belum</a:t>
            </a:r>
            <a:r>
              <a:rPr lang="en-ID" dirty="0"/>
              <a:t> </a:t>
            </a:r>
            <a:r>
              <a:rPr lang="en-ID" dirty="0" err="1"/>
              <a:t>berhenti</a:t>
            </a:r>
            <a:r>
              <a:rPr lang="en-ID" dirty="0"/>
              <a:t> </a:t>
            </a:r>
            <a:r>
              <a:rPr lang="en-ID" dirty="0" err="1"/>
              <a:t>sampai</a:t>
            </a:r>
            <a:r>
              <a:rPr lang="en-ID" dirty="0"/>
              <a:t> </a:t>
            </a:r>
            <a:r>
              <a:rPr lang="en-ID" b="1" dirty="0"/>
              <a:t>kaki para imam </a:t>
            </a:r>
            <a:r>
              <a:rPr lang="en-ID" b="1" dirty="0" err="1"/>
              <a:t>benar-benar</a:t>
            </a:r>
            <a:r>
              <a:rPr lang="en-ID" b="1" dirty="0"/>
              <a:t> </a:t>
            </a:r>
            <a:r>
              <a:rPr lang="en-ID" b="1" dirty="0" err="1"/>
              <a:t>menyentuh</a:t>
            </a:r>
            <a:r>
              <a:rPr lang="en-ID" b="1" dirty="0"/>
              <a:t> air.</a:t>
            </a:r>
            <a:endParaRPr lang="en-ID" dirty="0"/>
          </a:p>
          <a:p>
            <a:br>
              <a:rPr lang="en-ID" dirty="0"/>
            </a:br>
            <a:endParaRPr lang="en-ID" dirty="0"/>
          </a:p>
          <a:p>
            <a:r>
              <a:rPr lang="en-ID" b="1" dirty="0"/>
              <a:t>⚙️ 2. </a:t>
            </a:r>
            <a:r>
              <a:rPr lang="en-ID" b="1" dirty="0" err="1"/>
              <a:t>Analisis</a:t>
            </a:r>
            <a:r>
              <a:rPr lang="en-ID" b="1" dirty="0"/>
              <a:t> Bahasa dan </a:t>
            </a:r>
            <a:r>
              <a:rPr lang="en-ID" b="1" dirty="0" err="1"/>
              <a:t>Struktur</a:t>
            </a:r>
            <a:endParaRPr lang="en-ID" b="1" dirty="0"/>
          </a:p>
          <a:p>
            <a:r>
              <a:rPr lang="en-ID" dirty="0" err="1"/>
              <a:t>Beberapa</a:t>
            </a:r>
            <a:r>
              <a:rPr lang="en-ID" dirty="0"/>
              <a:t> kata </a:t>
            </a:r>
            <a:r>
              <a:rPr lang="en-ID" dirty="0" err="1"/>
              <a:t>kunci</a:t>
            </a:r>
            <a:r>
              <a:rPr lang="en-ID" dirty="0"/>
              <a:t> </a:t>
            </a:r>
            <a:r>
              <a:rPr lang="en-ID" dirty="0" err="1"/>
              <a:t>penting</a:t>
            </a:r>
            <a:r>
              <a:rPr lang="en-ID" dirty="0"/>
              <a:t>:</a:t>
            </a:r>
          </a:p>
          <a:p>
            <a:r>
              <a:rPr lang="en-ID" b="1" dirty="0"/>
              <a:t>a. “Kaki para imam </a:t>
            </a:r>
            <a:r>
              <a:rPr lang="en-ID" b="1" dirty="0" err="1"/>
              <a:t>dicelupkan</a:t>
            </a:r>
            <a:r>
              <a:rPr lang="en-ID" b="1" dirty="0"/>
              <a:t> </a:t>
            </a:r>
            <a:r>
              <a:rPr lang="en-ID" b="1" dirty="0" err="1"/>
              <a:t>ke</a:t>
            </a:r>
            <a:r>
              <a:rPr lang="en-ID" b="1" dirty="0"/>
              <a:t> </a:t>
            </a:r>
            <a:r>
              <a:rPr lang="en-ID" b="1" dirty="0" err="1"/>
              <a:t>dalam</a:t>
            </a:r>
            <a:r>
              <a:rPr lang="en-ID" b="1" dirty="0"/>
              <a:t> air” (</a:t>
            </a:r>
            <a:r>
              <a:rPr lang="he-IL" b="1" dirty="0"/>
              <a:t>וְרַגְלֵי הַכֹּהֲנִים נִטְבְּלוּ בִּקְצֵה הַמָּיִם)</a:t>
            </a:r>
          </a:p>
          <a:p>
            <a:r>
              <a:rPr lang="en-ID" dirty="0"/>
              <a:t>Kata </a:t>
            </a:r>
            <a:r>
              <a:rPr lang="en-ID" dirty="0" err="1"/>
              <a:t>kerja</a:t>
            </a:r>
            <a:r>
              <a:rPr lang="en-ID" dirty="0"/>
              <a:t> </a:t>
            </a:r>
            <a:r>
              <a:rPr lang="he-IL" b="1" dirty="0"/>
              <a:t>נִטְבְּלוּ (</a:t>
            </a:r>
            <a:r>
              <a:rPr lang="en-ID" b="1" i="1" dirty="0" err="1"/>
              <a:t>nitbĕlû</a:t>
            </a:r>
            <a:r>
              <a:rPr lang="en-ID" b="1" dirty="0"/>
              <a:t>)</a:t>
            </a:r>
            <a:r>
              <a:rPr lang="en-ID" dirty="0"/>
              <a:t> </a:t>
            </a:r>
            <a:r>
              <a:rPr lang="en-ID" dirty="0" err="1"/>
              <a:t>berasal</a:t>
            </a:r>
            <a:r>
              <a:rPr lang="en-ID" dirty="0"/>
              <a:t> </a:t>
            </a:r>
            <a:r>
              <a:rPr lang="en-ID" dirty="0" err="1"/>
              <a:t>dari</a:t>
            </a:r>
            <a:r>
              <a:rPr lang="en-ID" dirty="0"/>
              <a:t> </a:t>
            </a:r>
            <a:r>
              <a:rPr lang="en-ID" dirty="0" err="1"/>
              <a:t>akar</a:t>
            </a:r>
            <a:r>
              <a:rPr lang="en-ID" dirty="0"/>
              <a:t> </a:t>
            </a:r>
            <a:r>
              <a:rPr lang="en-ID" i="1" dirty="0" err="1"/>
              <a:t>ṭābal</a:t>
            </a:r>
            <a:r>
              <a:rPr lang="en-ID" dirty="0"/>
              <a:t>, </a:t>
            </a:r>
            <a:r>
              <a:rPr lang="en-ID" dirty="0" err="1"/>
              <a:t>berarti</a:t>
            </a:r>
            <a:r>
              <a:rPr lang="en-ID" dirty="0"/>
              <a:t> </a:t>
            </a:r>
            <a:r>
              <a:rPr lang="en-ID" i="1" dirty="0"/>
              <a:t>to dip, plunge, immerse</a:t>
            </a:r>
            <a:r>
              <a:rPr lang="en-ID" dirty="0"/>
              <a:t> — “</a:t>
            </a:r>
            <a:r>
              <a:rPr lang="en-ID" dirty="0" err="1"/>
              <a:t>mencelupkan</a:t>
            </a:r>
            <a:r>
              <a:rPr lang="en-ID" dirty="0"/>
              <a:t>.”</a:t>
            </a:r>
            <a:br>
              <a:rPr lang="en-ID" dirty="0"/>
            </a:br>
            <a:r>
              <a:rPr lang="en-ID" dirty="0"/>
              <a:t>→ Kata </a:t>
            </a:r>
            <a:r>
              <a:rPr lang="en-ID" dirty="0" err="1"/>
              <a:t>ini</a:t>
            </a:r>
            <a:r>
              <a:rPr lang="en-ID" dirty="0"/>
              <a:t> </a:t>
            </a:r>
            <a:r>
              <a:rPr lang="en-ID" dirty="0" err="1"/>
              <a:t>menggambarkan</a:t>
            </a:r>
            <a:r>
              <a:rPr lang="en-ID" dirty="0"/>
              <a:t> </a:t>
            </a:r>
            <a:r>
              <a:rPr lang="en-ID" b="1" dirty="0" err="1"/>
              <a:t>tindakan</a:t>
            </a:r>
            <a:r>
              <a:rPr lang="en-ID" b="1" dirty="0"/>
              <a:t> </a:t>
            </a:r>
            <a:r>
              <a:rPr lang="en-ID" b="1" dirty="0" err="1"/>
              <a:t>aktif</a:t>
            </a:r>
            <a:r>
              <a:rPr lang="en-ID" b="1" dirty="0"/>
              <a:t> dan </a:t>
            </a:r>
            <a:r>
              <a:rPr lang="en-ID" b="1" dirty="0" err="1"/>
              <a:t>nyata</a:t>
            </a:r>
            <a:r>
              <a:rPr lang="en-ID" dirty="0"/>
              <a:t>: kaki para imam </a:t>
            </a:r>
            <a:r>
              <a:rPr lang="en-ID" dirty="0" err="1"/>
              <a:t>benar-benar</a:t>
            </a:r>
            <a:r>
              <a:rPr lang="en-ID" dirty="0"/>
              <a:t> </a:t>
            </a:r>
            <a:r>
              <a:rPr lang="en-ID" dirty="0" err="1"/>
              <a:t>masuk</a:t>
            </a:r>
            <a:r>
              <a:rPr lang="en-ID" dirty="0"/>
              <a:t> </a:t>
            </a:r>
            <a:r>
              <a:rPr lang="en-ID" dirty="0" err="1"/>
              <a:t>ke</a:t>
            </a:r>
            <a:r>
              <a:rPr lang="en-ID" dirty="0"/>
              <a:t> </a:t>
            </a:r>
            <a:r>
              <a:rPr lang="en-ID" dirty="0" err="1"/>
              <a:t>dalam</a:t>
            </a:r>
            <a:r>
              <a:rPr lang="en-ID" dirty="0"/>
              <a:t> air, </a:t>
            </a:r>
            <a:r>
              <a:rPr lang="en-ID" dirty="0" err="1"/>
              <a:t>bukan</a:t>
            </a:r>
            <a:r>
              <a:rPr lang="en-ID" dirty="0"/>
              <a:t> </a:t>
            </a:r>
            <a:r>
              <a:rPr lang="en-ID" dirty="0" err="1"/>
              <a:t>hanya</a:t>
            </a:r>
            <a:r>
              <a:rPr lang="en-ID" dirty="0"/>
              <a:t> </a:t>
            </a:r>
            <a:r>
              <a:rPr lang="en-ID" dirty="0" err="1"/>
              <a:t>mendekat</a:t>
            </a:r>
            <a:r>
              <a:rPr lang="en-ID" dirty="0"/>
              <a:t>.</a:t>
            </a:r>
            <a:br>
              <a:rPr lang="en-ID" dirty="0"/>
            </a:br>
            <a:r>
              <a:rPr lang="en-ID" dirty="0"/>
              <a:t>→ Ini </a:t>
            </a:r>
            <a:r>
              <a:rPr lang="en-ID" dirty="0" err="1"/>
              <a:t>menandai</a:t>
            </a:r>
            <a:r>
              <a:rPr lang="en-ID" dirty="0"/>
              <a:t> </a:t>
            </a:r>
            <a:r>
              <a:rPr lang="en-ID" b="1" dirty="0" err="1"/>
              <a:t>iman</a:t>
            </a:r>
            <a:r>
              <a:rPr lang="en-ID" b="1" dirty="0"/>
              <a:t> yang </a:t>
            </a:r>
            <a:r>
              <a:rPr lang="en-ID" b="1" dirty="0" err="1"/>
              <a:t>berani</a:t>
            </a:r>
            <a:r>
              <a:rPr lang="en-ID" b="1" dirty="0"/>
              <a:t> </a:t>
            </a:r>
            <a:r>
              <a:rPr lang="en-ID" b="1" dirty="0" err="1"/>
              <a:t>bertindak</a:t>
            </a:r>
            <a:r>
              <a:rPr lang="en-ID" b="1" dirty="0"/>
              <a:t> </a:t>
            </a:r>
            <a:r>
              <a:rPr lang="en-ID" b="1" dirty="0" err="1"/>
              <a:t>sebelum</a:t>
            </a:r>
            <a:r>
              <a:rPr lang="en-ID" b="1" dirty="0"/>
              <a:t> </a:t>
            </a:r>
            <a:r>
              <a:rPr lang="en-ID" b="1" dirty="0" err="1"/>
              <a:t>melihat</a:t>
            </a:r>
            <a:r>
              <a:rPr lang="en-ID" b="1" dirty="0"/>
              <a:t> </a:t>
            </a:r>
            <a:r>
              <a:rPr lang="en-ID" b="1" dirty="0" err="1"/>
              <a:t>mukjizat</a:t>
            </a:r>
            <a:r>
              <a:rPr lang="en-ID" b="1" dirty="0"/>
              <a:t>.</a:t>
            </a:r>
            <a:endParaRPr lang="en-ID" dirty="0"/>
          </a:p>
          <a:p>
            <a:r>
              <a:rPr lang="en-ID" b="1" dirty="0"/>
              <a:t>b. “Sungai Yordan </a:t>
            </a:r>
            <a:r>
              <a:rPr lang="en-ID" b="1" dirty="0" err="1"/>
              <a:t>itu</a:t>
            </a:r>
            <a:r>
              <a:rPr lang="en-ID" b="1" dirty="0"/>
              <a:t> </a:t>
            </a:r>
            <a:r>
              <a:rPr lang="en-ID" b="1" dirty="0" err="1"/>
              <a:t>sebak</a:t>
            </a:r>
            <a:r>
              <a:rPr lang="en-ID" b="1" dirty="0"/>
              <a:t> </a:t>
            </a:r>
            <a:r>
              <a:rPr lang="en-ID" b="1" dirty="0" err="1"/>
              <a:t>sampai</a:t>
            </a:r>
            <a:r>
              <a:rPr lang="en-ID" b="1" dirty="0"/>
              <a:t> </a:t>
            </a:r>
            <a:r>
              <a:rPr lang="en-ID" b="1" dirty="0" err="1"/>
              <a:t>meluap</a:t>
            </a:r>
            <a:r>
              <a:rPr lang="en-ID" b="1" dirty="0"/>
              <a:t>” (</a:t>
            </a:r>
            <a:r>
              <a:rPr lang="he-IL" b="1" dirty="0"/>
              <a:t>וְהַיַּרְדֵּן מָלֵא עַל כָּל גְּדֹתָיו)</a:t>
            </a:r>
          </a:p>
          <a:p>
            <a:r>
              <a:rPr lang="en-ID" dirty="0"/>
              <a:t>Kata </a:t>
            </a:r>
            <a:r>
              <a:rPr lang="he-IL" b="1" dirty="0"/>
              <a:t>מָלֵא (</a:t>
            </a:r>
            <a:r>
              <a:rPr lang="en-ID" b="1" i="1" dirty="0"/>
              <a:t>male’</a:t>
            </a:r>
            <a:r>
              <a:rPr lang="en-ID" b="1" dirty="0"/>
              <a:t>)</a:t>
            </a:r>
            <a:r>
              <a:rPr lang="en-ID" dirty="0"/>
              <a:t> </a:t>
            </a:r>
            <a:r>
              <a:rPr lang="en-ID" dirty="0" err="1"/>
              <a:t>berarti</a:t>
            </a:r>
            <a:r>
              <a:rPr lang="en-ID" dirty="0"/>
              <a:t> “</a:t>
            </a:r>
            <a:r>
              <a:rPr lang="en-ID" dirty="0" err="1"/>
              <a:t>penuh</a:t>
            </a:r>
            <a:r>
              <a:rPr lang="en-ID" dirty="0"/>
              <a:t>, </a:t>
            </a:r>
            <a:r>
              <a:rPr lang="en-ID" dirty="0" err="1"/>
              <a:t>melimpah</a:t>
            </a:r>
            <a:r>
              <a:rPr lang="en-ID" dirty="0"/>
              <a:t>, </a:t>
            </a:r>
            <a:r>
              <a:rPr lang="en-ID" dirty="0" err="1"/>
              <a:t>meluap</a:t>
            </a:r>
            <a:r>
              <a:rPr lang="en-ID" dirty="0"/>
              <a:t>.”</a:t>
            </a:r>
          </a:p>
          <a:p>
            <a:r>
              <a:rPr lang="en-ID" dirty="0" err="1"/>
              <a:t>Ungkapan</a:t>
            </a:r>
            <a:r>
              <a:rPr lang="en-ID" dirty="0"/>
              <a:t> “</a:t>
            </a:r>
            <a:r>
              <a:rPr lang="en-ID" dirty="0" err="1"/>
              <a:t>sepanjang</a:t>
            </a:r>
            <a:r>
              <a:rPr lang="en-ID" dirty="0"/>
              <a:t> </a:t>
            </a:r>
            <a:r>
              <a:rPr lang="en-ID" dirty="0" err="1"/>
              <a:t>tepiannya</a:t>
            </a:r>
            <a:r>
              <a:rPr lang="en-ID" dirty="0"/>
              <a:t>” </a:t>
            </a:r>
            <a:r>
              <a:rPr lang="en-ID" dirty="0" err="1"/>
              <a:t>menunjukkan</a:t>
            </a:r>
            <a:r>
              <a:rPr lang="en-ID" dirty="0"/>
              <a:t> </a:t>
            </a:r>
            <a:r>
              <a:rPr lang="en-ID" b="1" dirty="0" err="1"/>
              <a:t>musim</a:t>
            </a:r>
            <a:r>
              <a:rPr lang="en-ID" b="1" dirty="0"/>
              <a:t> </a:t>
            </a:r>
            <a:r>
              <a:rPr lang="en-ID" b="1" dirty="0" err="1"/>
              <a:t>banjir</a:t>
            </a:r>
            <a:r>
              <a:rPr lang="en-ID" dirty="0"/>
              <a:t> (</a:t>
            </a:r>
            <a:r>
              <a:rPr lang="en-ID" dirty="0" err="1"/>
              <a:t>akhir</a:t>
            </a:r>
            <a:r>
              <a:rPr lang="en-ID" dirty="0"/>
              <a:t> Maret – </a:t>
            </a:r>
            <a:r>
              <a:rPr lang="en-ID" dirty="0" err="1"/>
              <a:t>awal</a:t>
            </a:r>
            <a:r>
              <a:rPr lang="en-ID" dirty="0"/>
              <a:t> April), </a:t>
            </a:r>
            <a:r>
              <a:rPr lang="en-ID" dirty="0" err="1"/>
              <a:t>ketika</a:t>
            </a:r>
            <a:r>
              <a:rPr lang="en-ID" dirty="0"/>
              <a:t> air Yordan naik </a:t>
            </a:r>
            <a:r>
              <a:rPr lang="en-ID" dirty="0" err="1"/>
              <a:t>hingga</a:t>
            </a:r>
            <a:r>
              <a:rPr lang="en-ID" dirty="0"/>
              <a:t> 2–3 meter </a:t>
            </a:r>
            <a:r>
              <a:rPr lang="en-ID" dirty="0" err="1"/>
              <a:t>lebih</a:t>
            </a:r>
            <a:r>
              <a:rPr lang="en-ID" dirty="0"/>
              <a:t> </a:t>
            </a:r>
            <a:r>
              <a:rPr lang="en-ID" dirty="0" err="1"/>
              <a:t>tinggi</a:t>
            </a:r>
            <a:r>
              <a:rPr lang="en-ID" dirty="0"/>
              <a:t> </a:t>
            </a:r>
            <a:r>
              <a:rPr lang="en-ID" dirty="0" err="1"/>
              <a:t>dari</a:t>
            </a:r>
            <a:r>
              <a:rPr lang="en-ID" dirty="0"/>
              <a:t> </a:t>
            </a:r>
            <a:r>
              <a:rPr lang="en-ID" dirty="0" err="1"/>
              <a:t>biasanya</a:t>
            </a:r>
            <a:r>
              <a:rPr lang="en-ID" dirty="0"/>
              <a:t>.</a:t>
            </a:r>
            <a:br>
              <a:rPr lang="en-ID" dirty="0"/>
            </a:br>
            <a:r>
              <a:rPr lang="en-ID" dirty="0"/>
              <a:t>→ </a:t>
            </a:r>
            <a:r>
              <a:rPr lang="en-ID" dirty="0" err="1"/>
              <a:t>Artinya</a:t>
            </a:r>
            <a:r>
              <a:rPr lang="en-ID" dirty="0"/>
              <a:t>, Allah </a:t>
            </a:r>
            <a:r>
              <a:rPr lang="en-ID" dirty="0" err="1"/>
              <a:t>memilih</a:t>
            </a:r>
            <a:r>
              <a:rPr lang="en-ID" dirty="0"/>
              <a:t> </a:t>
            </a:r>
            <a:r>
              <a:rPr lang="en-ID" b="1" dirty="0" err="1"/>
              <a:t>waktu</a:t>
            </a:r>
            <a:r>
              <a:rPr lang="en-ID" b="1" dirty="0"/>
              <a:t> paling </a:t>
            </a:r>
            <a:r>
              <a:rPr lang="en-ID" b="1" dirty="0" err="1"/>
              <a:t>sulit</a:t>
            </a:r>
            <a:r>
              <a:rPr lang="en-ID" b="1" dirty="0"/>
              <a:t> </a:t>
            </a:r>
            <a:r>
              <a:rPr lang="en-ID" b="1" dirty="0" err="1"/>
              <a:t>secara</a:t>
            </a:r>
            <a:r>
              <a:rPr lang="en-ID" b="1" dirty="0"/>
              <a:t> </a:t>
            </a:r>
            <a:r>
              <a:rPr lang="en-ID" b="1" dirty="0" err="1"/>
              <a:t>manusiawi</a:t>
            </a:r>
            <a:r>
              <a:rPr lang="en-ID" dirty="0"/>
              <a:t> </a:t>
            </a:r>
            <a:r>
              <a:rPr lang="en-ID" dirty="0" err="1"/>
              <a:t>untuk</a:t>
            </a:r>
            <a:r>
              <a:rPr lang="en-ID" dirty="0"/>
              <a:t> </a:t>
            </a:r>
            <a:r>
              <a:rPr lang="en-ID" dirty="0" err="1"/>
              <a:t>menunjukkan</a:t>
            </a:r>
            <a:r>
              <a:rPr lang="en-ID" dirty="0"/>
              <a:t> </a:t>
            </a:r>
            <a:r>
              <a:rPr lang="en-ID" dirty="0" err="1"/>
              <a:t>kuasa</a:t>
            </a:r>
            <a:r>
              <a:rPr lang="en-ID" dirty="0"/>
              <a:t>-Nya.</a:t>
            </a:r>
          </a:p>
          <a:p>
            <a:br>
              <a:rPr lang="en-ID" dirty="0"/>
            </a:br>
            <a:endParaRPr lang="en-ID" dirty="0"/>
          </a:p>
          <a:p>
            <a:r>
              <a:rPr lang="en-ID" b="1" dirty="0"/>
              <a:t>🕊️ 3. </a:t>
            </a:r>
            <a:r>
              <a:rPr lang="en-ID" b="1" dirty="0" err="1"/>
              <a:t>Makna</a:t>
            </a:r>
            <a:r>
              <a:rPr lang="en-ID" b="1" dirty="0"/>
              <a:t> </a:t>
            </a:r>
            <a:r>
              <a:rPr lang="en-ID" b="1" dirty="0" err="1"/>
              <a:t>Teologis</a:t>
            </a:r>
            <a:endParaRPr lang="en-ID" b="1" dirty="0"/>
          </a:p>
          <a:p>
            <a:r>
              <a:rPr lang="en-ID" b="1" dirty="0"/>
              <a:t>(1) Iman yang </a:t>
            </a:r>
            <a:r>
              <a:rPr lang="en-ID" b="1" dirty="0" err="1"/>
              <a:t>Bertindak</a:t>
            </a:r>
            <a:r>
              <a:rPr lang="en-ID" b="1" dirty="0"/>
              <a:t> </a:t>
            </a:r>
            <a:r>
              <a:rPr lang="en-ID" b="1" dirty="0" err="1"/>
              <a:t>Sebelum</a:t>
            </a:r>
            <a:r>
              <a:rPr lang="en-ID" b="1" dirty="0"/>
              <a:t> </a:t>
            </a:r>
            <a:r>
              <a:rPr lang="en-ID" b="1" dirty="0" err="1"/>
              <a:t>Melihat</a:t>
            </a:r>
            <a:endParaRPr lang="en-ID" b="1" dirty="0"/>
          </a:p>
          <a:p>
            <a:r>
              <a:rPr lang="en-ID" dirty="0"/>
              <a:t>Allah </a:t>
            </a:r>
            <a:r>
              <a:rPr lang="en-ID" dirty="0" err="1"/>
              <a:t>tidak</a:t>
            </a:r>
            <a:r>
              <a:rPr lang="en-ID" dirty="0"/>
              <a:t> </a:t>
            </a:r>
            <a:r>
              <a:rPr lang="en-ID" dirty="0" err="1"/>
              <a:t>menghentikan</a:t>
            </a:r>
            <a:r>
              <a:rPr lang="en-ID" dirty="0"/>
              <a:t> </a:t>
            </a:r>
            <a:r>
              <a:rPr lang="en-ID" dirty="0" err="1"/>
              <a:t>arus</a:t>
            </a:r>
            <a:r>
              <a:rPr lang="en-ID" dirty="0"/>
              <a:t> </a:t>
            </a:r>
            <a:r>
              <a:rPr lang="en-ID" dirty="0" err="1"/>
              <a:t>sungai</a:t>
            </a:r>
            <a:r>
              <a:rPr lang="en-ID" dirty="0"/>
              <a:t> </a:t>
            </a:r>
            <a:r>
              <a:rPr lang="en-ID" b="1" dirty="0" err="1"/>
              <a:t>sebelum</a:t>
            </a:r>
            <a:r>
              <a:rPr lang="en-ID" dirty="0"/>
              <a:t> para imam </a:t>
            </a:r>
            <a:r>
              <a:rPr lang="en-ID" dirty="0" err="1"/>
              <a:t>melangkah</a:t>
            </a:r>
            <a:r>
              <a:rPr lang="en-ID" dirty="0"/>
              <a:t>. </a:t>
            </a:r>
            <a:r>
              <a:rPr lang="en-ID" dirty="0" err="1"/>
              <a:t>Mereka</a:t>
            </a:r>
            <a:r>
              <a:rPr lang="en-ID" dirty="0"/>
              <a:t> </a:t>
            </a:r>
            <a:r>
              <a:rPr lang="en-ID" dirty="0" err="1"/>
              <a:t>harus</a:t>
            </a:r>
            <a:r>
              <a:rPr lang="en-ID" dirty="0"/>
              <a:t> </a:t>
            </a:r>
            <a:r>
              <a:rPr lang="en-ID" b="1" dirty="0" err="1"/>
              <a:t>berjalan</a:t>
            </a:r>
            <a:r>
              <a:rPr lang="en-ID" b="1" dirty="0"/>
              <a:t> </a:t>
            </a:r>
            <a:r>
              <a:rPr lang="en-ID" b="1" dirty="0" err="1"/>
              <a:t>ke</a:t>
            </a:r>
            <a:r>
              <a:rPr lang="en-ID" b="1" dirty="0"/>
              <a:t> </a:t>
            </a:r>
            <a:r>
              <a:rPr lang="en-ID" b="1" dirty="0" err="1"/>
              <a:t>dalam</a:t>
            </a:r>
            <a:r>
              <a:rPr lang="en-ID" b="1" dirty="0"/>
              <a:t> air </a:t>
            </a:r>
            <a:r>
              <a:rPr lang="en-ID" b="1" dirty="0" err="1"/>
              <a:t>terlebih</a:t>
            </a:r>
            <a:r>
              <a:rPr lang="en-ID" b="1" dirty="0"/>
              <a:t> </a:t>
            </a:r>
            <a:r>
              <a:rPr lang="en-ID" b="1" dirty="0" err="1"/>
              <a:t>dahulu</a:t>
            </a:r>
            <a:r>
              <a:rPr lang="en-ID" dirty="0"/>
              <a:t>.</a:t>
            </a:r>
            <a:br>
              <a:rPr lang="en-ID" dirty="0"/>
            </a:br>
            <a:r>
              <a:rPr lang="en-ID" dirty="0"/>
              <a:t>→ Ini </a:t>
            </a:r>
            <a:r>
              <a:rPr lang="en-ID" dirty="0" err="1"/>
              <a:t>mengajarkan</a:t>
            </a:r>
            <a:r>
              <a:rPr lang="en-ID" dirty="0"/>
              <a:t> </a:t>
            </a:r>
            <a:r>
              <a:rPr lang="en-ID" dirty="0" err="1"/>
              <a:t>bahwa</a:t>
            </a:r>
            <a:r>
              <a:rPr lang="en-ID" dirty="0"/>
              <a:t> </a:t>
            </a:r>
            <a:r>
              <a:rPr lang="en-ID" b="1" dirty="0" err="1"/>
              <a:t>iman</a:t>
            </a:r>
            <a:r>
              <a:rPr lang="en-ID" b="1" dirty="0"/>
              <a:t> </a:t>
            </a:r>
            <a:r>
              <a:rPr lang="en-ID" b="1" dirty="0" err="1"/>
              <a:t>sejati</a:t>
            </a:r>
            <a:r>
              <a:rPr lang="en-ID" b="1" dirty="0"/>
              <a:t> </a:t>
            </a:r>
            <a:r>
              <a:rPr lang="en-ID" b="1" dirty="0" err="1"/>
              <a:t>bukan</a:t>
            </a:r>
            <a:r>
              <a:rPr lang="en-ID" b="1" dirty="0"/>
              <a:t> </a:t>
            </a:r>
            <a:r>
              <a:rPr lang="en-ID" b="1" dirty="0" err="1"/>
              <a:t>menunggu</a:t>
            </a:r>
            <a:r>
              <a:rPr lang="en-ID" b="1" dirty="0"/>
              <a:t> </a:t>
            </a:r>
            <a:r>
              <a:rPr lang="en-ID" b="1" dirty="0" err="1"/>
              <a:t>bukti</a:t>
            </a:r>
            <a:r>
              <a:rPr lang="en-ID" b="1" dirty="0"/>
              <a:t>, </a:t>
            </a:r>
            <a:r>
              <a:rPr lang="en-ID" b="1" dirty="0" err="1"/>
              <a:t>tetapi</a:t>
            </a:r>
            <a:r>
              <a:rPr lang="en-ID" b="1" dirty="0"/>
              <a:t> </a:t>
            </a:r>
            <a:r>
              <a:rPr lang="en-ID" b="1" dirty="0" err="1"/>
              <a:t>melangkah</a:t>
            </a:r>
            <a:r>
              <a:rPr lang="en-ID" b="1" dirty="0"/>
              <a:t> </a:t>
            </a:r>
            <a:r>
              <a:rPr lang="en-ID" b="1" dirty="0" err="1"/>
              <a:t>dengan</a:t>
            </a:r>
            <a:r>
              <a:rPr lang="en-ID" b="1" dirty="0"/>
              <a:t> </a:t>
            </a:r>
            <a:r>
              <a:rPr lang="en-ID" b="1" dirty="0" err="1"/>
              <a:t>kepercayaan</a:t>
            </a:r>
            <a:r>
              <a:rPr lang="en-ID" b="1" dirty="0"/>
              <a:t> </a:t>
            </a:r>
            <a:r>
              <a:rPr lang="en-ID" b="1" dirty="0" err="1"/>
              <a:t>penuh</a:t>
            </a:r>
            <a:r>
              <a:rPr lang="en-ID" b="1" dirty="0"/>
              <a:t>.</a:t>
            </a:r>
            <a:br>
              <a:rPr lang="en-ID" dirty="0"/>
            </a:br>
            <a:r>
              <a:rPr lang="en-ID" dirty="0" err="1"/>
              <a:t>Seperti</a:t>
            </a:r>
            <a:r>
              <a:rPr lang="en-ID" dirty="0"/>
              <a:t> yang </a:t>
            </a:r>
            <a:r>
              <a:rPr lang="en-ID" dirty="0" err="1"/>
              <a:t>dikatakan</a:t>
            </a:r>
            <a:r>
              <a:rPr lang="en-ID" dirty="0"/>
              <a:t> </a:t>
            </a:r>
            <a:r>
              <a:rPr lang="en-ID" dirty="0" err="1"/>
              <a:t>dalam</a:t>
            </a:r>
            <a:r>
              <a:rPr lang="en-ID" dirty="0"/>
              <a:t> </a:t>
            </a:r>
            <a:r>
              <a:rPr lang="en-ID" dirty="0" err="1"/>
              <a:t>Ibrani</a:t>
            </a:r>
            <a:r>
              <a:rPr lang="en-ID" dirty="0"/>
              <a:t> 11:29:</a:t>
            </a:r>
          </a:p>
          <a:p>
            <a:r>
              <a:rPr lang="en-ID" dirty="0"/>
              <a:t>“Karena </a:t>
            </a:r>
            <a:r>
              <a:rPr lang="en-ID" dirty="0" err="1"/>
              <a:t>iman</a:t>
            </a:r>
            <a:r>
              <a:rPr lang="en-ID" dirty="0"/>
              <a:t> </a:t>
            </a:r>
            <a:r>
              <a:rPr lang="en-ID" dirty="0" err="1"/>
              <a:t>mereka</a:t>
            </a:r>
            <a:r>
              <a:rPr lang="en-ID" dirty="0"/>
              <a:t> </a:t>
            </a:r>
            <a:r>
              <a:rPr lang="en-ID" dirty="0" err="1"/>
              <a:t>menyeberangi</a:t>
            </a:r>
            <a:r>
              <a:rPr lang="en-ID" dirty="0"/>
              <a:t> Laut </a:t>
            </a:r>
            <a:r>
              <a:rPr lang="en-ID" dirty="0" err="1"/>
              <a:t>Teberau</a:t>
            </a:r>
            <a:r>
              <a:rPr lang="en-ID" dirty="0"/>
              <a:t> </a:t>
            </a:r>
            <a:r>
              <a:rPr lang="en-ID" dirty="0" err="1"/>
              <a:t>seolah-olah</a:t>
            </a:r>
            <a:r>
              <a:rPr lang="en-ID" dirty="0"/>
              <a:t> di </a:t>
            </a:r>
            <a:r>
              <a:rPr lang="en-ID" dirty="0" err="1"/>
              <a:t>tanah</a:t>
            </a:r>
            <a:r>
              <a:rPr lang="en-ID" dirty="0"/>
              <a:t> </a:t>
            </a:r>
            <a:r>
              <a:rPr lang="en-ID" dirty="0" err="1"/>
              <a:t>kering</a:t>
            </a:r>
            <a:r>
              <a:rPr lang="en-ID" dirty="0"/>
              <a:t>.”</a:t>
            </a:r>
          </a:p>
          <a:p>
            <a:r>
              <a:rPr lang="en-ID" b="1" dirty="0"/>
              <a:t>(2) </a:t>
            </a:r>
            <a:r>
              <a:rPr lang="en-ID" b="1" dirty="0" err="1"/>
              <a:t>Peranan</a:t>
            </a:r>
            <a:r>
              <a:rPr lang="en-ID" b="1" dirty="0"/>
              <a:t> Tabut </a:t>
            </a:r>
            <a:r>
              <a:rPr lang="en-ID" b="1" dirty="0" err="1"/>
              <a:t>sebagai</a:t>
            </a:r>
            <a:r>
              <a:rPr lang="en-ID" b="1" dirty="0"/>
              <a:t> </a:t>
            </a:r>
            <a:r>
              <a:rPr lang="en-ID" b="1" dirty="0" err="1"/>
              <a:t>Simbol</a:t>
            </a:r>
            <a:r>
              <a:rPr lang="en-ID" b="1" dirty="0"/>
              <a:t> </a:t>
            </a:r>
            <a:r>
              <a:rPr lang="en-ID" b="1" dirty="0" err="1"/>
              <a:t>Kehadiran</a:t>
            </a:r>
            <a:r>
              <a:rPr lang="en-ID" b="1" dirty="0"/>
              <a:t> Ilahi</a:t>
            </a:r>
          </a:p>
          <a:p>
            <a:r>
              <a:rPr lang="en-ID" dirty="0"/>
              <a:t>Para imam yang </a:t>
            </a:r>
            <a:r>
              <a:rPr lang="en-ID" dirty="0" err="1"/>
              <a:t>memikul</a:t>
            </a:r>
            <a:r>
              <a:rPr lang="en-ID" dirty="0"/>
              <a:t> tabut </a:t>
            </a:r>
            <a:r>
              <a:rPr lang="en-ID" dirty="0" err="1"/>
              <a:t>berjalan</a:t>
            </a:r>
            <a:r>
              <a:rPr lang="en-ID" dirty="0"/>
              <a:t> paling </a:t>
            </a:r>
            <a:r>
              <a:rPr lang="en-ID" dirty="0" err="1"/>
              <a:t>depan</a:t>
            </a:r>
            <a:r>
              <a:rPr lang="en-ID" dirty="0"/>
              <a:t> — </a:t>
            </a:r>
            <a:r>
              <a:rPr lang="en-ID" dirty="0" err="1"/>
              <a:t>menandakan</a:t>
            </a:r>
            <a:r>
              <a:rPr lang="en-ID" dirty="0"/>
              <a:t> </a:t>
            </a:r>
            <a:r>
              <a:rPr lang="en-ID" dirty="0" err="1"/>
              <a:t>bahwa</a:t>
            </a:r>
            <a:r>
              <a:rPr lang="en-ID" dirty="0"/>
              <a:t> </a:t>
            </a:r>
            <a:r>
              <a:rPr lang="en-ID" b="1" dirty="0"/>
              <a:t>Tuhan </a:t>
            </a:r>
            <a:r>
              <a:rPr lang="en-ID" b="1" dirty="0" err="1"/>
              <a:t>sendiri</a:t>
            </a:r>
            <a:r>
              <a:rPr lang="en-ID" b="1" dirty="0"/>
              <a:t> yang </a:t>
            </a:r>
            <a:r>
              <a:rPr lang="en-ID" b="1" dirty="0" err="1"/>
              <a:t>menuntun</a:t>
            </a:r>
            <a:r>
              <a:rPr lang="en-ID" b="1" dirty="0"/>
              <a:t> </a:t>
            </a:r>
            <a:r>
              <a:rPr lang="en-ID" b="1" dirty="0" err="1"/>
              <a:t>jalan</a:t>
            </a:r>
            <a:r>
              <a:rPr lang="en-ID" b="1" dirty="0"/>
              <a:t> di </a:t>
            </a:r>
            <a:r>
              <a:rPr lang="en-ID" b="1" dirty="0" err="1"/>
              <a:t>depan</a:t>
            </a:r>
            <a:r>
              <a:rPr lang="en-ID" b="1" dirty="0"/>
              <a:t> </a:t>
            </a:r>
            <a:r>
              <a:rPr lang="en-ID" b="1" dirty="0" err="1"/>
              <a:t>umat</a:t>
            </a:r>
            <a:r>
              <a:rPr lang="en-ID" b="1" dirty="0"/>
              <a:t>-Nya.</a:t>
            </a:r>
            <a:br>
              <a:rPr lang="en-ID" dirty="0"/>
            </a:br>
            <a:r>
              <a:rPr lang="en-ID" dirty="0"/>
              <a:t>→ </a:t>
            </a:r>
            <a:r>
              <a:rPr lang="en-ID" dirty="0" err="1"/>
              <a:t>Mukjizat</a:t>
            </a:r>
            <a:r>
              <a:rPr lang="en-ID" dirty="0"/>
              <a:t> </a:t>
            </a:r>
            <a:r>
              <a:rPr lang="en-ID" dirty="0" err="1"/>
              <a:t>itu</a:t>
            </a:r>
            <a:r>
              <a:rPr lang="en-ID" dirty="0"/>
              <a:t> </a:t>
            </a:r>
            <a:r>
              <a:rPr lang="en-ID" dirty="0" err="1"/>
              <a:t>terjadi</a:t>
            </a:r>
            <a:r>
              <a:rPr lang="en-ID" dirty="0"/>
              <a:t> </a:t>
            </a:r>
            <a:r>
              <a:rPr lang="en-ID" dirty="0" err="1"/>
              <a:t>bukan</a:t>
            </a:r>
            <a:r>
              <a:rPr lang="en-ID" dirty="0"/>
              <a:t> </a:t>
            </a:r>
            <a:r>
              <a:rPr lang="en-ID" dirty="0" err="1"/>
              <a:t>karena</a:t>
            </a:r>
            <a:r>
              <a:rPr lang="en-ID" dirty="0"/>
              <a:t> </a:t>
            </a:r>
            <a:r>
              <a:rPr lang="en-ID" dirty="0" err="1"/>
              <a:t>kekuatan</a:t>
            </a:r>
            <a:r>
              <a:rPr lang="en-ID" dirty="0"/>
              <a:t> </a:t>
            </a:r>
            <a:r>
              <a:rPr lang="en-ID" dirty="0" err="1"/>
              <a:t>manusia</a:t>
            </a:r>
            <a:r>
              <a:rPr lang="en-ID" dirty="0"/>
              <a:t>, </a:t>
            </a:r>
            <a:r>
              <a:rPr lang="en-ID" dirty="0" err="1"/>
              <a:t>tetapi</a:t>
            </a:r>
            <a:r>
              <a:rPr lang="en-ID" dirty="0"/>
              <a:t> </a:t>
            </a:r>
            <a:r>
              <a:rPr lang="en-ID" dirty="0" err="1"/>
              <a:t>karena</a:t>
            </a:r>
            <a:r>
              <a:rPr lang="en-ID" dirty="0"/>
              <a:t> </a:t>
            </a:r>
            <a:r>
              <a:rPr lang="en-ID" b="1" dirty="0" err="1"/>
              <a:t>hadirat</a:t>
            </a:r>
            <a:r>
              <a:rPr lang="en-ID" b="1" dirty="0"/>
              <a:t> Allah yang kudus.</a:t>
            </a:r>
            <a:endParaRPr lang="en-ID" dirty="0"/>
          </a:p>
          <a:p>
            <a:r>
              <a:rPr lang="en-ID" b="1" dirty="0"/>
              <a:t>(3) </a:t>
            </a:r>
            <a:r>
              <a:rPr lang="en-ID" b="1" dirty="0" err="1"/>
              <a:t>Kedaulatan</a:t>
            </a:r>
            <a:r>
              <a:rPr lang="en-ID" b="1" dirty="0"/>
              <a:t> Allah </a:t>
            </a:r>
            <a:r>
              <a:rPr lang="en-ID" b="1" dirty="0" err="1"/>
              <a:t>atas</a:t>
            </a:r>
            <a:r>
              <a:rPr lang="en-ID" b="1" dirty="0"/>
              <a:t> Alam</a:t>
            </a:r>
          </a:p>
          <a:p>
            <a:r>
              <a:rPr lang="en-ID" dirty="0"/>
              <a:t>Fakta </a:t>
            </a:r>
            <a:r>
              <a:rPr lang="en-ID" dirty="0" err="1"/>
              <a:t>bahwa</a:t>
            </a:r>
            <a:r>
              <a:rPr lang="en-ID" dirty="0"/>
              <a:t> </a:t>
            </a:r>
            <a:r>
              <a:rPr lang="en-ID" dirty="0" err="1"/>
              <a:t>sungai</a:t>
            </a:r>
            <a:r>
              <a:rPr lang="en-ID" dirty="0"/>
              <a:t> </a:t>
            </a:r>
            <a:r>
              <a:rPr lang="en-ID" dirty="0" err="1"/>
              <a:t>itu</a:t>
            </a:r>
            <a:r>
              <a:rPr lang="en-ID" dirty="0"/>
              <a:t> </a:t>
            </a:r>
            <a:r>
              <a:rPr lang="en-ID" dirty="0" err="1"/>
              <a:t>sedang</a:t>
            </a:r>
            <a:r>
              <a:rPr lang="en-ID" dirty="0"/>
              <a:t> </a:t>
            </a:r>
            <a:r>
              <a:rPr lang="en-ID" dirty="0" err="1"/>
              <a:t>meluap</a:t>
            </a:r>
            <a:r>
              <a:rPr lang="en-ID" dirty="0"/>
              <a:t> (</a:t>
            </a:r>
            <a:r>
              <a:rPr lang="en-ID" dirty="0" err="1"/>
              <a:t>musim</a:t>
            </a:r>
            <a:r>
              <a:rPr lang="en-ID" dirty="0"/>
              <a:t> </a:t>
            </a:r>
            <a:r>
              <a:rPr lang="en-ID" dirty="0" err="1"/>
              <a:t>menuai</a:t>
            </a:r>
            <a:r>
              <a:rPr lang="en-ID" dirty="0"/>
              <a:t> </a:t>
            </a:r>
            <a:r>
              <a:rPr lang="en-ID" dirty="0" err="1"/>
              <a:t>gandum</a:t>
            </a:r>
            <a:r>
              <a:rPr lang="en-ID" dirty="0"/>
              <a:t>) </a:t>
            </a:r>
            <a:r>
              <a:rPr lang="en-ID" dirty="0" err="1"/>
              <a:t>menunjukkan</a:t>
            </a:r>
            <a:r>
              <a:rPr lang="en-ID" dirty="0"/>
              <a:t> </a:t>
            </a:r>
            <a:r>
              <a:rPr lang="en-ID" b="1" dirty="0" err="1"/>
              <a:t>kuasa</a:t>
            </a:r>
            <a:r>
              <a:rPr lang="en-ID" b="1" dirty="0"/>
              <a:t> Allah yang </a:t>
            </a:r>
            <a:r>
              <a:rPr lang="en-ID" b="1" dirty="0" err="1"/>
              <a:t>melampaui</a:t>
            </a:r>
            <a:r>
              <a:rPr lang="en-ID" b="1" dirty="0"/>
              <a:t> </a:t>
            </a:r>
            <a:r>
              <a:rPr lang="en-ID" b="1" dirty="0" err="1"/>
              <a:t>hukum</a:t>
            </a:r>
            <a:r>
              <a:rPr lang="en-ID" b="1" dirty="0"/>
              <a:t> </a:t>
            </a:r>
            <a:r>
              <a:rPr lang="en-ID" b="1" dirty="0" err="1"/>
              <a:t>alam</a:t>
            </a:r>
            <a:r>
              <a:rPr lang="en-ID" b="1" dirty="0"/>
              <a:t>.</a:t>
            </a:r>
            <a:br>
              <a:rPr lang="en-ID" dirty="0"/>
            </a:br>
            <a:r>
              <a:rPr lang="en-ID" dirty="0"/>
              <a:t>→ </a:t>
            </a:r>
            <a:r>
              <a:rPr lang="en-ID" dirty="0" err="1"/>
              <a:t>Ia</a:t>
            </a:r>
            <a:r>
              <a:rPr lang="en-ID" dirty="0"/>
              <a:t> </a:t>
            </a:r>
            <a:r>
              <a:rPr lang="en-ID" dirty="0" err="1"/>
              <a:t>bukan</a:t>
            </a:r>
            <a:r>
              <a:rPr lang="en-ID" dirty="0"/>
              <a:t> </a:t>
            </a:r>
            <a:r>
              <a:rPr lang="en-ID" dirty="0" err="1"/>
              <a:t>hanya</a:t>
            </a:r>
            <a:r>
              <a:rPr lang="en-ID" dirty="0"/>
              <a:t> Allah </a:t>
            </a:r>
            <a:r>
              <a:rPr lang="en-ID" dirty="0" err="1"/>
              <a:t>sejarah</a:t>
            </a:r>
            <a:r>
              <a:rPr lang="en-ID" dirty="0"/>
              <a:t>, </a:t>
            </a:r>
            <a:r>
              <a:rPr lang="en-ID" dirty="0" err="1"/>
              <a:t>tetapi</a:t>
            </a:r>
            <a:r>
              <a:rPr lang="en-ID" dirty="0"/>
              <a:t> Allah yang </a:t>
            </a:r>
            <a:r>
              <a:rPr lang="en-ID" b="1" dirty="0" err="1"/>
              <a:t>berdaulat</a:t>
            </a:r>
            <a:r>
              <a:rPr lang="en-ID" b="1" dirty="0"/>
              <a:t> </a:t>
            </a:r>
            <a:r>
              <a:rPr lang="en-ID" b="1" dirty="0" err="1"/>
              <a:t>atas</a:t>
            </a:r>
            <a:r>
              <a:rPr lang="en-ID" b="1" dirty="0"/>
              <a:t> </a:t>
            </a:r>
            <a:r>
              <a:rPr lang="en-ID" b="1" dirty="0" err="1"/>
              <a:t>ciptaan</a:t>
            </a:r>
            <a:r>
              <a:rPr lang="en-ID" b="1" dirty="0"/>
              <a:t>.</a:t>
            </a:r>
            <a:endParaRPr lang="en-ID" dirty="0"/>
          </a:p>
          <a:p>
            <a:br>
              <a:rPr lang="en-ID" dirty="0"/>
            </a:br>
            <a:endParaRPr lang="en-ID" dirty="0"/>
          </a:p>
          <a:p>
            <a:r>
              <a:rPr lang="en-ID" b="1" dirty="0"/>
              <a:t>💬 4. </a:t>
            </a:r>
            <a:r>
              <a:rPr lang="en-ID" b="1" dirty="0" err="1"/>
              <a:t>Dukungan</a:t>
            </a:r>
            <a:r>
              <a:rPr lang="en-ID" b="1" dirty="0"/>
              <a:t> </a:t>
            </a:r>
            <a:r>
              <a:rPr lang="en-ID" b="1" dirty="0" err="1"/>
              <a:t>dari</a:t>
            </a:r>
            <a:r>
              <a:rPr lang="en-ID" b="1" dirty="0"/>
              <a:t> SDA Bible Commentary</a:t>
            </a:r>
          </a:p>
          <a:p>
            <a:r>
              <a:rPr lang="en-ID" dirty="0"/>
              <a:t>“It was the flood season, when the Jordan overflowed its banks. This made the miracle even more impressive. God permitted the difficulties to be greatest when His power would be most gloriously displayed.”</a:t>
            </a:r>
            <a:br>
              <a:rPr lang="en-ID" dirty="0"/>
            </a:br>
            <a:r>
              <a:rPr lang="en-ID" dirty="0"/>
              <a:t>— </a:t>
            </a:r>
            <a:r>
              <a:rPr lang="en-ID" i="1" dirty="0"/>
              <a:t>SDA Bible Commentary, vol. 2, p. 217</a:t>
            </a:r>
            <a:endParaRPr lang="en-ID" dirty="0"/>
          </a:p>
          <a:p>
            <a:r>
              <a:rPr lang="en-ID" dirty="0"/>
              <a:t>“The priests were required to advance to the very brink of the water before the stream was cut off. Thus God tested the faith of His people.”</a:t>
            </a:r>
            <a:br>
              <a:rPr lang="en-ID" dirty="0"/>
            </a:br>
            <a:r>
              <a:rPr lang="en-ID" dirty="0"/>
              <a:t>— </a:t>
            </a:r>
            <a:r>
              <a:rPr lang="en-ID" i="1" dirty="0"/>
              <a:t>ibid., p. 218</a:t>
            </a:r>
            <a:endParaRPr lang="en-ID" dirty="0"/>
          </a:p>
          <a:p>
            <a:r>
              <a:rPr lang="en-ID" dirty="0"/>
              <a:t>Dua ide </a:t>
            </a:r>
            <a:r>
              <a:rPr lang="en-ID" dirty="0" err="1"/>
              <a:t>utama</a:t>
            </a:r>
            <a:r>
              <a:rPr lang="en-ID" dirty="0"/>
              <a:t> </a:t>
            </a:r>
            <a:r>
              <a:rPr lang="en-ID" dirty="0" err="1"/>
              <a:t>dari</a:t>
            </a:r>
            <a:r>
              <a:rPr lang="en-ID" dirty="0"/>
              <a:t> </a:t>
            </a:r>
            <a:r>
              <a:rPr lang="en-ID" dirty="0" err="1"/>
              <a:t>komentar</a:t>
            </a:r>
            <a:r>
              <a:rPr lang="en-ID" dirty="0"/>
              <a:t> </a:t>
            </a:r>
            <a:r>
              <a:rPr lang="en-ID" dirty="0" err="1"/>
              <a:t>ini</a:t>
            </a:r>
            <a:r>
              <a:rPr lang="en-ID" dirty="0"/>
              <a:t>:</a:t>
            </a:r>
          </a:p>
          <a:p>
            <a:r>
              <a:rPr lang="en-ID" dirty="0"/>
              <a:t>Allah </a:t>
            </a:r>
            <a:r>
              <a:rPr lang="en-ID" dirty="0" err="1"/>
              <a:t>sengaja</a:t>
            </a:r>
            <a:r>
              <a:rPr lang="en-ID" dirty="0"/>
              <a:t> </a:t>
            </a:r>
            <a:r>
              <a:rPr lang="en-ID" dirty="0" err="1"/>
              <a:t>memilih</a:t>
            </a:r>
            <a:r>
              <a:rPr lang="en-ID" dirty="0"/>
              <a:t> </a:t>
            </a:r>
            <a:r>
              <a:rPr lang="en-ID" b="1" dirty="0" err="1"/>
              <a:t>kondisi</a:t>
            </a:r>
            <a:r>
              <a:rPr lang="en-ID" b="1" dirty="0"/>
              <a:t> </a:t>
            </a:r>
            <a:r>
              <a:rPr lang="en-ID" b="1" dirty="0" err="1"/>
              <a:t>tersulit</a:t>
            </a:r>
            <a:r>
              <a:rPr lang="en-ID" dirty="0"/>
              <a:t> agar </a:t>
            </a:r>
            <a:r>
              <a:rPr lang="en-ID" dirty="0" err="1"/>
              <a:t>kemuliaan</a:t>
            </a:r>
            <a:r>
              <a:rPr lang="en-ID" dirty="0"/>
              <a:t>-Nya </a:t>
            </a:r>
            <a:r>
              <a:rPr lang="en-ID" dirty="0" err="1"/>
              <a:t>nyata</a:t>
            </a:r>
            <a:r>
              <a:rPr lang="en-ID" dirty="0"/>
              <a:t>.</a:t>
            </a:r>
          </a:p>
          <a:p>
            <a:r>
              <a:rPr lang="en-ID" dirty="0" err="1"/>
              <a:t>Mukjizat</a:t>
            </a:r>
            <a:r>
              <a:rPr lang="en-ID" dirty="0"/>
              <a:t> </a:t>
            </a:r>
            <a:r>
              <a:rPr lang="en-ID" dirty="0" err="1"/>
              <a:t>tidak</a:t>
            </a:r>
            <a:r>
              <a:rPr lang="en-ID" dirty="0"/>
              <a:t> </a:t>
            </a:r>
            <a:r>
              <a:rPr lang="en-ID" dirty="0" err="1"/>
              <a:t>datang</a:t>
            </a:r>
            <a:r>
              <a:rPr lang="en-ID" dirty="0"/>
              <a:t> </a:t>
            </a:r>
            <a:r>
              <a:rPr lang="en-ID" b="1" dirty="0" err="1"/>
              <a:t>sebelum</a:t>
            </a:r>
            <a:r>
              <a:rPr lang="en-ID" b="1" dirty="0"/>
              <a:t> </a:t>
            </a:r>
            <a:r>
              <a:rPr lang="en-ID" b="1" dirty="0" err="1"/>
              <a:t>tindakan</a:t>
            </a:r>
            <a:r>
              <a:rPr lang="en-ID" b="1" dirty="0"/>
              <a:t> </a:t>
            </a:r>
            <a:r>
              <a:rPr lang="en-ID" b="1" dirty="0" err="1"/>
              <a:t>iman</a:t>
            </a:r>
            <a:r>
              <a:rPr lang="en-ID" dirty="0"/>
              <a:t> </a:t>
            </a:r>
            <a:r>
              <a:rPr lang="en-ID" dirty="0" err="1"/>
              <a:t>dilakukan</a:t>
            </a:r>
            <a:r>
              <a:rPr lang="en-ID" dirty="0"/>
              <a:t>.</a:t>
            </a:r>
          </a:p>
          <a:p>
            <a:br>
              <a:rPr lang="en-ID" dirty="0"/>
            </a:br>
            <a:endParaRPr lang="en-ID" dirty="0"/>
          </a:p>
          <a:p>
            <a:r>
              <a:rPr lang="en-ID" b="1" dirty="0"/>
              <a:t>✝️ 5. </a:t>
            </a:r>
            <a:r>
              <a:rPr lang="en-ID" b="1" dirty="0" err="1"/>
              <a:t>Aplikasi</a:t>
            </a:r>
            <a:r>
              <a:rPr lang="en-ID" b="1" dirty="0"/>
              <a:t> Rohani</a:t>
            </a:r>
          </a:p>
          <a:p>
            <a:r>
              <a:rPr lang="en-ID" b="1" dirty="0" err="1"/>
              <a:t>Setiap</a:t>
            </a:r>
            <a:r>
              <a:rPr lang="en-ID" b="1" dirty="0"/>
              <a:t> orang </a:t>
            </a:r>
            <a:r>
              <a:rPr lang="en-ID" b="1" dirty="0" err="1"/>
              <a:t>percaya</a:t>
            </a:r>
            <a:r>
              <a:rPr lang="en-ID" b="1" dirty="0"/>
              <a:t> </a:t>
            </a:r>
            <a:r>
              <a:rPr lang="en-ID" b="1" dirty="0" err="1"/>
              <a:t>akan</a:t>
            </a:r>
            <a:r>
              <a:rPr lang="en-ID" b="1" dirty="0"/>
              <a:t> </a:t>
            </a:r>
            <a:r>
              <a:rPr lang="en-ID" b="1" dirty="0" err="1"/>
              <a:t>menghadapi</a:t>
            </a:r>
            <a:r>
              <a:rPr lang="en-ID" b="1" dirty="0"/>
              <a:t> “Sungai Yordan” </a:t>
            </a:r>
            <a:r>
              <a:rPr lang="en-ID" b="1" dirty="0" err="1"/>
              <a:t>kehidupan</a:t>
            </a:r>
            <a:r>
              <a:rPr lang="en-ID" dirty="0"/>
              <a:t> — </a:t>
            </a:r>
            <a:r>
              <a:rPr lang="en-ID" dirty="0" err="1"/>
              <a:t>rintangan</a:t>
            </a:r>
            <a:r>
              <a:rPr lang="en-ID" dirty="0"/>
              <a:t> yang </a:t>
            </a:r>
            <a:r>
              <a:rPr lang="en-ID" dirty="0" err="1"/>
              <a:t>tampak</a:t>
            </a:r>
            <a:r>
              <a:rPr lang="en-ID" dirty="0"/>
              <a:t> </a:t>
            </a:r>
            <a:r>
              <a:rPr lang="en-ID" dirty="0" err="1"/>
              <a:t>mustahil</a:t>
            </a:r>
            <a:r>
              <a:rPr lang="en-ID" dirty="0"/>
              <a:t>. </a:t>
            </a:r>
            <a:r>
              <a:rPr lang="en-ID" dirty="0" err="1"/>
              <a:t>Namun</a:t>
            </a:r>
            <a:r>
              <a:rPr lang="en-ID" dirty="0"/>
              <a:t> Allah </a:t>
            </a:r>
            <a:r>
              <a:rPr lang="en-ID" dirty="0" err="1"/>
              <a:t>menuntut</a:t>
            </a:r>
            <a:r>
              <a:rPr lang="en-ID" dirty="0"/>
              <a:t> </a:t>
            </a:r>
            <a:r>
              <a:rPr lang="en-ID" dirty="0" err="1"/>
              <a:t>kita</a:t>
            </a:r>
            <a:r>
              <a:rPr lang="en-ID" dirty="0"/>
              <a:t> </a:t>
            </a:r>
            <a:r>
              <a:rPr lang="en-ID" dirty="0" err="1"/>
              <a:t>untuk</a:t>
            </a:r>
            <a:r>
              <a:rPr lang="en-ID" dirty="0"/>
              <a:t> </a:t>
            </a:r>
            <a:r>
              <a:rPr lang="en-ID" dirty="0" err="1"/>
              <a:t>melangkah</a:t>
            </a:r>
            <a:r>
              <a:rPr lang="en-ID" dirty="0"/>
              <a:t> </a:t>
            </a:r>
            <a:r>
              <a:rPr lang="en-ID" dirty="0" err="1"/>
              <a:t>dengan</a:t>
            </a:r>
            <a:r>
              <a:rPr lang="en-ID" dirty="0"/>
              <a:t> </a:t>
            </a:r>
            <a:r>
              <a:rPr lang="en-ID" dirty="0" err="1"/>
              <a:t>iman</a:t>
            </a:r>
            <a:r>
              <a:rPr lang="en-ID" dirty="0"/>
              <a:t>, </a:t>
            </a:r>
            <a:r>
              <a:rPr lang="en-ID" dirty="0" err="1"/>
              <a:t>bukan</a:t>
            </a:r>
            <a:r>
              <a:rPr lang="en-ID" dirty="0"/>
              <a:t> </a:t>
            </a:r>
            <a:r>
              <a:rPr lang="en-ID" dirty="0" err="1"/>
              <a:t>menunggu</a:t>
            </a:r>
            <a:r>
              <a:rPr lang="en-ID" dirty="0"/>
              <a:t> air </a:t>
            </a:r>
            <a:r>
              <a:rPr lang="en-ID" dirty="0" err="1"/>
              <a:t>berhenti</a:t>
            </a:r>
            <a:r>
              <a:rPr lang="en-ID" dirty="0"/>
              <a:t>.</a:t>
            </a:r>
          </a:p>
          <a:p>
            <a:r>
              <a:rPr lang="en-ID" b="1" dirty="0" err="1"/>
              <a:t>Ketaatan</a:t>
            </a:r>
            <a:r>
              <a:rPr lang="en-ID" b="1" dirty="0"/>
              <a:t> </a:t>
            </a:r>
            <a:r>
              <a:rPr lang="en-ID" b="1" dirty="0" err="1"/>
              <a:t>mendahului</a:t>
            </a:r>
            <a:r>
              <a:rPr lang="en-ID" b="1" dirty="0"/>
              <a:t> </a:t>
            </a:r>
            <a:r>
              <a:rPr lang="en-ID" b="1" dirty="0" err="1"/>
              <a:t>keajaiban</a:t>
            </a:r>
            <a:r>
              <a:rPr lang="en-ID" b="1" dirty="0"/>
              <a:t>.</a:t>
            </a:r>
            <a:r>
              <a:rPr lang="en-ID" dirty="0"/>
              <a:t> Banyak orang </a:t>
            </a:r>
            <a:r>
              <a:rPr lang="en-ID" dirty="0" err="1"/>
              <a:t>ingin</a:t>
            </a:r>
            <a:r>
              <a:rPr lang="en-ID" dirty="0"/>
              <a:t> </a:t>
            </a:r>
            <a:r>
              <a:rPr lang="en-ID" dirty="0" err="1"/>
              <a:t>melihat</a:t>
            </a:r>
            <a:r>
              <a:rPr lang="en-ID" dirty="0"/>
              <a:t> </a:t>
            </a:r>
            <a:r>
              <a:rPr lang="en-ID" dirty="0" err="1"/>
              <a:t>mujizat</a:t>
            </a:r>
            <a:r>
              <a:rPr lang="en-ID" dirty="0"/>
              <a:t> </a:t>
            </a:r>
            <a:r>
              <a:rPr lang="en-ID" dirty="0" err="1"/>
              <a:t>sebelum</a:t>
            </a:r>
            <a:r>
              <a:rPr lang="en-ID" dirty="0"/>
              <a:t> </a:t>
            </a:r>
            <a:r>
              <a:rPr lang="en-ID" dirty="0" err="1"/>
              <a:t>taat</a:t>
            </a:r>
            <a:r>
              <a:rPr lang="en-ID" dirty="0"/>
              <a:t>; </a:t>
            </a:r>
            <a:r>
              <a:rPr lang="en-ID" dirty="0" err="1"/>
              <a:t>tetapi</a:t>
            </a:r>
            <a:r>
              <a:rPr lang="en-ID" dirty="0"/>
              <a:t> </a:t>
            </a:r>
            <a:r>
              <a:rPr lang="en-ID" dirty="0" err="1"/>
              <a:t>dalam</a:t>
            </a:r>
            <a:r>
              <a:rPr lang="en-ID" dirty="0"/>
              <a:t> </a:t>
            </a:r>
            <a:r>
              <a:rPr lang="en-ID" dirty="0" err="1"/>
              <a:t>prinsip</a:t>
            </a:r>
            <a:r>
              <a:rPr lang="en-ID" dirty="0"/>
              <a:t> </a:t>
            </a:r>
            <a:r>
              <a:rPr lang="en-ID" dirty="0" err="1"/>
              <a:t>Alkitab</a:t>
            </a:r>
            <a:r>
              <a:rPr lang="en-ID" dirty="0"/>
              <a:t>, </a:t>
            </a:r>
            <a:r>
              <a:rPr lang="en-ID" b="1" dirty="0" err="1"/>
              <a:t>taatlah</a:t>
            </a:r>
            <a:r>
              <a:rPr lang="en-ID" b="1" dirty="0"/>
              <a:t> </a:t>
            </a:r>
            <a:r>
              <a:rPr lang="en-ID" b="1" dirty="0" err="1"/>
              <a:t>dulu</a:t>
            </a:r>
            <a:r>
              <a:rPr lang="en-ID" b="1" dirty="0"/>
              <a:t>, </a:t>
            </a:r>
            <a:r>
              <a:rPr lang="en-ID" b="1" dirty="0" err="1"/>
              <a:t>maka</a:t>
            </a:r>
            <a:r>
              <a:rPr lang="en-ID" b="1" dirty="0"/>
              <a:t> </a:t>
            </a:r>
            <a:r>
              <a:rPr lang="en-ID" b="1" dirty="0" err="1"/>
              <a:t>kuasa</a:t>
            </a:r>
            <a:r>
              <a:rPr lang="en-ID" b="1" dirty="0"/>
              <a:t> Allah </a:t>
            </a:r>
            <a:r>
              <a:rPr lang="en-ID" b="1" dirty="0" err="1"/>
              <a:t>akan</a:t>
            </a:r>
            <a:r>
              <a:rPr lang="en-ID" b="1" dirty="0"/>
              <a:t> </a:t>
            </a:r>
            <a:r>
              <a:rPr lang="en-ID" b="1" dirty="0" err="1"/>
              <a:t>nyata</a:t>
            </a:r>
            <a:r>
              <a:rPr lang="en-ID" b="1" dirty="0"/>
              <a:t>.</a:t>
            </a:r>
            <a:endParaRPr lang="en-ID" dirty="0"/>
          </a:p>
          <a:p>
            <a:r>
              <a:rPr lang="en-ID" b="1" dirty="0"/>
              <a:t>Tuhan </a:t>
            </a:r>
            <a:r>
              <a:rPr lang="en-ID" b="1" dirty="0" err="1"/>
              <a:t>kadang</a:t>
            </a:r>
            <a:r>
              <a:rPr lang="en-ID" b="1" dirty="0"/>
              <a:t> </a:t>
            </a:r>
            <a:r>
              <a:rPr lang="en-ID" b="1" dirty="0" err="1"/>
              <a:t>memilih</a:t>
            </a:r>
            <a:r>
              <a:rPr lang="en-ID" b="1" dirty="0"/>
              <a:t> </a:t>
            </a:r>
            <a:r>
              <a:rPr lang="en-ID" b="1" dirty="0" err="1"/>
              <a:t>saat</a:t>
            </a:r>
            <a:r>
              <a:rPr lang="en-ID" b="1" dirty="0"/>
              <a:t> paling </a:t>
            </a:r>
            <a:r>
              <a:rPr lang="en-ID" b="1" dirty="0" err="1"/>
              <a:t>sulit</a:t>
            </a:r>
            <a:r>
              <a:rPr lang="en-ID" dirty="0"/>
              <a:t> </a:t>
            </a:r>
            <a:r>
              <a:rPr lang="en-ID" dirty="0" err="1"/>
              <a:t>untuk</a:t>
            </a:r>
            <a:r>
              <a:rPr lang="en-ID" dirty="0"/>
              <a:t> </a:t>
            </a:r>
            <a:r>
              <a:rPr lang="en-ID" dirty="0" err="1"/>
              <a:t>menunjukkan</a:t>
            </a:r>
            <a:r>
              <a:rPr lang="en-ID" dirty="0"/>
              <a:t> </a:t>
            </a:r>
            <a:r>
              <a:rPr lang="en-ID" dirty="0" err="1"/>
              <a:t>bahwa</a:t>
            </a:r>
            <a:r>
              <a:rPr lang="en-ID" dirty="0"/>
              <a:t> </a:t>
            </a:r>
            <a:r>
              <a:rPr lang="en-ID" dirty="0" err="1"/>
              <a:t>kemenangan</a:t>
            </a:r>
            <a:r>
              <a:rPr lang="en-ID" dirty="0"/>
              <a:t> </a:t>
            </a:r>
            <a:r>
              <a:rPr lang="en-ID" dirty="0" err="1"/>
              <a:t>itu</a:t>
            </a:r>
            <a:r>
              <a:rPr lang="en-ID" dirty="0"/>
              <a:t> </a:t>
            </a:r>
            <a:r>
              <a:rPr lang="en-ID" dirty="0" err="1"/>
              <a:t>bukan</a:t>
            </a:r>
            <a:r>
              <a:rPr lang="en-ID" dirty="0"/>
              <a:t> </a:t>
            </a:r>
            <a:r>
              <a:rPr lang="en-ID" dirty="0" err="1"/>
              <a:t>karena</a:t>
            </a:r>
            <a:r>
              <a:rPr lang="en-ID" dirty="0"/>
              <a:t> </a:t>
            </a:r>
            <a:r>
              <a:rPr lang="en-ID" dirty="0" err="1"/>
              <a:t>kita</a:t>
            </a:r>
            <a:r>
              <a:rPr lang="en-ID" dirty="0"/>
              <a:t>, </a:t>
            </a:r>
            <a:r>
              <a:rPr lang="en-ID" dirty="0" err="1"/>
              <a:t>melainkan</a:t>
            </a:r>
            <a:r>
              <a:rPr lang="en-ID" dirty="0"/>
              <a:t> </a:t>
            </a:r>
            <a:r>
              <a:rPr lang="en-ID" dirty="0" err="1"/>
              <a:t>karena</a:t>
            </a:r>
            <a:r>
              <a:rPr lang="en-ID" dirty="0"/>
              <a:t> Dia.</a:t>
            </a:r>
          </a:p>
          <a:p>
            <a:br>
              <a:rPr lang="en-ID" dirty="0"/>
            </a:br>
            <a:endParaRPr lang="en-ID" dirty="0"/>
          </a:p>
          <a:p>
            <a:r>
              <a:rPr lang="en-ID" b="1" dirty="0"/>
              <a:t>🪶 Kesimpulan </a:t>
            </a:r>
            <a:r>
              <a:rPr lang="en-ID" b="1" dirty="0" err="1"/>
              <a:t>Eksegetis</a:t>
            </a:r>
            <a:endParaRPr lang="en-ID" b="1" dirty="0"/>
          </a:p>
          <a:p>
            <a:r>
              <a:rPr lang="en-ID" dirty="0" err="1"/>
              <a:t>Yosua</a:t>
            </a:r>
            <a:r>
              <a:rPr lang="en-ID" dirty="0"/>
              <a:t> 3:15 </a:t>
            </a:r>
            <a:r>
              <a:rPr lang="en-ID" dirty="0" err="1"/>
              <a:t>mengungkapkan</a:t>
            </a:r>
            <a:r>
              <a:rPr lang="en-ID" dirty="0"/>
              <a:t> </a:t>
            </a:r>
            <a:r>
              <a:rPr lang="en-ID" b="1" dirty="0" err="1"/>
              <a:t>puncak</a:t>
            </a:r>
            <a:r>
              <a:rPr lang="en-ID" b="1" dirty="0"/>
              <a:t> </a:t>
            </a:r>
            <a:r>
              <a:rPr lang="en-ID" b="1" dirty="0" err="1"/>
              <a:t>teologis</a:t>
            </a:r>
            <a:r>
              <a:rPr lang="en-ID" b="1" dirty="0"/>
              <a:t> </a:t>
            </a:r>
            <a:r>
              <a:rPr lang="en-ID" b="1" dirty="0" err="1"/>
              <a:t>dari</a:t>
            </a:r>
            <a:r>
              <a:rPr lang="en-ID" b="1" dirty="0"/>
              <a:t> </a:t>
            </a:r>
            <a:r>
              <a:rPr lang="en-ID" b="1" dirty="0" err="1"/>
              <a:t>iman</a:t>
            </a:r>
            <a:r>
              <a:rPr lang="en-ID" b="1" dirty="0"/>
              <a:t> yang </a:t>
            </a:r>
            <a:r>
              <a:rPr lang="en-ID" b="1" dirty="0" err="1"/>
              <a:t>taat</a:t>
            </a:r>
            <a:r>
              <a:rPr lang="en-ID" b="1" dirty="0"/>
              <a:t>.</a:t>
            </a:r>
            <a:br>
              <a:rPr lang="en-ID" dirty="0"/>
            </a:br>
            <a:r>
              <a:rPr lang="en-ID" dirty="0"/>
              <a:t>Dalam </a:t>
            </a:r>
            <a:r>
              <a:rPr lang="en-ID" dirty="0" err="1"/>
              <a:t>saat</a:t>
            </a:r>
            <a:r>
              <a:rPr lang="en-ID" dirty="0"/>
              <a:t> </a:t>
            </a:r>
            <a:r>
              <a:rPr lang="en-ID" dirty="0" err="1"/>
              <a:t>sungai</a:t>
            </a:r>
            <a:r>
              <a:rPr lang="en-ID" dirty="0"/>
              <a:t> </a:t>
            </a:r>
            <a:r>
              <a:rPr lang="en-ID" dirty="0" err="1"/>
              <a:t>meluap</a:t>
            </a:r>
            <a:r>
              <a:rPr lang="en-ID" dirty="0"/>
              <a:t> dan </a:t>
            </a:r>
            <a:r>
              <a:rPr lang="en-ID" dirty="0" err="1"/>
              <a:t>jalan</a:t>
            </a:r>
            <a:r>
              <a:rPr lang="en-ID" dirty="0"/>
              <a:t> </a:t>
            </a:r>
            <a:r>
              <a:rPr lang="en-ID" dirty="0" err="1"/>
              <a:t>tampak</a:t>
            </a:r>
            <a:r>
              <a:rPr lang="en-ID" dirty="0"/>
              <a:t> </a:t>
            </a:r>
            <a:r>
              <a:rPr lang="en-ID" dirty="0" err="1"/>
              <a:t>mustahil</a:t>
            </a:r>
            <a:r>
              <a:rPr lang="en-ID" dirty="0"/>
              <a:t>, Allah </a:t>
            </a:r>
            <a:r>
              <a:rPr lang="en-ID" dirty="0" err="1"/>
              <a:t>menuntun</a:t>
            </a:r>
            <a:r>
              <a:rPr lang="en-ID" dirty="0"/>
              <a:t> imam-imam </a:t>
            </a:r>
            <a:r>
              <a:rPr lang="en-ID" dirty="0" err="1"/>
              <a:t>untuk</a:t>
            </a:r>
            <a:r>
              <a:rPr lang="en-ID" dirty="0"/>
              <a:t> </a:t>
            </a:r>
            <a:r>
              <a:rPr lang="en-ID" dirty="0" err="1"/>
              <a:t>melangkah</a:t>
            </a:r>
            <a:r>
              <a:rPr lang="en-ID" dirty="0"/>
              <a:t> </a:t>
            </a:r>
            <a:r>
              <a:rPr lang="en-ID" dirty="0" err="1"/>
              <a:t>ke</a:t>
            </a:r>
            <a:r>
              <a:rPr lang="en-ID" dirty="0"/>
              <a:t> </a:t>
            </a:r>
            <a:r>
              <a:rPr lang="en-ID" dirty="0" err="1"/>
              <a:t>dalam</a:t>
            </a:r>
            <a:r>
              <a:rPr lang="en-ID" dirty="0"/>
              <a:t> air </a:t>
            </a:r>
            <a:r>
              <a:rPr lang="en-ID" dirty="0" err="1"/>
              <a:t>dengan</a:t>
            </a:r>
            <a:r>
              <a:rPr lang="en-ID" dirty="0"/>
              <a:t> </a:t>
            </a:r>
            <a:r>
              <a:rPr lang="en-ID" dirty="0" err="1"/>
              <a:t>percaya</a:t>
            </a:r>
            <a:r>
              <a:rPr lang="en-ID" dirty="0"/>
              <a:t>. Hanya </a:t>
            </a:r>
            <a:r>
              <a:rPr lang="en-ID" dirty="0" err="1"/>
              <a:t>ketika</a:t>
            </a:r>
            <a:r>
              <a:rPr lang="en-ID" dirty="0"/>
              <a:t> kaki </a:t>
            </a:r>
            <a:r>
              <a:rPr lang="en-ID" dirty="0" err="1"/>
              <a:t>mereka</a:t>
            </a:r>
            <a:r>
              <a:rPr lang="en-ID" dirty="0"/>
              <a:t> </a:t>
            </a:r>
            <a:r>
              <a:rPr lang="en-ID" dirty="0" err="1"/>
              <a:t>menyentuh</a:t>
            </a:r>
            <a:r>
              <a:rPr lang="en-ID" dirty="0"/>
              <a:t> air, </a:t>
            </a:r>
            <a:r>
              <a:rPr lang="en-ID" dirty="0" err="1"/>
              <a:t>mukjizat</a:t>
            </a:r>
            <a:r>
              <a:rPr lang="en-ID" dirty="0"/>
              <a:t> </a:t>
            </a:r>
            <a:r>
              <a:rPr lang="en-ID" dirty="0" err="1"/>
              <a:t>terjadi</a:t>
            </a:r>
            <a:r>
              <a:rPr lang="en-ID" dirty="0"/>
              <a:t>.</a:t>
            </a:r>
            <a:br>
              <a:rPr lang="en-ID" dirty="0"/>
            </a:br>
            <a:r>
              <a:rPr lang="en-ID" dirty="0"/>
              <a:t>Ini </a:t>
            </a:r>
            <a:r>
              <a:rPr lang="en-ID" dirty="0" err="1"/>
              <a:t>adalah</a:t>
            </a:r>
            <a:r>
              <a:rPr lang="en-ID" dirty="0"/>
              <a:t> </a:t>
            </a:r>
            <a:r>
              <a:rPr lang="en-ID" b="1" dirty="0" err="1"/>
              <a:t>pelajaran</a:t>
            </a:r>
            <a:r>
              <a:rPr lang="en-ID" b="1" dirty="0"/>
              <a:t> </a:t>
            </a:r>
            <a:r>
              <a:rPr lang="en-ID" b="1" dirty="0" err="1"/>
              <a:t>iman</a:t>
            </a:r>
            <a:r>
              <a:rPr lang="en-ID" b="1" dirty="0"/>
              <a:t> universal:</a:t>
            </a:r>
            <a:endParaRPr lang="en-ID" dirty="0"/>
          </a:p>
          <a:p>
            <a:r>
              <a:rPr lang="en-ID" i="1" dirty="0"/>
              <a:t>“</a:t>
            </a:r>
            <a:r>
              <a:rPr lang="en-ID" i="1" dirty="0" err="1"/>
              <a:t>Langkahkan</a:t>
            </a:r>
            <a:r>
              <a:rPr lang="en-ID" i="1" dirty="0"/>
              <a:t> </a:t>
            </a:r>
            <a:r>
              <a:rPr lang="en-ID" i="1" dirty="0" err="1"/>
              <a:t>kakimu</a:t>
            </a:r>
            <a:r>
              <a:rPr lang="en-ID" i="1" dirty="0"/>
              <a:t> </a:t>
            </a:r>
            <a:r>
              <a:rPr lang="en-ID" i="1" dirty="0" err="1"/>
              <a:t>ke</a:t>
            </a:r>
            <a:r>
              <a:rPr lang="en-ID" i="1" dirty="0"/>
              <a:t> </a:t>
            </a:r>
            <a:r>
              <a:rPr lang="en-ID" i="1" dirty="0" err="1"/>
              <a:t>dalam</a:t>
            </a:r>
            <a:r>
              <a:rPr lang="en-ID" i="1" dirty="0"/>
              <a:t> air, dan </a:t>
            </a:r>
            <a:r>
              <a:rPr lang="en-ID" i="1" dirty="0" err="1"/>
              <a:t>engkau</a:t>
            </a:r>
            <a:r>
              <a:rPr lang="en-ID" i="1" dirty="0"/>
              <a:t> </a:t>
            </a:r>
            <a:r>
              <a:rPr lang="en-ID" i="1" dirty="0" err="1"/>
              <a:t>akan</a:t>
            </a:r>
            <a:r>
              <a:rPr lang="en-ID" i="1" dirty="0"/>
              <a:t> </a:t>
            </a:r>
            <a:r>
              <a:rPr lang="en-ID" i="1" dirty="0" err="1"/>
              <a:t>melihat</a:t>
            </a:r>
            <a:r>
              <a:rPr lang="en-ID" i="1" dirty="0"/>
              <a:t> </a:t>
            </a:r>
            <a:r>
              <a:rPr lang="en-ID" i="1" dirty="0" err="1"/>
              <a:t>tangan</a:t>
            </a:r>
            <a:r>
              <a:rPr lang="en-ID" i="1" dirty="0"/>
              <a:t> Tuhan </a:t>
            </a:r>
            <a:r>
              <a:rPr lang="en-ID" i="1" dirty="0" err="1"/>
              <a:t>bekerja</a:t>
            </a:r>
            <a:r>
              <a:rPr lang="en-ID" i="1" dirty="0"/>
              <a:t>.”</a:t>
            </a:r>
            <a:endParaRPr lang="en-ID" dirty="0"/>
          </a:p>
          <a:p>
            <a:endParaRPr lang="en-ID" dirty="0"/>
          </a:p>
        </p:txBody>
      </p:sp>
      <p:sp>
        <p:nvSpPr>
          <p:cNvPr id="4" name="Slide Number Placeholder 3"/>
          <p:cNvSpPr>
            <a:spLocks noGrp="1"/>
          </p:cNvSpPr>
          <p:nvPr>
            <p:ph type="sldNum" sz="quarter" idx="5"/>
          </p:nvPr>
        </p:nvSpPr>
        <p:spPr/>
        <p:txBody>
          <a:bodyPr/>
          <a:lstStyle/>
          <a:p>
            <a:fld id="{D951254A-0617-493E-B443-33B18904B6EA}" type="slidenum">
              <a:rPr lang="es-ES" smtClean="0"/>
              <a:t>6</a:t>
            </a:fld>
            <a:endParaRPr lang="es-ES"/>
          </a:p>
        </p:txBody>
      </p:sp>
    </p:spTree>
    <p:extLst>
      <p:ext uri="{BB962C8B-B14F-4D97-AF65-F5344CB8AC3E}">
        <p14:creationId xmlns:p14="http://schemas.microsoft.com/office/powerpoint/2010/main" val="212525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7</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 1. </a:t>
            </a:r>
            <a:r>
              <a:rPr lang="en-ID" b="1" dirty="0" err="1"/>
              <a:t>Konteks</a:t>
            </a:r>
            <a:r>
              <a:rPr lang="en-ID" b="1" dirty="0"/>
              <a:t> </a:t>
            </a:r>
            <a:r>
              <a:rPr lang="en-ID" b="1" dirty="0" err="1"/>
              <a:t>Historis</a:t>
            </a:r>
            <a:r>
              <a:rPr lang="en-ID" b="1" dirty="0"/>
              <a:t> dan Sastra</a:t>
            </a:r>
          </a:p>
          <a:p>
            <a:r>
              <a:rPr lang="en-ID" dirty="0" err="1"/>
              <a:t>Perikop</a:t>
            </a:r>
            <a:r>
              <a:rPr lang="en-ID" dirty="0"/>
              <a:t> </a:t>
            </a:r>
            <a:r>
              <a:rPr lang="en-ID" dirty="0" err="1"/>
              <a:t>ini</a:t>
            </a:r>
            <a:r>
              <a:rPr lang="en-ID" dirty="0"/>
              <a:t> </a:t>
            </a:r>
            <a:r>
              <a:rPr lang="en-ID" dirty="0" err="1"/>
              <a:t>berada</a:t>
            </a:r>
            <a:r>
              <a:rPr lang="en-ID" dirty="0"/>
              <a:t> di </a:t>
            </a:r>
            <a:r>
              <a:rPr lang="en-ID" dirty="0" err="1"/>
              <a:t>tengah-tengah</a:t>
            </a:r>
            <a:r>
              <a:rPr lang="en-ID" dirty="0"/>
              <a:t> </a:t>
            </a:r>
            <a:r>
              <a:rPr lang="en-ID" dirty="0" err="1"/>
              <a:t>narasi</a:t>
            </a:r>
            <a:r>
              <a:rPr lang="en-ID" dirty="0"/>
              <a:t> </a:t>
            </a:r>
            <a:r>
              <a:rPr lang="en-ID" dirty="0" err="1"/>
              <a:t>penyeberangan</a:t>
            </a:r>
            <a:r>
              <a:rPr lang="en-ID" dirty="0"/>
              <a:t> Sungai Yordan (</a:t>
            </a:r>
            <a:r>
              <a:rPr lang="en-ID" dirty="0" err="1"/>
              <a:t>Yosua</a:t>
            </a:r>
            <a:r>
              <a:rPr lang="en-ID" dirty="0"/>
              <a:t> 3–4).</a:t>
            </a:r>
            <a:br>
              <a:rPr lang="en-ID" dirty="0"/>
            </a:br>
            <a:r>
              <a:rPr lang="en-ID" dirty="0" err="1"/>
              <a:t>Setelah</a:t>
            </a:r>
            <a:r>
              <a:rPr lang="en-ID" dirty="0"/>
              <a:t> </a:t>
            </a:r>
            <a:r>
              <a:rPr lang="en-ID" dirty="0" err="1"/>
              <a:t>mukjizat</a:t>
            </a:r>
            <a:r>
              <a:rPr lang="en-ID" dirty="0"/>
              <a:t> air Yordan </a:t>
            </a:r>
            <a:r>
              <a:rPr lang="en-ID" dirty="0" err="1"/>
              <a:t>terbelah</a:t>
            </a:r>
            <a:r>
              <a:rPr lang="en-ID" dirty="0"/>
              <a:t>, Allah </a:t>
            </a:r>
            <a:r>
              <a:rPr lang="en-ID" dirty="0" err="1"/>
              <a:t>memerintahkan</a:t>
            </a:r>
            <a:r>
              <a:rPr lang="en-ID" dirty="0"/>
              <a:t> </a:t>
            </a:r>
            <a:r>
              <a:rPr lang="en-ID" dirty="0" err="1"/>
              <a:t>Yosua</a:t>
            </a:r>
            <a:r>
              <a:rPr lang="en-ID" dirty="0"/>
              <a:t> </a:t>
            </a:r>
            <a:r>
              <a:rPr lang="en-ID" dirty="0" err="1"/>
              <a:t>untuk</a:t>
            </a:r>
            <a:r>
              <a:rPr lang="en-ID" dirty="0"/>
              <a:t> </a:t>
            </a:r>
            <a:r>
              <a:rPr lang="en-ID" dirty="0" err="1"/>
              <a:t>memilih</a:t>
            </a:r>
            <a:r>
              <a:rPr lang="en-ID" dirty="0"/>
              <a:t> </a:t>
            </a:r>
            <a:r>
              <a:rPr lang="en-ID" b="1" dirty="0"/>
              <a:t>dua </a:t>
            </a:r>
            <a:r>
              <a:rPr lang="en-ID" b="1" dirty="0" err="1"/>
              <a:t>belas</a:t>
            </a:r>
            <a:r>
              <a:rPr lang="en-ID" b="1" dirty="0"/>
              <a:t> orang</a:t>
            </a:r>
            <a:r>
              <a:rPr lang="en-ID" dirty="0"/>
              <a:t> — masing-masing </a:t>
            </a:r>
            <a:r>
              <a:rPr lang="en-ID" dirty="0" err="1"/>
              <a:t>satu</a:t>
            </a:r>
            <a:r>
              <a:rPr lang="en-ID" dirty="0"/>
              <a:t> </a:t>
            </a:r>
            <a:r>
              <a:rPr lang="en-ID" dirty="0" err="1"/>
              <a:t>dari</a:t>
            </a:r>
            <a:r>
              <a:rPr lang="en-ID" dirty="0"/>
              <a:t> </a:t>
            </a:r>
            <a:r>
              <a:rPr lang="en-ID" dirty="0" err="1"/>
              <a:t>setiap</a:t>
            </a:r>
            <a:r>
              <a:rPr lang="en-ID" dirty="0"/>
              <a:t> </a:t>
            </a:r>
            <a:r>
              <a:rPr lang="en-ID" dirty="0" err="1"/>
              <a:t>suku</a:t>
            </a:r>
            <a:r>
              <a:rPr lang="en-ID" dirty="0"/>
              <a:t> — </a:t>
            </a:r>
            <a:r>
              <a:rPr lang="en-ID" dirty="0" err="1"/>
              <a:t>untuk</a:t>
            </a:r>
            <a:r>
              <a:rPr lang="en-ID" dirty="0"/>
              <a:t> </a:t>
            </a:r>
            <a:r>
              <a:rPr lang="en-ID" b="1" dirty="0" err="1"/>
              <a:t>mengambil</a:t>
            </a:r>
            <a:r>
              <a:rPr lang="en-ID" b="1" dirty="0"/>
              <a:t> dua </a:t>
            </a:r>
            <a:r>
              <a:rPr lang="en-ID" b="1" dirty="0" err="1"/>
              <a:t>belas</a:t>
            </a:r>
            <a:r>
              <a:rPr lang="en-ID" b="1" dirty="0"/>
              <a:t> batu </a:t>
            </a:r>
            <a:r>
              <a:rPr lang="en-ID" b="1" dirty="0" err="1"/>
              <a:t>dari</a:t>
            </a:r>
            <a:r>
              <a:rPr lang="en-ID" b="1" dirty="0"/>
              <a:t> </a:t>
            </a:r>
            <a:r>
              <a:rPr lang="en-ID" b="1" dirty="0" err="1"/>
              <a:t>dasar</a:t>
            </a:r>
            <a:r>
              <a:rPr lang="en-ID" b="1" dirty="0"/>
              <a:t> </a:t>
            </a:r>
            <a:r>
              <a:rPr lang="en-ID" b="1" dirty="0" err="1"/>
              <a:t>sungai</a:t>
            </a:r>
            <a:r>
              <a:rPr lang="en-ID" dirty="0"/>
              <a:t> (Yos. 4:2–3). Batu-batu </a:t>
            </a:r>
            <a:r>
              <a:rPr lang="en-ID" dirty="0" err="1"/>
              <a:t>itu</a:t>
            </a:r>
            <a:r>
              <a:rPr lang="en-ID" dirty="0"/>
              <a:t> </a:t>
            </a:r>
            <a:r>
              <a:rPr lang="en-ID" dirty="0" err="1"/>
              <a:t>kemudian</a:t>
            </a:r>
            <a:r>
              <a:rPr lang="en-ID" dirty="0"/>
              <a:t> </a:t>
            </a:r>
            <a:r>
              <a:rPr lang="en-ID" dirty="0" err="1"/>
              <a:t>disusun</a:t>
            </a:r>
            <a:r>
              <a:rPr lang="en-ID" dirty="0"/>
              <a:t> di Gilgal </a:t>
            </a:r>
            <a:r>
              <a:rPr lang="en-ID" dirty="0" err="1"/>
              <a:t>sebagai</a:t>
            </a:r>
            <a:r>
              <a:rPr lang="en-ID" dirty="0"/>
              <a:t> </a:t>
            </a:r>
            <a:r>
              <a:rPr lang="en-ID" b="1" dirty="0" err="1"/>
              <a:t>tanda</a:t>
            </a:r>
            <a:r>
              <a:rPr lang="en-ID" b="1" dirty="0"/>
              <a:t> </a:t>
            </a:r>
            <a:r>
              <a:rPr lang="en-ID" b="1" dirty="0" err="1"/>
              <a:t>peringatan</a:t>
            </a:r>
            <a:r>
              <a:rPr lang="en-ID" b="1" dirty="0"/>
              <a:t> </a:t>
            </a:r>
            <a:r>
              <a:rPr lang="en-ID" b="1" dirty="0" err="1"/>
              <a:t>nasional</a:t>
            </a:r>
            <a:r>
              <a:rPr lang="en-ID" dirty="0"/>
              <a:t> </a:t>
            </a:r>
            <a:r>
              <a:rPr lang="en-ID" dirty="0" err="1"/>
              <a:t>atas</a:t>
            </a:r>
            <a:r>
              <a:rPr lang="en-ID" dirty="0"/>
              <a:t> </a:t>
            </a:r>
            <a:r>
              <a:rPr lang="en-ID" dirty="0" err="1"/>
              <a:t>perbuatan</a:t>
            </a:r>
            <a:r>
              <a:rPr lang="en-ID" dirty="0"/>
              <a:t> </a:t>
            </a:r>
            <a:r>
              <a:rPr lang="en-ID" dirty="0" err="1"/>
              <a:t>besar</a:t>
            </a:r>
            <a:r>
              <a:rPr lang="en-ID" dirty="0"/>
              <a:t> Tuhan.</a:t>
            </a:r>
          </a:p>
          <a:p>
            <a:r>
              <a:rPr lang="en-ID" dirty="0"/>
              <a:t>Jadi </a:t>
            </a:r>
            <a:r>
              <a:rPr lang="en-ID" dirty="0" err="1"/>
              <a:t>ayat</a:t>
            </a:r>
            <a:r>
              <a:rPr lang="en-ID" dirty="0"/>
              <a:t> 6–7 </a:t>
            </a:r>
            <a:r>
              <a:rPr lang="en-ID" dirty="0" err="1"/>
              <a:t>merupakan</a:t>
            </a:r>
            <a:r>
              <a:rPr lang="en-ID" dirty="0"/>
              <a:t> </a:t>
            </a:r>
            <a:r>
              <a:rPr lang="en-ID" dirty="0" err="1"/>
              <a:t>penjelasan</a:t>
            </a:r>
            <a:r>
              <a:rPr lang="en-ID" dirty="0"/>
              <a:t> </a:t>
            </a:r>
            <a:r>
              <a:rPr lang="en-ID" b="1" dirty="0" err="1"/>
              <a:t>tujuan</a:t>
            </a:r>
            <a:r>
              <a:rPr lang="en-ID" b="1" dirty="0"/>
              <a:t> </a:t>
            </a:r>
            <a:r>
              <a:rPr lang="en-ID" b="1" dirty="0" err="1"/>
              <a:t>simbolik</a:t>
            </a:r>
            <a:r>
              <a:rPr lang="en-ID" b="1" dirty="0"/>
              <a:t> dan </a:t>
            </a:r>
            <a:r>
              <a:rPr lang="en-ID" b="1" dirty="0" err="1"/>
              <a:t>pedagogis</a:t>
            </a:r>
            <a:r>
              <a:rPr lang="en-ID" dirty="0"/>
              <a:t> </a:t>
            </a:r>
            <a:r>
              <a:rPr lang="en-ID" dirty="0" err="1"/>
              <a:t>dari</a:t>
            </a:r>
            <a:r>
              <a:rPr lang="en-ID" dirty="0"/>
              <a:t> </a:t>
            </a:r>
            <a:r>
              <a:rPr lang="en-ID" dirty="0" err="1"/>
              <a:t>tugu</a:t>
            </a:r>
            <a:r>
              <a:rPr lang="en-ID" dirty="0"/>
              <a:t> batu </a:t>
            </a:r>
            <a:r>
              <a:rPr lang="en-ID" dirty="0" err="1"/>
              <a:t>tersebut</a:t>
            </a:r>
            <a:r>
              <a:rPr lang="en-ID" dirty="0"/>
              <a:t>:</a:t>
            </a:r>
            <a:br>
              <a:rPr lang="en-ID" dirty="0"/>
            </a:br>
            <a:r>
              <a:rPr lang="en-ID" dirty="0"/>
              <a:t>👉 </a:t>
            </a:r>
            <a:r>
              <a:rPr lang="en-ID" i="1" dirty="0"/>
              <a:t>“Supaya </a:t>
            </a:r>
            <a:r>
              <a:rPr lang="en-ID" i="1" dirty="0" err="1"/>
              <a:t>hal</a:t>
            </a:r>
            <a:r>
              <a:rPr lang="en-ID" i="1" dirty="0"/>
              <a:t> </a:t>
            </a:r>
            <a:r>
              <a:rPr lang="en-ID" i="1" dirty="0" err="1"/>
              <a:t>ini</a:t>
            </a:r>
            <a:r>
              <a:rPr lang="en-ID" i="1" dirty="0"/>
              <a:t> </a:t>
            </a:r>
            <a:r>
              <a:rPr lang="en-ID" i="1" dirty="0" err="1"/>
              <a:t>menjadi</a:t>
            </a:r>
            <a:r>
              <a:rPr lang="en-ID" i="1" dirty="0"/>
              <a:t> </a:t>
            </a:r>
            <a:r>
              <a:rPr lang="en-ID" i="1" dirty="0" err="1"/>
              <a:t>tanda</a:t>
            </a:r>
            <a:r>
              <a:rPr lang="en-ID" i="1" dirty="0"/>
              <a:t> di </a:t>
            </a:r>
            <a:r>
              <a:rPr lang="en-ID" i="1" dirty="0" err="1"/>
              <a:t>antaramu</a:t>
            </a:r>
            <a:r>
              <a:rPr lang="en-ID" i="1" dirty="0"/>
              <a:t>.”</a:t>
            </a:r>
            <a:endParaRPr lang="en-ID" dirty="0"/>
          </a:p>
          <a:p>
            <a:br>
              <a:rPr lang="en-ID" dirty="0"/>
            </a:br>
            <a:endParaRPr lang="en-ID" dirty="0"/>
          </a:p>
          <a:p>
            <a:r>
              <a:rPr lang="en-ID" b="1" dirty="0"/>
              <a:t>⚙️ 2. </a:t>
            </a:r>
            <a:r>
              <a:rPr lang="en-ID" b="1" dirty="0" err="1"/>
              <a:t>Analisis</a:t>
            </a:r>
            <a:r>
              <a:rPr lang="en-ID" b="1" dirty="0"/>
              <a:t> Bahasa </a:t>
            </a:r>
            <a:r>
              <a:rPr lang="en-ID" b="1" dirty="0" err="1"/>
              <a:t>Ibrani</a:t>
            </a:r>
            <a:r>
              <a:rPr lang="en-ID" b="1" dirty="0"/>
              <a:t> dan </a:t>
            </a:r>
            <a:r>
              <a:rPr lang="en-ID" b="1" dirty="0" err="1"/>
              <a:t>Struktur</a:t>
            </a:r>
            <a:endParaRPr lang="en-ID" b="1" dirty="0"/>
          </a:p>
          <a:p>
            <a:r>
              <a:rPr lang="en-ID" b="1" dirty="0"/>
              <a:t>a. “Supaya </a:t>
            </a:r>
            <a:r>
              <a:rPr lang="en-ID" b="1" dirty="0" err="1"/>
              <a:t>hal</a:t>
            </a:r>
            <a:r>
              <a:rPr lang="en-ID" b="1" dirty="0"/>
              <a:t> </a:t>
            </a:r>
            <a:r>
              <a:rPr lang="en-ID" b="1" dirty="0" err="1"/>
              <a:t>ini</a:t>
            </a:r>
            <a:r>
              <a:rPr lang="en-ID" b="1" dirty="0"/>
              <a:t> </a:t>
            </a:r>
            <a:r>
              <a:rPr lang="en-ID" b="1" dirty="0" err="1"/>
              <a:t>menjadi</a:t>
            </a:r>
            <a:r>
              <a:rPr lang="en-ID" b="1" dirty="0"/>
              <a:t> </a:t>
            </a:r>
            <a:r>
              <a:rPr lang="en-ID" b="1" dirty="0" err="1"/>
              <a:t>tanda</a:t>
            </a:r>
            <a:r>
              <a:rPr lang="en-ID" b="1" dirty="0"/>
              <a:t> di </a:t>
            </a:r>
            <a:r>
              <a:rPr lang="en-ID" b="1" dirty="0" err="1"/>
              <a:t>antaramu</a:t>
            </a:r>
            <a:r>
              <a:rPr lang="en-ID" b="1" dirty="0"/>
              <a:t>”</a:t>
            </a:r>
          </a:p>
          <a:p>
            <a:r>
              <a:rPr lang="en-ID" dirty="0"/>
              <a:t>(</a:t>
            </a:r>
            <a:r>
              <a:rPr lang="he-IL" dirty="0"/>
              <a:t>לְמַעַן תִּהְיֶה זֹאת אוֹת בְּקִרְבְּכֶם — </a:t>
            </a:r>
            <a:r>
              <a:rPr lang="en-ID" i="1" dirty="0" err="1"/>
              <a:t>lema‘an</a:t>
            </a:r>
            <a:r>
              <a:rPr lang="en-ID" i="1" dirty="0"/>
              <a:t> </a:t>
            </a:r>
            <a:r>
              <a:rPr lang="en-ID" i="1" dirty="0" err="1"/>
              <a:t>tihyeh</a:t>
            </a:r>
            <a:r>
              <a:rPr lang="en-ID" i="1" dirty="0"/>
              <a:t> zot ’</a:t>
            </a:r>
            <a:r>
              <a:rPr lang="en-ID" i="1" dirty="0" err="1"/>
              <a:t>ot</a:t>
            </a:r>
            <a:r>
              <a:rPr lang="en-ID" i="1" dirty="0"/>
              <a:t> </a:t>
            </a:r>
            <a:r>
              <a:rPr lang="en-ID" i="1" dirty="0" err="1"/>
              <a:t>beqirbekhem</a:t>
            </a:r>
            <a:r>
              <a:rPr lang="en-ID" dirty="0"/>
              <a:t>)</a:t>
            </a:r>
          </a:p>
          <a:p>
            <a:r>
              <a:rPr lang="en-ID" dirty="0"/>
              <a:t>Kata </a:t>
            </a:r>
            <a:r>
              <a:rPr lang="he-IL" b="1" dirty="0"/>
              <a:t>אוֹת (</a:t>
            </a:r>
            <a:r>
              <a:rPr lang="he-IL" b="1" i="1" dirty="0"/>
              <a:t>’</a:t>
            </a:r>
            <a:r>
              <a:rPr lang="en-ID" b="1" i="1" dirty="0" err="1"/>
              <a:t>ot</a:t>
            </a:r>
            <a:r>
              <a:rPr lang="en-ID" b="1" dirty="0"/>
              <a:t>)</a:t>
            </a:r>
            <a:r>
              <a:rPr lang="en-ID" dirty="0"/>
              <a:t> </a:t>
            </a:r>
            <a:r>
              <a:rPr lang="en-ID" dirty="0" err="1"/>
              <a:t>berarti</a:t>
            </a:r>
            <a:r>
              <a:rPr lang="en-ID" dirty="0"/>
              <a:t> “</a:t>
            </a:r>
            <a:r>
              <a:rPr lang="en-ID" dirty="0" err="1"/>
              <a:t>tanda</a:t>
            </a:r>
            <a:r>
              <a:rPr lang="en-ID" dirty="0"/>
              <a:t>, </a:t>
            </a:r>
            <a:r>
              <a:rPr lang="en-ID" dirty="0" err="1"/>
              <a:t>simbol</a:t>
            </a:r>
            <a:r>
              <a:rPr lang="en-ID" dirty="0"/>
              <a:t>, </a:t>
            </a:r>
            <a:r>
              <a:rPr lang="en-ID" dirty="0" err="1"/>
              <a:t>bukti</a:t>
            </a:r>
            <a:r>
              <a:rPr lang="en-ID" dirty="0"/>
              <a:t>, </a:t>
            </a:r>
            <a:r>
              <a:rPr lang="en-ID" dirty="0" err="1"/>
              <a:t>atau</a:t>
            </a:r>
            <a:r>
              <a:rPr lang="en-ID" dirty="0"/>
              <a:t> </a:t>
            </a:r>
            <a:r>
              <a:rPr lang="en-ID" dirty="0" err="1"/>
              <a:t>peringatan</a:t>
            </a:r>
            <a:r>
              <a:rPr lang="en-ID" dirty="0"/>
              <a:t>.”</a:t>
            </a:r>
            <a:br>
              <a:rPr lang="en-ID" dirty="0"/>
            </a:br>
            <a:r>
              <a:rPr lang="en-ID" dirty="0"/>
              <a:t>→ Istilah </a:t>
            </a:r>
            <a:r>
              <a:rPr lang="en-ID" dirty="0" err="1"/>
              <a:t>ini</a:t>
            </a:r>
            <a:r>
              <a:rPr lang="en-ID" dirty="0"/>
              <a:t> </a:t>
            </a:r>
            <a:r>
              <a:rPr lang="en-ID" dirty="0" err="1"/>
              <a:t>sering</a:t>
            </a:r>
            <a:r>
              <a:rPr lang="en-ID" dirty="0"/>
              <a:t> </a:t>
            </a:r>
            <a:r>
              <a:rPr lang="en-ID" dirty="0" err="1"/>
              <a:t>digunakan</a:t>
            </a:r>
            <a:r>
              <a:rPr lang="en-ID" dirty="0"/>
              <a:t> </a:t>
            </a:r>
            <a:r>
              <a:rPr lang="en-ID" dirty="0" err="1"/>
              <a:t>untuk</a:t>
            </a:r>
            <a:r>
              <a:rPr lang="en-ID" dirty="0"/>
              <a:t> </a:t>
            </a:r>
            <a:r>
              <a:rPr lang="en-ID" b="1" dirty="0" err="1"/>
              <a:t>tanda</a:t>
            </a:r>
            <a:r>
              <a:rPr lang="en-ID" b="1" dirty="0"/>
              <a:t> </a:t>
            </a:r>
            <a:r>
              <a:rPr lang="en-ID" b="1" dirty="0" err="1"/>
              <a:t>perjanjian</a:t>
            </a:r>
            <a:r>
              <a:rPr lang="en-ID" dirty="0"/>
              <a:t> </a:t>
            </a:r>
            <a:r>
              <a:rPr lang="en-ID" dirty="0" err="1"/>
              <a:t>antara</a:t>
            </a:r>
            <a:r>
              <a:rPr lang="en-ID" dirty="0"/>
              <a:t> Allah dan </a:t>
            </a:r>
            <a:r>
              <a:rPr lang="en-ID" dirty="0" err="1"/>
              <a:t>umat</a:t>
            </a:r>
            <a:r>
              <a:rPr lang="en-ID" dirty="0"/>
              <a:t>-Nya (</a:t>
            </a:r>
            <a:r>
              <a:rPr lang="en-ID" dirty="0" err="1"/>
              <a:t>bandingkan</a:t>
            </a:r>
            <a:r>
              <a:rPr lang="en-ID" dirty="0"/>
              <a:t> </a:t>
            </a:r>
            <a:r>
              <a:rPr lang="en-ID" dirty="0" err="1"/>
              <a:t>dengan</a:t>
            </a:r>
            <a:r>
              <a:rPr lang="en-ID" dirty="0"/>
              <a:t> </a:t>
            </a:r>
            <a:r>
              <a:rPr lang="en-ID" dirty="0" err="1"/>
              <a:t>Kejadian</a:t>
            </a:r>
            <a:r>
              <a:rPr lang="en-ID" dirty="0"/>
              <a:t> 9:12 </a:t>
            </a:r>
            <a:r>
              <a:rPr lang="en-ID" dirty="0" err="1"/>
              <a:t>tentang</a:t>
            </a:r>
            <a:r>
              <a:rPr lang="en-ID" dirty="0"/>
              <a:t> </a:t>
            </a:r>
            <a:r>
              <a:rPr lang="en-ID" dirty="0" err="1"/>
              <a:t>pelangi</a:t>
            </a:r>
            <a:r>
              <a:rPr lang="en-ID" dirty="0"/>
              <a:t>, dan </a:t>
            </a:r>
            <a:r>
              <a:rPr lang="en-ID" dirty="0" err="1"/>
              <a:t>Keluaran</a:t>
            </a:r>
            <a:r>
              <a:rPr lang="en-ID" dirty="0"/>
              <a:t> 12:13 </a:t>
            </a:r>
            <a:r>
              <a:rPr lang="en-ID" dirty="0" err="1"/>
              <a:t>tentang</a:t>
            </a:r>
            <a:r>
              <a:rPr lang="en-ID" dirty="0"/>
              <a:t> </a:t>
            </a:r>
            <a:r>
              <a:rPr lang="en-ID" dirty="0" err="1"/>
              <a:t>darah</a:t>
            </a:r>
            <a:r>
              <a:rPr lang="en-ID" dirty="0"/>
              <a:t> </a:t>
            </a:r>
            <a:r>
              <a:rPr lang="en-ID" dirty="0" err="1"/>
              <a:t>domba</a:t>
            </a:r>
            <a:r>
              <a:rPr lang="en-ID" dirty="0"/>
              <a:t> Paskah).</a:t>
            </a:r>
            <a:br>
              <a:rPr lang="en-ID" dirty="0"/>
            </a:br>
            <a:r>
              <a:rPr lang="en-ID" dirty="0"/>
              <a:t>→ Jadi, batu-batu </a:t>
            </a:r>
            <a:r>
              <a:rPr lang="en-ID" dirty="0" err="1"/>
              <a:t>itu</a:t>
            </a:r>
            <a:r>
              <a:rPr lang="en-ID" dirty="0"/>
              <a:t> </a:t>
            </a:r>
            <a:r>
              <a:rPr lang="en-ID" dirty="0" err="1"/>
              <a:t>bukan</a:t>
            </a:r>
            <a:r>
              <a:rPr lang="en-ID" dirty="0"/>
              <a:t> </a:t>
            </a:r>
            <a:r>
              <a:rPr lang="en-ID" dirty="0" err="1"/>
              <a:t>sekadar</a:t>
            </a:r>
            <a:r>
              <a:rPr lang="en-ID" dirty="0"/>
              <a:t> </a:t>
            </a:r>
            <a:r>
              <a:rPr lang="en-ID" dirty="0" err="1"/>
              <a:t>monumen</a:t>
            </a:r>
            <a:r>
              <a:rPr lang="en-ID" dirty="0"/>
              <a:t> </a:t>
            </a:r>
            <a:r>
              <a:rPr lang="en-ID" dirty="0" err="1"/>
              <a:t>sejarah</a:t>
            </a:r>
            <a:r>
              <a:rPr lang="en-ID" dirty="0"/>
              <a:t>, </a:t>
            </a:r>
            <a:r>
              <a:rPr lang="en-ID" dirty="0" err="1"/>
              <a:t>tetapi</a:t>
            </a:r>
            <a:r>
              <a:rPr lang="en-ID" dirty="0"/>
              <a:t> </a:t>
            </a:r>
            <a:r>
              <a:rPr lang="en-ID" b="1" dirty="0" err="1"/>
              <a:t>tanda</a:t>
            </a:r>
            <a:r>
              <a:rPr lang="en-ID" b="1" dirty="0"/>
              <a:t> </a:t>
            </a:r>
            <a:r>
              <a:rPr lang="en-ID" b="1" dirty="0" err="1"/>
              <a:t>perjanjian</a:t>
            </a:r>
            <a:r>
              <a:rPr lang="en-ID" b="1" dirty="0"/>
              <a:t> dan </a:t>
            </a:r>
            <a:r>
              <a:rPr lang="en-ID" b="1" dirty="0" err="1"/>
              <a:t>kesetiaan</a:t>
            </a:r>
            <a:r>
              <a:rPr lang="en-ID" b="1" dirty="0"/>
              <a:t> Allah</a:t>
            </a:r>
            <a:r>
              <a:rPr lang="en-ID" dirty="0"/>
              <a:t> </a:t>
            </a:r>
            <a:r>
              <a:rPr lang="en-ID" dirty="0" err="1"/>
              <a:t>kepada</a:t>
            </a:r>
            <a:r>
              <a:rPr lang="en-ID" dirty="0"/>
              <a:t> </a:t>
            </a:r>
            <a:r>
              <a:rPr lang="en-ID" dirty="0" err="1"/>
              <a:t>umat</a:t>
            </a:r>
            <a:r>
              <a:rPr lang="en-ID" dirty="0"/>
              <a:t>-Nya.</a:t>
            </a:r>
          </a:p>
          <a:p>
            <a:r>
              <a:rPr lang="en-ID" b="1" dirty="0"/>
              <a:t>b. “</a:t>
            </a:r>
            <a:r>
              <a:rPr lang="en-ID" b="1" dirty="0" err="1"/>
              <a:t>Apabila</a:t>
            </a:r>
            <a:r>
              <a:rPr lang="en-ID" b="1" dirty="0"/>
              <a:t> </a:t>
            </a:r>
            <a:r>
              <a:rPr lang="en-ID" b="1" dirty="0" err="1"/>
              <a:t>anak-anakmu</a:t>
            </a:r>
            <a:r>
              <a:rPr lang="en-ID" b="1" dirty="0"/>
              <a:t> </a:t>
            </a:r>
            <a:r>
              <a:rPr lang="en-ID" b="1" dirty="0" err="1"/>
              <a:t>bertanya</a:t>
            </a:r>
            <a:r>
              <a:rPr lang="en-ID" b="1" dirty="0"/>
              <a:t> di </a:t>
            </a:r>
            <a:r>
              <a:rPr lang="en-ID" b="1" dirty="0" err="1"/>
              <a:t>kemudian</a:t>
            </a:r>
            <a:r>
              <a:rPr lang="en-ID" b="1" dirty="0"/>
              <a:t> </a:t>
            </a:r>
            <a:r>
              <a:rPr lang="en-ID" b="1" dirty="0" err="1"/>
              <a:t>hari</a:t>
            </a:r>
            <a:r>
              <a:rPr lang="en-ID" b="1" dirty="0"/>
              <a:t>”</a:t>
            </a:r>
          </a:p>
          <a:p>
            <a:r>
              <a:rPr lang="en-ID" dirty="0"/>
              <a:t>(</a:t>
            </a:r>
            <a:r>
              <a:rPr lang="he-IL" dirty="0"/>
              <a:t>כִּי־יִשְׁאָל֤וּן בְּנֵיכֶם֙ מָחָ֔ר — </a:t>
            </a:r>
            <a:r>
              <a:rPr lang="en-ID" i="1" dirty="0"/>
              <a:t>ki </a:t>
            </a:r>
            <a:r>
              <a:rPr lang="en-ID" i="1" dirty="0" err="1"/>
              <a:t>yish’alun</a:t>
            </a:r>
            <a:r>
              <a:rPr lang="en-ID" i="1" dirty="0"/>
              <a:t> </a:t>
            </a:r>
            <a:r>
              <a:rPr lang="en-ID" i="1" dirty="0" err="1"/>
              <a:t>benêkhem</a:t>
            </a:r>
            <a:r>
              <a:rPr lang="en-ID" i="1" dirty="0"/>
              <a:t> </a:t>
            </a:r>
            <a:r>
              <a:rPr lang="en-ID" i="1" dirty="0" err="1"/>
              <a:t>maḥar</a:t>
            </a:r>
            <a:r>
              <a:rPr lang="en-ID" dirty="0"/>
              <a:t>)</a:t>
            </a:r>
          </a:p>
          <a:p>
            <a:r>
              <a:rPr lang="en-ID" dirty="0"/>
              <a:t>Kata </a:t>
            </a:r>
            <a:r>
              <a:rPr lang="en-ID" dirty="0" err="1"/>
              <a:t>kerja</a:t>
            </a:r>
            <a:r>
              <a:rPr lang="en-ID" dirty="0"/>
              <a:t> </a:t>
            </a:r>
            <a:r>
              <a:rPr lang="he-IL" b="1" dirty="0"/>
              <a:t>שָׁאַל (</a:t>
            </a:r>
            <a:r>
              <a:rPr lang="en-ID" b="1" i="1" dirty="0" err="1"/>
              <a:t>sha’al</a:t>
            </a:r>
            <a:r>
              <a:rPr lang="en-ID" b="1" dirty="0"/>
              <a:t>)</a:t>
            </a:r>
            <a:r>
              <a:rPr lang="en-ID" dirty="0"/>
              <a:t> </a:t>
            </a:r>
            <a:r>
              <a:rPr lang="en-ID" dirty="0" err="1"/>
              <a:t>berarti</a:t>
            </a:r>
            <a:r>
              <a:rPr lang="en-ID" dirty="0"/>
              <a:t> “</a:t>
            </a:r>
            <a:r>
              <a:rPr lang="en-ID" dirty="0" err="1"/>
              <a:t>bertanya</a:t>
            </a:r>
            <a:r>
              <a:rPr lang="en-ID" dirty="0"/>
              <a:t>, </a:t>
            </a:r>
            <a:r>
              <a:rPr lang="en-ID" dirty="0" err="1"/>
              <a:t>menuntut</a:t>
            </a:r>
            <a:r>
              <a:rPr lang="en-ID" dirty="0"/>
              <a:t> </a:t>
            </a:r>
            <a:r>
              <a:rPr lang="en-ID" dirty="0" err="1"/>
              <a:t>penjelasan</a:t>
            </a:r>
            <a:r>
              <a:rPr lang="en-ID" dirty="0"/>
              <a:t>, </a:t>
            </a:r>
            <a:r>
              <a:rPr lang="en-ID" dirty="0" err="1"/>
              <a:t>mencari</a:t>
            </a:r>
            <a:r>
              <a:rPr lang="en-ID" dirty="0"/>
              <a:t> </a:t>
            </a:r>
            <a:r>
              <a:rPr lang="en-ID" dirty="0" err="1"/>
              <a:t>makna</a:t>
            </a:r>
            <a:r>
              <a:rPr lang="en-ID" dirty="0"/>
              <a:t>.”</a:t>
            </a:r>
            <a:br>
              <a:rPr lang="en-ID" dirty="0"/>
            </a:br>
            <a:r>
              <a:rPr lang="en-ID" dirty="0"/>
              <a:t>→ Ini </a:t>
            </a:r>
            <a:r>
              <a:rPr lang="en-ID" dirty="0" err="1"/>
              <a:t>menandakan</a:t>
            </a:r>
            <a:r>
              <a:rPr lang="en-ID" dirty="0"/>
              <a:t> </a:t>
            </a:r>
            <a:r>
              <a:rPr lang="en-ID" dirty="0" err="1"/>
              <a:t>bahwa</a:t>
            </a:r>
            <a:r>
              <a:rPr lang="en-ID" dirty="0"/>
              <a:t> </a:t>
            </a:r>
            <a:r>
              <a:rPr lang="en-ID" b="1" dirty="0"/>
              <a:t>Allah </a:t>
            </a:r>
            <a:r>
              <a:rPr lang="en-ID" b="1" dirty="0" err="1"/>
              <a:t>mengantisipasi</a:t>
            </a:r>
            <a:r>
              <a:rPr lang="en-ID" b="1" dirty="0"/>
              <a:t> dialog </a:t>
            </a:r>
            <a:r>
              <a:rPr lang="en-ID" b="1" dirty="0" err="1"/>
              <a:t>antar</a:t>
            </a:r>
            <a:r>
              <a:rPr lang="en-ID" b="1" dirty="0"/>
              <a:t> </a:t>
            </a:r>
            <a:r>
              <a:rPr lang="en-ID" b="1" dirty="0" err="1"/>
              <a:t>generasi</a:t>
            </a:r>
            <a:r>
              <a:rPr lang="en-ID" b="1" dirty="0"/>
              <a:t>.</a:t>
            </a:r>
            <a:br>
              <a:rPr lang="en-ID" dirty="0"/>
            </a:br>
            <a:r>
              <a:rPr lang="en-ID" dirty="0"/>
              <a:t>→ Pendidikan </a:t>
            </a:r>
            <a:r>
              <a:rPr lang="en-ID" dirty="0" err="1"/>
              <a:t>iman</a:t>
            </a:r>
            <a:r>
              <a:rPr lang="en-ID" dirty="0"/>
              <a:t> </a:t>
            </a:r>
            <a:r>
              <a:rPr lang="en-ID" dirty="0" err="1"/>
              <a:t>dalam</a:t>
            </a:r>
            <a:r>
              <a:rPr lang="en-ID" dirty="0"/>
              <a:t> Israel </a:t>
            </a:r>
            <a:r>
              <a:rPr lang="en-ID" dirty="0" err="1"/>
              <a:t>didasarkan</a:t>
            </a:r>
            <a:r>
              <a:rPr lang="en-ID" dirty="0"/>
              <a:t> pada </a:t>
            </a:r>
            <a:r>
              <a:rPr lang="en-ID" i="1" dirty="0" err="1"/>
              <a:t>cerita</a:t>
            </a:r>
            <a:r>
              <a:rPr lang="en-ID" i="1" dirty="0"/>
              <a:t> dan </a:t>
            </a:r>
            <a:r>
              <a:rPr lang="en-ID" i="1" dirty="0" err="1"/>
              <a:t>penjelasan</a:t>
            </a:r>
            <a:r>
              <a:rPr lang="en-ID" i="1" dirty="0"/>
              <a:t> </a:t>
            </a:r>
            <a:r>
              <a:rPr lang="en-ID" i="1" dirty="0" err="1"/>
              <a:t>pengalaman</a:t>
            </a:r>
            <a:r>
              <a:rPr lang="en-ID" i="1" dirty="0"/>
              <a:t> </a:t>
            </a:r>
            <a:r>
              <a:rPr lang="en-ID" i="1" dirty="0" err="1"/>
              <a:t>ilahi</a:t>
            </a:r>
            <a:r>
              <a:rPr lang="en-ID" i="1" dirty="0"/>
              <a:t>.</a:t>
            </a:r>
            <a:endParaRPr lang="en-ID" dirty="0"/>
          </a:p>
          <a:p>
            <a:r>
              <a:rPr lang="en-ID" b="1" dirty="0"/>
              <a:t>c. “Batu-batu </a:t>
            </a:r>
            <a:r>
              <a:rPr lang="en-ID" b="1" dirty="0" err="1"/>
              <a:t>ini</a:t>
            </a:r>
            <a:r>
              <a:rPr lang="en-ID" b="1" dirty="0"/>
              <a:t> </a:t>
            </a:r>
            <a:r>
              <a:rPr lang="en-ID" b="1" dirty="0" err="1"/>
              <a:t>menjadi</a:t>
            </a:r>
            <a:r>
              <a:rPr lang="en-ID" b="1" dirty="0"/>
              <a:t> </a:t>
            </a:r>
            <a:r>
              <a:rPr lang="en-ID" b="1" dirty="0" err="1"/>
              <a:t>peringatan</a:t>
            </a:r>
            <a:r>
              <a:rPr lang="en-ID" b="1" dirty="0"/>
              <a:t>”</a:t>
            </a:r>
          </a:p>
          <a:p>
            <a:r>
              <a:rPr lang="en-ID" dirty="0"/>
              <a:t>(</a:t>
            </a:r>
            <a:r>
              <a:rPr lang="he-IL" dirty="0"/>
              <a:t>וְהָיוּ הָאֲבָנִים הָאֵלֶּה לְזִכָּרוֹן — </a:t>
            </a:r>
            <a:r>
              <a:rPr lang="en-ID" i="1" dirty="0" err="1"/>
              <a:t>vehayu</a:t>
            </a:r>
            <a:r>
              <a:rPr lang="en-ID" i="1" dirty="0"/>
              <a:t> </a:t>
            </a:r>
            <a:r>
              <a:rPr lang="en-ID" i="1" dirty="0" err="1"/>
              <a:t>ha’avanim</a:t>
            </a:r>
            <a:r>
              <a:rPr lang="en-ID" i="1" dirty="0"/>
              <a:t> </a:t>
            </a:r>
            <a:r>
              <a:rPr lang="en-ID" i="1" dirty="0" err="1"/>
              <a:t>ha’elle</a:t>
            </a:r>
            <a:r>
              <a:rPr lang="en-ID" i="1" dirty="0"/>
              <a:t> </a:t>
            </a:r>
            <a:r>
              <a:rPr lang="en-ID" i="1" dirty="0" err="1"/>
              <a:t>lezikaron</a:t>
            </a:r>
            <a:r>
              <a:rPr lang="en-ID" dirty="0"/>
              <a:t>)</a:t>
            </a:r>
          </a:p>
          <a:p>
            <a:r>
              <a:rPr lang="en-ID" dirty="0"/>
              <a:t>Kata </a:t>
            </a:r>
            <a:r>
              <a:rPr lang="he-IL" b="1" dirty="0"/>
              <a:t>זִכָּרוֹן (</a:t>
            </a:r>
            <a:r>
              <a:rPr lang="en-ID" b="1" i="1" dirty="0" err="1"/>
              <a:t>zikaron</a:t>
            </a:r>
            <a:r>
              <a:rPr lang="en-ID" b="1" dirty="0"/>
              <a:t>)</a:t>
            </a:r>
            <a:r>
              <a:rPr lang="en-ID" dirty="0"/>
              <a:t> </a:t>
            </a:r>
            <a:r>
              <a:rPr lang="en-ID" dirty="0" err="1"/>
              <a:t>berarti</a:t>
            </a:r>
            <a:r>
              <a:rPr lang="en-ID" dirty="0"/>
              <a:t> “</a:t>
            </a:r>
            <a:r>
              <a:rPr lang="en-ID" dirty="0" err="1"/>
              <a:t>peringatan</a:t>
            </a:r>
            <a:r>
              <a:rPr lang="en-ID" dirty="0"/>
              <a:t>, memorial, </a:t>
            </a:r>
            <a:r>
              <a:rPr lang="en-ID" dirty="0" err="1"/>
              <a:t>sesuatu</a:t>
            </a:r>
            <a:r>
              <a:rPr lang="en-ID" dirty="0"/>
              <a:t> yang </a:t>
            </a:r>
            <a:r>
              <a:rPr lang="en-ID" dirty="0" err="1"/>
              <a:t>mengingatkan</a:t>
            </a:r>
            <a:r>
              <a:rPr lang="en-ID" dirty="0"/>
              <a:t>.”</a:t>
            </a:r>
            <a:br>
              <a:rPr lang="en-ID" dirty="0"/>
            </a:br>
            <a:r>
              <a:rPr lang="en-ID" dirty="0"/>
              <a:t>→ Ini </a:t>
            </a:r>
            <a:r>
              <a:rPr lang="en-ID" dirty="0" err="1"/>
              <a:t>menegaskan</a:t>
            </a:r>
            <a:r>
              <a:rPr lang="en-ID" dirty="0"/>
              <a:t> </a:t>
            </a:r>
            <a:r>
              <a:rPr lang="en-ID" dirty="0" err="1"/>
              <a:t>fungsi</a:t>
            </a:r>
            <a:r>
              <a:rPr lang="en-ID" dirty="0"/>
              <a:t> </a:t>
            </a:r>
            <a:r>
              <a:rPr lang="en-ID" dirty="0" err="1"/>
              <a:t>spiritualnya</a:t>
            </a:r>
            <a:r>
              <a:rPr lang="en-ID" dirty="0"/>
              <a:t>: </a:t>
            </a:r>
            <a:r>
              <a:rPr lang="en-ID" b="1" dirty="0" err="1"/>
              <a:t>bukan</a:t>
            </a:r>
            <a:r>
              <a:rPr lang="en-ID" b="1" dirty="0"/>
              <a:t> </a:t>
            </a:r>
            <a:r>
              <a:rPr lang="en-ID" b="1" dirty="0" err="1"/>
              <a:t>sekadar</a:t>
            </a:r>
            <a:r>
              <a:rPr lang="en-ID" b="1" dirty="0"/>
              <a:t> </a:t>
            </a:r>
            <a:r>
              <a:rPr lang="en-ID" b="1" dirty="0" err="1"/>
              <a:t>tanda</a:t>
            </a:r>
            <a:r>
              <a:rPr lang="en-ID" b="1" dirty="0"/>
              <a:t> </a:t>
            </a:r>
            <a:r>
              <a:rPr lang="en-ID" b="1" dirty="0" err="1"/>
              <a:t>fisik</a:t>
            </a:r>
            <a:r>
              <a:rPr lang="en-ID" dirty="0"/>
              <a:t>, </a:t>
            </a:r>
            <a:r>
              <a:rPr lang="en-ID" dirty="0" err="1"/>
              <a:t>tetapi</a:t>
            </a:r>
            <a:r>
              <a:rPr lang="en-ID" dirty="0"/>
              <a:t> </a:t>
            </a:r>
            <a:r>
              <a:rPr lang="en-ID" i="1" dirty="0" err="1"/>
              <a:t>alat</a:t>
            </a:r>
            <a:r>
              <a:rPr lang="en-ID" i="1" dirty="0"/>
              <a:t> </a:t>
            </a:r>
            <a:r>
              <a:rPr lang="en-ID" i="1" dirty="0" err="1"/>
              <a:t>untuk</a:t>
            </a:r>
            <a:r>
              <a:rPr lang="en-ID" i="1" dirty="0"/>
              <a:t> </a:t>
            </a:r>
            <a:r>
              <a:rPr lang="en-ID" i="1" dirty="0" err="1"/>
              <a:t>mengingat</a:t>
            </a:r>
            <a:r>
              <a:rPr lang="en-ID" i="1" dirty="0"/>
              <a:t> </a:t>
            </a:r>
            <a:r>
              <a:rPr lang="en-ID" i="1" dirty="0" err="1"/>
              <a:t>perbuatan</a:t>
            </a:r>
            <a:r>
              <a:rPr lang="en-ID" i="1" dirty="0"/>
              <a:t> Tuhan </a:t>
            </a:r>
            <a:r>
              <a:rPr lang="en-ID" i="1" dirty="0" err="1"/>
              <a:t>secara</a:t>
            </a:r>
            <a:r>
              <a:rPr lang="en-ID" i="1" dirty="0"/>
              <a:t> </a:t>
            </a:r>
            <a:r>
              <a:rPr lang="en-ID" i="1" dirty="0" err="1"/>
              <a:t>rohani</a:t>
            </a:r>
            <a:r>
              <a:rPr lang="en-ID" i="1" dirty="0"/>
              <a:t> dan </a:t>
            </a:r>
            <a:r>
              <a:rPr lang="en-ID" i="1" dirty="0" err="1"/>
              <a:t>historis</a:t>
            </a:r>
            <a:r>
              <a:rPr lang="en-ID" i="1" dirty="0"/>
              <a:t>.</a:t>
            </a:r>
            <a:endParaRPr lang="en-ID" dirty="0"/>
          </a:p>
          <a:p>
            <a:br>
              <a:rPr lang="en-ID" dirty="0"/>
            </a:br>
            <a:endParaRPr lang="en-ID" dirty="0"/>
          </a:p>
          <a:p>
            <a:r>
              <a:rPr lang="en-ID" b="1" dirty="0"/>
              <a:t>🔍 3. </a:t>
            </a:r>
            <a:r>
              <a:rPr lang="en-ID" b="1" dirty="0" err="1"/>
              <a:t>Makna</a:t>
            </a:r>
            <a:r>
              <a:rPr lang="en-ID" b="1" dirty="0"/>
              <a:t> </a:t>
            </a:r>
            <a:r>
              <a:rPr lang="en-ID" b="1" dirty="0" err="1"/>
              <a:t>Teologis</a:t>
            </a:r>
            <a:endParaRPr lang="en-ID" b="1" dirty="0"/>
          </a:p>
          <a:p>
            <a:r>
              <a:rPr lang="en-ID" b="1" dirty="0"/>
              <a:t>(1) Iman Harus </a:t>
            </a:r>
            <a:r>
              <a:rPr lang="en-ID" b="1" dirty="0" err="1"/>
              <a:t>Diwariskan</a:t>
            </a:r>
            <a:r>
              <a:rPr lang="en-ID" b="1" dirty="0"/>
              <a:t>, </a:t>
            </a:r>
            <a:r>
              <a:rPr lang="en-ID" b="1" dirty="0" err="1"/>
              <a:t>Bukan</a:t>
            </a:r>
            <a:r>
              <a:rPr lang="en-ID" b="1" dirty="0"/>
              <a:t> Hanya </a:t>
            </a:r>
            <a:r>
              <a:rPr lang="en-ID" b="1" dirty="0" err="1"/>
              <a:t>Dialami</a:t>
            </a:r>
            <a:endParaRPr lang="en-ID" b="1" dirty="0"/>
          </a:p>
          <a:p>
            <a:r>
              <a:rPr lang="en-ID" dirty="0"/>
              <a:t>Allah </a:t>
            </a:r>
            <a:r>
              <a:rPr lang="en-ID" dirty="0" err="1"/>
              <a:t>menegaskan</a:t>
            </a:r>
            <a:r>
              <a:rPr lang="en-ID" dirty="0"/>
              <a:t> </a:t>
            </a:r>
            <a:r>
              <a:rPr lang="en-ID" dirty="0" err="1"/>
              <a:t>bahwa</a:t>
            </a:r>
            <a:r>
              <a:rPr lang="en-ID" dirty="0"/>
              <a:t> </a:t>
            </a:r>
            <a:r>
              <a:rPr lang="en-ID" dirty="0" err="1"/>
              <a:t>mukjizat</a:t>
            </a:r>
            <a:r>
              <a:rPr lang="en-ID" dirty="0"/>
              <a:t> </a:t>
            </a:r>
            <a:r>
              <a:rPr lang="en-ID" dirty="0" err="1"/>
              <a:t>ini</a:t>
            </a:r>
            <a:r>
              <a:rPr lang="en-ID" dirty="0"/>
              <a:t> </a:t>
            </a:r>
            <a:r>
              <a:rPr lang="en-ID" b="1" dirty="0" err="1"/>
              <a:t>harus</a:t>
            </a:r>
            <a:r>
              <a:rPr lang="en-ID" b="1" dirty="0"/>
              <a:t> </a:t>
            </a:r>
            <a:r>
              <a:rPr lang="en-ID" b="1" dirty="0" err="1"/>
              <a:t>diceritakan</a:t>
            </a:r>
            <a:r>
              <a:rPr lang="en-ID" b="1" dirty="0"/>
              <a:t> </a:t>
            </a:r>
            <a:r>
              <a:rPr lang="en-ID" b="1" dirty="0" err="1"/>
              <a:t>kepada</a:t>
            </a:r>
            <a:r>
              <a:rPr lang="en-ID" b="1" dirty="0"/>
              <a:t> </a:t>
            </a:r>
            <a:r>
              <a:rPr lang="en-ID" b="1" dirty="0" err="1"/>
              <a:t>generasi</a:t>
            </a:r>
            <a:r>
              <a:rPr lang="en-ID" b="1" dirty="0"/>
              <a:t> </a:t>
            </a:r>
            <a:r>
              <a:rPr lang="en-ID" b="1" dirty="0" err="1"/>
              <a:t>berikutnya</a:t>
            </a:r>
            <a:r>
              <a:rPr lang="en-ID" b="1" dirty="0"/>
              <a:t>.</a:t>
            </a:r>
            <a:endParaRPr lang="en-ID" dirty="0"/>
          </a:p>
          <a:p>
            <a:r>
              <a:rPr lang="en-ID" dirty="0" err="1"/>
              <a:t>Setiap</a:t>
            </a:r>
            <a:r>
              <a:rPr lang="en-ID" dirty="0"/>
              <a:t> batu </a:t>
            </a:r>
            <a:r>
              <a:rPr lang="en-ID" dirty="0" err="1"/>
              <a:t>berbicara</a:t>
            </a:r>
            <a:r>
              <a:rPr lang="en-ID" dirty="0"/>
              <a:t> </a:t>
            </a:r>
            <a:r>
              <a:rPr lang="en-ID" dirty="0" err="1"/>
              <a:t>tentang</a:t>
            </a:r>
            <a:r>
              <a:rPr lang="en-ID" dirty="0"/>
              <a:t> </a:t>
            </a:r>
            <a:r>
              <a:rPr lang="en-ID" dirty="0" err="1"/>
              <a:t>kesetiaan</a:t>
            </a:r>
            <a:r>
              <a:rPr lang="en-ID" dirty="0"/>
              <a:t> Allah.</a:t>
            </a:r>
            <a:br>
              <a:rPr lang="en-ID" dirty="0"/>
            </a:br>
            <a:r>
              <a:rPr lang="en-ID" dirty="0" err="1"/>
              <a:t>Mereka</a:t>
            </a:r>
            <a:r>
              <a:rPr lang="en-ID" dirty="0"/>
              <a:t> yang </a:t>
            </a:r>
            <a:r>
              <a:rPr lang="en-ID" dirty="0" err="1"/>
              <a:t>tidak</a:t>
            </a:r>
            <a:r>
              <a:rPr lang="en-ID" dirty="0"/>
              <a:t> </a:t>
            </a:r>
            <a:r>
              <a:rPr lang="en-ID" dirty="0" err="1"/>
              <a:t>menyaksikan</a:t>
            </a:r>
            <a:r>
              <a:rPr lang="en-ID" dirty="0"/>
              <a:t> </a:t>
            </a:r>
            <a:r>
              <a:rPr lang="en-ID" dirty="0" err="1"/>
              <a:t>mukjizat</a:t>
            </a:r>
            <a:r>
              <a:rPr lang="en-ID" dirty="0"/>
              <a:t> </a:t>
            </a:r>
            <a:r>
              <a:rPr lang="en-ID" dirty="0" err="1"/>
              <a:t>itu</a:t>
            </a:r>
            <a:r>
              <a:rPr lang="en-ID" dirty="0"/>
              <a:t> </a:t>
            </a:r>
            <a:r>
              <a:rPr lang="en-ID" dirty="0" err="1"/>
              <a:t>tetap</a:t>
            </a:r>
            <a:r>
              <a:rPr lang="en-ID" dirty="0"/>
              <a:t> </a:t>
            </a:r>
            <a:r>
              <a:rPr lang="en-ID" dirty="0" err="1"/>
              <a:t>dapat</a:t>
            </a:r>
            <a:r>
              <a:rPr lang="en-ID" dirty="0"/>
              <a:t> “</a:t>
            </a:r>
            <a:r>
              <a:rPr lang="en-ID" dirty="0" err="1"/>
              <a:t>melihat</a:t>
            </a:r>
            <a:r>
              <a:rPr lang="en-ID" dirty="0"/>
              <a:t>” dan “</a:t>
            </a:r>
            <a:r>
              <a:rPr lang="en-ID" dirty="0" err="1"/>
              <a:t>mendengar</a:t>
            </a:r>
            <a:r>
              <a:rPr lang="en-ID" dirty="0"/>
              <a:t>” </a:t>
            </a:r>
            <a:r>
              <a:rPr lang="en-ID" dirty="0" err="1"/>
              <a:t>melalui</a:t>
            </a:r>
            <a:r>
              <a:rPr lang="en-ID" dirty="0"/>
              <a:t> </a:t>
            </a:r>
            <a:r>
              <a:rPr lang="en-ID" b="1" dirty="0" err="1"/>
              <a:t>kesaksian</a:t>
            </a:r>
            <a:r>
              <a:rPr lang="en-ID" b="1" dirty="0"/>
              <a:t> orang-orang yang </a:t>
            </a:r>
            <a:r>
              <a:rPr lang="en-ID" b="1" dirty="0" err="1"/>
              <a:t>lebih</a:t>
            </a:r>
            <a:r>
              <a:rPr lang="en-ID" b="1" dirty="0"/>
              <a:t> </a:t>
            </a:r>
            <a:r>
              <a:rPr lang="en-ID" b="1" dirty="0" err="1"/>
              <a:t>dahulu</a:t>
            </a:r>
            <a:r>
              <a:rPr lang="en-ID" b="1" dirty="0"/>
              <a:t> </a:t>
            </a:r>
            <a:r>
              <a:rPr lang="en-ID" b="1" dirty="0" err="1"/>
              <a:t>percaya</a:t>
            </a:r>
            <a:r>
              <a:rPr lang="en-ID" b="1" dirty="0"/>
              <a:t>.</a:t>
            </a:r>
            <a:endParaRPr lang="en-ID" dirty="0"/>
          </a:p>
          <a:p>
            <a:r>
              <a:rPr lang="en-ID" dirty="0"/>
              <a:t>Ini </a:t>
            </a:r>
            <a:r>
              <a:rPr lang="en-ID" dirty="0" err="1"/>
              <a:t>selaras</a:t>
            </a:r>
            <a:r>
              <a:rPr lang="en-ID" dirty="0"/>
              <a:t> </a:t>
            </a:r>
            <a:r>
              <a:rPr lang="en-ID" dirty="0" err="1"/>
              <a:t>dengan</a:t>
            </a:r>
            <a:r>
              <a:rPr lang="en-ID" dirty="0"/>
              <a:t> </a:t>
            </a:r>
            <a:r>
              <a:rPr lang="en-ID" b="1" dirty="0" err="1"/>
              <a:t>Ulangan</a:t>
            </a:r>
            <a:r>
              <a:rPr lang="en-ID" b="1" dirty="0"/>
              <a:t> 6:20–21:</a:t>
            </a:r>
            <a:endParaRPr lang="en-ID" dirty="0"/>
          </a:p>
          <a:p>
            <a:r>
              <a:rPr lang="en-ID" dirty="0"/>
              <a:t>“</a:t>
            </a:r>
            <a:r>
              <a:rPr lang="en-ID" dirty="0" err="1"/>
              <a:t>Apabila</a:t>
            </a:r>
            <a:r>
              <a:rPr lang="en-ID" dirty="0"/>
              <a:t> </a:t>
            </a:r>
            <a:r>
              <a:rPr lang="en-ID" dirty="0" err="1"/>
              <a:t>anakmu</a:t>
            </a:r>
            <a:r>
              <a:rPr lang="en-ID" dirty="0"/>
              <a:t> </a:t>
            </a:r>
            <a:r>
              <a:rPr lang="en-ID" dirty="0" err="1"/>
              <a:t>bertanya</a:t>
            </a:r>
            <a:r>
              <a:rPr lang="en-ID" dirty="0"/>
              <a:t>… </a:t>
            </a:r>
            <a:r>
              <a:rPr lang="en-ID" dirty="0" err="1"/>
              <a:t>maka</a:t>
            </a:r>
            <a:r>
              <a:rPr lang="en-ID" dirty="0"/>
              <a:t> </a:t>
            </a:r>
            <a:r>
              <a:rPr lang="en-ID" dirty="0" err="1"/>
              <a:t>haruslah</a:t>
            </a:r>
            <a:r>
              <a:rPr lang="en-ID" dirty="0"/>
              <a:t> </a:t>
            </a:r>
            <a:r>
              <a:rPr lang="en-ID" dirty="0" err="1"/>
              <a:t>engkau</a:t>
            </a:r>
            <a:r>
              <a:rPr lang="en-ID" dirty="0"/>
              <a:t> </a:t>
            </a:r>
            <a:r>
              <a:rPr lang="en-ID" dirty="0" err="1"/>
              <a:t>menjawab</a:t>
            </a:r>
            <a:r>
              <a:rPr lang="en-ID" dirty="0"/>
              <a:t>…”</a:t>
            </a:r>
          </a:p>
          <a:p>
            <a:r>
              <a:rPr lang="en-ID" dirty="0"/>
              <a:t>→ </a:t>
            </a:r>
            <a:r>
              <a:rPr lang="en-ID" b="1" dirty="0"/>
              <a:t>Pendidikan </a:t>
            </a:r>
            <a:r>
              <a:rPr lang="en-ID" b="1" dirty="0" err="1"/>
              <a:t>iman</a:t>
            </a:r>
            <a:r>
              <a:rPr lang="en-ID" b="1" dirty="0"/>
              <a:t> </a:t>
            </a:r>
            <a:r>
              <a:rPr lang="en-ID" b="1" dirty="0" err="1"/>
              <a:t>dalam</a:t>
            </a:r>
            <a:r>
              <a:rPr lang="en-ID" b="1" dirty="0"/>
              <a:t> </a:t>
            </a:r>
            <a:r>
              <a:rPr lang="en-ID" b="1" dirty="0" err="1"/>
              <a:t>keluarga</a:t>
            </a:r>
            <a:r>
              <a:rPr lang="en-ID" dirty="0"/>
              <a:t> </a:t>
            </a:r>
            <a:r>
              <a:rPr lang="en-ID" dirty="0" err="1"/>
              <a:t>menjadi</a:t>
            </a:r>
            <a:r>
              <a:rPr lang="en-ID" dirty="0"/>
              <a:t> </a:t>
            </a:r>
            <a:r>
              <a:rPr lang="en-ID" dirty="0" err="1"/>
              <a:t>pusat</a:t>
            </a:r>
            <a:r>
              <a:rPr lang="en-ID" dirty="0"/>
              <a:t> </a:t>
            </a:r>
            <a:r>
              <a:rPr lang="en-ID" dirty="0" err="1"/>
              <a:t>penyembahan</a:t>
            </a:r>
            <a:r>
              <a:rPr lang="en-ID" dirty="0"/>
              <a:t> Israel.</a:t>
            </a:r>
          </a:p>
          <a:p>
            <a:br>
              <a:rPr lang="en-ID" dirty="0"/>
            </a:br>
            <a:endParaRPr lang="en-ID" dirty="0"/>
          </a:p>
          <a:p>
            <a:r>
              <a:rPr lang="en-ID" b="1" dirty="0"/>
              <a:t>(2) Tanda </a:t>
            </a:r>
            <a:r>
              <a:rPr lang="en-ID" b="1" dirty="0" err="1"/>
              <a:t>Peringatan</a:t>
            </a:r>
            <a:r>
              <a:rPr lang="en-ID" b="1" dirty="0"/>
              <a:t> </a:t>
            </a:r>
            <a:r>
              <a:rPr lang="en-ID" b="1" dirty="0" err="1"/>
              <a:t>sebagai</a:t>
            </a:r>
            <a:r>
              <a:rPr lang="en-ID" b="1" dirty="0"/>
              <a:t> Sarana </a:t>
            </a:r>
            <a:r>
              <a:rPr lang="en-ID" b="1" dirty="0" err="1"/>
              <a:t>Memelihara</a:t>
            </a:r>
            <a:r>
              <a:rPr lang="en-ID" b="1" dirty="0"/>
              <a:t> </a:t>
            </a:r>
            <a:r>
              <a:rPr lang="en-ID" b="1" dirty="0" err="1"/>
              <a:t>Ingatan</a:t>
            </a:r>
            <a:r>
              <a:rPr lang="en-ID" b="1" dirty="0"/>
              <a:t> Rohani</a:t>
            </a:r>
          </a:p>
          <a:p>
            <a:r>
              <a:rPr lang="en-ID" dirty="0"/>
              <a:t>Dalam </a:t>
            </a:r>
            <a:r>
              <a:rPr lang="en-ID" dirty="0" err="1"/>
              <a:t>teologi</a:t>
            </a:r>
            <a:r>
              <a:rPr lang="en-ID" dirty="0"/>
              <a:t> </a:t>
            </a:r>
            <a:r>
              <a:rPr lang="en-ID" dirty="0" err="1"/>
              <a:t>Alkitab</a:t>
            </a:r>
            <a:r>
              <a:rPr lang="en-ID" dirty="0"/>
              <a:t>, </a:t>
            </a:r>
            <a:r>
              <a:rPr lang="en-ID" dirty="0" err="1"/>
              <a:t>manusia</a:t>
            </a:r>
            <a:r>
              <a:rPr lang="en-ID" dirty="0"/>
              <a:t> </a:t>
            </a:r>
            <a:r>
              <a:rPr lang="en-ID" dirty="0" err="1"/>
              <a:t>mudah</a:t>
            </a:r>
            <a:r>
              <a:rPr lang="en-ID" dirty="0"/>
              <a:t> </a:t>
            </a:r>
            <a:r>
              <a:rPr lang="en-ID" dirty="0" err="1"/>
              <a:t>lupa</a:t>
            </a:r>
            <a:r>
              <a:rPr lang="en-ID" dirty="0"/>
              <a:t> </a:t>
            </a:r>
            <a:r>
              <a:rPr lang="en-ID" dirty="0" err="1"/>
              <a:t>akan</a:t>
            </a:r>
            <a:r>
              <a:rPr lang="en-ID" dirty="0"/>
              <a:t> </a:t>
            </a:r>
            <a:r>
              <a:rPr lang="en-ID" dirty="0" err="1"/>
              <a:t>karya</a:t>
            </a:r>
            <a:r>
              <a:rPr lang="en-ID" dirty="0"/>
              <a:t> Allah. Karena </a:t>
            </a:r>
            <a:r>
              <a:rPr lang="en-ID" dirty="0" err="1"/>
              <a:t>itu</a:t>
            </a:r>
            <a:r>
              <a:rPr lang="en-ID" dirty="0"/>
              <a:t> Allah </a:t>
            </a:r>
            <a:r>
              <a:rPr lang="en-ID" dirty="0" err="1"/>
              <a:t>menempatkan</a:t>
            </a:r>
            <a:r>
              <a:rPr lang="en-ID" dirty="0"/>
              <a:t> </a:t>
            </a:r>
            <a:r>
              <a:rPr lang="en-ID" i="1" dirty="0" err="1"/>
              <a:t>tanda-tanda</a:t>
            </a:r>
            <a:r>
              <a:rPr lang="en-ID" i="1" dirty="0"/>
              <a:t> visual</a:t>
            </a:r>
            <a:r>
              <a:rPr lang="en-ID" dirty="0"/>
              <a:t> (</a:t>
            </a:r>
            <a:r>
              <a:rPr lang="en-ID" dirty="0" err="1"/>
              <a:t>seperti</a:t>
            </a:r>
            <a:r>
              <a:rPr lang="en-ID" dirty="0"/>
              <a:t> batu, </a:t>
            </a:r>
            <a:r>
              <a:rPr lang="en-ID" dirty="0" err="1"/>
              <a:t>mezbah</a:t>
            </a:r>
            <a:r>
              <a:rPr lang="en-ID" dirty="0"/>
              <a:t>, </a:t>
            </a:r>
            <a:r>
              <a:rPr lang="en-ID" dirty="0" err="1"/>
              <a:t>atau</a:t>
            </a:r>
            <a:r>
              <a:rPr lang="en-ID" dirty="0"/>
              <a:t> </a:t>
            </a:r>
            <a:r>
              <a:rPr lang="en-ID" dirty="0" err="1"/>
              <a:t>pesta</a:t>
            </a:r>
            <a:r>
              <a:rPr lang="en-ID" dirty="0"/>
              <a:t> </a:t>
            </a:r>
            <a:r>
              <a:rPr lang="en-ID" dirty="0" err="1"/>
              <a:t>rohani</a:t>
            </a:r>
            <a:r>
              <a:rPr lang="en-ID" dirty="0"/>
              <a:t>) </a:t>
            </a:r>
            <a:r>
              <a:rPr lang="en-ID" dirty="0" err="1"/>
              <a:t>untuk</a:t>
            </a:r>
            <a:r>
              <a:rPr lang="en-ID" dirty="0"/>
              <a:t> </a:t>
            </a:r>
            <a:r>
              <a:rPr lang="en-ID" b="1" dirty="0" err="1"/>
              <a:t>memelihara</a:t>
            </a:r>
            <a:r>
              <a:rPr lang="en-ID" b="1" dirty="0"/>
              <a:t> </a:t>
            </a:r>
            <a:r>
              <a:rPr lang="en-ID" b="1" dirty="0" err="1"/>
              <a:t>ingatan</a:t>
            </a:r>
            <a:r>
              <a:rPr lang="en-ID" b="1" dirty="0"/>
              <a:t> </a:t>
            </a:r>
            <a:r>
              <a:rPr lang="en-ID" b="1" dirty="0" err="1"/>
              <a:t>kolektif</a:t>
            </a:r>
            <a:r>
              <a:rPr lang="en-ID" b="1" dirty="0"/>
              <a:t> </a:t>
            </a:r>
            <a:r>
              <a:rPr lang="en-ID" b="1" dirty="0" err="1"/>
              <a:t>umat</a:t>
            </a:r>
            <a:r>
              <a:rPr lang="en-ID" b="1" dirty="0"/>
              <a:t>.</a:t>
            </a:r>
            <a:br>
              <a:rPr lang="en-ID" dirty="0"/>
            </a:br>
            <a:r>
              <a:rPr lang="en-ID" dirty="0"/>
              <a:t>→ Batu-batu di Gilgal </a:t>
            </a:r>
            <a:r>
              <a:rPr lang="en-ID" dirty="0" err="1"/>
              <a:t>menjadi</a:t>
            </a:r>
            <a:r>
              <a:rPr lang="en-ID" dirty="0"/>
              <a:t> </a:t>
            </a:r>
            <a:r>
              <a:rPr lang="en-ID" b="1" dirty="0" err="1"/>
              <a:t>saksi</a:t>
            </a:r>
            <a:r>
              <a:rPr lang="en-ID" b="1" dirty="0"/>
              <a:t> </a:t>
            </a:r>
            <a:r>
              <a:rPr lang="en-ID" b="1" dirty="0" err="1"/>
              <a:t>bisu</a:t>
            </a:r>
            <a:r>
              <a:rPr lang="en-ID" b="1" dirty="0"/>
              <a:t> </a:t>
            </a:r>
            <a:r>
              <a:rPr lang="en-ID" b="1" dirty="0" err="1"/>
              <a:t>dari</a:t>
            </a:r>
            <a:r>
              <a:rPr lang="en-ID" b="1" dirty="0"/>
              <a:t> </a:t>
            </a:r>
            <a:r>
              <a:rPr lang="en-ID" b="1" dirty="0" err="1"/>
              <a:t>anugerah</a:t>
            </a:r>
            <a:r>
              <a:rPr lang="en-ID" b="1" dirty="0"/>
              <a:t> Allah</a:t>
            </a:r>
            <a:r>
              <a:rPr lang="en-ID" dirty="0"/>
              <a:t>, agar Israel </a:t>
            </a:r>
            <a:r>
              <a:rPr lang="en-ID" dirty="0" err="1"/>
              <a:t>tidak</a:t>
            </a:r>
            <a:r>
              <a:rPr lang="en-ID" dirty="0"/>
              <a:t> </a:t>
            </a:r>
            <a:r>
              <a:rPr lang="en-ID" dirty="0" err="1"/>
              <a:t>melupakan</a:t>
            </a:r>
            <a:r>
              <a:rPr lang="en-ID" dirty="0"/>
              <a:t> </a:t>
            </a:r>
            <a:r>
              <a:rPr lang="en-ID" dirty="0" err="1"/>
              <a:t>siapa</a:t>
            </a:r>
            <a:r>
              <a:rPr lang="en-ID" dirty="0"/>
              <a:t> yang </a:t>
            </a:r>
            <a:r>
              <a:rPr lang="en-ID" dirty="0" err="1"/>
              <a:t>membawa</a:t>
            </a:r>
            <a:r>
              <a:rPr lang="en-ID" dirty="0"/>
              <a:t> </a:t>
            </a:r>
            <a:r>
              <a:rPr lang="en-ID" dirty="0" err="1"/>
              <a:t>mereka</a:t>
            </a:r>
            <a:r>
              <a:rPr lang="en-ID" dirty="0"/>
              <a:t> </a:t>
            </a:r>
            <a:r>
              <a:rPr lang="en-ID" dirty="0" err="1"/>
              <a:t>masuk</a:t>
            </a:r>
            <a:r>
              <a:rPr lang="en-ID" dirty="0"/>
              <a:t> </a:t>
            </a:r>
            <a:r>
              <a:rPr lang="en-ID" dirty="0" err="1"/>
              <a:t>ke</a:t>
            </a:r>
            <a:r>
              <a:rPr lang="en-ID" dirty="0"/>
              <a:t> Kanaan.</a:t>
            </a:r>
          </a:p>
          <a:p>
            <a:br>
              <a:rPr lang="en-ID" dirty="0"/>
            </a:br>
            <a:endParaRPr lang="en-ID" dirty="0"/>
          </a:p>
          <a:p>
            <a:r>
              <a:rPr lang="en-ID" b="1" dirty="0"/>
              <a:t>(3) Tabut </a:t>
            </a:r>
            <a:r>
              <a:rPr lang="en-ID" b="1" dirty="0" err="1"/>
              <a:t>Perjanjian</a:t>
            </a:r>
            <a:r>
              <a:rPr lang="en-ID" b="1" dirty="0"/>
              <a:t>: Pusat </a:t>
            </a:r>
            <a:r>
              <a:rPr lang="en-ID" b="1" dirty="0" err="1"/>
              <a:t>dari</a:t>
            </a:r>
            <a:r>
              <a:rPr lang="en-ID" b="1" dirty="0"/>
              <a:t> </a:t>
            </a:r>
            <a:r>
              <a:rPr lang="en-ID" b="1" dirty="0" err="1"/>
              <a:t>Mukjizat</a:t>
            </a:r>
            <a:endParaRPr lang="en-ID" b="1" dirty="0"/>
          </a:p>
          <a:p>
            <a:r>
              <a:rPr lang="en-ID" dirty="0" err="1"/>
              <a:t>Penjelasan</a:t>
            </a:r>
            <a:r>
              <a:rPr lang="en-ID" dirty="0"/>
              <a:t> di </a:t>
            </a:r>
            <a:r>
              <a:rPr lang="en-ID" dirty="0" err="1"/>
              <a:t>ayat</a:t>
            </a:r>
            <a:r>
              <a:rPr lang="en-ID" dirty="0"/>
              <a:t> 7 </a:t>
            </a:r>
            <a:r>
              <a:rPr lang="en-ID" dirty="0" err="1"/>
              <a:t>menekankan</a:t>
            </a:r>
            <a:r>
              <a:rPr lang="en-ID" dirty="0"/>
              <a:t> </a:t>
            </a:r>
            <a:r>
              <a:rPr lang="en-ID" dirty="0" err="1"/>
              <a:t>bahwa</a:t>
            </a:r>
            <a:r>
              <a:rPr lang="en-ID" dirty="0"/>
              <a:t> air Yordan </a:t>
            </a:r>
            <a:r>
              <a:rPr lang="en-ID" dirty="0" err="1"/>
              <a:t>terhenti</a:t>
            </a:r>
            <a:r>
              <a:rPr lang="en-ID" dirty="0"/>
              <a:t> </a:t>
            </a:r>
            <a:r>
              <a:rPr lang="en-ID" b="1" dirty="0" err="1"/>
              <a:t>karena</a:t>
            </a:r>
            <a:r>
              <a:rPr lang="en-ID" b="1" dirty="0"/>
              <a:t> tabut </a:t>
            </a:r>
            <a:r>
              <a:rPr lang="en-ID" b="1" dirty="0" err="1"/>
              <a:t>perjanjian</a:t>
            </a:r>
            <a:r>
              <a:rPr lang="en-ID" b="1" dirty="0"/>
              <a:t> TUHAN</a:t>
            </a:r>
            <a:r>
              <a:rPr lang="en-ID" dirty="0"/>
              <a:t> </a:t>
            </a:r>
            <a:r>
              <a:rPr lang="en-ID" dirty="0" err="1"/>
              <a:t>melintasinya</a:t>
            </a:r>
            <a:r>
              <a:rPr lang="en-ID" dirty="0"/>
              <a:t>.</a:t>
            </a:r>
            <a:br>
              <a:rPr lang="en-ID" dirty="0"/>
            </a:br>
            <a:r>
              <a:rPr lang="en-ID" dirty="0"/>
              <a:t>→ </a:t>
            </a:r>
            <a:r>
              <a:rPr lang="en-ID" dirty="0" err="1"/>
              <a:t>Artinya</a:t>
            </a:r>
            <a:r>
              <a:rPr lang="en-ID" dirty="0"/>
              <a:t>, </a:t>
            </a:r>
            <a:r>
              <a:rPr lang="en-ID" b="1" dirty="0" err="1"/>
              <a:t>kuasa</a:t>
            </a:r>
            <a:r>
              <a:rPr lang="en-ID" b="1" dirty="0"/>
              <a:t> </a:t>
            </a:r>
            <a:r>
              <a:rPr lang="en-ID" b="1" dirty="0" err="1"/>
              <a:t>ilahi</a:t>
            </a:r>
            <a:r>
              <a:rPr lang="en-ID" b="1" dirty="0"/>
              <a:t> </a:t>
            </a:r>
            <a:r>
              <a:rPr lang="en-ID" b="1" dirty="0" err="1"/>
              <a:t>berasal</a:t>
            </a:r>
            <a:r>
              <a:rPr lang="en-ID" b="1" dirty="0"/>
              <a:t> </a:t>
            </a:r>
            <a:r>
              <a:rPr lang="en-ID" b="1" dirty="0" err="1"/>
              <a:t>dari</a:t>
            </a:r>
            <a:r>
              <a:rPr lang="en-ID" b="1" dirty="0"/>
              <a:t> </a:t>
            </a:r>
            <a:r>
              <a:rPr lang="en-ID" b="1" dirty="0" err="1"/>
              <a:t>hadirat</a:t>
            </a:r>
            <a:r>
              <a:rPr lang="en-ID" b="1" dirty="0"/>
              <a:t> Allah </a:t>
            </a:r>
            <a:r>
              <a:rPr lang="en-ID" b="1" dirty="0" err="1"/>
              <a:t>sendiri</a:t>
            </a:r>
            <a:r>
              <a:rPr lang="en-ID" b="1" dirty="0"/>
              <a:t>.</a:t>
            </a:r>
            <a:br>
              <a:rPr lang="en-ID" dirty="0"/>
            </a:br>
            <a:r>
              <a:rPr lang="en-ID" dirty="0" err="1"/>
              <a:t>Bukan</a:t>
            </a:r>
            <a:r>
              <a:rPr lang="en-ID" dirty="0"/>
              <a:t> </a:t>
            </a:r>
            <a:r>
              <a:rPr lang="en-ID" dirty="0" err="1"/>
              <a:t>Yosua</a:t>
            </a:r>
            <a:r>
              <a:rPr lang="en-ID" dirty="0"/>
              <a:t>, </a:t>
            </a:r>
            <a:r>
              <a:rPr lang="en-ID" dirty="0" err="1"/>
              <a:t>bukan</a:t>
            </a:r>
            <a:r>
              <a:rPr lang="en-ID" dirty="0"/>
              <a:t> imam, </a:t>
            </a:r>
            <a:r>
              <a:rPr lang="en-ID" dirty="0" err="1"/>
              <a:t>melainkan</a:t>
            </a:r>
            <a:r>
              <a:rPr lang="en-ID" dirty="0"/>
              <a:t> </a:t>
            </a:r>
            <a:r>
              <a:rPr lang="en-ID" b="1" dirty="0"/>
              <a:t>Tuhan yang </a:t>
            </a:r>
            <a:r>
              <a:rPr lang="en-ID" b="1" dirty="0" err="1"/>
              <a:t>memimpin</a:t>
            </a:r>
            <a:r>
              <a:rPr lang="en-ID" b="1" dirty="0"/>
              <a:t> </a:t>
            </a:r>
            <a:r>
              <a:rPr lang="en-ID" b="1" dirty="0" err="1"/>
              <a:t>penyeberangan</a:t>
            </a:r>
            <a:r>
              <a:rPr lang="en-ID" b="1" dirty="0"/>
              <a:t>.</a:t>
            </a:r>
            <a:endParaRPr lang="en-ID" dirty="0"/>
          </a:p>
          <a:p>
            <a:br>
              <a:rPr lang="en-ID" dirty="0"/>
            </a:br>
            <a:endParaRPr lang="en-ID" dirty="0"/>
          </a:p>
          <a:p>
            <a:r>
              <a:rPr lang="en-ID" b="1" dirty="0"/>
              <a:t>💬 4. </a:t>
            </a:r>
            <a:r>
              <a:rPr lang="en-ID" b="1" dirty="0" err="1"/>
              <a:t>Dukungan</a:t>
            </a:r>
            <a:r>
              <a:rPr lang="en-ID" b="1" dirty="0"/>
              <a:t> </a:t>
            </a:r>
            <a:r>
              <a:rPr lang="en-ID" b="1" dirty="0" err="1"/>
              <a:t>dari</a:t>
            </a:r>
            <a:r>
              <a:rPr lang="en-ID" b="1" dirty="0"/>
              <a:t> SDA Bible Commentary</a:t>
            </a:r>
          </a:p>
          <a:p>
            <a:r>
              <a:rPr lang="en-ID" dirty="0"/>
              <a:t>“The memorial was designed to keep alive in the hearts of future generations the vivid remembrance of the mighty power of God in bringing them into the promised land. It was a visible testimony to the faithfulness of Jehovah.”</a:t>
            </a:r>
            <a:br>
              <a:rPr lang="en-ID" dirty="0"/>
            </a:br>
            <a:r>
              <a:rPr lang="en-ID" dirty="0"/>
              <a:t>— </a:t>
            </a:r>
            <a:r>
              <a:rPr lang="en-ID" i="1" dirty="0"/>
              <a:t>SDA Bible Commentary, vol. 2, p. 220</a:t>
            </a:r>
            <a:endParaRPr lang="en-ID" dirty="0"/>
          </a:p>
          <a:p>
            <a:r>
              <a:rPr lang="en-ID" dirty="0"/>
              <a:t>“Each generation was to pass on to the next the story of God’s leading, that the children might learn to trust the God of their fathers.”</a:t>
            </a:r>
            <a:br>
              <a:rPr lang="en-ID" dirty="0"/>
            </a:br>
            <a:r>
              <a:rPr lang="en-ID" dirty="0"/>
              <a:t>— </a:t>
            </a:r>
            <a:r>
              <a:rPr lang="en-ID" i="1" dirty="0"/>
              <a:t>ibid., p. 221</a:t>
            </a:r>
            <a:endParaRPr lang="en-ID" dirty="0"/>
          </a:p>
          <a:p>
            <a:r>
              <a:rPr lang="en-ID" dirty="0"/>
              <a:t>Dua </a:t>
            </a:r>
            <a:r>
              <a:rPr lang="en-ID" dirty="0" err="1"/>
              <a:t>poin</a:t>
            </a:r>
            <a:r>
              <a:rPr lang="en-ID" dirty="0"/>
              <a:t> </a:t>
            </a:r>
            <a:r>
              <a:rPr lang="en-ID" dirty="0" err="1"/>
              <a:t>utama</a:t>
            </a:r>
            <a:r>
              <a:rPr lang="en-ID" dirty="0"/>
              <a:t> </a:t>
            </a:r>
            <a:r>
              <a:rPr lang="en-ID" dirty="0" err="1"/>
              <a:t>dari</a:t>
            </a:r>
            <a:r>
              <a:rPr lang="en-ID" dirty="0"/>
              <a:t> </a:t>
            </a:r>
            <a:r>
              <a:rPr lang="en-ID" dirty="0" err="1"/>
              <a:t>komentar</a:t>
            </a:r>
            <a:r>
              <a:rPr lang="en-ID" dirty="0"/>
              <a:t> </a:t>
            </a:r>
            <a:r>
              <a:rPr lang="en-ID" dirty="0" err="1"/>
              <a:t>ini</a:t>
            </a:r>
            <a:r>
              <a:rPr lang="en-ID" dirty="0"/>
              <a:t>:</a:t>
            </a:r>
          </a:p>
          <a:p>
            <a:r>
              <a:rPr lang="en-ID" dirty="0"/>
              <a:t>Batu-batu </a:t>
            </a:r>
            <a:r>
              <a:rPr lang="en-ID" dirty="0" err="1"/>
              <a:t>itu</a:t>
            </a:r>
            <a:r>
              <a:rPr lang="en-ID" dirty="0"/>
              <a:t> </a:t>
            </a:r>
            <a:r>
              <a:rPr lang="en-ID" dirty="0" err="1"/>
              <a:t>adalah</a:t>
            </a:r>
            <a:r>
              <a:rPr lang="en-ID" dirty="0"/>
              <a:t> </a:t>
            </a:r>
            <a:r>
              <a:rPr lang="en-ID" b="1" dirty="0" err="1"/>
              <a:t>kesaksian</a:t>
            </a:r>
            <a:r>
              <a:rPr lang="en-ID" b="1" dirty="0"/>
              <a:t> visual </a:t>
            </a:r>
            <a:r>
              <a:rPr lang="en-ID" b="1" dirty="0" err="1"/>
              <a:t>dari</a:t>
            </a:r>
            <a:r>
              <a:rPr lang="en-ID" b="1" dirty="0"/>
              <a:t> </a:t>
            </a:r>
            <a:r>
              <a:rPr lang="en-ID" b="1" dirty="0" err="1"/>
              <a:t>kesetiaan</a:t>
            </a:r>
            <a:r>
              <a:rPr lang="en-ID" b="1" dirty="0"/>
              <a:t> Allah.</a:t>
            </a:r>
            <a:endParaRPr lang="en-ID" dirty="0"/>
          </a:p>
          <a:p>
            <a:r>
              <a:rPr lang="en-ID" dirty="0" err="1"/>
              <a:t>Tujuannya</a:t>
            </a:r>
            <a:r>
              <a:rPr lang="en-ID" dirty="0"/>
              <a:t> </a:t>
            </a:r>
            <a:r>
              <a:rPr lang="en-ID" dirty="0" err="1"/>
              <a:t>adalah</a:t>
            </a:r>
            <a:r>
              <a:rPr lang="en-ID" dirty="0"/>
              <a:t> </a:t>
            </a:r>
            <a:r>
              <a:rPr lang="en-ID" b="1" dirty="0" err="1"/>
              <a:t>menanamkan</a:t>
            </a:r>
            <a:r>
              <a:rPr lang="en-ID" b="1" dirty="0"/>
              <a:t> </a:t>
            </a:r>
            <a:r>
              <a:rPr lang="en-ID" b="1" dirty="0" err="1"/>
              <a:t>iman</a:t>
            </a:r>
            <a:r>
              <a:rPr lang="en-ID" b="1" dirty="0"/>
              <a:t> </a:t>
            </a:r>
            <a:r>
              <a:rPr lang="en-ID" b="1" dirty="0" err="1"/>
              <a:t>antar</a:t>
            </a:r>
            <a:r>
              <a:rPr lang="en-ID" b="1" dirty="0"/>
              <a:t> </a:t>
            </a:r>
            <a:r>
              <a:rPr lang="en-ID" b="1" dirty="0" err="1"/>
              <a:t>generasi</a:t>
            </a:r>
            <a:r>
              <a:rPr lang="en-ID" b="1" dirty="0"/>
              <a:t>.</a:t>
            </a:r>
            <a:endParaRPr lang="en-ID" dirty="0"/>
          </a:p>
          <a:p>
            <a:br>
              <a:rPr lang="en-ID" dirty="0"/>
            </a:br>
            <a:endParaRPr lang="en-ID" dirty="0"/>
          </a:p>
          <a:p>
            <a:r>
              <a:rPr lang="en-ID" b="1" dirty="0"/>
              <a:t>✝️ 5. </a:t>
            </a:r>
            <a:r>
              <a:rPr lang="en-ID" b="1" dirty="0" err="1"/>
              <a:t>Aplikasi</a:t>
            </a:r>
            <a:r>
              <a:rPr lang="en-ID" b="1" dirty="0"/>
              <a:t> Rohani</a:t>
            </a:r>
          </a:p>
          <a:p>
            <a:r>
              <a:rPr lang="en-ID" b="1" dirty="0"/>
              <a:t>Kita juga </a:t>
            </a:r>
            <a:r>
              <a:rPr lang="en-ID" b="1" dirty="0" err="1"/>
              <a:t>perlu</a:t>
            </a:r>
            <a:r>
              <a:rPr lang="en-ID" b="1" dirty="0"/>
              <a:t> “batu-batu </a:t>
            </a:r>
            <a:r>
              <a:rPr lang="en-ID" b="1" dirty="0" err="1"/>
              <a:t>peringatan</a:t>
            </a:r>
            <a:r>
              <a:rPr lang="en-ID" b="1" dirty="0"/>
              <a:t>” </a:t>
            </a:r>
            <a:r>
              <a:rPr lang="en-ID" b="1" dirty="0" err="1"/>
              <a:t>rohani</a:t>
            </a:r>
            <a:r>
              <a:rPr lang="en-ID" b="1" dirty="0"/>
              <a:t>.</a:t>
            </a:r>
            <a:br>
              <a:rPr lang="en-ID" dirty="0"/>
            </a:br>
            <a:r>
              <a:rPr lang="en-ID" dirty="0"/>
              <a:t>Dalam </a:t>
            </a:r>
            <a:r>
              <a:rPr lang="en-ID" dirty="0" err="1"/>
              <a:t>kehidupan</a:t>
            </a:r>
            <a:r>
              <a:rPr lang="en-ID" dirty="0"/>
              <a:t> </a:t>
            </a:r>
            <a:r>
              <a:rPr lang="en-ID" dirty="0" err="1"/>
              <a:t>rohani</a:t>
            </a:r>
            <a:r>
              <a:rPr lang="en-ID" dirty="0"/>
              <a:t>, </a:t>
            </a:r>
            <a:r>
              <a:rPr lang="en-ID" dirty="0" err="1"/>
              <a:t>pengalaman</a:t>
            </a:r>
            <a:r>
              <a:rPr lang="en-ID" dirty="0"/>
              <a:t> </a:t>
            </a:r>
            <a:r>
              <a:rPr lang="en-ID" dirty="0" err="1"/>
              <a:t>iman</a:t>
            </a:r>
            <a:r>
              <a:rPr lang="en-ID" dirty="0"/>
              <a:t>, </a:t>
            </a:r>
            <a:r>
              <a:rPr lang="en-ID" dirty="0" err="1"/>
              <a:t>jawaban</a:t>
            </a:r>
            <a:r>
              <a:rPr lang="en-ID" dirty="0"/>
              <a:t> </a:t>
            </a:r>
            <a:r>
              <a:rPr lang="en-ID" dirty="0" err="1"/>
              <a:t>doa</a:t>
            </a:r>
            <a:r>
              <a:rPr lang="en-ID" dirty="0"/>
              <a:t>, </a:t>
            </a:r>
            <a:r>
              <a:rPr lang="en-ID" dirty="0" err="1"/>
              <a:t>atau</a:t>
            </a:r>
            <a:r>
              <a:rPr lang="en-ID" dirty="0"/>
              <a:t> </a:t>
            </a:r>
            <a:r>
              <a:rPr lang="en-ID" dirty="0" err="1"/>
              <a:t>kesembuhan</a:t>
            </a:r>
            <a:r>
              <a:rPr lang="en-ID" dirty="0"/>
              <a:t> </a:t>
            </a:r>
            <a:r>
              <a:rPr lang="en-ID" dirty="0" err="1"/>
              <a:t>ilahi</a:t>
            </a:r>
            <a:r>
              <a:rPr lang="en-ID" dirty="0"/>
              <a:t> </a:t>
            </a:r>
            <a:r>
              <a:rPr lang="en-ID" dirty="0" err="1"/>
              <a:t>dapat</a:t>
            </a:r>
            <a:r>
              <a:rPr lang="en-ID" dirty="0"/>
              <a:t> </a:t>
            </a:r>
            <a:r>
              <a:rPr lang="en-ID" dirty="0" err="1"/>
              <a:t>menjadi</a:t>
            </a:r>
            <a:r>
              <a:rPr lang="en-ID" dirty="0"/>
              <a:t> “</a:t>
            </a:r>
            <a:r>
              <a:rPr lang="en-ID" dirty="0" err="1"/>
              <a:t>tanda</a:t>
            </a:r>
            <a:r>
              <a:rPr lang="en-ID" dirty="0"/>
              <a:t>” </a:t>
            </a:r>
            <a:r>
              <a:rPr lang="en-ID" dirty="0" err="1"/>
              <a:t>untuk</a:t>
            </a:r>
            <a:r>
              <a:rPr lang="en-ID" dirty="0"/>
              <a:t> </a:t>
            </a:r>
            <a:r>
              <a:rPr lang="en-ID" dirty="0" err="1"/>
              <a:t>mengingat</a:t>
            </a:r>
            <a:r>
              <a:rPr lang="en-ID" dirty="0"/>
              <a:t> </a:t>
            </a:r>
            <a:r>
              <a:rPr lang="en-ID" dirty="0" err="1"/>
              <a:t>penyertaan</a:t>
            </a:r>
            <a:r>
              <a:rPr lang="en-ID" dirty="0"/>
              <a:t> Tuhan.</a:t>
            </a:r>
          </a:p>
          <a:p>
            <a:r>
              <a:rPr lang="en-ID" b="1" dirty="0"/>
              <a:t>Iman yang </a:t>
            </a:r>
            <a:r>
              <a:rPr lang="en-ID" b="1" dirty="0" err="1"/>
              <a:t>tidak</a:t>
            </a:r>
            <a:r>
              <a:rPr lang="en-ID" b="1" dirty="0"/>
              <a:t> </a:t>
            </a:r>
            <a:r>
              <a:rPr lang="en-ID" b="1" dirty="0" err="1"/>
              <a:t>diteruskan</a:t>
            </a:r>
            <a:r>
              <a:rPr lang="en-ID" b="1" dirty="0"/>
              <a:t> </a:t>
            </a:r>
            <a:r>
              <a:rPr lang="en-ID" b="1" dirty="0" err="1"/>
              <a:t>akan</a:t>
            </a:r>
            <a:r>
              <a:rPr lang="en-ID" b="1" dirty="0"/>
              <a:t> </a:t>
            </a:r>
            <a:r>
              <a:rPr lang="en-ID" b="1" dirty="0" err="1"/>
              <a:t>lenyap</a:t>
            </a:r>
            <a:r>
              <a:rPr lang="en-ID" b="1" dirty="0"/>
              <a:t>.</a:t>
            </a:r>
            <a:br>
              <a:rPr lang="en-ID" dirty="0"/>
            </a:br>
            <a:r>
              <a:rPr lang="en-ID" dirty="0"/>
              <a:t>Allah </a:t>
            </a:r>
            <a:r>
              <a:rPr lang="en-ID" dirty="0" err="1"/>
              <a:t>memanggil</a:t>
            </a:r>
            <a:r>
              <a:rPr lang="en-ID" dirty="0"/>
              <a:t> </a:t>
            </a:r>
            <a:r>
              <a:rPr lang="en-ID" dirty="0" err="1"/>
              <a:t>setiap</a:t>
            </a:r>
            <a:r>
              <a:rPr lang="en-ID" dirty="0"/>
              <a:t> orang </a:t>
            </a:r>
            <a:r>
              <a:rPr lang="en-ID" dirty="0" err="1"/>
              <a:t>percaya</a:t>
            </a:r>
            <a:r>
              <a:rPr lang="en-ID" dirty="0"/>
              <a:t> </a:t>
            </a:r>
            <a:r>
              <a:rPr lang="en-ID" dirty="0" err="1"/>
              <a:t>untuk</a:t>
            </a:r>
            <a:r>
              <a:rPr lang="en-ID" dirty="0"/>
              <a:t> </a:t>
            </a:r>
            <a:r>
              <a:rPr lang="en-ID" b="1" dirty="0" err="1"/>
              <a:t>menceritakan</a:t>
            </a:r>
            <a:r>
              <a:rPr lang="en-ID" b="1" dirty="0"/>
              <a:t> </a:t>
            </a:r>
            <a:r>
              <a:rPr lang="en-ID" b="1" dirty="0" err="1"/>
              <a:t>karya</a:t>
            </a:r>
            <a:r>
              <a:rPr lang="en-ID" b="1" dirty="0"/>
              <a:t> Tuhan </a:t>
            </a:r>
            <a:r>
              <a:rPr lang="en-ID" b="1" dirty="0" err="1"/>
              <a:t>kepada</a:t>
            </a:r>
            <a:r>
              <a:rPr lang="en-ID" b="1" dirty="0"/>
              <a:t> </a:t>
            </a:r>
            <a:r>
              <a:rPr lang="en-ID" b="1" dirty="0" err="1"/>
              <a:t>generasi</a:t>
            </a:r>
            <a:r>
              <a:rPr lang="en-ID" b="1" dirty="0"/>
              <a:t> </a:t>
            </a:r>
            <a:r>
              <a:rPr lang="en-ID" b="1" dirty="0" err="1"/>
              <a:t>baru</a:t>
            </a:r>
            <a:r>
              <a:rPr lang="en-ID" dirty="0"/>
              <a:t> — </a:t>
            </a:r>
            <a:r>
              <a:rPr lang="en-ID" dirty="0" err="1"/>
              <a:t>bukan</a:t>
            </a:r>
            <a:r>
              <a:rPr lang="en-ID" dirty="0"/>
              <a:t> </a:t>
            </a:r>
            <a:r>
              <a:rPr lang="en-ID" dirty="0" err="1"/>
              <a:t>hanya</a:t>
            </a:r>
            <a:r>
              <a:rPr lang="en-ID" dirty="0"/>
              <a:t> </a:t>
            </a:r>
            <a:r>
              <a:rPr lang="en-ID" dirty="0" err="1"/>
              <a:t>dengan</a:t>
            </a:r>
            <a:r>
              <a:rPr lang="en-ID" dirty="0"/>
              <a:t> kata-kata, </a:t>
            </a:r>
            <a:r>
              <a:rPr lang="en-ID" dirty="0" err="1"/>
              <a:t>tetapi</a:t>
            </a:r>
            <a:r>
              <a:rPr lang="en-ID" dirty="0"/>
              <a:t> </a:t>
            </a:r>
            <a:r>
              <a:rPr lang="en-ID" dirty="0" err="1"/>
              <a:t>dengan</a:t>
            </a:r>
            <a:r>
              <a:rPr lang="en-ID" dirty="0"/>
              <a:t> </a:t>
            </a:r>
            <a:r>
              <a:rPr lang="en-ID" dirty="0" err="1"/>
              <a:t>kehidupan</a:t>
            </a:r>
            <a:r>
              <a:rPr lang="en-ID" dirty="0"/>
              <a:t> yang </a:t>
            </a:r>
            <a:r>
              <a:rPr lang="en-ID" dirty="0" err="1"/>
              <a:t>menjadi</a:t>
            </a:r>
            <a:r>
              <a:rPr lang="en-ID" dirty="0"/>
              <a:t> </a:t>
            </a:r>
            <a:r>
              <a:rPr lang="en-ID" dirty="0" err="1"/>
              <a:t>bukti</a:t>
            </a:r>
            <a:r>
              <a:rPr lang="en-ID" dirty="0"/>
              <a:t> </a:t>
            </a:r>
            <a:r>
              <a:rPr lang="en-ID" dirty="0" err="1"/>
              <a:t>nyata</a:t>
            </a:r>
            <a:r>
              <a:rPr lang="en-ID" dirty="0"/>
              <a:t>.</a:t>
            </a:r>
          </a:p>
          <a:p>
            <a:r>
              <a:rPr lang="en-ID" b="1" dirty="0" err="1"/>
              <a:t>Kesetiaan</a:t>
            </a:r>
            <a:r>
              <a:rPr lang="en-ID" b="1" dirty="0"/>
              <a:t> Allah </a:t>
            </a:r>
            <a:r>
              <a:rPr lang="en-ID" b="1" dirty="0" err="1"/>
              <a:t>layak</a:t>
            </a:r>
            <a:r>
              <a:rPr lang="en-ID" b="1" dirty="0"/>
              <a:t> </a:t>
            </a:r>
            <a:r>
              <a:rPr lang="en-ID" b="1" dirty="0" err="1"/>
              <a:t>diingat</a:t>
            </a:r>
            <a:r>
              <a:rPr lang="en-ID" b="1" dirty="0"/>
              <a:t> </a:t>
            </a:r>
            <a:r>
              <a:rPr lang="en-ID" b="1" dirty="0" err="1"/>
              <a:t>setiap</a:t>
            </a:r>
            <a:r>
              <a:rPr lang="en-ID" b="1" dirty="0"/>
              <a:t> </a:t>
            </a:r>
            <a:r>
              <a:rPr lang="en-ID" b="1" dirty="0" err="1"/>
              <a:t>hari</a:t>
            </a:r>
            <a:r>
              <a:rPr lang="en-ID" b="1" dirty="0"/>
              <a:t>.</a:t>
            </a:r>
            <a:br>
              <a:rPr lang="en-ID" dirty="0"/>
            </a:br>
            <a:r>
              <a:rPr lang="en-ID" dirty="0" err="1"/>
              <a:t>Seperti</a:t>
            </a:r>
            <a:r>
              <a:rPr lang="en-ID" dirty="0"/>
              <a:t> batu-batu di Gilgal, </a:t>
            </a:r>
            <a:r>
              <a:rPr lang="en-ID" dirty="0" err="1"/>
              <a:t>setiap</a:t>
            </a:r>
            <a:r>
              <a:rPr lang="en-ID" dirty="0"/>
              <a:t> </a:t>
            </a:r>
            <a:r>
              <a:rPr lang="en-ID" dirty="0" err="1"/>
              <a:t>tindakan</a:t>
            </a:r>
            <a:r>
              <a:rPr lang="en-ID" dirty="0"/>
              <a:t> </a:t>
            </a:r>
            <a:r>
              <a:rPr lang="en-ID" dirty="0" err="1"/>
              <a:t>kasih</a:t>
            </a:r>
            <a:r>
              <a:rPr lang="en-ID" dirty="0"/>
              <a:t> </a:t>
            </a:r>
            <a:r>
              <a:rPr lang="en-ID" dirty="0" err="1"/>
              <a:t>karunia</a:t>
            </a:r>
            <a:r>
              <a:rPr lang="en-ID" dirty="0"/>
              <a:t> Tuhan </a:t>
            </a:r>
            <a:r>
              <a:rPr lang="en-ID" dirty="0" err="1"/>
              <a:t>dalam</a:t>
            </a:r>
            <a:r>
              <a:rPr lang="en-ID" dirty="0"/>
              <a:t> </a:t>
            </a:r>
            <a:r>
              <a:rPr lang="en-ID" dirty="0" err="1"/>
              <a:t>hidup</a:t>
            </a:r>
            <a:r>
              <a:rPr lang="en-ID" dirty="0"/>
              <a:t> </a:t>
            </a:r>
            <a:r>
              <a:rPr lang="en-ID" dirty="0" err="1"/>
              <a:t>kita</a:t>
            </a:r>
            <a:r>
              <a:rPr lang="en-ID" dirty="0"/>
              <a:t> </a:t>
            </a:r>
            <a:r>
              <a:rPr lang="en-ID" dirty="0" err="1"/>
              <a:t>adalah</a:t>
            </a:r>
            <a:r>
              <a:rPr lang="en-ID" dirty="0"/>
              <a:t> </a:t>
            </a:r>
            <a:r>
              <a:rPr lang="en-ID" b="1" dirty="0" err="1"/>
              <a:t>penanda</a:t>
            </a:r>
            <a:r>
              <a:rPr lang="en-ID" b="1" dirty="0"/>
              <a:t> </a:t>
            </a:r>
            <a:r>
              <a:rPr lang="en-ID" b="1" dirty="0" err="1"/>
              <a:t>bahwa</a:t>
            </a:r>
            <a:r>
              <a:rPr lang="en-ID" b="1" dirty="0"/>
              <a:t> Tuhan yang </a:t>
            </a:r>
            <a:r>
              <a:rPr lang="en-ID" b="1" dirty="0" err="1"/>
              <a:t>sama</a:t>
            </a:r>
            <a:r>
              <a:rPr lang="en-ID" b="1" dirty="0"/>
              <a:t> </a:t>
            </a:r>
            <a:r>
              <a:rPr lang="en-ID" b="1" dirty="0" err="1"/>
              <a:t>masih</a:t>
            </a:r>
            <a:r>
              <a:rPr lang="en-ID" b="1" dirty="0"/>
              <a:t> </a:t>
            </a:r>
            <a:r>
              <a:rPr lang="en-ID" b="1" dirty="0" err="1"/>
              <a:t>bekerja</a:t>
            </a:r>
            <a:r>
              <a:rPr lang="en-ID" b="1" dirty="0"/>
              <a:t> </a:t>
            </a:r>
            <a:r>
              <a:rPr lang="en-ID" b="1" dirty="0" err="1"/>
              <a:t>hari</a:t>
            </a:r>
            <a:r>
              <a:rPr lang="en-ID" b="1" dirty="0"/>
              <a:t> </a:t>
            </a:r>
            <a:r>
              <a:rPr lang="en-ID" b="1" dirty="0" err="1"/>
              <a:t>ini</a:t>
            </a:r>
            <a:r>
              <a:rPr lang="en-ID" b="1" dirty="0"/>
              <a:t>.</a:t>
            </a:r>
            <a:endParaRPr lang="en-ID" dirty="0"/>
          </a:p>
          <a:p>
            <a:br>
              <a:rPr lang="en-ID" dirty="0"/>
            </a:br>
            <a:endParaRPr lang="en-ID" dirty="0"/>
          </a:p>
          <a:p>
            <a:r>
              <a:rPr lang="en-ID" b="1" dirty="0"/>
              <a:t>🌿 6. Kesimpulan </a:t>
            </a:r>
            <a:r>
              <a:rPr lang="en-ID" b="1" dirty="0" err="1"/>
              <a:t>Eksegetis</a:t>
            </a:r>
            <a:endParaRPr lang="en-ID" b="1" dirty="0"/>
          </a:p>
          <a:p>
            <a:r>
              <a:rPr lang="en-ID" dirty="0" err="1"/>
              <a:t>Yosua</a:t>
            </a:r>
            <a:r>
              <a:rPr lang="en-ID" dirty="0"/>
              <a:t> 4:6–7 </a:t>
            </a:r>
            <a:r>
              <a:rPr lang="en-ID" dirty="0" err="1"/>
              <a:t>menegaskan</a:t>
            </a:r>
            <a:r>
              <a:rPr lang="en-ID" dirty="0"/>
              <a:t> </a:t>
            </a:r>
            <a:r>
              <a:rPr lang="en-ID" dirty="0" err="1"/>
              <a:t>bahwa</a:t>
            </a:r>
            <a:r>
              <a:rPr lang="en-ID" dirty="0"/>
              <a:t>:</a:t>
            </a:r>
          </a:p>
          <a:p>
            <a:r>
              <a:rPr lang="en-ID" b="1" dirty="0"/>
              <a:t>Tanda (’</a:t>
            </a:r>
            <a:r>
              <a:rPr lang="en-ID" b="1" dirty="0" err="1"/>
              <a:t>ot</a:t>
            </a:r>
            <a:r>
              <a:rPr lang="en-ID" b="1" dirty="0"/>
              <a:t>)</a:t>
            </a:r>
            <a:r>
              <a:rPr lang="en-ID" dirty="0"/>
              <a:t> </a:t>
            </a:r>
            <a:r>
              <a:rPr lang="en-ID" dirty="0" err="1"/>
              <a:t>menunjukkan</a:t>
            </a:r>
            <a:r>
              <a:rPr lang="en-ID" dirty="0"/>
              <a:t> </a:t>
            </a:r>
            <a:r>
              <a:rPr lang="en-ID" dirty="0" err="1"/>
              <a:t>perjanjian</a:t>
            </a:r>
            <a:r>
              <a:rPr lang="en-ID" dirty="0"/>
              <a:t> Allah yang </a:t>
            </a:r>
            <a:r>
              <a:rPr lang="en-ID" dirty="0" err="1"/>
              <a:t>kekal</a:t>
            </a:r>
            <a:r>
              <a:rPr lang="en-ID" dirty="0"/>
              <a:t>.</a:t>
            </a:r>
          </a:p>
          <a:p>
            <a:r>
              <a:rPr lang="en-ID" b="1" dirty="0" err="1"/>
              <a:t>Pertanyaan</a:t>
            </a:r>
            <a:r>
              <a:rPr lang="en-ID" b="1" dirty="0"/>
              <a:t> </a:t>
            </a:r>
            <a:r>
              <a:rPr lang="en-ID" b="1" dirty="0" err="1"/>
              <a:t>anak-anak</a:t>
            </a:r>
            <a:r>
              <a:rPr lang="en-ID" dirty="0"/>
              <a:t> </a:t>
            </a:r>
            <a:r>
              <a:rPr lang="en-ID" dirty="0" err="1"/>
              <a:t>adalah</a:t>
            </a:r>
            <a:r>
              <a:rPr lang="en-ID" dirty="0"/>
              <a:t> </a:t>
            </a:r>
            <a:r>
              <a:rPr lang="en-ID" dirty="0" err="1"/>
              <a:t>kesempatan</a:t>
            </a:r>
            <a:r>
              <a:rPr lang="en-ID" dirty="0"/>
              <a:t> </a:t>
            </a:r>
            <a:r>
              <a:rPr lang="en-ID" dirty="0" err="1"/>
              <a:t>untuk</a:t>
            </a:r>
            <a:r>
              <a:rPr lang="en-ID" dirty="0"/>
              <a:t> </a:t>
            </a:r>
            <a:r>
              <a:rPr lang="en-ID" dirty="0" err="1"/>
              <a:t>mengajarkan</a:t>
            </a:r>
            <a:r>
              <a:rPr lang="en-ID" dirty="0"/>
              <a:t> </a:t>
            </a:r>
            <a:r>
              <a:rPr lang="en-ID" dirty="0" err="1"/>
              <a:t>iman</a:t>
            </a:r>
            <a:r>
              <a:rPr lang="en-ID" dirty="0"/>
              <a:t>.</a:t>
            </a:r>
          </a:p>
          <a:p>
            <a:r>
              <a:rPr lang="en-ID" b="1" dirty="0"/>
              <a:t>Batu </a:t>
            </a:r>
            <a:r>
              <a:rPr lang="en-ID" b="1" dirty="0" err="1"/>
              <a:t>peringatan</a:t>
            </a:r>
            <a:r>
              <a:rPr lang="en-ID" b="1" dirty="0"/>
              <a:t> (</a:t>
            </a:r>
            <a:r>
              <a:rPr lang="en-ID" b="1" dirty="0" err="1"/>
              <a:t>zikaron</a:t>
            </a:r>
            <a:r>
              <a:rPr lang="en-ID" b="1" dirty="0"/>
              <a:t>)</a:t>
            </a:r>
            <a:r>
              <a:rPr lang="en-ID" dirty="0"/>
              <a:t> </a:t>
            </a:r>
            <a:r>
              <a:rPr lang="en-ID" dirty="0" err="1"/>
              <a:t>menjadi</a:t>
            </a:r>
            <a:r>
              <a:rPr lang="en-ID" dirty="0"/>
              <a:t> </a:t>
            </a:r>
            <a:r>
              <a:rPr lang="en-ID" dirty="0" err="1"/>
              <a:t>lambang</a:t>
            </a:r>
            <a:r>
              <a:rPr lang="en-ID" dirty="0"/>
              <a:t> </a:t>
            </a:r>
            <a:r>
              <a:rPr lang="en-ID" dirty="0" err="1"/>
              <a:t>kesetiaan</a:t>
            </a:r>
            <a:r>
              <a:rPr lang="en-ID" dirty="0"/>
              <a:t> Allah yang </a:t>
            </a:r>
            <a:r>
              <a:rPr lang="en-ID" dirty="0" err="1"/>
              <a:t>tidak</a:t>
            </a:r>
            <a:r>
              <a:rPr lang="en-ID" dirty="0"/>
              <a:t> </a:t>
            </a:r>
            <a:r>
              <a:rPr lang="en-ID" dirty="0" err="1"/>
              <a:t>berubah</a:t>
            </a:r>
            <a:r>
              <a:rPr lang="en-ID" dirty="0"/>
              <a:t>.</a:t>
            </a:r>
          </a:p>
          <a:p>
            <a:r>
              <a:rPr lang="en-ID" dirty="0" err="1"/>
              <a:t>Perikop</a:t>
            </a:r>
            <a:r>
              <a:rPr lang="en-ID" dirty="0"/>
              <a:t> </a:t>
            </a:r>
            <a:r>
              <a:rPr lang="en-ID" dirty="0" err="1"/>
              <a:t>ini</a:t>
            </a:r>
            <a:r>
              <a:rPr lang="en-ID" dirty="0"/>
              <a:t> </a:t>
            </a:r>
            <a:r>
              <a:rPr lang="en-ID" dirty="0" err="1"/>
              <a:t>mengajarkan</a:t>
            </a:r>
            <a:r>
              <a:rPr lang="en-ID" dirty="0"/>
              <a:t> </a:t>
            </a:r>
            <a:r>
              <a:rPr lang="en-ID" dirty="0" err="1"/>
              <a:t>bahwa</a:t>
            </a:r>
            <a:r>
              <a:rPr lang="en-ID" dirty="0"/>
              <a:t> </a:t>
            </a:r>
            <a:r>
              <a:rPr lang="en-ID" b="1" dirty="0" err="1"/>
              <a:t>iman</a:t>
            </a:r>
            <a:r>
              <a:rPr lang="en-ID" b="1" dirty="0"/>
              <a:t> yang </a:t>
            </a:r>
            <a:r>
              <a:rPr lang="en-ID" b="1" dirty="0" err="1"/>
              <a:t>hidup</a:t>
            </a:r>
            <a:r>
              <a:rPr lang="en-ID" b="1" dirty="0"/>
              <a:t> </a:t>
            </a:r>
            <a:r>
              <a:rPr lang="en-ID" b="1" dirty="0" err="1"/>
              <a:t>adalah</a:t>
            </a:r>
            <a:r>
              <a:rPr lang="en-ID" b="1" dirty="0"/>
              <a:t> </a:t>
            </a:r>
            <a:r>
              <a:rPr lang="en-ID" b="1" dirty="0" err="1"/>
              <a:t>iman</a:t>
            </a:r>
            <a:r>
              <a:rPr lang="en-ID" b="1" dirty="0"/>
              <a:t> yang </a:t>
            </a:r>
            <a:r>
              <a:rPr lang="en-ID" b="1" dirty="0" err="1"/>
              <a:t>diingat</a:t>
            </a:r>
            <a:r>
              <a:rPr lang="en-ID" b="1" dirty="0"/>
              <a:t>, </a:t>
            </a:r>
            <a:r>
              <a:rPr lang="en-ID" b="1" dirty="0" err="1"/>
              <a:t>diajarkan</a:t>
            </a:r>
            <a:r>
              <a:rPr lang="en-ID" b="1" dirty="0"/>
              <a:t>, dan </a:t>
            </a:r>
            <a:r>
              <a:rPr lang="en-ID" b="1" dirty="0" err="1"/>
              <a:t>diwariskan</a:t>
            </a:r>
            <a:r>
              <a:rPr lang="en-ID" b="1" dirty="0"/>
              <a:t>.</a:t>
            </a:r>
            <a:br>
              <a:rPr lang="en-ID" dirty="0"/>
            </a:br>
            <a:r>
              <a:rPr lang="en-ID" dirty="0" err="1"/>
              <a:t>Seperti</a:t>
            </a:r>
            <a:r>
              <a:rPr lang="en-ID" dirty="0"/>
              <a:t> batu di Gilgal yang </a:t>
            </a:r>
            <a:r>
              <a:rPr lang="en-ID" dirty="0" err="1"/>
              <a:t>berdiri</a:t>
            </a:r>
            <a:r>
              <a:rPr lang="en-ID" dirty="0"/>
              <a:t> </a:t>
            </a:r>
            <a:r>
              <a:rPr lang="en-ID" dirty="0" err="1"/>
              <a:t>tegak</a:t>
            </a:r>
            <a:r>
              <a:rPr lang="en-ID" dirty="0"/>
              <a:t>, </a:t>
            </a:r>
            <a:r>
              <a:rPr lang="en-ID" b="1" dirty="0" err="1"/>
              <a:t>begitu</a:t>
            </a:r>
            <a:r>
              <a:rPr lang="en-ID" b="1" dirty="0"/>
              <a:t> pula </a:t>
            </a:r>
            <a:r>
              <a:rPr lang="en-ID" b="1" dirty="0" err="1"/>
              <a:t>kesaksian</a:t>
            </a:r>
            <a:r>
              <a:rPr lang="en-ID" b="1" dirty="0"/>
              <a:t> </a:t>
            </a:r>
            <a:r>
              <a:rPr lang="en-ID" b="1" dirty="0" err="1"/>
              <a:t>umat</a:t>
            </a:r>
            <a:r>
              <a:rPr lang="en-ID" b="1" dirty="0"/>
              <a:t> Allah </a:t>
            </a:r>
            <a:r>
              <a:rPr lang="en-ID" b="1" dirty="0" err="1"/>
              <a:t>harus</a:t>
            </a:r>
            <a:r>
              <a:rPr lang="en-ID" b="1" dirty="0"/>
              <a:t> </a:t>
            </a:r>
            <a:r>
              <a:rPr lang="en-ID" b="1" dirty="0" err="1"/>
              <a:t>tetap</a:t>
            </a:r>
            <a:r>
              <a:rPr lang="en-ID" b="1" dirty="0"/>
              <a:t> </a:t>
            </a:r>
            <a:r>
              <a:rPr lang="en-ID" b="1" dirty="0" err="1"/>
              <a:t>tegak</a:t>
            </a:r>
            <a:r>
              <a:rPr lang="en-ID" b="1" dirty="0"/>
              <a:t> di </a:t>
            </a:r>
            <a:r>
              <a:rPr lang="en-ID" b="1" dirty="0" err="1"/>
              <a:t>setiap</a:t>
            </a:r>
            <a:r>
              <a:rPr lang="en-ID" b="1" dirty="0"/>
              <a:t> </a:t>
            </a:r>
            <a:r>
              <a:rPr lang="en-ID" b="1" dirty="0" err="1"/>
              <a:t>generasi</a:t>
            </a:r>
            <a:r>
              <a:rPr lang="en-ID" b="1" dirty="0"/>
              <a:t>.</a:t>
            </a:r>
            <a:endParaRPr lang="en-ID" dirty="0"/>
          </a:p>
          <a:p>
            <a:endParaRPr lang="en-ID" dirty="0"/>
          </a:p>
        </p:txBody>
      </p:sp>
      <p:sp>
        <p:nvSpPr>
          <p:cNvPr id="4" name="Slide Number Placeholder 3"/>
          <p:cNvSpPr>
            <a:spLocks noGrp="1"/>
          </p:cNvSpPr>
          <p:nvPr>
            <p:ph type="sldNum" sz="quarter" idx="5"/>
          </p:nvPr>
        </p:nvSpPr>
        <p:spPr/>
        <p:txBody>
          <a:bodyPr/>
          <a:lstStyle/>
          <a:p>
            <a:fld id="{D951254A-0617-493E-B443-33B18904B6EA}" type="slidenum">
              <a:rPr lang="es-ES" smtClean="0"/>
              <a:t>8</a:t>
            </a:fld>
            <a:endParaRPr lang="es-ES"/>
          </a:p>
        </p:txBody>
      </p:sp>
    </p:spTree>
    <p:extLst>
      <p:ext uri="{BB962C8B-B14F-4D97-AF65-F5344CB8AC3E}">
        <p14:creationId xmlns:p14="http://schemas.microsoft.com/office/powerpoint/2010/main" val="369629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ID" b="1" dirty="0"/>
              <a:t>🧭 1. </a:t>
            </a:r>
            <a:r>
              <a:rPr lang="en-ID" b="1" dirty="0" err="1"/>
              <a:t>Konteks</a:t>
            </a:r>
            <a:r>
              <a:rPr lang="en-ID" b="1" dirty="0"/>
              <a:t> </a:t>
            </a:r>
            <a:r>
              <a:rPr lang="en-ID" b="1" dirty="0" err="1"/>
              <a:t>Historis</a:t>
            </a:r>
            <a:r>
              <a:rPr lang="en-ID" b="1" dirty="0"/>
              <a:t> dan Sastra</a:t>
            </a:r>
          </a:p>
          <a:p>
            <a:r>
              <a:rPr lang="en-ID" dirty="0"/>
              <a:t>Ayat </a:t>
            </a:r>
            <a:r>
              <a:rPr lang="en-ID" dirty="0" err="1"/>
              <a:t>ini</a:t>
            </a:r>
            <a:r>
              <a:rPr lang="en-ID" dirty="0"/>
              <a:t> </a:t>
            </a:r>
            <a:r>
              <a:rPr lang="en-ID" dirty="0" err="1"/>
              <a:t>menandai</a:t>
            </a:r>
            <a:r>
              <a:rPr lang="en-ID" dirty="0"/>
              <a:t> </a:t>
            </a:r>
            <a:r>
              <a:rPr lang="en-ID" b="1" dirty="0" err="1"/>
              <a:t>awal</a:t>
            </a:r>
            <a:r>
              <a:rPr lang="en-ID" b="1" dirty="0"/>
              <a:t> </a:t>
            </a:r>
            <a:r>
              <a:rPr lang="en-ID" b="1" dirty="0" err="1"/>
              <a:t>dari</a:t>
            </a:r>
            <a:r>
              <a:rPr lang="en-ID" b="1" dirty="0"/>
              <a:t> </a:t>
            </a:r>
            <a:r>
              <a:rPr lang="en-ID" b="1" dirty="0" err="1"/>
              <a:t>siklus</a:t>
            </a:r>
            <a:r>
              <a:rPr lang="en-ID" b="1" dirty="0"/>
              <a:t> dosa</a:t>
            </a:r>
            <a:r>
              <a:rPr lang="en-ID" dirty="0"/>
              <a:t> yang </a:t>
            </a:r>
            <a:r>
              <a:rPr lang="en-ID" dirty="0" err="1"/>
              <a:t>berulang</a:t>
            </a:r>
            <a:r>
              <a:rPr lang="en-ID" dirty="0"/>
              <a:t> </a:t>
            </a:r>
            <a:r>
              <a:rPr lang="en-ID" dirty="0" err="1"/>
              <a:t>sepanjang</a:t>
            </a:r>
            <a:r>
              <a:rPr lang="en-ID" dirty="0"/>
              <a:t> kitab </a:t>
            </a:r>
            <a:r>
              <a:rPr lang="en-ID" i="1" dirty="0"/>
              <a:t>Hakim-hakim</a:t>
            </a:r>
            <a:r>
              <a:rPr lang="en-ID" dirty="0"/>
              <a:t>.</a:t>
            </a:r>
            <a:br>
              <a:rPr lang="en-ID" dirty="0"/>
            </a:br>
            <a:r>
              <a:rPr lang="en-ID" dirty="0" err="1"/>
              <a:t>Setelah</a:t>
            </a:r>
            <a:r>
              <a:rPr lang="en-ID" dirty="0"/>
              <a:t> </a:t>
            </a:r>
            <a:r>
              <a:rPr lang="en-ID" dirty="0" err="1"/>
              <a:t>kematian</a:t>
            </a:r>
            <a:r>
              <a:rPr lang="en-ID" dirty="0"/>
              <a:t> </a:t>
            </a:r>
            <a:r>
              <a:rPr lang="en-ID" dirty="0" err="1"/>
              <a:t>Yosua</a:t>
            </a:r>
            <a:r>
              <a:rPr lang="en-ID" dirty="0"/>
              <a:t> dan para </a:t>
            </a:r>
            <a:r>
              <a:rPr lang="en-ID" dirty="0" err="1"/>
              <a:t>tua-tua</a:t>
            </a:r>
            <a:r>
              <a:rPr lang="en-ID" dirty="0"/>
              <a:t> yang </a:t>
            </a:r>
            <a:r>
              <a:rPr lang="en-ID" dirty="0" err="1"/>
              <a:t>mengenal</a:t>
            </a:r>
            <a:r>
              <a:rPr lang="en-ID" dirty="0"/>
              <a:t> Tuhan (Hak. 2:7–10), </a:t>
            </a:r>
            <a:r>
              <a:rPr lang="en-ID" dirty="0" err="1"/>
              <a:t>bangsa</a:t>
            </a:r>
            <a:r>
              <a:rPr lang="en-ID" dirty="0"/>
              <a:t> Israel </a:t>
            </a:r>
            <a:r>
              <a:rPr lang="en-ID" b="1" dirty="0" err="1"/>
              <a:t>jatuh</a:t>
            </a:r>
            <a:r>
              <a:rPr lang="en-ID" b="1" dirty="0"/>
              <a:t> </a:t>
            </a:r>
            <a:r>
              <a:rPr lang="en-ID" b="1" dirty="0" err="1"/>
              <a:t>ke</a:t>
            </a:r>
            <a:r>
              <a:rPr lang="en-ID" b="1" dirty="0"/>
              <a:t> </a:t>
            </a:r>
            <a:r>
              <a:rPr lang="en-ID" b="1" dirty="0" err="1"/>
              <a:t>dalam</a:t>
            </a:r>
            <a:r>
              <a:rPr lang="en-ID" b="1" dirty="0"/>
              <a:t> </a:t>
            </a:r>
            <a:r>
              <a:rPr lang="en-ID" b="1" dirty="0" err="1"/>
              <a:t>penyembahan</a:t>
            </a:r>
            <a:r>
              <a:rPr lang="en-ID" b="1" dirty="0"/>
              <a:t> </a:t>
            </a:r>
            <a:r>
              <a:rPr lang="en-ID" b="1" dirty="0" err="1"/>
              <a:t>berhala</a:t>
            </a:r>
            <a:r>
              <a:rPr lang="en-ID" dirty="0"/>
              <a:t>. Hakim-hakim 3:7 </a:t>
            </a:r>
            <a:r>
              <a:rPr lang="en-ID" dirty="0" err="1"/>
              <a:t>adalah</a:t>
            </a:r>
            <a:r>
              <a:rPr lang="en-ID" dirty="0"/>
              <a:t> </a:t>
            </a:r>
            <a:r>
              <a:rPr lang="en-ID" b="1" dirty="0" err="1"/>
              <a:t>catatan</a:t>
            </a:r>
            <a:r>
              <a:rPr lang="en-ID" b="1" dirty="0"/>
              <a:t> </a:t>
            </a:r>
            <a:r>
              <a:rPr lang="en-ID" b="1" dirty="0" err="1"/>
              <a:t>pertama</a:t>
            </a:r>
            <a:r>
              <a:rPr lang="en-ID" dirty="0"/>
              <a:t> </a:t>
            </a:r>
            <a:r>
              <a:rPr lang="en-ID" dirty="0" err="1"/>
              <a:t>dari</a:t>
            </a:r>
            <a:r>
              <a:rPr lang="en-ID" dirty="0"/>
              <a:t> </a:t>
            </a:r>
            <a:r>
              <a:rPr lang="en-ID" dirty="0" err="1"/>
              <a:t>pola</a:t>
            </a:r>
            <a:r>
              <a:rPr lang="en-ID" dirty="0"/>
              <a:t> </a:t>
            </a:r>
            <a:r>
              <a:rPr lang="en-ID" dirty="0" err="1"/>
              <a:t>klasik</a:t>
            </a:r>
            <a:r>
              <a:rPr lang="en-ID" dirty="0"/>
              <a:t> kitab </a:t>
            </a:r>
            <a:r>
              <a:rPr lang="en-ID" dirty="0" err="1"/>
              <a:t>ini</a:t>
            </a:r>
            <a:r>
              <a:rPr lang="en-ID" dirty="0"/>
              <a:t>:</a:t>
            </a:r>
          </a:p>
          <a:p>
            <a:r>
              <a:rPr lang="en-ID" b="1" dirty="0"/>
              <a:t>Dosa → </a:t>
            </a:r>
            <a:r>
              <a:rPr lang="en-ID" b="1" dirty="0" err="1"/>
              <a:t>Hukuman</a:t>
            </a:r>
            <a:r>
              <a:rPr lang="en-ID" b="1" dirty="0"/>
              <a:t> → </a:t>
            </a:r>
            <a:r>
              <a:rPr lang="en-ID" b="1" dirty="0" err="1"/>
              <a:t>Seruan</a:t>
            </a:r>
            <a:r>
              <a:rPr lang="en-ID" b="1" dirty="0"/>
              <a:t> → </a:t>
            </a:r>
            <a:r>
              <a:rPr lang="en-ID" b="1" dirty="0" err="1"/>
              <a:t>Pembebasan</a:t>
            </a:r>
            <a:r>
              <a:rPr lang="en-ID" b="1" dirty="0"/>
              <a:t> → Damai → Kembali </a:t>
            </a:r>
            <a:r>
              <a:rPr lang="en-ID" b="1" dirty="0" err="1"/>
              <a:t>jatuh</a:t>
            </a:r>
            <a:r>
              <a:rPr lang="en-ID" b="1" dirty="0"/>
              <a:t> </a:t>
            </a:r>
            <a:r>
              <a:rPr lang="en-ID" b="1" dirty="0" err="1"/>
              <a:t>ke</a:t>
            </a:r>
            <a:r>
              <a:rPr lang="en-ID" b="1" dirty="0"/>
              <a:t> dosa.</a:t>
            </a:r>
            <a:endParaRPr lang="en-ID" dirty="0"/>
          </a:p>
          <a:p>
            <a:r>
              <a:rPr lang="en-ID" dirty="0"/>
              <a:t>Dalam </a:t>
            </a:r>
            <a:r>
              <a:rPr lang="en-ID" dirty="0" err="1"/>
              <a:t>konteks</a:t>
            </a:r>
            <a:r>
              <a:rPr lang="en-ID" dirty="0"/>
              <a:t> </a:t>
            </a:r>
            <a:r>
              <a:rPr lang="en-ID" dirty="0" err="1"/>
              <a:t>pasal</a:t>
            </a:r>
            <a:r>
              <a:rPr lang="en-ID" dirty="0"/>
              <a:t> 3, </a:t>
            </a:r>
            <a:r>
              <a:rPr lang="en-ID" dirty="0" err="1"/>
              <a:t>ayat</a:t>
            </a:r>
            <a:r>
              <a:rPr lang="en-ID" dirty="0"/>
              <a:t> </a:t>
            </a:r>
            <a:r>
              <a:rPr lang="en-ID" dirty="0" err="1"/>
              <a:t>ini</a:t>
            </a:r>
            <a:r>
              <a:rPr lang="en-ID" dirty="0"/>
              <a:t> </a:t>
            </a:r>
            <a:r>
              <a:rPr lang="en-ID" dirty="0" err="1"/>
              <a:t>menjadi</a:t>
            </a:r>
            <a:r>
              <a:rPr lang="en-ID" dirty="0"/>
              <a:t> </a:t>
            </a:r>
            <a:r>
              <a:rPr lang="en-ID" b="1" dirty="0" err="1"/>
              <a:t>pendahuluan</a:t>
            </a:r>
            <a:r>
              <a:rPr lang="en-ID" b="1" dirty="0"/>
              <a:t> </a:t>
            </a:r>
            <a:r>
              <a:rPr lang="en-ID" b="1" dirty="0" err="1"/>
              <a:t>kepada</a:t>
            </a:r>
            <a:r>
              <a:rPr lang="en-ID" b="1" dirty="0"/>
              <a:t> </a:t>
            </a:r>
            <a:r>
              <a:rPr lang="en-ID" b="1" dirty="0" err="1"/>
              <a:t>kisah</a:t>
            </a:r>
            <a:r>
              <a:rPr lang="en-ID" b="1" dirty="0"/>
              <a:t> Otniel</a:t>
            </a:r>
            <a:r>
              <a:rPr lang="en-ID" dirty="0"/>
              <a:t>, hakim </a:t>
            </a:r>
            <a:r>
              <a:rPr lang="en-ID" dirty="0" err="1"/>
              <a:t>pertama</a:t>
            </a:r>
            <a:r>
              <a:rPr lang="en-ID" dirty="0"/>
              <a:t> Israel, yang Tuhan </a:t>
            </a:r>
            <a:r>
              <a:rPr lang="en-ID" dirty="0" err="1"/>
              <a:t>bangkitkan</a:t>
            </a:r>
            <a:r>
              <a:rPr lang="en-ID" dirty="0"/>
              <a:t> </a:t>
            </a:r>
            <a:r>
              <a:rPr lang="en-ID" dirty="0" err="1"/>
              <a:t>untuk</a:t>
            </a:r>
            <a:r>
              <a:rPr lang="en-ID" dirty="0"/>
              <a:t> </a:t>
            </a:r>
            <a:r>
              <a:rPr lang="en-ID" dirty="0" err="1"/>
              <a:t>membebaskan</a:t>
            </a:r>
            <a:r>
              <a:rPr lang="en-ID" dirty="0"/>
              <a:t> </a:t>
            </a:r>
            <a:r>
              <a:rPr lang="en-ID" dirty="0" err="1"/>
              <a:t>mereka</a:t>
            </a:r>
            <a:r>
              <a:rPr lang="en-ID" dirty="0"/>
              <a:t> </a:t>
            </a:r>
            <a:r>
              <a:rPr lang="en-ID" dirty="0" err="1"/>
              <a:t>dari</a:t>
            </a:r>
            <a:r>
              <a:rPr lang="en-ID" dirty="0"/>
              <a:t> </a:t>
            </a:r>
            <a:r>
              <a:rPr lang="en-ID" dirty="0" err="1"/>
              <a:t>penindasan</a:t>
            </a:r>
            <a:r>
              <a:rPr lang="en-ID" dirty="0"/>
              <a:t> </a:t>
            </a:r>
            <a:r>
              <a:rPr lang="en-ID" b="1" dirty="0"/>
              <a:t>Kushan-</a:t>
            </a:r>
            <a:r>
              <a:rPr lang="en-ID" b="1" dirty="0" err="1"/>
              <a:t>Risyataim</a:t>
            </a:r>
            <a:r>
              <a:rPr lang="en-ID" b="1" dirty="0"/>
              <a:t>, raja Aram-Mesopotamia (</a:t>
            </a:r>
            <a:r>
              <a:rPr lang="en-ID" b="1" dirty="0" err="1"/>
              <a:t>ayat</a:t>
            </a:r>
            <a:r>
              <a:rPr lang="en-ID" b="1" dirty="0"/>
              <a:t> 8–11).</a:t>
            </a:r>
            <a:endParaRPr lang="en-ID" dirty="0"/>
          </a:p>
          <a:p>
            <a:br>
              <a:rPr lang="en-ID" dirty="0"/>
            </a:br>
            <a:endParaRPr lang="en-ID" dirty="0"/>
          </a:p>
          <a:p>
            <a:r>
              <a:rPr lang="en-ID" b="1" dirty="0"/>
              <a:t>⚙️ 2. </a:t>
            </a:r>
            <a:r>
              <a:rPr lang="en-ID" b="1" dirty="0" err="1"/>
              <a:t>Analisis</a:t>
            </a:r>
            <a:r>
              <a:rPr lang="en-ID" b="1" dirty="0"/>
              <a:t> Bahasa </a:t>
            </a:r>
            <a:r>
              <a:rPr lang="en-ID" b="1" dirty="0" err="1"/>
              <a:t>Ibrani</a:t>
            </a:r>
            <a:endParaRPr lang="en-ID" b="1" dirty="0"/>
          </a:p>
          <a:p>
            <a:r>
              <a:rPr lang="en-ID" dirty="0"/>
              <a:t>Mari </a:t>
            </a:r>
            <a:r>
              <a:rPr lang="en-ID" dirty="0" err="1"/>
              <a:t>kita</a:t>
            </a:r>
            <a:r>
              <a:rPr lang="en-ID" dirty="0"/>
              <a:t> </a:t>
            </a:r>
            <a:r>
              <a:rPr lang="en-ID" dirty="0" err="1"/>
              <a:t>perhatikan</a:t>
            </a:r>
            <a:r>
              <a:rPr lang="en-ID" dirty="0"/>
              <a:t> </a:t>
            </a:r>
            <a:r>
              <a:rPr lang="en-ID" dirty="0" err="1"/>
              <a:t>beberapa</a:t>
            </a:r>
            <a:r>
              <a:rPr lang="en-ID" dirty="0"/>
              <a:t> </a:t>
            </a:r>
            <a:r>
              <a:rPr lang="en-ID" dirty="0" err="1"/>
              <a:t>istilah</a:t>
            </a:r>
            <a:r>
              <a:rPr lang="en-ID" dirty="0"/>
              <a:t> </a:t>
            </a:r>
            <a:r>
              <a:rPr lang="en-ID" dirty="0" err="1"/>
              <a:t>kunci</a:t>
            </a:r>
            <a:r>
              <a:rPr lang="en-ID" dirty="0"/>
              <a:t>:</a:t>
            </a:r>
          </a:p>
          <a:p>
            <a:r>
              <a:rPr lang="en-ID" b="1" dirty="0"/>
              <a:t>a. “</a:t>
            </a:r>
            <a:r>
              <a:rPr lang="en-ID" b="1" dirty="0" err="1"/>
              <a:t>Melakukan</a:t>
            </a:r>
            <a:r>
              <a:rPr lang="en-ID" b="1" dirty="0"/>
              <a:t> </a:t>
            </a:r>
            <a:r>
              <a:rPr lang="en-ID" b="1" dirty="0" err="1"/>
              <a:t>apa</a:t>
            </a:r>
            <a:r>
              <a:rPr lang="en-ID" b="1" dirty="0"/>
              <a:t> yang </a:t>
            </a:r>
            <a:r>
              <a:rPr lang="en-ID" b="1" dirty="0" err="1"/>
              <a:t>jahat</a:t>
            </a:r>
            <a:r>
              <a:rPr lang="en-ID" b="1" dirty="0"/>
              <a:t> di </a:t>
            </a:r>
            <a:r>
              <a:rPr lang="en-ID" b="1" dirty="0" err="1"/>
              <a:t>mata</a:t>
            </a:r>
            <a:r>
              <a:rPr lang="en-ID" b="1" dirty="0"/>
              <a:t> TUHAN”</a:t>
            </a:r>
          </a:p>
          <a:p>
            <a:r>
              <a:rPr lang="en-ID" dirty="0"/>
              <a:t>(</a:t>
            </a:r>
            <a:r>
              <a:rPr lang="he-IL" dirty="0"/>
              <a:t>וַיַּעֲשׂוּ בְּנֵי־יִשְׂרָאֵל אֶת־הָרַע בְּעֵינֵי יְהוָה — </a:t>
            </a:r>
            <a:r>
              <a:rPr lang="en-ID" i="1" dirty="0" err="1"/>
              <a:t>vayya‘asu</a:t>
            </a:r>
            <a:r>
              <a:rPr lang="en-ID" i="1" dirty="0"/>
              <a:t> bene Yisra’el et-hara‘ </a:t>
            </a:r>
            <a:r>
              <a:rPr lang="en-ID" i="1" dirty="0" err="1"/>
              <a:t>be‘eine</a:t>
            </a:r>
            <a:r>
              <a:rPr lang="en-ID" i="1" dirty="0"/>
              <a:t> YHWH</a:t>
            </a:r>
            <a:r>
              <a:rPr lang="en-ID" dirty="0"/>
              <a:t>)</a:t>
            </a:r>
          </a:p>
          <a:p>
            <a:r>
              <a:rPr lang="en-ID" dirty="0"/>
              <a:t>Kata </a:t>
            </a:r>
            <a:r>
              <a:rPr lang="he-IL" b="1" dirty="0"/>
              <a:t>הָרַע (</a:t>
            </a:r>
            <a:r>
              <a:rPr lang="en-ID" b="1" i="1" dirty="0"/>
              <a:t>hara‘</a:t>
            </a:r>
            <a:r>
              <a:rPr lang="en-ID" b="1" dirty="0"/>
              <a:t>)</a:t>
            </a:r>
            <a:r>
              <a:rPr lang="en-ID" dirty="0"/>
              <a:t> </a:t>
            </a:r>
            <a:r>
              <a:rPr lang="en-ID" dirty="0" err="1"/>
              <a:t>berarti</a:t>
            </a:r>
            <a:r>
              <a:rPr lang="en-ID" dirty="0"/>
              <a:t> “</a:t>
            </a:r>
            <a:r>
              <a:rPr lang="en-ID" dirty="0" err="1"/>
              <a:t>kejahatan</a:t>
            </a:r>
            <a:r>
              <a:rPr lang="en-ID" dirty="0"/>
              <a:t>,” </a:t>
            </a:r>
            <a:r>
              <a:rPr lang="en-ID" dirty="0" err="1"/>
              <a:t>tetapi</a:t>
            </a:r>
            <a:r>
              <a:rPr lang="en-ID" dirty="0"/>
              <a:t> </a:t>
            </a:r>
            <a:r>
              <a:rPr lang="en-ID" dirty="0" err="1"/>
              <a:t>dalam</a:t>
            </a:r>
            <a:r>
              <a:rPr lang="en-ID" dirty="0"/>
              <a:t> </a:t>
            </a:r>
            <a:r>
              <a:rPr lang="en-ID" dirty="0" err="1"/>
              <a:t>konteks</a:t>
            </a:r>
            <a:r>
              <a:rPr lang="en-ID" dirty="0"/>
              <a:t> </a:t>
            </a:r>
            <a:r>
              <a:rPr lang="en-ID" dirty="0" err="1"/>
              <a:t>teologis</a:t>
            </a:r>
            <a:r>
              <a:rPr lang="en-ID" dirty="0"/>
              <a:t> kitab Hakim-hakim, </a:t>
            </a:r>
            <a:r>
              <a:rPr lang="en-ID" dirty="0" err="1"/>
              <a:t>istilah</a:t>
            </a:r>
            <a:r>
              <a:rPr lang="en-ID" dirty="0"/>
              <a:t> </a:t>
            </a:r>
            <a:r>
              <a:rPr lang="en-ID" dirty="0" err="1"/>
              <a:t>ini</a:t>
            </a:r>
            <a:r>
              <a:rPr lang="en-ID" dirty="0"/>
              <a:t> </a:t>
            </a:r>
            <a:r>
              <a:rPr lang="en-ID" b="1" dirty="0" err="1"/>
              <a:t>tidak</a:t>
            </a:r>
            <a:r>
              <a:rPr lang="en-ID" b="1" dirty="0"/>
              <a:t> </a:t>
            </a:r>
            <a:r>
              <a:rPr lang="en-ID" b="1" dirty="0" err="1"/>
              <a:t>terutama</a:t>
            </a:r>
            <a:r>
              <a:rPr lang="en-ID" b="1" dirty="0"/>
              <a:t> </a:t>
            </a:r>
            <a:r>
              <a:rPr lang="en-ID" b="1" dirty="0" err="1"/>
              <a:t>menunjuk</a:t>
            </a:r>
            <a:r>
              <a:rPr lang="en-ID" b="1" dirty="0"/>
              <a:t> pada moral </a:t>
            </a:r>
            <a:r>
              <a:rPr lang="en-ID" b="1" dirty="0" err="1"/>
              <a:t>sosial</a:t>
            </a:r>
            <a:r>
              <a:rPr lang="en-ID" dirty="0"/>
              <a:t>, </a:t>
            </a:r>
            <a:r>
              <a:rPr lang="en-ID" dirty="0" err="1"/>
              <a:t>melainkan</a:t>
            </a:r>
            <a:r>
              <a:rPr lang="en-ID" dirty="0"/>
              <a:t> pada </a:t>
            </a:r>
            <a:r>
              <a:rPr lang="en-ID" b="1" dirty="0" err="1"/>
              <a:t>penyembahan</a:t>
            </a:r>
            <a:r>
              <a:rPr lang="en-ID" b="1" dirty="0"/>
              <a:t> </a:t>
            </a:r>
            <a:r>
              <a:rPr lang="en-ID" b="1" dirty="0" err="1"/>
              <a:t>berhala</a:t>
            </a:r>
            <a:r>
              <a:rPr lang="en-ID" b="1" dirty="0"/>
              <a:t> dan </a:t>
            </a:r>
            <a:r>
              <a:rPr lang="en-ID" b="1" dirty="0" err="1"/>
              <a:t>ketidaksetiaan</a:t>
            </a:r>
            <a:r>
              <a:rPr lang="en-ID" b="1" dirty="0"/>
              <a:t> </a:t>
            </a:r>
            <a:r>
              <a:rPr lang="en-ID" b="1" dirty="0" err="1"/>
              <a:t>terhadap</a:t>
            </a:r>
            <a:r>
              <a:rPr lang="en-ID" b="1" dirty="0"/>
              <a:t> </a:t>
            </a:r>
            <a:r>
              <a:rPr lang="en-ID" b="1" dirty="0" err="1"/>
              <a:t>perjanjian</a:t>
            </a:r>
            <a:r>
              <a:rPr lang="en-ID" b="1" dirty="0"/>
              <a:t>.</a:t>
            </a:r>
            <a:endParaRPr lang="en-ID" dirty="0"/>
          </a:p>
          <a:p>
            <a:r>
              <a:rPr lang="en-ID" dirty="0" err="1"/>
              <a:t>Frasa</a:t>
            </a:r>
            <a:r>
              <a:rPr lang="en-ID" dirty="0"/>
              <a:t> “di </a:t>
            </a:r>
            <a:r>
              <a:rPr lang="en-ID" dirty="0" err="1"/>
              <a:t>mata</a:t>
            </a:r>
            <a:r>
              <a:rPr lang="en-ID" dirty="0"/>
              <a:t> TUHAN” (</a:t>
            </a:r>
            <a:r>
              <a:rPr lang="en-ID" i="1" dirty="0" err="1"/>
              <a:t>be‘eine</a:t>
            </a:r>
            <a:r>
              <a:rPr lang="en-ID" i="1" dirty="0"/>
              <a:t> YHWH</a:t>
            </a:r>
            <a:r>
              <a:rPr lang="en-ID" dirty="0"/>
              <a:t>) </a:t>
            </a:r>
            <a:r>
              <a:rPr lang="en-ID" dirty="0" err="1"/>
              <a:t>menegaskan</a:t>
            </a:r>
            <a:r>
              <a:rPr lang="en-ID" dirty="0"/>
              <a:t> </a:t>
            </a:r>
            <a:r>
              <a:rPr lang="en-ID" dirty="0" err="1"/>
              <a:t>bahwa</a:t>
            </a:r>
            <a:r>
              <a:rPr lang="en-ID" dirty="0"/>
              <a:t> </a:t>
            </a:r>
            <a:r>
              <a:rPr lang="en-ID" b="1" dirty="0"/>
              <a:t>dosa </a:t>
            </a:r>
            <a:r>
              <a:rPr lang="en-ID" b="1" dirty="0" err="1"/>
              <a:t>diukur</a:t>
            </a:r>
            <a:r>
              <a:rPr lang="en-ID" b="1" dirty="0"/>
              <a:t> </a:t>
            </a:r>
            <a:r>
              <a:rPr lang="en-ID" b="1" dirty="0" err="1"/>
              <a:t>dari</a:t>
            </a:r>
            <a:r>
              <a:rPr lang="en-ID" b="1" dirty="0"/>
              <a:t> </a:t>
            </a:r>
            <a:r>
              <a:rPr lang="en-ID" b="1" dirty="0" err="1"/>
              <a:t>perspektif</a:t>
            </a:r>
            <a:r>
              <a:rPr lang="en-ID" b="1" dirty="0"/>
              <a:t> Allah, </a:t>
            </a:r>
            <a:r>
              <a:rPr lang="en-ID" b="1" dirty="0" err="1"/>
              <a:t>bukan</a:t>
            </a:r>
            <a:r>
              <a:rPr lang="en-ID" b="1" dirty="0"/>
              <a:t> </a:t>
            </a:r>
            <a:r>
              <a:rPr lang="en-ID" b="1" dirty="0" err="1"/>
              <a:t>manusia</a:t>
            </a:r>
            <a:r>
              <a:rPr lang="en-ID" b="1" dirty="0"/>
              <a:t>.</a:t>
            </a:r>
            <a:endParaRPr lang="en-ID" dirty="0"/>
          </a:p>
          <a:p>
            <a:r>
              <a:rPr lang="en-ID" dirty="0" err="1"/>
              <a:t>Dengan</a:t>
            </a:r>
            <a:r>
              <a:rPr lang="en-ID" dirty="0"/>
              <a:t> kata lain, </a:t>
            </a:r>
            <a:r>
              <a:rPr lang="en-ID" i="1" dirty="0" err="1"/>
              <a:t>apa</a:t>
            </a:r>
            <a:r>
              <a:rPr lang="en-ID" i="1" dirty="0"/>
              <a:t> yang </a:t>
            </a:r>
            <a:r>
              <a:rPr lang="en-ID" i="1" dirty="0" err="1"/>
              <a:t>mungkin</a:t>
            </a:r>
            <a:r>
              <a:rPr lang="en-ID" i="1" dirty="0"/>
              <a:t> </a:t>
            </a:r>
            <a:r>
              <a:rPr lang="en-ID" i="1" dirty="0" err="1"/>
              <a:t>tampak</a:t>
            </a:r>
            <a:r>
              <a:rPr lang="en-ID" i="1" dirty="0"/>
              <a:t> </a:t>
            </a:r>
            <a:r>
              <a:rPr lang="en-ID" i="1" dirty="0" err="1"/>
              <a:t>lumrah</a:t>
            </a:r>
            <a:r>
              <a:rPr lang="en-ID" i="1" dirty="0"/>
              <a:t> </a:t>
            </a:r>
            <a:r>
              <a:rPr lang="en-ID" i="1" dirty="0" err="1"/>
              <a:t>secara</a:t>
            </a:r>
            <a:r>
              <a:rPr lang="en-ID" i="1" dirty="0"/>
              <a:t> </a:t>
            </a:r>
            <a:r>
              <a:rPr lang="en-ID" i="1" dirty="0" err="1"/>
              <a:t>budaya</a:t>
            </a:r>
            <a:r>
              <a:rPr lang="en-ID" i="1" dirty="0"/>
              <a:t>, </a:t>
            </a:r>
            <a:r>
              <a:rPr lang="en-ID" i="1" dirty="0" err="1"/>
              <a:t>bisa</a:t>
            </a:r>
            <a:r>
              <a:rPr lang="en-ID" i="1" dirty="0"/>
              <a:t> sangat </a:t>
            </a:r>
            <a:r>
              <a:rPr lang="en-ID" i="1" dirty="0" err="1"/>
              <a:t>jahat</a:t>
            </a:r>
            <a:r>
              <a:rPr lang="en-ID" i="1" dirty="0"/>
              <a:t> di </a:t>
            </a:r>
            <a:r>
              <a:rPr lang="en-ID" i="1" dirty="0" err="1"/>
              <a:t>hadapan</a:t>
            </a:r>
            <a:r>
              <a:rPr lang="en-ID" i="1" dirty="0"/>
              <a:t> Allah.</a:t>
            </a:r>
            <a:endParaRPr lang="en-ID" dirty="0"/>
          </a:p>
          <a:p>
            <a:br>
              <a:rPr lang="en-ID" dirty="0"/>
            </a:br>
            <a:endParaRPr lang="en-ID" dirty="0"/>
          </a:p>
          <a:p>
            <a:r>
              <a:rPr lang="en-ID" b="1" dirty="0"/>
              <a:t>b. “</a:t>
            </a:r>
            <a:r>
              <a:rPr lang="en-ID" b="1" dirty="0" err="1"/>
              <a:t>Mereka</a:t>
            </a:r>
            <a:r>
              <a:rPr lang="en-ID" b="1" dirty="0"/>
              <a:t> </a:t>
            </a:r>
            <a:r>
              <a:rPr lang="en-ID" b="1" dirty="0" err="1"/>
              <a:t>melupakan</a:t>
            </a:r>
            <a:r>
              <a:rPr lang="en-ID" b="1" dirty="0"/>
              <a:t> TUHAN, Allah </a:t>
            </a:r>
            <a:r>
              <a:rPr lang="en-ID" b="1" dirty="0" err="1"/>
              <a:t>mereka</a:t>
            </a:r>
            <a:r>
              <a:rPr lang="en-ID" b="1" dirty="0"/>
              <a:t>”</a:t>
            </a:r>
          </a:p>
          <a:p>
            <a:r>
              <a:rPr lang="en-ID" dirty="0"/>
              <a:t>(</a:t>
            </a:r>
            <a:r>
              <a:rPr lang="he-IL" dirty="0"/>
              <a:t>וַיִּשְׁכְּחוּ אֶת־יְהוָה אֱלֹהֵיהֶם — </a:t>
            </a:r>
            <a:r>
              <a:rPr lang="en-ID" i="1" dirty="0" err="1"/>
              <a:t>vayishkĕkhu</a:t>
            </a:r>
            <a:r>
              <a:rPr lang="en-ID" i="1" dirty="0"/>
              <a:t> et-YHWH </a:t>
            </a:r>
            <a:r>
              <a:rPr lang="en-ID" i="1" dirty="0" err="1"/>
              <a:t>Elohehem</a:t>
            </a:r>
            <a:r>
              <a:rPr lang="en-ID" dirty="0"/>
              <a:t>)</a:t>
            </a:r>
          </a:p>
          <a:p>
            <a:r>
              <a:rPr lang="en-ID" dirty="0"/>
              <a:t>Kata </a:t>
            </a:r>
            <a:r>
              <a:rPr lang="en-ID" dirty="0" err="1"/>
              <a:t>kerja</a:t>
            </a:r>
            <a:r>
              <a:rPr lang="en-ID" dirty="0"/>
              <a:t> </a:t>
            </a:r>
            <a:r>
              <a:rPr lang="he-IL" b="1" dirty="0"/>
              <a:t>שָׁכַח (</a:t>
            </a:r>
            <a:r>
              <a:rPr lang="en-ID" b="1" i="1" dirty="0" err="1"/>
              <a:t>shakach</a:t>
            </a:r>
            <a:r>
              <a:rPr lang="en-ID" b="1" dirty="0"/>
              <a:t>)</a:t>
            </a:r>
            <a:r>
              <a:rPr lang="en-ID" dirty="0"/>
              <a:t> </a:t>
            </a:r>
            <a:r>
              <a:rPr lang="en-ID" dirty="0" err="1"/>
              <a:t>berarti</a:t>
            </a:r>
            <a:r>
              <a:rPr lang="en-ID" dirty="0"/>
              <a:t> “</a:t>
            </a:r>
            <a:r>
              <a:rPr lang="en-ID" dirty="0" err="1"/>
              <a:t>melupakan</a:t>
            </a:r>
            <a:r>
              <a:rPr lang="en-ID" dirty="0"/>
              <a:t>,” </a:t>
            </a:r>
            <a:r>
              <a:rPr lang="en-ID" dirty="0" err="1"/>
              <a:t>tetapi</a:t>
            </a:r>
            <a:r>
              <a:rPr lang="en-ID" dirty="0"/>
              <a:t> </a:t>
            </a:r>
            <a:r>
              <a:rPr lang="en-ID" dirty="0" err="1"/>
              <a:t>dalam</a:t>
            </a:r>
            <a:r>
              <a:rPr lang="en-ID" dirty="0"/>
              <a:t> </a:t>
            </a:r>
            <a:r>
              <a:rPr lang="en-ID" dirty="0" err="1"/>
              <a:t>teologi</a:t>
            </a:r>
            <a:r>
              <a:rPr lang="en-ID" dirty="0"/>
              <a:t> </a:t>
            </a:r>
            <a:r>
              <a:rPr lang="en-ID" dirty="0" err="1"/>
              <a:t>Perjanjian</a:t>
            </a:r>
            <a:r>
              <a:rPr lang="en-ID" dirty="0"/>
              <a:t> Lama, “</a:t>
            </a:r>
            <a:r>
              <a:rPr lang="en-ID" dirty="0" err="1"/>
              <a:t>melupakan</a:t>
            </a:r>
            <a:r>
              <a:rPr lang="en-ID" dirty="0"/>
              <a:t> Tuhan” </a:t>
            </a:r>
            <a:r>
              <a:rPr lang="en-ID" dirty="0" err="1"/>
              <a:t>bukanlah</a:t>
            </a:r>
            <a:r>
              <a:rPr lang="en-ID" dirty="0"/>
              <a:t> </a:t>
            </a:r>
            <a:r>
              <a:rPr lang="en-ID" dirty="0" err="1"/>
              <a:t>lupa</a:t>
            </a:r>
            <a:r>
              <a:rPr lang="en-ID" dirty="0"/>
              <a:t> </a:t>
            </a:r>
            <a:r>
              <a:rPr lang="en-ID" dirty="0" err="1"/>
              <a:t>secara</a:t>
            </a:r>
            <a:r>
              <a:rPr lang="en-ID" dirty="0"/>
              <a:t> </a:t>
            </a:r>
            <a:r>
              <a:rPr lang="en-ID" dirty="0" err="1"/>
              <a:t>intelektual</a:t>
            </a:r>
            <a:r>
              <a:rPr lang="en-ID" dirty="0"/>
              <a:t>, </a:t>
            </a:r>
            <a:r>
              <a:rPr lang="en-ID" dirty="0" err="1"/>
              <a:t>melainkan</a:t>
            </a:r>
            <a:r>
              <a:rPr lang="en-ID" dirty="0"/>
              <a:t> </a:t>
            </a:r>
            <a:r>
              <a:rPr lang="en-ID" b="1" dirty="0" err="1"/>
              <a:t>pengabaian</a:t>
            </a:r>
            <a:r>
              <a:rPr lang="en-ID" b="1" dirty="0"/>
              <a:t> </a:t>
            </a:r>
            <a:r>
              <a:rPr lang="en-ID" b="1" dirty="0" err="1"/>
              <a:t>aktif</a:t>
            </a:r>
            <a:r>
              <a:rPr lang="en-ID" b="1" dirty="0"/>
              <a:t> </a:t>
            </a:r>
            <a:r>
              <a:rPr lang="en-ID" b="1" dirty="0" err="1"/>
              <a:t>terhadap</a:t>
            </a:r>
            <a:r>
              <a:rPr lang="en-ID" b="1" dirty="0"/>
              <a:t> </a:t>
            </a:r>
            <a:r>
              <a:rPr lang="en-ID" b="1" dirty="0" err="1"/>
              <a:t>perjanjian</a:t>
            </a:r>
            <a:r>
              <a:rPr lang="en-ID" b="1" dirty="0"/>
              <a:t> dan </a:t>
            </a:r>
            <a:r>
              <a:rPr lang="en-ID" b="1" dirty="0" err="1"/>
              <a:t>ketaatan</a:t>
            </a:r>
            <a:r>
              <a:rPr lang="en-ID" b="1" dirty="0"/>
              <a:t>.</a:t>
            </a:r>
            <a:endParaRPr lang="en-ID" dirty="0"/>
          </a:p>
          <a:p>
            <a:r>
              <a:rPr lang="en-ID" dirty="0"/>
              <a:t>Ini </a:t>
            </a:r>
            <a:r>
              <a:rPr lang="en-ID" dirty="0" err="1"/>
              <a:t>adalah</a:t>
            </a:r>
            <a:r>
              <a:rPr lang="en-ID" dirty="0"/>
              <a:t> </a:t>
            </a:r>
            <a:r>
              <a:rPr lang="en-ID" b="1" dirty="0"/>
              <a:t>dosa </a:t>
            </a:r>
            <a:r>
              <a:rPr lang="en-ID" b="1" dirty="0" err="1"/>
              <a:t>rohani</a:t>
            </a:r>
            <a:r>
              <a:rPr lang="en-ID" b="1" dirty="0"/>
              <a:t> yang </a:t>
            </a:r>
            <a:r>
              <a:rPr lang="en-ID" b="1" dirty="0" err="1"/>
              <a:t>disengaja</a:t>
            </a:r>
            <a:r>
              <a:rPr lang="en-ID" dirty="0"/>
              <a:t> — </a:t>
            </a:r>
            <a:r>
              <a:rPr lang="en-ID" dirty="0" err="1"/>
              <a:t>mereka</a:t>
            </a:r>
            <a:r>
              <a:rPr lang="en-ID" dirty="0"/>
              <a:t> </a:t>
            </a:r>
            <a:r>
              <a:rPr lang="en-ID" dirty="0" err="1"/>
              <a:t>berhenti</a:t>
            </a:r>
            <a:r>
              <a:rPr lang="en-ID" dirty="0"/>
              <a:t> </a:t>
            </a:r>
            <a:r>
              <a:rPr lang="en-ID" dirty="0" err="1"/>
              <a:t>menyembah</a:t>
            </a:r>
            <a:r>
              <a:rPr lang="en-ID" dirty="0"/>
              <a:t>, </a:t>
            </a:r>
            <a:r>
              <a:rPr lang="en-ID" dirty="0" err="1"/>
              <a:t>berhenti</a:t>
            </a:r>
            <a:r>
              <a:rPr lang="en-ID" dirty="0"/>
              <a:t> </a:t>
            </a:r>
            <a:r>
              <a:rPr lang="en-ID" dirty="0" err="1"/>
              <a:t>mengingat</a:t>
            </a:r>
            <a:r>
              <a:rPr lang="en-ID" dirty="0"/>
              <a:t> </a:t>
            </a:r>
            <a:r>
              <a:rPr lang="en-ID" dirty="0" err="1"/>
              <a:t>karya</a:t>
            </a:r>
            <a:r>
              <a:rPr lang="en-ID" dirty="0"/>
              <a:t> Tuhan, dan </a:t>
            </a:r>
            <a:r>
              <a:rPr lang="en-ID" dirty="0" err="1"/>
              <a:t>berhenti</a:t>
            </a:r>
            <a:r>
              <a:rPr lang="en-ID" dirty="0"/>
              <a:t> </a:t>
            </a:r>
            <a:r>
              <a:rPr lang="en-ID" dirty="0" err="1"/>
              <a:t>menuruti</a:t>
            </a:r>
            <a:r>
              <a:rPr lang="en-ID" dirty="0"/>
              <a:t> </a:t>
            </a:r>
            <a:r>
              <a:rPr lang="en-ID" dirty="0" err="1"/>
              <a:t>hukum</a:t>
            </a:r>
            <a:r>
              <a:rPr lang="en-ID" dirty="0"/>
              <a:t>-Nya.</a:t>
            </a:r>
          </a:p>
          <a:p>
            <a:r>
              <a:rPr lang="en-ID" dirty="0"/>
              <a:t>👉 “</a:t>
            </a:r>
            <a:r>
              <a:rPr lang="en-ID" dirty="0" err="1"/>
              <a:t>Melupakan</a:t>
            </a:r>
            <a:r>
              <a:rPr lang="en-ID" dirty="0"/>
              <a:t> Tuhan” </a:t>
            </a:r>
            <a:r>
              <a:rPr lang="en-ID" dirty="0" err="1"/>
              <a:t>dalam</a:t>
            </a:r>
            <a:r>
              <a:rPr lang="en-ID" dirty="0"/>
              <a:t> </a:t>
            </a:r>
            <a:r>
              <a:rPr lang="en-ID" dirty="0" err="1"/>
              <a:t>Alkitab</a:t>
            </a:r>
            <a:r>
              <a:rPr lang="en-ID" dirty="0"/>
              <a:t> = </a:t>
            </a:r>
            <a:r>
              <a:rPr lang="en-ID" b="1" dirty="0" err="1"/>
              <a:t>meninggalkan</a:t>
            </a:r>
            <a:r>
              <a:rPr lang="en-ID" b="1" dirty="0"/>
              <a:t> </a:t>
            </a:r>
            <a:r>
              <a:rPr lang="en-ID" b="1" dirty="0" err="1"/>
              <a:t>kesetiaan</a:t>
            </a:r>
            <a:r>
              <a:rPr lang="en-ID" b="1" dirty="0"/>
              <a:t> </a:t>
            </a:r>
            <a:r>
              <a:rPr lang="en-ID" b="1" dirty="0" err="1"/>
              <a:t>perjanjian</a:t>
            </a:r>
            <a:r>
              <a:rPr lang="en-ID" b="1" dirty="0"/>
              <a:t>.</a:t>
            </a:r>
            <a:br>
              <a:rPr lang="en-ID" dirty="0"/>
            </a:br>
            <a:r>
              <a:rPr lang="en-ID" dirty="0"/>
              <a:t>Ini </a:t>
            </a:r>
            <a:r>
              <a:rPr lang="en-ID" dirty="0" err="1"/>
              <a:t>adalah</a:t>
            </a:r>
            <a:r>
              <a:rPr lang="en-ID" dirty="0"/>
              <a:t> </a:t>
            </a:r>
            <a:r>
              <a:rPr lang="en-ID" dirty="0" err="1"/>
              <a:t>lawan</a:t>
            </a:r>
            <a:r>
              <a:rPr lang="en-ID" dirty="0"/>
              <a:t> </a:t>
            </a:r>
            <a:r>
              <a:rPr lang="en-ID" dirty="0" err="1"/>
              <a:t>dari</a:t>
            </a:r>
            <a:r>
              <a:rPr lang="en-ID" dirty="0"/>
              <a:t> “</a:t>
            </a:r>
            <a:r>
              <a:rPr lang="en-ID" dirty="0" err="1"/>
              <a:t>mengingat</a:t>
            </a:r>
            <a:r>
              <a:rPr lang="en-ID" dirty="0"/>
              <a:t> Tuhan” (Ul. 8:18), yang </a:t>
            </a:r>
            <a:r>
              <a:rPr lang="en-ID" dirty="0" err="1"/>
              <a:t>berarti</a:t>
            </a:r>
            <a:r>
              <a:rPr lang="en-ID" dirty="0"/>
              <a:t> </a:t>
            </a:r>
            <a:r>
              <a:rPr lang="en-ID" dirty="0" err="1"/>
              <a:t>hidup</a:t>
            </a:r>
            <a:r>
              <a:rPr lang="en-ID" dirty="0"/>
              <a:t> </a:t>
            </a:r>
            <a:r>
              <a:rPr lang="en-ID" dirty="0" err="1"/>
              <a:t>dalam</a:t>
            </a:r>
            <a:r>
              <a:rPr lang="en-ID" dirty="0"/>
              <a:t> </a:t>
            </a:r>
            <a:r>
              <a:rPr lang="en-ID" dirty="0" err="1"/>
              <a:t>ketaatan</a:t>
            </a:r>
            <a:r>
              <a:rPr lang="en-ID" dirty="0"/>
              <a:t> dan rasa </a:t>
            </a:r>
            <a:r>
              <a:rPr lang="en-ID" dirty="0" err="1"/>
              <a:t>syukur</a:t>
            </a:r>
            <a:r>
              <a:rPr lang="en-ID" dirty="0"/>
              <a:t>.</a:t>
            </a:r>
          </a:p>
          <a:p>
            <a:br>
              <a:rPr lang="en-ID" dirty="0"/>
            </a:br>
            <a:endParaRPr lang="en-ID" dirty="0"/>
          </a:p>
          <a:p>
            <a:r>
              <a:rPr lang="en-ID" b="1" dirty="0"/>
              <a:t>c. “</a:t>
            </a:r>
            <a:r>
              <a:rPr lang="en-ID" b="1" dirty="0" err="1"/>
              <a:t>Beribadah</a:t>
            </a:r>
            <a:r>
              <a:rPr lang="en-ID" b="1" dirty="0"/>
              <a:t> </a:t>
            </a:r>
            <a:r>
              <a:rPr lang="en-ID" b="1" dirty="0" err="1"/>
              <a:t>kepada</a:t>
            </a:r>
            <a:r>
              <a:rPr lang="en-ID" b="1" dirty="0"/>
              <a:t> para Baal dan para </a:t>
            </a:r>
            <a:r>
              <a:rPr lang="en-ID" b="1" dirty="0" err="1"/>
              <a:t>Asyera</a:t>
            </a:r>
            <a:r>
              <a:rPr lang="en-ID" b="1" dirty="0"/>
              <a:t>”</a:t>
            </a:r>
          </a:p>
          <a:p>
            <a:r>
              <a:rPr lang="en-ID" dirty="0"/>
              <a:t>(</a:t>
            </a:r>
            <a:r>
              <a:rPr lang="he-IL" dirty="0"/>
              <a:t>וַיַּעַבְדוּ אֶת־הַבְּעָלִים וְאֶת־הָאֲשֵׁרוֹת — </a:t>
            </a:r>
            <a:r>
              <a:rPr lang="en-ID" i="1" dirty="0" err="1"/>
              <a:t>vayya‘avdu</a:t>
            </a:r>
            <a:r>
              <a:rPr lang="en-ID" i="1" dirty="0"/>
              <a:t> et-</a:t>
            </a:r>
            <a:r>
              <a:rPr lang="en-ID" i="1" dirty="0" err="1"/>
              <a:t>habba‘alim</a:t>
            </a:r>
            <a:r>
              <a:rPr lang="en-ID" i="1" dirty="0"/>
              <a:t> </a:t>
            </a:r>
            <a:r>
              <a:rPr lang="en-ID" i="1" dirty="0" err="1"/>
              <a:t>ve’et-ha’asherot</a:t>
            </a:r>
            <a:r>
              <a:rPr lang="en-ID" dirty="0"/>
              <a:t>)</a:t>
            </a:r>
          </a:p>
          <a:p>
            <a:r>
              <a:rPr lang="en-ID" dirty="0"/>
              <a:t>Kata </a:t>
            </a:r>
            <a:r>
              <a:rPr lang="he-IL" b="1" dirty="0"/>
              <a:t>עָבַד (</a:t>
            </a:r>
            <a:r>
              <a:rPr lang="he-IL" b="1" i="1" dirty="0"/>
              <a:t>‘</a:t>
            </a:r>
            <a:r>
              <a:rPr lang="en-ID" b="1" i="1" dirty="0" err="1"/>
              <a:t>avad</a:t>
            </a:r>
            <a:r>
              <a:rPr lang="en-ID" b="1" dirty="0"/>
              <a:t>)</a:t>
            </a:r>
            <a:r>
              <a:rPr lang="en-ID" dirty="0"/>
              <a:t> = “</a:t>
            </a:r>
            <a:r>
              <a:rPr lang="en-ID" dirty="0" err="1"/>
              <a:t>melayani</a:t>
            </a:r>
            <a:r>
              <a:rPr lang="en-ID" dirty="0"/>
              <a:t>, </a:t>
            </a:r>
            <a:r>
              <a:rPr lang="en-ID" dirty="0" err="1"/>
              <a:t>menyembah</a:t>
            </a:r>
            <a:r>
              <a:rPr lang="en-ID" dirty="0"/>
              <a:t>.” Ini </a:t>
            </a:r>
            <a:r>
              <a:rPr lang="en-ID" dirty="0" err="1"/>
              <a:t>menunjukkan</a:t>
            </a:r>
            <a:r>
              <a:rPr lang="en-ID" dirty="0"/>
              <a:t> </a:t>
            </a:r>
            <a:r>
              <a:rPr lang="en-ID" dirty="0" err="1"/>
              <a:t>tindakan</a:t>
            </a:r>
            <a:r>
              <a:rPr lang="en-ID" dirty="0"/>
              <a:t> </a:t>
            </a:r>
            <a:r>
              <a:rPr lang="en-ID" dirty="0" err="1"/>
              <a:t>penyembahan</a:t>
            </a:r>
            <a:r>
              <a:rPr lang="en-ID" dirty="0"/>
              <a:t> </a:t>
            </a:r>
            <a:r>
              <a:rPr lang="en-ID" dirty="0" err="1"/>
              <a:t>aktif</a:t>
            </a:r>
            <a:r>
              <a:rPr lang="en-ID" dirty="0"/>
              <a:t>, </a:t>
            </a:r>
            <a:r>
              <a:rPr lang="en-ID" dirty="0" err="1"/>
              <a:t>bukan</a:t>
            </a:r>
            <a:r>
              <a:rPr lang="en-ID" dirty="0"/>
              <a:t> </a:t>
            </a:r>
            <a:r>
              <a:rPr lang="en-ID" dirty="0" err="1"/>
              <a:t>sekadar</a:t>
            </a:r>
            <a:r>
              <a:rPr lang="en-ID" dirty="0"/>
              <a:t> </a:t>
            </a:r>
            <a:r>
              <a:rPr lang="en-ID" dirty="0" err="1"/>
              <a:t>pengakuan</a:t>
            </a:r>
            <a:r>
              <a:rPr lang="en-ID" dirty="0"/>
              <a:t>.</a:t>
            </a:r>
          </a:p>
          <a:p>
            <a:r>
              <a:rPr lang="en-ID" b="1" dirty="0"/>
              <a:t>Baal (</a:t>
            </a:r>
            <a:r>
              <a:rPr lang="he-IL" b="1" dirty="0"/>
              <a:t>בַּעַל)</a:t>
            </a:r>
            <a:r>
              <a:rPr lang="he-IL" dirty="0"/>
              <a:t> </a:t>
            </a:r>
            <a:r>
              <a:rPr lang="en-ID" dirty="0" err="1"/>
              <a:t>berarti</a:t>
            </a:r>
            <a:r>
              <a:rPr lang="en-ID" dirty="0"/>
              <a:t> “tuan, </a:t>
            </a:r>
            <a:r>
              <a:rPr lang="en-ID" dirty="0" err="1"/>
              <a:t>pemilik</a:t>
            </a:r>
            <a:r>
              <a:rPr lang="en-ID" dirty="0"/>
              <a:t>,” dan </a:t>
            </a:r>
            <a:r>
              <a:rPr lang="en-ID" dirty="0" err="1"/>
              <a:t>merujuk</a:t>
            </a:r>
            <a:r>
              <a:rPr lang="en-ID" dirty="0"/>
              <a:t> pada </a:t>
            </a:r>
            <a:r>
              <a:rPr lang="en-ID" dirty="0" err="1"/>
              <a:t>dewa</a:t>
            </a:r>
            <a:r>
              <a:rPr lang="en-ID" dirty="0"/>
              <a:t> </a:t>
            </a:r>
            <a:r>
              <a:rPr lang="en-ID" dirty="0" err="1"/>
              <a:t>kesuburan</a:t>
            </a:r>
            <a:r>
              <a:rPr lang="en-ID" dirty="0"/>
              <a:t> </a:t>
            </a:r>
            <a:r>
              <a:rPr lang="en-ID" dirty="0" err="1"/>
              <a:t>utama</a:t>
            </a:r>
            <a:r>
              <a:rPr lang="en-ID" dirty="0"/>
              <a:t> </a:t>
            </a:r>
            <a:r>
              <a:rPr lang="en-ID" dirty="0" err="1"/>
              <a:t>bangsa</a:t>
            </a:r>
            <a:r>
              <a:rPr lang="en-ID" dirty="0"/>
              <a:t> Kanaan.</a:t>
            </a:r>
          </a:p>
          <a:p>
            <a:r>
              <a:rPr lang="en-ID" b="1" dirty="0" err="1"/>
              <a:t>Asyera</a:t>
            </a:r>
            <a:r>
              <a:rPr lang="en-ID" b="1" dirty="0"/>
              <a:t> (</a:t>
            </a:r>
            <a:r>
              <a:rPr lang="he-IL" b="1" dirty="0"/>
              <a:t>אֲשֵׁרָה)</a:t>
            </a:r>
            <a:r>
              <a:rPr lang="he-IL" dirty="0"/>
              <a:t> </a:t>
            </a:r>
            <a:r>
              <a:rPr lang="en-ID" dirty="0" err="1"/>
              <a:t>dapat</a:t>
            </a:r>
            <a:r>
              <a:rPr lang="en-ID" dirty="0"/>
              <a:t> </a:t>
            </a:r>
            <a:r>
              <a:rPr lang="en-ID" dirty="0" err="1"/>
              <a:t>berarti</a:t>
            </a:r>
            <a:r>
              <a:rPr lang="en-ID" dirty="0"/>
              <a:t> </a:t>
            </a:r>
            <a:r>
              <a:rPr lang="en-ID" dirty="0" err="1"/>
              <a:t>dewi</a:t>
            </a:r>
            <a:r>
              <a:rPr lang="en-ID" dirty="0"/>
              <a:t> </a:t>
            </a:r>
            <a:r>
              <a:rPr lang="en-ID" dirty="0" err="1"/>
              <a:t>kesuburan</a:t>
            </a:r>
            <a:r>
              <a:rPr lang="en-ID" dirty="0"/>
              <a:t> </a:t>
            </a:r>
            <a:r>
              <a:rPr lang="en-ID" dirty="0" err="1"/>
              <a:t>atau</a:t>
            </a:r>
            <a:r>
              <a:rPr lang="en-ID" dirty="0"/>
              <a:t> </a:t>
            </a:r>
            <a:r>
              <a:rPr lang="en-ID" dirty="0" err="1"/>
              <a:t>tiang</a:t>
            </a:r>
            <a:r>
              <a:rPr lang="en-ID" dirty="0"/>
              <a:t> </a:t>
            </a:r>
            <a:r>
              <a:rPr lang="en-ID" dirty="0" err="1"/>
              <a:t>berhala</a:t>
            </a:r>
            <a:r>
              <a:rPr lang="en-ID" dirty="0"/>
              <a:t> (</a:t>
            </a:r>
            <a:r>
              <a:rPr lang="en-ID" dirty="0" err="1"/>
              <a:t>simbol</a:t>
            </a:r>
            <a:r>
              <a:rPr lang="en-ID" dirty="0"/>
              <a:t> </a:t>
            </a:r>
            <a:r>
              <a:rPr lang="en-ID" dirty="0" err="1"/>
              <a:t>dari</a:t>
            </a:r>
            <a:r>
              <a:rPr lang="en-ID" dirty="0"/>
              <a:t> </a:t>
            </a:r>
            <a:r>
              <a:rPr lang="en-ID" dirty="0" err="1"/>
              <a:t>dewi</a:t>
            </a:r>
            <a:r>
              <a:rPr lang="en-ID" dirty="0"/>
              <a:t> </a:t>
            </a:r>
            <a:r>
              <a:rPr lang="en-ID" dirty="0" err="1"/>
              <a:t>tersebut</a:t>
            </a:r>
            <a:r>
              <a:rPr lang="en-ID" dirty="0"/>
              <a:t>).</a:t>
            </a:r>
            <a:br>
              <a:rPr lang="en-ID" dirty="0"/>
            </a:br>
            <a:r>
              <a:rPr lang="en-ID" dirty="0"/>
              <a:t>→ </a:t>
            </a:r>
            <a:r>
              <a:rPr lang="en-ID" dirty="0" err="1"/>
              <a:t>Mereka</a:t>
            </a:r>
            <a:r>
              <a:rPr lang="en-ID" dirty="0"/>
              <a:t> </a:t>
            </a:r>
            <a:r>
              <a:rPr lang="en-ID" dirty="0" err="1"/>
              <a:t>tidak</a:t>
            </a:r>
            <a:r>
              <a:rPr lang="en-ID" dirty="0"/>
              <a:t> </a:t>
            </a:r>
            <a:r>
              <a:rPr lang="en-ID" dirty="0" err="1"/>
              <a:t>hanya</a:t>
            </a:r>
            <a:r>
              <a:rPr lang="en-ID" dirty="0"/>
              <a:t> </a:t>
            </a:r>
            <a:r>
              <a:rPr lang="en-ID" dirty="0" err="1"/>
              <a:t>berpaling</a:t>
            </a:r>
            <a:r>
              <a:rPr lang="en-ID" dirty="0"/>
              <a:t> </a:t>
            </a:r>
            <a:r>
              <a:rPr lang="en-ID" dirty="0" err="1"/>
              <a:t>dari</a:t>
            </a:r>
            <a:r>
              <a:rPr lang="en-ID" dirty="0"/>
              <a:t> Tuhan, </a:t>
            </a:r>
            <a:r>
              <a:rPr lang="en-ID" dirty="0" err="1"/>
              <a:t>tetapi</a:t>
            </a:r>
            <a:r>
              <a:rPr lang="en-ID" dirty="0"/>
              <a:t> </a:t>
            </a:r>
            <a:r>
              <a:rPr lang="en-ID" b="1" dirty="0" err="1"/>
              <a:t>mengadopsi</a:t>
            </a:r>
            <a:r>
              <a:rPr lang="en-ID" b="1" dirty="0"/>
              <a:t> </a:t>
            </a:r>
            <a:r>
              <a:rPr lang="en-ID" b="1" dirty="0" err="1"/>
              <a:t>praktik</a:t>
            </a:r>
            <a:r>
              <a:rPr lang="en-ID" b="1" dirty="0"/>
              <a:t> </a:t>
            </a:r>
            <a:r>
              <a:rPr lang="en-ID" b="1" dirty="0" err="1"/>
              <a:t>penyembahan</a:t>
            </a:r>
            <a:r>
              <a:rPr lang="en-ID" b="1" dirty="0"/>
              <a:t> kafir Kanaan.</a:t>
            </a:r>
            <a:endParaRPr lang="en-ID" dirty="0"/>
          </a:p>
          <a:p>
            <a:br>
              <a:rPr lang="en-ID" dirty="0"/>
            </a:br>
            <a:endParaRPr lang="en-ID" dirty="0"/>
          </a:p>
          <a:p>
            <a:r>
              <a:rPr lang="en-ID" b="1" dirty="0"/>
              <a:t>🔍 3. </a:t>
            </a:r>
            <a:r>
              <a:rPr lang="en-ID" b="1" dirty="0" err="1"/>
              <a:t>Makna</a:t>
            </a:r>
            <a:r>
              <a:rPr lang="en-ID" b="1" dirty="0"/>
              <a:t> </a:t>
            </a:r>
            <a:r>
              <a:rPr lang="en-ID" b="1" dirty="0" err="1"/>
              <a:t>Teologis</a:t>
            </a:r>
            <a:endParaRPr lang="en-ID" b="1" dirty="0"/>
          </a:p>
          <a:p>
            <a:r>
              <a:rPr lang="en-ID" b="1" dirty="0"/>
              <a:t>(1) </a:t>
            </a:r>
            <a:r>
              <a:rPr lang="en-ID" b="1" dirty="0" err="1"/>
              <a:t>Apostasi</a:t>
            </a:r>
            <a:r>
              <a:rPr lang="en-ID" b="1" dirty="0"/>
              <a:t>: </a:t>
            </a:r>
            <a:r>
              <a:rPr lang="en-ID" b="1" dirty="0" err="1"/>
              <a:t>Ketidaksetiaan</a:t>
            </a:r>
            <a:r>
              <a:rPr lang="en-ID" b="1" dirty="0"/>
              <a:t> </a:t>
            </a:r>
            <a:r>
              <a:rPr lang="en-ID" b="1" dirty="0" err="1"/>
              <a:t>terhadap</a:t>
            </a:r>
            <a:r>
              <a:rPr lang="en-ID" b="1" dirty="0"/>
              <a:t> </a:t>
            </a:r>
            <a:r>
              <a:rPr lang="en-ID" b="1" dirty="0" err="1"/>
              <a:t>Perjanjian</a:t>
            </a:r>
            <a:endParaRPr lang="en-ID" b="1" dirty="0"/>
          </a:p>
          <a:p>
            <a:r>
              <a:rPr lang="en-ID" dirty="0" err="1"/>
              <a:t>Frasa</a:t>
            </a:r>
            <a:r>
              <a:rPr lang="en-ID" dirty="0"/>
              <a:t> “</a:t>
            </a:r>
            <a:r>
              <a:rPr lang="en-ID" dirty="0" err="1"/>
              <a:t>melupakan</a:t>
            </a:r>
            <a:r>
              <a:rPr lang="en-ID" dirty="0"/>
              <a:t> TUHAN, Allah </a:t>
            </a:r>
            <a:r>
              <a:rPr lang="en-ID" dirty="0" err="1"/>
              <a:t>mereka</a:t>
            </a:r>
            <a:r>
              <a:rPr lang="en-ID" dirty="0"/>
              <a:t>” </a:t>
            </a:r>
            <a:r>
              <a:rPr lang="en-ID" dirty="0" err="1"/>
              <a:t>mengingatkan</a:t>
            </a:r>
            <a:r>
              <a:rPr lang="en-ID" dirty="0"/>
              <a:t> pada </a:t>
            </a:r>
            <a:r>
              <a:rPr lang="en-ID" dirty="0" err="1"/>
              <a:t>pelanggaran</a:t>
            </a:r>
            <a:r>
              <a:rPr lang="en-ID" dirty="0"/>
              <a:t> </a:t>
            </a:r>
            <a:r>
              <a:rPr lang="en-ID" dirty="0" err="1"/>
              <a:t>terhadap</a:t>
            </a:r>
            <a:r>
              <a:rPr lang="en-ID" dirty="0"/>
              <a:t> </a:t>
            </a:r>
            <a:r>
              <a:rPr lang="en-ID" b="1" dirty="0"/>
              <a:t>Shema Israel</a:t>
            </a:r>
            <a:r>
              <a:rPr lang="en-ID" dirty="0"/>
              <a:t> (Ul. 6:4–5).</a:t>
            </a:r>
            <a:br>
              <a:rPr lang="en-ID" dirty="0"/>
            </a:br>
            <a:r>
              <a:rPr lang="en-ID" dirty="0"/>
              <a:t>Israel </a:t>
            </a:r>
            <a:r>
              <a:rPr lang="en-ID" dirty="0" err="1"/>
              <a:t>telah</a:t>
            </a:r>
            <a:r>
              <a:rPr lang="en-ID" dirty="0"/>
              <a:t> </a:t>
            </a:r>
            <a:r>
              <a:rPr lang="en-ID" dirty="0" err="1"/>
              <a:t>berjanji</a:t>
            </a:r>
            <a:r>
              <a:rPr lang="en-ID" dirty="0"/>
              <a:t> </a:t>
            </a:r>
            <a:r>
              <a:rPr lang="en-ID" dirty="0" err="1"/>
              <a:t>untuk</a:t>
            </a:r>
            <a:r>
              <a:rPr lang="en-ID" dirty="0"/>
              <a:t> </a:t>
            </a:r>
            <a:r>
              <a:rPr lang="en-ID" dirty="0" err="1"/>
              <a:t>hanya</a:t>
            </a:r>
            <a:r>
              <a:rPr lang="en-ID" dirty="0"/>
              <a:t> </a:t>
            </a:r>
            <a:r>
              <a:rPr lang="en-ID" dirty="0" err="1"/>
              <a:t>menyembah</a:t>
            </a:r>
            <a:r>
              <a:rPr lang="en-ID" dirty="0"/>
              <a:t> </a:t>
            </a:r>
            <a:r>
              <a:rPr lang="en-ID" dirty="0" err="1"/>
              <a:t>satu</a:t>
            </a:r>
            <a:r>
              <a:rPr lang="en-ID" dirty="0"/>
              <a:t> Tuhan, </a:t>
            </a:r>
            <a:r>
              <a:rPr lang="en-ID" dirty="0" err="1"/>
              <a:t>tetapi</a:t>
            </a:r>
            <a:r>
              <a:rPr lang="en-ID" dirty="0"/>
              <a:t> </a:t>
            </a:r>
            <a:r>
              <a:rPr lang="en-ID" dirty="0" err="1"/>
              <a:t>mereka</a:t>
            </a:r>
            <a:r>
              <a:rPr lang="en-ID" dirty="0"/>
              <a:t> </a:t>
            </a:r>
            <a:r>
              <a:rPr lang="en-ID" dirty="0" err="1"/>
              <a:t>malah</a:t>
            </a:r>
            <a:r>
              <a:rPr lang="en-ID" dirty="0"/>
              <a:t> </a:t>
            </a:r>
            <a:r>
              <a:rPr lang="en-ID" dirty="0" err="1"/>
              <a:t>berbalik</a:t>
            </a:r>
            <a:r>
              <a:rPr lang="en-ID" dirty="0"/>
              <a:t> </a:t>
            </a:r>
            <a:r>
              <a:rPr lang="en-ID" dirty="0" err="1"/>
              <a:t>kepada</a:t>
            </a:r>
            <a:r>
              <a:rPr lang="en-ID" dirty="0"/>
              <a:t> </a:t>
            </a:r>
            <a:r>
              <a:rPr lang="en-ID" dirty="0" err="1"/>
              <a:t>dewa-dewa</a:t>
            </a:r>
            <a:r>
              <a:rPr lang="en-ID" dirty="0"/>
              <a:t> </a:t>
            </a:r>
            <a:r>
              <a:rPr lang="en-ID" dirty="0" err="1"/>
              <a:t>lokal</a:t>
            </a:r>
            <a:r>
              <a:rPr lang="en-ID" dirty="0"/>
              <a:t> demi “</a:t>
            </a:r>
            <a:r>
              <a:rPr lang="en-ID" dirty="0" err="1"/>
              <a:t>kemakmuran</a:t>
            </a:r>
            <a:r>
              <a:rPr lang="en-ID" dirty="0"/>
              <a:t> </a:t>
            </a:r>
            <a:r>
              <a:rPr lang="en-ID" dirty="0" err="1"/>
              <a:t>tanah</a:t>
            </a:r>
            <a:r>
              <a:rPr lang="en-ID" dirty="0"/>
              <a:t>.”</a:t>
            </a:r>
            <a:br>
              <a:rPr lang="en-ID" dirty="0"/>
            </a:br>
            <a:r>
              <a:rPr lang="en-ID" dirty="0"/>
              <a:t>→ Ini </a:t>
            </a:r>
            <a:r>
              <a:rPr lang="en-ID" dirty="0" err="1"/>
              <a:t>adalah</a:t>
            </a:r>
            <a:r>
              <a:rPr lang="en-ID" dirty="0"/>
              <a:t> </a:t>
            </a:r>
            <a:r>
              <a:rPr lang="en-ID" b="1" dirty="0" err="1"/>
              <a:t>pengkhianatan</a:t>
            </a:r>
            <a:r>
              <a:rPr lang="en-ID" b="1" dirty="0"/>
              <a:t> </a:t>
            </a:r>
            <a:r>
              <a:rPr lang="en-ID" b="1" dirty="0" err="1"/>
              <a:t>rohani</a:t>
            </a:r>
            <a:r>
              <a:rPr lang="en-ID" dirty="0"/>
              <a:t> </a:t>
            </a:r>
            <a:r>
              <a:rPr lang="en-ID" dirty="0" err="1"/>
              <a:t>terhadap</a:t>
            </a:r>
            <a:r>
              <a:rPr lang="en-ID" dirty="0"/>
              <a:t> </a:t>
            </a:r>
            <a:r>
              <a:rPr lang="en-ID" dirty="0" err="1"/>
              <a:t>hubungan</a:t>
            </a:r>
            <a:r>
              <a:rPr lang="en-ID" dirty="0"/>
              <a:t> </a:t>
            </a:r>
            <a:r>
              <a:rPr lang="en-ID" dirty="0" err="1"/>
              <a:t>perjanjian</a:t>
            </a:r>
            <a:r>
              <a:rPr lang="en-ID" dirty="0"/>
              <a:t>.</a:t>
            </a:r>
          </a:p>
          <a:p>
            <a:r>
              <a:rPr lang="en-ID" b="1" dirty="0"/>
              <a:t>(2) </a:t>
            </a:r>
            <a:r>
              <a:rPr lang="en-ID" b="1" dirty="0" err="1"/>
              <a:t>Bahaya</a:t>
            </a:r>
            <a:r>
              <a:rPr lang="en-ID" b="1" dirty="0"/>
              <a:t> </a:t>
            </a:r>
            <a:r>
              <a:rPr lang="en-ID" b="1" dirty="0" err="1"/>
              <a:t>Sinkretisme</a:t>
            </a:r>
            <a:endParaRPr lang="en-ID" b="1" dirty="0"/>
          </a:p>
          <a:p>
            <a:r>
              <a:rPr lang="en-ID" dirty="0"/>
              <a:t>Israel </a:t>
            </a:r>
            <a:r>
              <a:rPr lang="en-ID" dirty="0" err="1"/>
              <a:t>tidak</a:t>
            </a:r>
            <a:r>
              <a:rPr lang="en-ID" dirty="0"/>
              <a:t> </a:t>
            </a:r>
            <a:r>
              <a:rPr lang="en-ID" dirty="0" err="1"/>
              <a:t>langsung</a:t>
            </a:r>
            <a:r>
              <a:rPr lang="en-ID" dirty="0"/>
              <a:t> </a:t>
            </a:r>
            <a:r>
              <a:rPr lang="en-ID" dirty="0" err="1"/>
              <a:t>menolak</a:t>
            </a:r>
            <a:r>
              <a:rPr lang="en-ID" dirty="0"/>
              <a:t> Tuhan; </a:t>
            </a:r>
            <a:r>
              <a:rPr lang="en-ID" dirty="0" err="1"/>
              <a:t>mereka</a:t>
            </a:r>
            <a:r>
              <a:rPr lang="en-ID" dirty="0"/>
              <a:t> </a:t>
            </a:r>
            <a:r>
              <a:rPr lang="en-ID" dirty="0" err="1"/>
              <a:t>sering</a:t>
            </a:r>
            <a:r>
              <a:rPr lang="en-ID" dirty="0"/>
              <a:t> </a:t>
            </a:r>
            <a:r>
              <a:rPr lang="en-ID" b="1" dirty="0" err="1"/>
              <a:t>mencampurkan</a:t>
            </a:r>
            <a:r>
              <a:rPr lang="en-ID" dirty="0"/>
              <a:t> </a:t>
            </a:r>
            <a:r>
              <a:rPr lang="en-ID" dirty="0" err="1"/>
              <a:t>penyembahan</a:t>
            </a:r>
            <a:r>
              <a:rPr lang="en-ID" dirty="0"/>
              <a:t> </a:t>
            </a:r>
            <a:r>
              <a:rPr lang="en-ID" dirty="0" err="1"/>
              <a:t>kepada</a:t>
            </a:r>
            <a:r>
              <a:rPr lang="en-ID" dirty="0"/>
              <a:t> YHWH </a:t>
            </a:r>
            <a:r>
              <a:rPr lang="en-ID" dirty="0" err="1"/>
              <a:t>dengan</a:t>
            </a:r>
            <a:r>
              <a:rPr lang="en-ID" dirty="0"/>
              <a:t> </a:t>
            </a:r>
            <a:r>
              <a:rPr lang="en-ID" dirty="0" err="1"/>
              <a:t>praktik</a:t>
            </a:r>
            <a:r>
              <a:rPr lang="en-ID" dirty="0"/>
              <a:t> </a:t>
            </a:r>
            <a:r>
              <a:rPr lang="en-ID" dirty="0" err="1"/>
              <a:t>Baalisme</a:t>
            </a:r>
            <a:r>
              <a:rPr lang="en-ID" dirty="0"/>
              <a:t> (</a:t>
            </a:r>
            <a:r>
              <a:rPr lang="en-ID" dirty="0" err="1"/>
              <a:t>lihat</a:t>
            </a:r>
            <a:r>
              <a:rPr lang="en-ID" dirty="0"/>
              <a:t> Hak. 2:11–13).</a:t>
            </a:r>
            <a:br>
              <a:rPr lang="en-ID" dirty="0"/>
            </a:br>
            <a:r>
              <a:rPr lang="en-ID" dirty="0"/>
              <a:t>→ </a:t>
            </a:r>
            <a:r>
              <a:rPr lang="en-ID" dirty="0" err="1"/>
              <a:t>Sinkretisme</a:t>
            </a:r>
            <a:r>
              <a:rPr lang="en-ID" dirty="0"/>
              <a:t> </a:t>
            </a:r>
            <a:r>
              <a:rPr lang="en-ID" dirty="0" err="1"/>
              <a:t>rohani</a:t>
            </a:r>
            <a:r>
              <a:rPr lang="en-ID" dirty="0"/>
              <a:t> </a:t>
            </a:r>
            <a:r>
              <a:rPr lang="en-ID" dirty="0" err="1"/>
              <a:t>inilah</a:t>
            </a:r>
            <a:r>
              <a:rPr lang="en-ID" dirty="0"/>
              <a:t> yang paling </a:t>
            </a:r>
            <a:r>
              <a:rPr lang="en-ID" dirty="0" err="1"/>
              <a:t>berbahaya</a:t>
            </a:r>
            <a:r>
              <a:rPr lang="en-ID" dirty="0"/>
              <a:t>: </a:t>
            </a:r>
            <a:r>
              <a:rPr lang="en-ID" dirty="0" err="1"/>
              <a:t>mengaku</a:t>
            </a:r>
            <a:r>
              <a:rPr lang="en-ID" dirty="0"/>
              <a:t> </a:t>
            </a:r>
            <a:r>
              <a:rPr lang="en-ID" dirty="0" err="1"/>
              <a:t>tetap</a:t>
            </a:r>
            <a:r>
              <a:rPr lang="en-ID" dirty="0"/>
              <a:t> </a:t>
            </a:r>
            <a:r>
              <a:rPr lang="en-ID" dirty="0" err="1"/>
              <a:t>percaya</a:t>
            </a:r>
            <a:r>
              <a:rPr lang="en-ID" dirty="0"/>
              <a:t> </a:t>
            </a:r>
            <a:r>
              <a:rPr lang="en-ID" dirty="0" err="1"/>
              <a:t>kepada</a:t>
            </a:r>
            <a:r>
              <a:rPr lang="en-ID" dirty="0"/>
              <a:t> Tuhan, </a:t>
            </a:r>
            <a:r>
              <a:rPr lang="en-ID" dirty="0" err="1"/>
              <a:t>tetapi</a:t>
            </a:r>
            <a:r>
              <a:rPr lang="en-ID" dirty="0"/>
              <a:t> </a:t>
            </a:r>
            <a:r>
              <a:rPr lang="en-ID" dirty="0" err="1"/>
              <a:t>mengikuti</a:t>
            </a:r>
            <a:r>
              <a:rPr lang="en-ID" dirty="0"/>
              <a:t> </a:t>
            </a:r>
            <a:r>
              <a:rPr lang="en-ID" dirty="0" err="1"/>
              <a:t>nilai</a:t>
            </a:r>
            <a:r>
              <a:rPr lang="en-ID" dirty="0"/>
              <a:t> dan </a:t>
            </a:r>
            <a:r>
              <a:rPr lang="en-ID" dirty="0" err="1"/>
              <a:t>gaya</a:t>
            </a:r>
            <a:r>
              <a:rPr lang="en-ID" dirty="0"/>
              <a:t> </a:t>
            </a:r>
            <a:r>
              <a:rPr lang="en-ID" dirty="0" err="1"/>
              <a:t>hidup</a:t>
            </a:r>
            <a:r>
              <a:rPr lang="en-ID" dirty="0"/>
              <a:t> dunia.</a:t>
            </a:r>
          </a:p>
          <a:p>
            <a:r>
              <a:rPr lang="en-ID" b="1" dirty="0"/>
              <a:t>(3) Dosa </a:t>
            </a:r>
            <a:r>
              <a:rPr lang="en-ID" b="1" dirty="0" err="1"/>
              <a:t>Kolektif</a:t>
            </a:r>
            <a:r>
              <a:rPr lang="en-ID" b="1" dirty="0"/>
              <a:t> dan </a:t>
            </a:r>
            <a:r>
              <a:rPr lang="en-ID" b="1" dirty="0" err="1"/>
              <a:t>Siklus</a:t>
            </a:r>
            <a:r>
              <a:rPr lang="en-ID" b="1" dirty="0"/>
              <a:t> </a:t>
            </a:r>
            <a:r>
              <a:rPr lang="en-ID" b="1" dirty="0" err="1"/>
              <a:t>Keruntuhan</a:t>
            </a:r>
            <a:endParaRPr lang="en-ID" b="1" dirty="0"/>
          </a:p>
          <a:p>
            <a:r>
              <a:rPr lang="en-ID" dirty="0"/>
              <a:t>Kata </a:t>
            </a:r>
            <a:r>
              <a:rPr lang="en-ID" dirty="0" err="1"/>
              <a:t>kerja</a:t>
            </a:r>
            <a:r>
              <a:rPr lang="en-ID" dirty="0"/>
              <a:t> di </a:t>
            </a:r>
            <a:r>
              <a:rPr lang="en-ID" dirty="0" err="1"/>
              <a:t>sini</a:t>
            </a:r>
            <a:r>
              <a:rPr lang="en-ID" dirty="0"/>
              <a:t> </a:t>
            </a:r>
            <a:r>
              <a:rPr lang="en-ID" dirty="0" err="1"/>
              <a:t>berbentuk</a:t>
            </a:r>
            <a:r>
              <a:rPr lang="en-ID" dirty="0"/>
              <a:t> </a:t>
            </a:r>
            <a:r>
              <a:rPr lang="en-ID" dirty="0" err="1"/>
              <a:t>jamak</a:t>
            </a:r>
            <a:r>
              <a:rPr lang="en-ID" dirty="0"/>
              <a:t> (“orang Israel </a:t>
            </a:r>
            <a:r>
              <a:rPr lang="en-ID" dirty="0" err="1"/>
              <a:t>melakukan</a:t>
            </a:r>
            <a:r>
              <a:rPr lang="en-ID" dirty="0"/>
              <a:t>…”), </a:t>
            </a:r>
            <a:r>
              <a:rPr lang="en-ID" dirty="0" err="1"/>
              <a:t>menandakan</a:t>
            </a:r>
            <a:r>
              <a:rPr lang="en-ID" dirty="0"/>
              <a:t> </a:t>
            </a:r>
            <a:r>
              <a:rPr lang="en-ID" dirty="0" err="1"/>
              <a:t>bahwa</a:t>
            </a:r>
            <a:r>
              <a:rPr lang="en-ID" dirty="0"/>
              <a:t> </a:t>
            </a:r>
            <a:r>
              <a:rPr lang="en-ID" b="1" dirty="0" err="1"/>
              <a:t>seluruh</a:t>
            </a:r>
            <a:r>
              <a:rPr lang="en-ID" b="1" dirty="0"/>
              <a:t> </a:t>
            </a:r>
            <a:r>
              <a:rPr lang="en-ID" b="1" dirty="0" err="1"/>
              <a:t>bangsa</a:t>
            </a:r>
            <a:r>
              <a:rPr lang="en-ID" dirty="0"/>
              <a:t> </a:t>
            </a:r>
            <a:r>
              <a:rPr lang="en-ID" dirty="0" err="1"/>
              <a:t>telah</a:t>
            </a:r>
            <a:r>
              <a:rPr lang="en-ID" dirty="0"/>
              <a:t> </a:t>
            </a:r>
            <a:r>
              <a:rPr lang="en-ID" dirty="0" err="1"/>
              <a:t>ikut</a:t>
            </a:r>
            <a:r>
              <a:rPr lang="en-ID" dirty="0"/>
              <a:t> </a:t>
            </a:r>
            <a:r>
              <a:rPr lang="en-ID" dirty="0" err="1"/>
              <a:t>serta</a:t>
            </a:r>
            <a:r>
              <a:rPr lang="en-ID" dirty="0"/>
              <a:t> </a:t>
            </a:r>
            <a:r>
              <a:rPr lang="en-ID" dirty="0" err="1"/>
              <a:t>dalam</a:t>
            </a:r>
            <a:r>
              <a:rPr lang="en-ID" dirty="0"/>
              <a:t> </a:t>
            </a:r>
            <a:r>
              <a:rPr lang="en-ID" dirty="0" err="1"/>
              <a:t>penyimpangan</a:t>
            </a:r>
            <a:r>
              <a:rPr lang="en-ID" dirty="0"/>
              <a:t> </a:t>
            </a:r>
            <a:r>
              <a:rPr lang="en-ID" dirty="0" err="1"/>
              <a:t>ini</a:t>
            </a:r>
            <a:r>
              <a:rPr lang="en-ID" dirty="0"/>
              <a:t>.</a:t>
            </a:r>
            <a:br>
              <a:rPr lang="en-ID" dirty="0"/>
            </a:br>
            <a:r>
              <a:rPr lang="en-ID" dirty="0"/>
              <a:t>→ Dosa yang </a:t>
            </a:r>
            <a:r>
              <a:rPr lang="en-ID" dirty="0" err="1"/>
              <a:t>dilakukan</a:t>
            </a:r>
            <a:r>
              <a:rPr lang="en-ID" dirty="0"/>
              <a:t> </a:t>
            </a:r>
            <a:r>
              <a:rPr lang="en-ID" dirty="0" err="1"/>
              <a:t>bersama-sama</a:t>
            </a:r>
            <a:r>
              <a:rPr lang="en-ID" dirty="0"/>
              <a:t> </a:t>
            </a:r>
            <a:r>
              <a:rPr lang="en-ID" dirty="0" err="1"/>
              <a:t>akan</a:t>
            </a:r>
            <a:r>
              <a:rPr lang="en-ID" dirty="0"/>
              <a:t> </a:t>
            </a:r>
            <a:r>
              <a:rPr lang="en-ID" dirty="0" err="1"/>
              <a:t>menghasilkan</a:t>
            </a:r>
            <a:r>
              <a:rPr lang="en-ID" dirty="0"/>
              <a:t> </a:t>
            </a:r>
            <a:r>
              <a:rPr lang="en-ID" dirty="0" err="1"/>
              <a:t>akibat</a:t>
            </a:r>
            <a:r>
              <a:rPr lang="en-ID" dirty="0"/>
              <a:t> </a:t>
            </a:r>
            <a:r>
              <a:rPr lang="en-ID" dirty="0" err="1"/>
              <a:t>sosial</a:t>
            </a:r>
            <a:r>
              <a:rPr lang="en-ID" dirty="0"/>
              <a:t>: </a:t>
            </a:r>
            <a:r>
              <a:rPr lang="en-ID" dirty="0" err="1"/>
              <a:t>penindasan</a:t>
            </a:r>
            <a:r>
              <a:rPr lang="en-ID" dirty="0"/>
              <a:t> </a:t>
            </a:r>
            <a:r>
              <a:rPr lang="en-ID" dirty="0" err="1"/>
              <a:t>nasional</a:t>
            </a:r>
            <a:r>
              <a:rPr lang="en-ID" dirty="0"/>
              <a:t> (</a:t>
            </a:r>
            <a:r>
              <a:rPr lang="en-ID" dirty="0" err="1"/>
              <a:t>ayat</a:t>
            </a:r>
            <a:r>
              <a:rPr lang="en-ID" dirty="0"/>
              <a:t> 8).</a:t>
            </a:r>
          </a:p>
          <a:p>
            <a:br>
              <a:rPr lang="en-ID" dirty="0"/>
            </a:br>
            <a:endParaRPr lang="en-ID" dirty="0"/>
          </a:p>
          <a:p>
            <a:r>
              <a:rPr lang="en-ID" b="1" dirty="0"/>
              <a:t>💬 4. </a:t>
            </a:r>
            <a:r>
              <a:rPr lang="en-ID" b="1" dirty="0" err="1"/>
              <a:t>Dukungan</a:t>
            </a:r>
            <a:r>
              <a:rPr lang="en-ID" b="1" dirty="0"/>
              <a:t> </a:t>
            </a:r>
            <a:r>
              <a:rPr lang="en-ID" b="1" dirty="0" err="1"/>
              <a:t>dari</a:t>
            </a:r>
            <a:r>
              <a:rPr lang="en-ID" b="1" dirty="0"/>
              <a:t> SDA Bible Commentary</a:t>
            </a:r>
          </a:p>
          <a:p>
            <a:r>
              <a:rPr lang="en-ID" dirty="0"/>
              <a:t>“The sin of Israel was not merely idolatry; it was the forsaking of God who had delivered them. Forgetfulness of God is the beginning of all apostasy.”</a:t>
            </a:r>
            <a:br>
              <a:rPr lang="en-ID" dirty="0"/>
            </a:br>
            <a:r>
              <a:rPr lang="en-ID" dirty="0"/>
              <a:t>— </a:t>
            </a:r>
            <a:r>
              <a:rPr lang="en-ID" i="1" dirty="0"/>
              <a:t>SDA Bible Commentary, vol. 2, p. 325</a:t>
            </a:r>
            <a:endParaRPr lang="en-ID" dirty="0"/>
          </a:p>
          <a:p>
            <a:r>
              <a:rPr lang="en-ID" dirty="0"/>
              <a:t>“When the people of God cease to keep alive in their hearts the memory of His mercies, they soon fall into conformity with the world.”</a:t>
            </a:r>
            <a:br>
              <a:rPr lang="en-ID" dirty="0"/>
            </a:br>
            <a:r>
              <a:rPr lang="en-ID" dirty="0"/>
              <a:t>— </a:t>
            </a:r>
            <a:r>
              <a:rPr lang="en-ID" i="1" dirty="0"/>
              <a:t>ibid.</a:t>
            </a:r>
            <a:endParaRPr lang="en-ID" dirty="0"/>
          </a:p>
          <a:p>
            <a:r>
              <a:rPr lang="en-ID" dirty="0"/>
              <a:t>Dua </a:t>
            </a:r>
            <a:r>
              <a:rPr lang="en-ID" dirty="0" err="1"/>
              <a:t>poin</a:t>
            </a:r>
            <a:r>
              <a:rPr lang="en-ID" dirty="0"/>
              <a:t> </a:t>
            </a:r>
            <a:r>
              <a:rPr lang="en-ID" dirty="0" err="1"/>
              <a:t>utama</a:t>
            </a:r>
            <a:r>
              <a:rPr lang="en-ID" dirty="0"/>
              <a:t> </a:t>
            </a:r>
            <a:r>
              <a:rPr lang="en-ID" dirty="0" err="1"/>
              <a:t>dari</a:t>
            </a:r>
            <a:r>
              <a:rPr lang="en-ID" dirty="0"/>
              <a:t> </a:t>
            </a:r>
            <a:r>
              <a:rPr lang="en-ID" dirty="0" err="1"/>
              <a:t>komentar</a:t>
            </a:r>
            <a:r>
              <a:rPr lang="en-ID" dirty="0"/>
              <a:t> </a:t>
            </a:r>
            <a:r>
              <a:rPr lang="en-ID" dirty="0" err="1"/>
              <a:t>ini</a:t>
            </a:r>
            <a:r>
              <a:rPr lang="en-ID" dirty="0"/>
              <a:t>:</a:t>
            </a:r>
          </a:p>
          <a:p>
            <a:r>
              <a:rPr lang="en-ID" dirty="0" err="1"/>
              <a:t>Melupakan</a:t>
            </a:r>
            <a:r>
              <a:rPr lang="en-ID" dirty="0"/>
              <a:t> Tuhan </a:t>
            </a:r>
            <a:r>
              <a:rPr lang="en-ID" dirty="0" err="1"/>
              <a:t>adalah</a:t>
            </a:r>
            <a:r>
              <a:rPr lang="en-ID" dirty="0"/>
              <a:t> </a:t>
            </a:r>
            <a:r>
              <a:rPr lang="en-ID" b="1" dirty="0" err="1"/>
              <a:t>akar</a:t>
            </a:r>
            <a:r>
              <a:rPr lang="en-ID" b="1" dirty="0"/>
              <a:t> </a:t>
            </a:r>
            <a:r>
              <a:rPr lang="en-ID" b="1" dirty="0" err="1"/>
              <a:t>dari</a:t>
            </a:r>
            <a:r>
              <a:rPr lang="en-ID" b="1" dirty="0"/>
              <a:t> </a:t>
            </a:r>
            <a:r>
              <a:rPr lang="en-ID" b="1" dirty="0" err="1"/>
              <a:t>segala</a:t>
            </a:r>
            <a:r>
              <a:rPr lang="en-ID" b="1" dirty="0"/>
              <a:t> </a:t>
            </a:r>
            <a:r>
              <a:rPr lang="en-ID" b="1" dirty="0" err="1"/>
              <a:t>kemurtadan</a:t>
            </a:r>
            <a:r>
              <a:rPr lang="en-ID" b="1" dirty="0"/>
              <a:t>.</a:t>
            </a:r>
            <a:endParaRPr lang="en-ID" dirty="0"/>
          </a:p>
          <a:p>
            <a:r>
              <a:rPr lang="en-ID" dirty="0" err="1"/>
              <a:t>Kehidupan</a:t>
            </a:r>
            <a:r>
              <a:rPr lang="en-ID" dirty="0"/>
              <a:t> </a:t>
            </a:r>
            <a:r>
              <a:rPr lang="en-ID" dirty="0" err="1"/>
              <a:t>rohani</a:t>
            </a:r>
            <a:r>
              <a:rPr lang="en-ID" dirty="0"/>
              <a:t> </a:t>
            </a:r>
            <a:r>
              <a:rPr lang="en-ID" dirty="0" err="1"/>
              <a:t>harus</a:t>
            </a:r>
            <a:r>
              <a:rPr lang="en-ID" dirty="0"/>
              <a:t> </a:t>
            </a:r>
            <a:r>
              <a:rPr lang="en-ID" dirty="0" err="1"/>
              <a:t>dipelihara</a:t>
            </a:r>
            <a:r>
              <a:rPr lang="en-ID" dirty="0"/>
              <a:t> </a:t>
            </a:r>
            <a:r>
              <a:rPr lang="en-ID" dirty="0" err="1"/>
              <a:t>dengan</a:t>
            </a:r>
            <a:r>
              <a:rPr lang="en-ID" dirty="0"/>
              <a:t> </a:t>
            </a:r>
            <a:r>
              <a:rPr lang="en-ID" b="1" dirty="0" err="1"/>
              <a:t>mengingat</a:t>
            </a:r>
            <a:r>
              <a:rPr lang="en-ID" b="1" dirty="0"/>
              <a:t> </a:t>
            </a:r>
            <a:r>
              <a:rPr lang="en-ID" b="1" dirty="0" err="1"/>
              <a:t>kasih</a:t>
            </a:r>
            <a:r>
              <a:rPr lang="en-ID" b="1" dirty="0"/>
              <a:t> dan </a:t>
            </a:r>
            <a:r>
              <a:rPr lang="en-ID" b="1" dirty="0" err="1"/>
              <a:t>perbuatan</a:t>
            </a:r>
            <a:r>
              <a:rPr lang="en-ID" b="1" dirty="0"/>
              <a:t> Tuhan</a:t>
            </a:r>
            <a:r>
              <a:rPr lang="en-ID" dirty="0"/>
              <a:t> </a:t>
            </a:r>
            <a:r>
              <a:rPr lang="en-ID" dirty="0" err="1"/>
              <a:t>setiap</a:t>
            </a:r>
            <a:r>
              <a:rPr lang="en-ID" dirty="0"/>
              <a:t> </a:t>
            </a:r>
            <a:r>
              <a:rPr lang="en-ID" dirty="0" err="1"/>
              <a:t>hari</a:t>
            </a:r>
            <a:r>
              <a:rPr lang="en-ID" dirty="0"/>
              <a:t>.</a:t>
            </a:r>
          </a:p>
          <a:p>
            <a:br>
              <a:rPr lang="en-ID" dirty="0"/>
            </a:br>
            <a:endParaRPr lang="en-ID" dirty="0"/>
          </a:p>
          <a:p>
            <a:r>
              <a:rPr lang="en-ID" b="1" dirty="0"/>
              <a:t>✝️ 5. </a:t>
            </a:r>
            <a:r>
              <a:rPr lang="en-ID" b="1" dirty="0" err="1"/>
              <a:t>Aplikasi</a:t>
            </a:r>
            <a:r>
              <a:rPr lang="en-ID" b="1" dirty="0"/>
              <a:t> Rohani</a:t>
            </a:r>
          </a:p>
          <a:p>
            <a:r>
              <a:rPr lang="en-ID" b="1" dirty="0" err="1"/>
              <a:t>Melupakan</a:t>
            </a:r>
            <a:r>
              <a:rPr lang="en-ID" b="1" dirty="0"/>
              <a:t> Tuhan </a:t>
            </a:r>
            <a:r>
              <a:rPr lang="en-ID" b="1" dirty="0" err="1"/>
              <a:t>tidak</a:t>
            </a:r>
            <a:r>
              <a:rPr lang="en-ID" b="1" dirty="0"/>
              <a:t> </a:t>
            </a:r>
            <a:r>
              <a:rPr lang="en-ID" b="1" dirty="0" err="1"/>
              <a:t>terjadi</a:t>
            </a:r>
            <a:r>
              <a:rPr lang="en-ID" b="1" dirty="0"/>
              <a:t> </a:t>
            </a:r>
            <a:r>
              <a:rPr lang="en-ID" b="1" dirty="0" err="1"/>
              <a:t>seketika</a:t>
            </a:r>
            <a:r>
              <a:rPr lang="en-ID" b="1" dirty="0"/>
              <a:t>, </a:t>
            </a:r>
            <a:r>
              <a:rPr lang="en-ID" b="1" dirty="0" err="1"/>
              <a:t>tetapi</a:t>
            </a:r>
            <a:r>
              <a:rPr lang="en-ID" b="1" dirty="0"/>
              <a:t> </a:t>
            </a:r>
            <a:r>
              <a:rPr lang="en-ID" b="1" dirty="0" err="1"/>
              <a:t>perlahan</a:t>
            </a:r>
            <a:r>
              <a:rPr lang="en-ID" b="1" dirty="0"/>
              <a:t>.</a:t>
            </a:r>
            <a:br>
              <a:rPr lang="en-ID" dirty="0"/>
            </a:br>
            <a:r>
              <a:rPr lang="en-ID" dirty="0"/>
              <a:t>Ketika </a:t>
            </a:r>
            <a:r>
              <a:rPr lang="en-ID" dirty="0" err="1"/>
              <a:t>kita</a:t>
            </a:r>
            <a:r>
              <a:rPr lang="en-ID" dirty="0"/>
              <a:t> </a:t>
            </a:r>
            <a:r>
              <a:rPr lang="en-ID" dirty="0" err="1"/>
              <a:t>berhenti</a:t>
            </a:r>
            <a:r>
              <a:rPr lang="en-ID" dirty="0"/>
              <a:t> </a:t>
            </a:r>
            <a:r>
              <a:rPr lang="en-ID" dirty="0" err="1"/>
              <a:t>bersyukur</a:t>
            </a:r>
            <a:r>
              <a:rPr lang="en-ID" dirty="0"/>
              <a:t>, </a:t>
            </a:r>
            <a:r>
              <a:rPr lang="en-ID" dirty="0" err="1"/>
              <a:t>berhenti</a:t>
            </a:r>
            <a:r>
              <a:rPr lang="en-ID" dirty="0"/>
              <a:t> </a:t>
            </a:r>
            <a:r>
              <a:rPr lang="en-ID" dirty="0" err="1"/>
              <a:t>berdoa</a:t>
            </a:r>
            <a:r>
              <a:rPr lang="en-ID" dirty="0"/>
              <a:t>, dan </a:t>
            </a:r>
            <a:r>
              <a:rPr lang="en-ID" dirty="0" err="1"/>
              <a:t>berhenti</a:t>
            </a:r>
            <a:r>
              <a:rPr lang="en-ID" dirty="0"/>
              <a:t> </a:t>
            </a:r>
            <a:r>
              <a:rPr lang="en-ID" dirty="0" err="1"/>
              <a:t>menaati</a:t>
            </a:r>
            <a:r>
              <a:rPr lang="en-ID" dirty="0"/>
              <a:t> </a:t>
            </a:r>
            <a:r>
              <a:rPr lang="en-ID" dirty="0" err="1"/>
              <a:t>Firman</a:t>
            </a:r>
            <a:r>
              <a:rPr lang="en-ID" dirty="0"/>
              <a:t>, </a:t>
            </a:r>
            <a:r>
              <a:rPr lang="en-ID" dirty="0" err="1"/>
              <a:t>kita</a:t>
            </a:r>
            <a:r>
              <a:rPr lang="en-ID" dirty="0"/>
              <a:t> </a:t>
            </a:r>
            <a:r>
              <a:rPr lang="en-ID" dirty="0" err="1"/>
              <a:t>sedang</a:t>
            </a:r>
            <a:r>
              <a:rPr lang="en-ID" dirty="0"/>
              <a:t> </a:t>
            </a:r>
            <a:r>
              <a:rPr lang="en-ID" dirty="0" err="1"/>
              <a:t>memulai</a:t>
            </a:r>
            <a:r>
              <a:rPr lang="en-ID" dirty="0"/>
              <a:t> proses yang </a:t>
            </a:r>
            <a:r>
              <a:rPr lang="en-ID" dirty="0" err="1"/>
              <a:t>sama</a:t>
            </a:r>
            <a:r>
              <a:rPr lang="en-ID" dirty="0"/>
              <a:t> </a:t>
            </a:r>
            <a:r>
              <a:rPr lang="en-ID" dirty="0" err="1"/>
              <a:t>seperti</a:t>
            </a:r>
            <a:r>
              <a:rPr lang="en-ID" dirty="0"/>
              <a:t> Israel.</a:t>
            </a:r>
          </a:p>
          <a:p>
            <a:r>
              <a:rPr lang="en-ID" b="1" dirty="0"/>
              <a:t>Iman yang </a:t>
            </a:r>
            <a:r>
              <a:rPr lang="en-ID" b="1" dirty="0" err="1"/>
              <a:t>tidak</a:t>
            </a:r>
            <a:r>
              <a:rPr lang="en-ID" b="1" dirty="0"/>
              <a:t> </a:t>
            </a:r>
            <a:r>
              <a:rPr lang="en-ID" b="1" dirty="0" err="1"/>
              <a:t>dihidupi</a:t>
            </a:r>
            <a:r>
              <a:rPr lang="en-ID" b="1" dirty="0"/>
              <a:t> </a:t>
            </a:r>
            <a:r>
              <a:rPr lang="en-ID" b="1" dirty="0" err="1"/>
              <a:t>akan</a:t>
            </a:r>
            <a:r>
              <a:rPr lang="en-ID" b="1" dirty="0"/>
              <a:t> </a:t>
            </a:r>
            <a:r>
              <a:rPr lang="en-ID" b="1" dirty="0" err="1"/>
              <a:t>tergantikan</a:t>
            </a:r>
            <a:r>
              <a:rPr lang="en-ID" b="1" dirty="0"/>
              <a:t> oleh </a:t>
            </a:r>
            <a:r>
              <a:rPr lang="en-ID" b="1" dirty="0" err="1"/>
              <a:t>berhala</a:t>
            </a:r>
            <a:r>
              <a:rPr lang="en-ID" b="1" dirty="0"/>
              <a:t> modern.</a:t>
            </a:r>
            <a:br>
              <a:rPr lang="en-ID" dirty="0"/>
            </a:br>
            <a:r>
              <a:rPr lang="en-ID" dirty="0" err="1"/>
              <a:t>Seperti</a:t>
            </a:r>
            <a:r>
              <a:rPr lang="en-ID" dirty="0"/>
              <a:t> Israel yang </a:t>
            </a:r>
            <a:r>
              <a:rPr lang="en-ID" dirty="0" err="1"/>
              <a:t>tergoda</a:t>
            </a:r>
            <a:r>
              <a:rPr lang="en-ID" dirty="0"/>
              <a:t> oleh Baal (</a:t>
            </a:r>
            <a:r>
              <a:rPr lang="en-ID" dirty="0" err="1"/>
              <a:t>dewa</a:t>
            </a:r>
            <a:r>
              <a:rPr lang="en-ID" dirty="0"/>
              <a:t> </a:t>
            </a:r>
            <a:r>
              <a:rPr lang="en-ID" dirty="0" err="1"/>
              <a:t>kesuburan</a:t>
            </a:r>
            <a:r>
              <a:rPr lang="en-ID" dirty="0"/>
              <a:t>), </a:t>
            </a:r>
            <a:r>
              <a:rPr lang="en-ID" dirty="0" err="1"/>
              <a:t>banyak</a:t>
            </a:r>
            <a:r>
              <a:rPr lang="en-ID" dirty="0"/>
              <a:t> orang </a:t>
            </a:r>
            <a:r>
              <a:rPr lang="en-ID" dirty="0" err="1"/>
              <a:t>hari</a:t>
            </a:r>
            <a:r>
              <a:rPr lang="en-ID" dirty="0"/>
              <a:t> </a:t>
            </a:r>
            <a:r>
              <a:rPr lang="en-ID" dirty="0" err="1"/>
              <a:t>ini</a:t>
            </a:r>
            <a:r>
              <a:rPr lang="en-ID" dirty="0"/>
              <a:t> </a:t>
            </a:r>
            <a:r>
              <a:rPr lang="en-ID" dirty="0" err="1"/>
              <a:t>menyembah</a:t>
            </a:r>
            <a:r>
              <a:rPr lang="en-ID" dirty="0"/>
              <a:t> “</a:t>
            </a:r>
            <a:r>
              <a:rPr lang="en-ID" dirty="0" err="1"/>
              <a:t>berhala</a:t>
            </a:r>
            <a:r>
              <a:rPr lang="en-ID" dirty="0"/>
              <a:t>” </a:t>
            </a:r>
            <a:r>
              <a:rPr lang="en-ID" dirty="0" err="1"/>
              <a:t>kemakmuran</a:t>
            </a:r>
            <a:r>
              <a:rPr lang="en-ID" dirty="0"/>
              <a:t>, </a:t>
            </a:r>
            <a:r>
              <a:rPr lang="en-ID" dirty="0" err="1"/>
              <a:t>popularitas</a:t>
            </a:r>
            <a:r>
              <a:rPr lang="en-ID" dirty="0"/>
              <a:t>, dan </a:t>
            </a:r>
            <a:r>
              <a:rPr lang="en-ID" dirty="0" err="1"/>
              <a:t>kesenangan</a:t>
            </a:r>
            <a:r>
              <a:rPr lang="en-ID" dirty="0"/>
              <a:t>.</a:t>
            </a:r>
          </a:p>
          <a:p>
            <a:r>
              <a:rPr lang="en-ID" b="1" dirty="0" err="1"/>
              <a:t>Mengingat</a:t>
            </a:r>
            <a:r>
              <a:rPr lang="en-ID" b="1" dirty="0"/>
              <a:t> Tuhan </a:t>
            </a:r>
            <a:r>
              <a:rPr lang="en-ID" b="1" dirty="0" err="1"/>
              <a:t>berarti</a:t>
            </a:r>
            <a:r>
              <a:rPr lang="en-ID" b="1" dirty="0"/>
              <a:t> </a:t>
            </a:r>
            <a:r>
              <a:rPr lang="en-ID" b="1" dirty="0" err="1"/>
              <a:t>menghidupi</a:t>
            </a:r>
            <a:r>
              <a:rPr lang="en-ID" b="1" dirty="0"/>
              <a:t> </a:t>
            </a:r>
            <a:r>
              <a:rPr lang="en-ID" b="1" dirty="0" err="1"/>
              <a:t>kasih</a:t>
            </a:r>
            <a:r>
              <a:rPr lang="en-ID" b="1" dirty="0"/>
              <a:t> </a:t>
            </a:r>
            <a:r>
              <a:rPr lang="en-ID" b="1" dirty="0" err="1"/>
              <a:t>setia</a:t>
            </a:r>
            <a:r>
              <a:rPr lang="en-ID" b="1" dirty="0"/>
              <a:t>-Nya.</a:t>
            </a:r>
            <a:br>
              <a:rPr lang="en-ID" dirty="0"/>
            </a:br>
            <a:r>
              <a:rPr lang="en-ID" dirty="0" err="1"/>
              <a:t>Mazmur</a:t>
            </a:r>
            <a:r>
              <a:rPr lang="en-ID" dirty="0"/>
              <a:t> 103:2 </a:t>
            </a:r>
            <a:r>
              <a:rPr lang="en-ID" dirty="0" err="1"/>
              <a:t>berkata</a:t>
            </a:r>
            <a:r>
              <a:rPr lang="en-ID" dirty="0"/>
              <a:t>,</a:t>
            </a:r>
          </a:p>
          <a:p>
            <a:r>
              <a:rPr lang="en-ID" dirty="0"/>
              <a:t>“</a:t>
            </a:r>
            <a:r>
              <a:rPr lang="en-ID" dirty="0" err="1"/>
              <a:t>Pujilah</a:t>
            </a:r>
            <a:r>
              <a:rPr lang="en-ID" dirty="0"/>
              <a:t> TUHAN, </a:t>
            </a:r>
            <a:r>
              <a:rPr lang="en-ID" dirty="0" err="1"/>
              <a:t>hai</a:t>
            </a:r>
            <a:r>
              <a:rPr lang="en-ID" dirty="0"/>
              <a:t> </a:t>
            </a:r>
            <a:r>
              <a:rPr lang="en-ID" dirty="0" err="1"/>
              <a:t>jiwaku</a:t>
            </a:r>
            <a:r>
              <a:rPr lang="en-ID" dirty="0"/>
              <a:t>, dan </a:t>
            </a:r>
            <a:r>
              <a:rPr lang="en-ID" dirty="0" err="1"/>
              <a:t>janganlah</a:t>
            </a:r>
            <a:r>
              <a:rPr lang="en-ID" dirty="0"/>
              <a:t> </a:t>
            </a:r>
            <a:r>
              <a:rPr lang="en-ID" dirty="0" err="1"/>
              <a:t>lupakan</a:t>
            </a:r>
            <a:r>
              <a:rPr lang="en-ID" dirty="0"/>
              <a:t> </a:t>
            </a:r>
            <a:r>
              <a:rPr lang="en-ID" dirty="0" err="1"/>
              <a:t>segala</a:t>
            </a:r>
            <a:r>
              <a:rPr lang="en-ID" dirty="0"/>
              <a:t> </a:t>
            </a:r>
            <a:r>
              <a:rPr lang="en-ID" dirty="0" err="1"/>
              <a:t>kebaikan</a:t>
            </a:r>
            <a:r>
              <a:rPr lang="en-ID" dirty="0"/>
              <a:t>-Nya.”</a:t>
            </a:r>
            <a:br>
              <a:rPr lang="en-ID" dirty="0"/>
            </a:br>
            <a:r>
              <a:rPr lang="en-ID" dirty="0" err="1"/>
              <a:t>Mengingat</a:t>
            </a:r>
            <a:r>
              <a:rPr lang="en-ID" dirty="0"/>
              <a:t> Tuhan </a:t>
            </a:r>
            <a:r>
              <a:rPr lang="en-ID" dirty="0" err="1"/>
              <a:t>adalah</a:t>
            </a:r>
            <a:r>
              <a:rPr lang="en-ID" dirty="0"/>
              <a:t> </a:t>
            </a:r>
            <a:r>
              <a:rPr lang="en-ID" b="1" dirty="0" err="1"/>
              <a:t>tindakan</a:t>
            </a:r>
            <a:r>
              <a:rPr lang="en-ID" b="1" dirty="0"/>
              <a:t> </a:t>
            </a:r>
            <a:r>
              <a:rPr lang="en-ID" b="1" dirty="0" err="1"/>
              <a:t>aktif</a:t>
            </a:r>
            <a:r>
              <a:rPr lang="en-ID" b="1" dirty="0"/>
              <a:t> </a:t>
            </a:r>
            <a:r>
              <a:rPr lang="en-ID" b="1" dirty="0" err="1"/>
              <a:t>dalam</a:t>
            </a:r>
            <a:r>
              <a:rPr lang="en-ID" b="1" dirty="0"/>
              <a:t> ibadah, </a:t>
            </a:r>
            <a:r>
              <a:rPr lang="en-ID" b="1" dirty="0" err="1"/>
              <a:t>kesetiaan</a:t>
            </a:r>
            <a:r>
              <a:rPr lang="en-ID" b="1" dirty="0"/>
              <a:t>, dan </a:t>
            </a:r>
            <a:r>
              <a:rPr lang="en-ID" b="1" dirty="0" err="1"/>
              <a:t>ketaatan</a:t>
            </a:r>
            <a:r>
              <a:rPr lang="en-ID" b="1" dirty="0"/>
              <a:t>.</a:t>
            </a:r>
            <a:endParaRPr lang="en-ID" dirty="0"/>
          </a:p>
          <a:p>
            <a:br>
              <a:rPr lang="en-ID" dirty="0"/>
            </a:br>
            <a:endParaRPr lang="en-ID" dirty="0"/>
          </a:p>
          <a:p>
            <a:r>
              <a:rPr lang="en-ID" b="1" dirty="0"/>
              <a:t>🌿 6. Kesimpulan </a:t>
            </a:r>
            <a:r>
              <a:rPr lang="en-ID" b="1" dirty="0" err="1"/>
              <a:t>Eksegetis</a:t>
            </a:r>
            <a:endParaRPr lang="en-ID" b="1" dirty="0"/>
          </a:p>
          <a:p>
            <a:r>
              <a:rPr lang="en-ID" dirty="0"/>
              <a:t>Hakim-hakim 3:7 </a:t>
            </a:r>
            <a:r>
              <a:rPr lang="en-ID" dirty="0" err="1"/>
              <a:t>menggambarkan</a:t>
            </a:r>
            <a:r>
              <a:rPr lang="en-ID" dirty="0"/>
              <a:t> </a:t>
            </a:r>
            <a:r>
              <a:rPr lang="en-ID" b="1" dirty="0" err="1"/>
              <a:t>awal</a:t>
            </a:r>
            <a:r>
              <a:rPr lang="en-ID" b="1" dirty="0"/>
              <a:t> </a:t>
            </a:r>
            <a:r>
              <a:rPr lang="en-ID" b="1" dirty="0" err="1"/>
              <a:t>kemerosotan</a:t>
            </a:r>
            <a:r>
              <a:rPr lang="en-ID" b="1" dirty="0"/>
              <a:t> </a:t>
            </a:r>
            <a:r>
              <a:rPr lang="en-ID" b="1" dirty="0" err="1"/>
              <a:t>rohani</a:t>
            </a:r>
            <a:r>
              <a:rPr lang="en-ID" b="1" dirty="0"/>
              <a:t> Israel:</a:t>
            </a:r>
            <a:endParaRPr lang="en-ID" dirty="0"/>
          </a:p>
          <a:p>
            <a:r>
              <a:rPr lang="en-ID" dirty="0" err="1"/>
              <a:t>Mereka</a:t>
            </a:r>
            <a:r>
              <a:rPr lang="en-ID" dirty="0"/>
              <a:t> </a:t>
            </a:r>
            <a:r>
              <a:rPr lang="en-ID" dirty="0" err="1"/>
              <a:t>melakukan</a:t>
            </a:r>
            <a:r>
              <a:rPr lang="en-ID" dirty="0"/>
              <a:t> </a:t>
            </a:r>
            <a:r>
              <a:rPr lang="en-ID" dirty="0" err="1"/>
              <a:t>apa</a:t>
            </a:r>
            <a:r>
              <a:rPr lang="en-ID" dirty="0"/>
              <a:t> yang </a:t>
            </a:r>
            <a:r>
              <a:rPr lang="en-ID" dirty="0" err="1"/>
              <a:t>jahat</a:t>
            </a:r>
            <a:r>
              <a:rPr lang="en-ID" dirty="0"/>
              <a:t> (</a:t>
            </a:r>
            <a:r>
              <a:rPr lang="en-ID" dirty="0" err="1"/>
              <a:t>pelanggaran</a:t>
            </a:r>
            <a:r>
              <a:rPr lang="en-ID" dirty="0"/>
              <a:t> </a:t>
            </a:r>
            <a:r>
              <a:rPr lang="en-ID" dirty="0" err="1"/>
              <a:t>terhadap</a:t>
            </a:r>
            <a:r>
              <a:rPr lang="en-ID" dirty="0"/>
              <a:t> </a:t>
            </a:r>
            <a:r>
              <a:rPr lang="en-ID" dirty="0" err="1"/>
              <a:t>perjanjian</a:t>
            </a:r>
            <a:r>
              <a:rPr lang="en-ID" dirty="0"/>
              <a:t>).</a:t>
            </a:r>
          </a:p>
          <a:p>
            <a:r>
              <a:rPr lang="en-ID" dirty="0" err="1"/>
              <a:t>Mereka</a:t>
            </a:r>
            <a:r>
              <a:rPr lang="en-ID" dirty="0"/>
              <a:t> </a:t>
            </a:r>
            <a:r>
              <a:rPr lang="en-ID" dirty="0" err="1"/>
              <a:t>melupakan</a:t>
            </a:r>
            <a:r>
              <a:rPr lang="en-ID" dirty="0"/>
              <a:t> Tuhan (</a:t>
            </a:r>
            <a:r>
              <a:rPr lang="en-ID" dirty="0" err="1"/>
              <a:t>pengabaian</a:t>
            </a:r>
            <a:r>
              <a:rPr lang="en-ID" dirty="0"/>
              <a:t> </a:t>
            </a:r>
            <a:r>
              <a:rPr lang="en-ID" dirty="0" err="1"/>
              <a:t>rohani</a:t>
            </a:r>
            <a:r>
              <a:rPr lang="en-ID" dirty="0"/>
              <a:t>).</a:t>
            </a:r>
          </a:p>
          <a:p>
            <a:r>
              <a:rPr lang="en-ID" dirty="0" err="1"/>
              <a:t>Mereka</a:t>
            </a:r>
            <a:r>
              <a:rPr lang="en-ID" dirty="0"/>
              <a:t> </a:t>
            </a:r>
            <a:r>
              <a:rPr lang="en-ID" dirty="0" err="1"/>
              <a:t>menyembah</a:t>
            </a:r>
            <a:r>
              <a:rPr lang="en-ID" dirty="0"/>
              <a:t> Baal dan </a:t>
            </a:r>
            <a:r>
              <a:rPr lang="en-ID" dirty="0" err="1"/>
              <a:t>Asyera</a:t>
            </a:r>
            <a:r>
              <a:rPr lang="en-ID" dirty="0"/>
              <a:t> (</a:t>
            </a:r>
            <a:r>
              <a:rPr lang="en-ID" dirty="0" err="1"/>
              <a:t>adopsi</a:t>
            </a:r>
            <a:r>
              <a:rPr lang="en-ID" dirty="0"/>
              <a:t> </a:t>
            </a:r>
            <a:r>
              <a:rPr lang="en-ID" dirty="0" err="1"/>
              <a:t>nilai</a:t>
            </a:r>
            <a:r>
              <a:rPr lang="en-ID" dirty="0"/>
              <a:t> dunia kafir).</a:t>
            </a:r>
          </a:p>
          <a:p>
            <a:r>
              <a:rPr lang="en-ID" dirty="0"/>
              <a:t>Ayat </a:t>
            </a:r>
            <a:r>
              <a:rPr lang="en-ID" dirty="0" err="1"/>
              <a:t>ini</a:t>
            </a:r>
            <a:r>
              <a:rPr lang="en-ID" dirty="0"/>
              <a:t> </a:t>
            </a:r>
            <a:r>
              <a:rPr lang="en-ID" dirty="0" err="1"/>
              <a:t>mengingatkan</a:t>
            </a:r>
            <a:r>
              <a:rPr lang="en-ID" dirty="0"/>
              <a:t> </a:t>
            </a:r>
            <a:r>
              <a:rPr lang="en-ID" dirty="0" err="1"/>
              <a:t>bahwa</a:t>
            </a:r>
            <a:r>
              <a:rPr lang="en-ID" dirty="0"/>
              <a:t> </a:t>
            </a:r>
            <a:r>
              <a:rPr lang="en-ID" b="1" dirty="0" err="1"/>
              <a:t>melupakan</a:t>
            </a:r>
            <a:r>
              <a:rPr lang="en-ID" b="1" dirty="0"/>
              <a:t> Tuhan </a:t>
            </a:r>
            <a:r>
              <a:rPr lang="en-ID" b="1" dirty="0" err="1"/>
              <a:t>selalu</a:t>
            </a:r>
            <a:r>
              <a:rPr lang="en-ID" b="1" dirty="0"/>
              <a:t> </a:t>
            </a:r>
            <a:r>
              <a:rPr lang="en-ID" b="1" dirty="0" err="1"/>
              <a:t>menjadi</a:t>
            </a:r>
            <a:r>
              <a:rPr lang="en-ID" b="1" dirty="0"/>
              <a:t> </a:t>
            </a:r>
            <a:r>
              <a:rPr lang="en-ID" b="1" dirty="0" err="1"/>
              <a:t>awal</a:t>
            </a:r>
            <a:r>
              <a:rPr lang="en-ID" b="1" dirty="0"/>
              <a:t> </a:t>
            </a:r>
            <a:r>
              <a:rPr lang="en-ID" b="1" dirty="0" err="1"/>
              <a:t>kehancuran</a:t>
            </a:r>
            <a:r>
              <a:rPr lang="en-ID" b="1" dirty="0"/>
              <a:t> </a:t>
            </a:r>
            <a:r>
              <a:rPr lang="en-ID" b="1" dirty="0" err="1"/>
              <a:t>rohani</a:t>
            </a:r>
            <a:r>
              <a:rPr lang="en-ID" b="1" dirty="0"/>
              <a:t> dan </a:t>
            </a:r>
            <a:r>
              <a:rPr lang="en-ID" b="1" dirty="0" err="1"/>
              <a:t>sosial</a:t>
            </a:r>
            <a:r>
              <a:rPr lang="en-ID" b="1" dirty="0"/>
              <a:t>.</a:t>
            </a:r>
            <a:br>
              <a:rPr lang="en-ID" dirty="0"/>
            </a:br>
            <a:r>
              <a:rPr lang="en-ID" dirty="0" err="1"/>
              <a:t>Namun</a:t>
            </a:r>
            <a:r>
              <a:rPr lang="en-ID" dirty="0"/>
              <a:t>, di </a:t>
            </a:r>
            <a:r>
              <a:rPr lang="en-ID" dirty="0" err="1"/>
              <a:t>tengah</a:t>
            </a:r>
            <a:r>
              <a:rPr lang="en-ID" dirty="0"/>
              <a:t> </a:t>
            </a:r>
            <a:r>
              <a:rPr lang="en-ID" dirty="0" err="1"/>
              <a:t>ketidaksetiaan</a:t>
            </a:r>
            <a:r>
              <a:rPr lang="en-ID" dirty="0"/>
              <a:t> </a:t>
            </a:r>
            <a:r>
              <a:rPr lang="en-ID" dirty="0" err="1"/>
              <a:t>manusia</a:t>
            </a:r>
            <a:r>
              <a:rPr lang="en-ID" dirty="0"/>
              <a:t>, kitab Hakim-hakim </a:t>
            </a:r>
            <a:r>
              <a:rPr lang="en-ID" dirty="0" err="1"/>
              <a:t>menunjukkan</a:t>
            </a:r>
            <a:r>
              <a:rPr lang="en-ID" dirty="0"/>
              <a:t> </a:t>
            </a:r>
            <a:r>
              <a:rPr lang="en-ID" dirty="0" err="1"/>
              <a:t>bahwa</a:t>
            </a:r>
            <a:r>
              <a:rPr lang="en-ID" dirty="0"/>
              <a:t> </a:t>
            </a:r>
            <a:r>
              <a:rPr lang="en-ID" b="1" dirty="0"/>
              <a:t>Allah </a:t>
            </a:r>
            <a:r>
              <a:rPr lang="en-ID" b="1" dirty="0" err="1"/>
              <a:t>tetap</a:t>
            </a:r>
            <a:r>
              <a:rPr lang="en-ID" b="1" dirty="0"/>
              <a:t> </a:t>
            </a:r>
            <a:r>
              <a:rPr lang="en-ID" b="1" dirty="0" err="1"/>
              <a:t>setia</a:t>
            </a:r>
            <a:r>
              <a:rPr lang="en-ID" b="1" dirty="0"/>
              <a:t> </a:t>
            </a:r>
            <a:r>
              <a:rPr lang="en-ID" b="1" dirty="0" err="1"/>
              <a:t>membangkitkan</a:t>
            </a:r>
            <a:r>
              <a:rPr lang="en-ID" b="1" dirty="0"/>
              <a:t> </a:t>
            </a:r>
            <a:r>
              <a:rPr lang="en-ID" b="1" dirty="0" err="1"/>
              <a:t>pembebas</a:t>
            </a:r>
            <a:r>
              <a:rPr lang="en-ID" dirty="0"/>
              <a:t> — </a:t>
            </a:r>
            <a:r>
              <a:rPr lang="en-ID" dirty="0" err="1"/>
              <a:t>tanda</a:t>
            </a:r>
            <a:r>
              <a:rPr lang="en-ID" dirty="0"/>
              <a:t> </a:t>
            </a:r>
            <a:r>
              <a:rPr lang="en-ID" dirty="0" err="1"/>
              <a:t>kasih</a:t>
            </a:r>
            <a:r>
              <a:rPr lang="en-ID" dirty="0"/>
              <a:t> </a:t>
            </a:r>
            <a:r>
              <a:rPr lang="en-ID" dirty="0" err="1"/>
              <a:t>karunia</a:t>
            </a:r>
            <a:r>
              <a:rPr lang="en-ID" dirty="0"/>
              <a:t> yang </a:t>
            </a:r>
            <a:r>
              <a:rPr lang="en-ID" dirty="0" err="1"/>
              <a:t>tidak</a:t>
            </a:r>
            <a:r>
              <a:rPr lang="en-ID" dirty="0"/>
              <a:t> </a:t>
            </a:r>
            <a:r>
              <a:rPr lang="en-ID" dirty="0" err="1"/>
              <a:t>berubah</a:t>
            </a:r>
            <a:r>
              <a:rPr lang="en-ID" dirty="0"/>
              <a:t>.</a:t>
            </a:r>
          </a:p>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9</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18/10/2025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18/10/2025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18/10/2025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18/10/2025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18/10/2025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18/10/2025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18/10/2025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18/10/2025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18/10/2025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18/10/2025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18/10/2025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18/10/2025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18/10/2025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g"/></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36.jpeg"/><Relationship Id="rId5" Type="http://schemas.openxmlformats.org/officeDocument/2006/relationships/image" Target="../media/image32.png"/><Relationship Id="rId10" Type="http://schemas.microsoft.com/office/2007/relationships/hdphoto" Target="../media/hdphoto4.wdp"/><Relationship Id="rId4" Type="http://schemas.openxmlformats.org/officeDocument/2006/relationships/image" Target="../media/image31.jpe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jpeg"/><Relationship Id="rId7" Type="http://schemas.openxmlformats.org/officeDocument/2006/relationships/diagramQuickStyle" Target="../diagrams/quickStyle2.xml"/><Relationship Id="rId12"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42.png"/><Relationship Id="rId5" Type="http://schemas.openxmlformats.org/officeDocument/2006/relationships/diagramData" Target="../diagrams/data2.xml"/><Relationship Id="rId10" Type="http://schemas.openxmlformats.org/officeDocument/2006/relationships/image" Target="../media/image41.jpeg"/><Relationship Id="rId4" Type="http://schemas.openxmlformats.org/officeDocument/2006/relationships/image" Target="../media/image3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10;&#10;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10;&#10;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529173"/>
            <a:ext cx="12191999" cy="1107996"/>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a:r>
              <a:rPr lang="en" sz="66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rPr>
              <a:t>PERINGATAN KASIH KARUNIA</a:t>
            </a:r>
          </a:p>
        </p:txBody>
      </p:sp>
      <p:sp>
        <p:nvSpPr>
          <p:cNvPr id="4" name="CuadroTexto 3">
            <a:extLst>
              <a:ext uri="{FF2B5EF4-FFF2-40B4-BE49-F238E27FC236}">
                <a16:creationId xmlns:a16="http://schemas.microsoft.com/office/drawing/2014/main" id="{1BEE2F60-0A3B-D6D2-DE2B-55D47D2616BB}"/>
              </a:ext>
            </a:extLst>
          </p:cNvPr>
          <p:cNvSpPr txBox="1"/>
          <p:nvPr/>
        </p:nvSpPr>
        <p:spPr>
          <a:xfrm>
            <a:off x="0" y="-921"/>
            <a:ext cx="12191998" cy="338554"/>
          </a:xfrm>
          <a:prstGeom prst="rect">
            <a:avLst/>
          </a:prstGeom>
          <a:noFill/>
        </p:spPr>
        <p:txBody>
          <a:bodyPr wrap="square" rtlCol="0">
            <a:spAutoFit/>
          </a:bodyPr>
          <a:lstStyle/>
          <a:p>
            <a:pPr algn="ctr"/>
            <a:r>
              <a:rPr lang="en" sz="1600" b="1" dirty="0">
                <a:solidFill>
                  <a:srgbClr val="AAF4DA"/>
                </a:solidFill>
                <a:effectLst>
                  <a:outerShdw blurRad="38100" dist="38100" dir="2700000" algn="tl">
                    <a:srgbClr val="000000">
                      <a:alpha val="43137"/>
                    </a:srgbClr>
                  </a:outerShdw>
                </a:effectLst>
              </a:rPr>
              <a:t>Lesson 3 for October 18, 2025</a:t>
            </a: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0" y="554478"/>
            <a:ext cx="5862594" cy="6113616"/>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388614" y="2230503"/>
            <a:ext cx="4217049" cy="1938992"/>
          </a:xfrm>
          <a:prstGeom prst="rect">
            <a:avLst/>
          </a:prstGeom>
          <a:noFill/>
        </p:spPr>
        <p:txBody>
          <a:bodyPr wrap="square">
            <a:spAutoFit/>
            <a:scene3d>
              <a:camera prst="orthographicFront"/>
              <a:lightRig rig="threePt" dir="t"/>
            </a:scene3d>
            <a:sp3d extrusionH="57150">
              <a:bevelT w="38100" h="38100"/>
            </a:sp3d>
          </a:bodyPr>
          <a:lstStyle/>
          <a:p>
            <a:pPr algn="ctr"/>
            <a:r>
              <a:rPr lang="es-ES" sz="40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BATU PERINGATAN SUNGAI YORDAN</a:t>
            </a:r>
            <a:endParaRPr lang="en" sz="40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33399" y="255193"/>
            <a:ext cx="5419725" cy="1077218"/>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sz="1600" b="1" dirty="0">
                <a:solidFill>
                  <a:schemeClr val="tx1"/>
                </a:solidFill>
                <a:latin typeface="Comic Sans MS" panose="030F0702030302020204" pitchFamily="66" charset="0"/>
              </a:rPr>
              <a:t>“</a:t>
            </a:r>
            <a:r>
              <a:rPr lang="en-US" sz="1600" b="1" dirty="0" err="1">
                <a:solidFill>
                  <a:schemeClr val="tx1"/>
                </a:solidFill>
                <a:latin typeface="Comic Sans MS" panose="030F0702030302020204" pitchFamily="66" charset="0"/>
              </a:rPr>
              <a:t>Ia</a:t>
            </a:r>
            <a:r>
              <a:rPr lang="en-US" sz="1600" b="1" dirty="0">
                <a:solidFill>
                  <a:schemeClr val="tx1"/>
                </a:solidFill>
                <a:latin typeface="Comic Sans MS" panose="030F0702030302020204" pitchFamily="66" charset="0"/>
              </a:rPr>
              <a:t> </a:t>
            </a:r>
            <a:r>
              <a:rPr lang="en-US" sz="1600" b="1" dirty="0" err="1">
                <a:solidFill>
                  <a:schemeClr val="tx1"/>
                </a:solidFill>
                <a:latin typeface="Comic Sans MS" panose="030F0702030302020204" pitchFamily="66" charset="0"/>
              </a:rPr>
              <a:t>mengubah</a:t>
            </a:r>
            <a:r>
              <a:rPr lang="en-US" sz="1600" b="1" dirty="0">
                <a:solidFill>
                  <a:schemeClr val="tx1"/>
                </a:solidFill>
                <a:latin typeface="Comic Sans MS" panose="030F0702030302020204" pitchFamily="66" charset="0"/>
              </a:rPr>
              <a:t> </a:t>
            </a:r>
            <a:r>
              <a:rPr lang="en-US" sz="1600" b="1" dirty="0" err="1">
                <a:solidFill>
                  <a:schemeClr val="tx1"/>
                </a:solidFill>
                <a:latin typeface="Comic Sans MS" panose="030F0702030302020204" pitchFamily="66" charset="0"/>
              </a:rPr>
              <a:t>laut</a:t>
            </a:r>
            <a:r>
              <a:rPr lang="en-US" sz="1600" b="1" dirty="0">
                <a:solidFill>
                  <a:schemeClr val="tx1"/>
                </a:solidFill>
                <a:latin typeface="Comic Sans MS" panose="030F0702030302020204" pitchFamily="66" charset="0"/>
              </a:rPr>
              <a:t> </a:t>
            </a:r>
            <a:r>
              <a:rPr lang="en-US" sz="1600" b="1" dirty="0" err="1">
                <a:solidFill>
                  <a:schemeClr val="tx1"/>
                </a:solidFill>
                <a:latin typeface="Comic Sans MS" panose="030F0702030302020204" pitchFamily="66" charset="0"/>
              </a:rPr>
              <a:t>menjadi</a:t>
            </a:r>
            <a:r>
              <a:rPr lang="en-US" sz="1600" b="1" dirty="0">
                <a:solidFill>
                  <a:schemeClr val="tx1"/>
                </a:solidFill>
                <a:latin typeface="Comic Sans MS" panose="030F0702030302020204" pitchFamily="66" charset="0"/>
              </a:rPr>
              <a:t> </a:t>
            </a:r>
            <a:r>
              <a:rPr lang="en-US" sz="1600" b="1" dirty="0" err="1">
                <a:solidFill>
                  <a:schemeClr val="tx1"/>
                </a:solidFill>
                <a:latin typeface="Comic Sans MS" panose="030F0702030302020204" pitchFamily="66" charset="0"/>
              </a:rPr>
              <a:t>tanah</a:t>
            </a:r>
            <a:r>
              <a:rPr lang="en-US" sz="1600" b="1" dirty="0">
                <a:solidFill>
                  <a:schemeClr val="tx1"/>
                </a:solidFill>
                <a:latin typeface="Comic Sans MS" panose="030F0702030302020204" pitchFamily="66" charset="0"/>
              </a:rPr>
              <a:t> </a:t>
            </a:r>
            <a:r>
              <a:rPr lang="en-US" sz="1600" b="1" dirty="0" err="1">
                <a:solidFill>
                  <a:schemeClr val="tx1"/>
                </a:solidFill>
                <a:latin typeface="Comic Sans MS" panose="030F0702030302020204" pitchFamily="66" charset="0"/>
              </a:rPr>
              <a:t>kering</a:t>
            </a:r>
            <a:r>
              <a:rPr lang="en-US" sz="1600" b="1" dirty="0">
                <a:solidFill>
                  <a:schemeClr val="tx1"/>
                </a:solidFill>
                <a:latin typeface="Comic Sans MS" panose="030F0702030302020204" pitchFamily="66" charset="0"/>
              </a:rPr>
              <a:t>, dan orang-orang </a:t>
            </a:r>
            <a:r>
              <a:rPr lang="en-US" sz="1600" b="1" dirty="0" err="1">
                <a:solidFill>
                  <a:schemeClr val="tx1"/>
                </a:solidFill>
                <a:latin typeface="Comic Sans MS" panose="030F0702030302020204" pitchFamily="66" charset="0"/>
              </a:rPr>
              <a:t>itu</a:t>
            </a:r>
            <a:r>
              <a:rPr lang="en-US" sz="1600" b="1" dirty="0">
                <a:solidFill>
                  <a:schemeClr val="tx1"/>
                </a:solidFill>
                <a:latin typeface="Comic Sans MS" panose="030F0702030302020204" pitchFamily="66" charset="0"/>
              </a:rPr>
              <a:t> </a:t>
            </a:r>
            <a:r>
              <a:rPr lang="en-US" sz="1600" b="1" dirty="0" err="1">
                <a:solidFill>
                  <a:schemeClr val="tx1"/>
                </a:solidFill>
                <a:latin typeface="Comic Sans MS" panose="030F0702030302020204" pitchFamily="66" charset="0"/>
              </a:rPr>
              <a:t>berjalan</a:t>
            </a:r>
            <a:r>
              <a:rPr lang="en-US" sz="1600" b="1" dirty="0">
                <a:solidFill>
                  <a:schemeClr val="tx1"/>
                </a:solidFill>
                <a:latin typeface="Comic Sans MS" panose="030F0702030302020204" pitchFamily="66" charset="0"/>
              </a:rPr>
              <a:t> kaki </a:t>
            </a:r>
            <a:r>
              <a:rPr lang="en-US" sz="1600" b="1" dirty="0" err="1">
                <a:solidFill>
                  <a:schemeClr val="tx1"/>
                </a:solidFill>
                <a:latin typeface="Comic Sans MS" panose="030F0702030302020204" pitchFamily="66" charset="0"/>
              </a:rPr>
              <a:t>menyeberangi</a:t>
            </a:r>
            <a:r>
              <a:rPr lang="en-US" sz="1600" b="1" dirty="0">
                <a:solidFill>
                  <a:schemeClr val="tx1"/>
                </a:solidFill>
                <a:latin typeface="Comic Sans MS" panose="030F0702030302020204" pitchFamily="66" charset="0"/>
              </a:rPr>
              <a:t> </a:t>
            </a:r>
            <a:r>
              <a:rPr lang="en-US" sz="1600" b="1" dirty="0" err="1">
                <a:solidFill>
                  <a:schemeClr val="tx1"/>
                </a:solidFill>
                <a:latin typeface="Comic Sans MS" panose="030F0702030302020204" pitchFamily="66" charset="0"/>
              </a:rPr>
              <a:t>sungai</a:t>
            </a:r>
            <a:r>
              <a:rPr lang="en-US" sz="1600" b="1" dirty="0">
                <a:solidFill>
                  <a:schemeClr val="tx1"/>
                </a:solidFill>
                <a:latin typeface="Comic Sans MS" panose="030F0702030302020204" pitchFamily="66" charset="0"/>
              </a:rPr>
              <a:t>. Oleh </a:t>
            </a:r>
            <a:r>
              <a:rPr lang="en-US" sz="1600" b="1" dirty="0" err="1">
                <a:solidFill>
                  <a:schemeClr val="tx1"/>
                </a:solidFill>
                <a:latin typeface="Comic Sans MS" panose="030F0702030302020204" pitchFamily="66" charset="0"/>
              </a:rPr>
              <a:t>sebab</a:t>
            </a:r>
            <a:r>
              <a:rPr lang="en-US" sz="1600" b="1" dirty="0">
                <a:solidFill>
                  <a:schemeClr val="tx1"/>
                </a:solidFill>
                <a:latin typeface="Comic Sans MS" panose="030F0702030302020204" pitchFamily="66" charset="0"/>
              </a:rPr>
              <a:t> </a:t>
            </a:r>
            <a:r>
              <a:rPr lang="en-US" sz="1600" b="1" dirty="0" err="1">
                <a:solidFill>
                  <a:schemeClr val="tx1"/>
                </a:solidFill>
                <a:latin typeface="Comic Sans MS" panose="030F0702030302020204" pitchFamily="66" charset="0"/>
              </a:rPr>
              <a:t>itu</a:t>
            </a:r>
            <a:r>
              <a:rPr lang="en-US" sz="1600" b="1" dirty="0">
                <a:solidFill>
                  <a:schemeClr val="tx1"/>
                </a:solidFill>
                <a:latin typeface="Comic Sans MS" panose="030F0702030302020204" pitchFamily="66" charset="0"/>
              </a:rPr>
              <a:t> </a:t>
            </a:r>
            <a:r>
              <a:rPr lang="en-US" sz="1600" b="1" dirty="0" err="1">
                <a:solidFill>
                  <a:schemeClr val="tx1"/>
                </a:solidFill>
                <a:latin typeface="Comic Sans MS" panose="030F0702030302020204" pitchFamily="66" charset="0"/>
              </a:rPr>
              <a:t>kita</a:t>
            </a:r>
            <a:r>
              <a:rPr lang="en-US" sz="1600" b="1" dirty="0">
                <a:solidFill>
                  <a:schemeClr val="tx1"/>
                </a:solidFill>
                <a:latin typeface="Comic Sans MS" panose="030F0702030302020204" pitchFamily="66" charset="0"/>
              </a:rPr>
              <a:t> </a:t>
            </a:r>
            <a:r>
              <a:rPr lang="en-US" sz="1600" b="1" dirty="0" err="1">
                <a:solidFill>
                  <a:schemeClr val="tx1"/>
                </a:solidFill>
                <a:latin typeface="Comic Sans MS" panose="030F0702030302020204" pitchFamily="66" charset="0"/>
              </a:rPr>
              <a:t>bersukacita</a:t>
            </a:r>
            <a:r>
              <a:rPr lang="en-US" sz="1600" b="1" dirty="0">
                <a:solidFill>
                  <a:schemeClr val="tx1"/>
                </a:solidFill>
                <a:latin typeface="Comic Sans MS" panose="030F0702030302020204" pitchFamily="66" charset="0"/>
              </a:rPr>
              <a:t> </a:t>
            </a:r>
            <a:r>
              <a:rPr lang="en-US" sz="1600" b="1" dirty="0" err="1">
                <a:solidFill>
                  <a:schemeClr val="tx1"/>
                </a:solidFill>
                <a:latin typeface="Comic Sans MS" panose="030F0702030302020204" pitchFamily="66" charset="0"/>
              </a:rPr>
              <a:t>karena</a:t>
            </a:r>
            <a:r>
              <a:rPr lang="en-US" sz="1600" b="1" dirty="0">
                <a:solidFill>
                  <a:schemeClr val="tx1"/>
                </a:solidFill>
                <a:latin typeface="Comic Sans MS" panose="030F0702030302020204" pitchFamily="66" charset="0"/>
              </a:rPr>
              <a:t> Dia,</a:t>
            </a:r>
            <a:r>
              <a:rPr lang="en" sz="1600" b="1" dirty="0">
                <a:solidFill>
                  <a:schemeClr val="tx1"/>
                </a:solidFill>
                <a:latin typeface="Comic Sans MS" panose="030F0702030302020204" pitchFamily="66" charset="0"/>
              </a:rPr>
              <a:t>”</a:t>
            </a:r>
            <a:r>
              <a:rPr lang="en" b="1" dirty="0">
                <a:solidFill>
                  <a:schemeClr val="tx1"/>
                </a:solidFill>
                <a:latin typeface="Comic Sans MS" panose="030F0702030302020204" pitchFamily="66" charset="0"/>
              </a:rPr>
              <a:t> </a:t>
            </a:r>
            <a:r>
              <a:rPr lang="en" sz="1400" b="1" dirty="0">
                <a:solidFill>
                  <a:schemeClr val="tx1"/>
                </a:solidFill>
                <a:latin typeface="Comic Sans MS" panose="030F0702030302020204" pitchFamily="66" charset="0"/>
              </a:rPr>
              <a:t>(Mazmur 66:6)</a:t>
            </a:r>
            <a:endParaRPr lang="es-ES"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646331"/>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a:t>
            </a:r>
            <a:r>
              <a:rPr lang="en-ID" b="1" dirty="0">
                <a:solidFill>
                  <a:schemeClr val="tx1"/>
                </a:solidFill>
                <a:latin typeface="Comic Sans MS" panose="030F0702030302020204" pitchFamily="66" charset="0"/>
              </a:rPr>
              <a:t>Laut </a:t>
            </a:r>
            <a:r>
              <a:rPr lang="en-ID" b="1" dirty="0" err="1">
                <a:solidFill>
                  <a:schemeClr val="tx1"/>
                </a:solidFill>
                <a:latin typeface="Comic Sans MS" panose="030F0702030302020204" pitchFamily="66" charset="0"/>
              </a:rPr>
              <a:t>melihatnya</a:t>
            </a:r>
            <a:r>
              <a:rPr lang="en-ID" b="1" dirty="0">
                <a:solidFill>
                  <a:schemeClr val="tx1"/>
                </a:solidFill>
                <a:latin typeface="Comic Sans MS" panose="030F0702030302020204" pitchFamily="66" charset="0"/>
              </a:rPr>
              <a:t>, </a:t>
            </a:r>
            <a:r>
              <a:rPr lang="en-ID" b="1" dirty="0" err="1">
                <a:solidFill>
                  <a:schemeClr val="tx1"/>
                </a:solidFill>
                <a:latin typeface="Comic Sans MS" panose="030F0702030302020204" pitchFamily="66" charset="0"/>
              </a:rPr>
              <a:t>lalu</a:t>
            </a:r>
            <a:r>
              <a:rPr lang="en-ID" b="1" dirty="0">
                <a:solidFill>
                  <a:schemeClr val="tx1"/>
                </a:solidFill>
                <a:latin typeface="Comic Sans MS" panose="030F0702030302020204" pitchFamily="66" charset="0"/>
              </a:rPr>
              <a:t> </a:t>
            </a:r>
            <a:r>
              <a:rPr lang="en-ID" b="1" dirty="0" err="1">
                <a:solidFill>
                  <a:schemeClr val="tx1"/>
                </a:solidFill>
                <a:latin typeface="Comic Sans MS" panose="030F0702030302020204" pitchFamily="66" charset="0"/>
              </a:rPr>
              <a:t>melarikan</a:t>
            </a:r>
            <a:r>
              <a:rPr lang="en-ID" b="1" dirty="0">
                <a:solidFill>
                  <a:schemeClr val="tx1"/>
                </a:solidFill>
                <a:latin typeface="Comic Sans MS" panose="030F0702030302020204" pitchFamily="66" charset="0"/>
              </a:rPr>
              <a:t> </a:t>
            </a:r>
            <a:r>
              <a:rPr lang="en-ID" b="1" dirty="0" err="1">
                <a:solidFill>
                  <a:schemeClr val="tx1"/>
                </a:solidFill>
                <a:latin typeface="Comic Sans MS" panose="030F0702030302020204" pitchFamily="66" charset="0"/>
              </a:rPr>
              <a:t>diri</a:t>
            </a:r>
            <a:r>
              <a:rPr lang="en-ID" b="1" dirty="0">
                <a:solidFill>
                  <a:schemeClr val="tx1"/>
                </a:solidFill>
                <a:latin typeface="Comic Sans MS" panose="030F0702030302020204" pitchFamily="66" charset="0"/>
              </a:rPr>
              <a:t>, </a:t>
            </a:r>
            <a:r>
              <a:rPr lang="en-ID" b="1" dirty="0" err="1">
                <a:solidFill>
                  <a:schemeClr val="tx1"/>
                </a:solidFill>
                <a:latin typeface="Comic Sans MS" panose="030F0702030302020204" pitchFamily="66" charset="0"/>
              </a:rPr>
              <a:t>sungai</a:t>
            </a:r>
            <a:r>
              <a:rPr lang="en-ID" b="1" dirty="0">
                <a:solidFill>
                  <a:schemeClr val="tx1"/>
                </a:solidFill>
                <a:latin typeface="Comic Sans MS" panose="030F0702030302020204" pitchFamily="66" charset="0"/>
              </a:rPr>
              <a:t> Yordan </a:t>
            </a:r>
            <a:r>
              <a:rPr lang="en-ID" b="1" dirty="0" err="1">
                <a:solidFill>
                  <a:schemeClr val="tx1"/>
                </a:solidFill>
                <a:latin typeface="Comic Sans MS" panose="030F0702030302020204" pitchFamily="66" charset="0"/>
              </a:rPr>
              <a:t>berbalik</a:t>
            </a:r>
            <a:r>
              <a:rPr lang="en-ID" b="1" dirty="0">
                <a:solidFill>
                  <a:schemeClr val="tx1"/>
                </a:solidFill>
                <a:latin typeface="Comic Sans MS" panose="030F0702030302020204" pitchFamily="66" charset="0"/>
              </a:rPr>
              <a:t> </a:t>
            </a:r>
            <a:r>
              <a:rPr lang="en-ID" b="1" dirty="0" err="1">
                <a:solidFill>
                  <a:schemeClr val="tx1"/>
                </a:solidFill>
                <a:latin typeface="Comic Sans MS" panose="030F0702030302020204" pitchFamily="66" charset="0"/>
              </a:rPr>
              <a:t>ke</a:t>
            </a:r>
            <a:r>
              <a:rPr lang="en-ID" b="1" dirty="0">
                <a:solidFill>
                  <a:schemeClr val="tx1"/>
                </a:solidFill>
                <a:latin typeface="Comic Sans MS" panose="030F0702030302020204" pitchFamily="66" charset="0"/>
              </a:rPr>
              <a:t> </a:t>
            </a:r>
            <a:r>
              <a:rPr lang="en-ID" b="1" dirty="0" err="1">
                <a:solidFill>
                  <a:schemeClr val="tx1"/>
                </a:solidFill>
                <a:latin typeface="Comic Sans MS" panose="030F0702030302020204" pitchFamily="66" charset="0"/>
              </a:rPr>
              <a:t>hulu</a:t>
            </a:r>
            <a:r>
              <a:rPr lang="en-ID" b="1" dirty="0">
                <a:solidFill>
                  <a:schemeClr val="tx1"/>
                </a:solidFill>
                <a:latin typeface="Comic Sans MS" panose="030F0702030302020204" pitchFamily="66" charset="0"/>
              </a:rPr>
              <a:t>.</a:t>
            </a:r>
            <a:r>
              <a:rPr lang="en" b="1" dirty="0">
                <a:solidFill>
                  <a:schemeClr val="tx1"/>
                </a:solidFill>
                <a:latin typeface="Comic Sans MS" panose="030F0702030302020204" pitchFamily="66" charset="0"/>
              </a:rPr>
              <a:t>” </a:t>
            </a:r>
            <a:r>
              <a:rPr lang="en" sz="1400" b="1" dirty="0">
                <a:solidFill>
                  <a:schemeClr val="tx1"/>
                </a:solidFill>
                <a:latin typeface="Comic Sans MS" panose="030F0702030302020204" pitchFamily="66" charset="0"/>
              </a:rPr>
              <a:t>(Mazmur 114:3)</a:t>
            </a:r>
          </a:p>
        </p:txBody>
      </p:sp>
      <p:sp>
        <p:nvSpPr>
          <p:cNvPr id="5" name="CuadroTexto 4">
            <a:extLst>
              <a:ext uri="{FF2B5EF4-FFF2-40B4-BE49-F238E27FC236}">
                <a16:creationId xmlns:a16="http://schemas.microsoft.com/office/drawing/2014/main" id="{5753915E-8DAB-8459-A56D-8F737B54F88F}"/>
              </a:ext>
            </a:extLst>
          </p:cNvPr>
          <p:cNvSpPr txBox="1"/>
          <p:nvPr/>
        </p:nvSpPr>
        <p:spPr>
          <a:xfrm>
            <a:off x="468029" y="1281879"/>
            <a:ext cx="5878228" cy="1938992"/>
          </a:xfrm>
          <a:prstGeom prst="rect">
            <a:avLst/>
          </a:prstGeom>
          <a:noFill/>
        </p:spPr>
        <p:txBody>
          <a:bodyPr wrap="square" rtlCol="0">
            <a:spAutoFit/>
          </a:bodyPr>
          <a:lstStyle/>
          <a:p>
            <a:pPr>
              <a:spcBef>
                <a:spcPts val="600"/>
              </a:spcBef>
            </a:pPr>
            <a:r>
              <a:rPr lang="en-ID" sz="2000" b="1" dirty="0" err="1"/>
              <a:t>Penyeberangan</a:t>
            </a:r>
            <a:r>
              <a:rPr lang="en-ID" sz="2000" b="1" dirty="0"/>
              <a:t> Laut Merah dan Sungai Yordan </a:t>
            </a:r>
            <a:r>
              <a:rPr lang="en-ID" sz="2000" b="1" dirty="0" err="1"/>
              <a:t>adalah</a:t>
            </a:r>
            <a:r>
              <a:rPr lang="en-ID" sz="2000" b="1" dirty="0"/>
              <a:t> dua </a:t>
            </a:r>
            <a:r>
              <a:rPr lang="en-ID" sz="2000" b="1" dirty="0" err="1"/>
              <a:t>peristiwa</a:t>
            </a:r>
            <a:r>
              <a:rPr lang="en-ID" sz="2000" b="1" dirty="0"/>
              <a:t> </a:t>
            </a:r>
            <a:r>
              <a:rPr lang="en-ID" sz="2000" b="1" dirty="0" err="1"/>
              <a:t>sejarah</a:t>
            </a:r>
            <a:r>
              <a:rPr lang="en-ID" sz="2000" b="1" dirty="0"/>
              <a:t> yang </a:t>
            </a:r>
            <a:r>
              <a:rPr lang="en-ID" sz="2000" b="1" dirty="0" err="1"/>
              <a:t>telah</a:t>
            </a:r>
            <a:r>
              <a:rPr lang="en-ID" sz="2000" b="1" dirty="0"/>
              <a:t> </a:t>
            </a:r>
            <a:r>
              <a:rPr lang="en-ID" sz="2000" b="1" dirty="0" err="1"/>
              <a:t>terjalin</a:t>
            </a:r>
            <a:r>
              <a:rPr lang="en-ID" sz="2000" b="1" dirty="0"/>
              <a:t> </a:t>
            </a:r>
            <a:r>
              <a:rPr lang="en-ID" sz="2000" b="1" dirty="0" err="1"/>
              <a:t>erat</a:t>
            </a:r>
            <a:r>
              <a:rPr lang="en-ID" sz="2000" b="1" dirty="0"/>
              <a:t> </a:t>
            </a:r>
            <a:r>
              <a:rPr lang="en-ID" sz="2000" b="1" dirty="0" err="1"/>
              <a:t>sebagai</a:t>
            </a:r>
            <a:r>
              <a:rPr lang="en-ID" sz="2000" b="1" dirty="0"/>
              <a:t> </a:t>
            </a:r>
            <a:r>
              <a:rPr lang="en-ID" sz="2000" b="1" dirty="0" err="1"/>
              <a:t>tonggak</a:t>
            </a:r>
            <a:r>
              <a:rPr lang="en-ID" sz="2000" b="1" dirty="0"/>
              <a:t> </a:t>
            </a:r>
            <a:r>
              <a:rPr lang="en-ID" sz="2000" b="1" dirty="0" err="1"/>
              <a:t>sejarah</a:t>
            </a:r>
            <a:r>
              <a:rPr lang="en-ID" sz="2000" b="1" dirty="0"/>
              <a:t> </a:t>
            </a:r>
            <a:r>
              <a:rPr lang="en-ID" sz="2000" b="1" dirty="0" err="1"/>
              <a:t>penebusan</a:t>
            </a:r>
            <a:r>
              <a:rPr lang="en-ID" sz="2000" b="1" dirty="0"/>
              <a:t> (</a:t>
            </a:r>
            <a:r>
              <a:rPr lang="en-ID" sz="2000" b="1" dirty="0" err="1"/>
              <a:t>Mzm</a:t>
            </a:r>
            <a:r>
              <a:rPr lang="en-ID" sz="2000" b="1" dirty="0"/>
              <a:t> 66:6; </a:t>
            </a:r>
            <a:r>
              <a:rPr lang="en-ID" sz="2000" b="1" dirty="0" err="1"/>
              <a:t>Mzm</a:t>
            </a:r>
            <a:r>
              <a:rPr lang="en-ID" sz="2000" b="1" dirty="0"/>
              <a:t>. 114). Bersama-</a:t>
            </a:r>
            <a:r>
              <a:rPr lang="en-ID" sz="2000" b="1" dirty="0" err="1"/>
              <a:t>sama</a:t>
            </a:r>
            <a:r>
              <a:rPr lang="en-ID" sz="2000" b="1" dirty="0"/>
              <a:t>, </a:t>
            </a:r>
            <a:r>
              <a:rPr lang="en-ID" sz="2000" b="1" dirty="0" err="1"/>
              <a:t>keduanya</a:t>
            </a:r>
            <a:r>
              <a:rPr lang="en-ID" sz="2000" b="1" dirty="0"/>
              <a:t> </a:t>
            </a:r>
            <a:r>
              <a:rPr lang="en-ID" sz="2000" b="1" dirty="0" err="1"/>
              <a:t>menandai</a:t>
            </a:r>
            <a:r>
              <a:rPr lang="en-ID" sz="2000" b="1" dirty="0"/>
              <a:t> </a:t>
            </a:r>
            <a:r>
              <a:rPr lang="en-ID" sz="2000" b="1" dirty="0" err="1"/>
              <a:t>pembebasan</a:t>
            </a:r>
            <a:r>
              <a:rPr lang="en-ID" sz="2000" b="1" dirty="0"/>
              <a:t> </a:t>
            </a:r>
            <a:r>
              <a:rPr lang="en-ID" sz="2000" b="1" dirty="0" err="1"/>
              <a:t>kita</a:t>
            </a:r>
            <a:r>
              <a:rPr lang="en-ID" sz="2000" b="1" dirty="0"/>
              <a:t> </a:t>
            </a:r>
            <a:r>
              <a:rPr lang="en-ID" sz="2000" b="1" dirty="0" err="1"/>
              <a:t>dari</a:t>
            </a:r>
            <a:r>
              <a:rPr lang="en-ID" sz="2000" b="1" dirty="0"/>
              <a:t> dosa dan </a:t>
            </a:r>
            <a:r>
              <a:rPr lang="en-ID" sz="2000" b="1" dirty="0" err="1"/>
              <a:t>akses</a:t>
            </a:r>
            <a:r>
              <a:rPr lang="en-ID" sz="2000" b="1" dirty="0"/>
              <a:t> </a:t>
            </a:r>
            <a:r>
              <a:rPr lang="en-ID" sz="2000" b="1" dirty="0" err="1"/>
              <a:t>kita</a:t>
            </a:r>
            <a:r>
              <a:rPr lang="en-ID" sz="2000" b="1" dirty="0"/>
              <a:t> </a:t>
            </a:r>
            <a:r>
              <a:rPr lang="en-ID" sz="2000" b="1" dirty="0" err="1"/>
              <a:t>kepada</a:t>
            </a:r>
            <a:r>
              <a:rPr lang="en-ID" sz="2000" b="1" dirty="0"/>
              <a:t> </a:t>
            </a:r>
            <a:r>
              <a:rPr lang="en-ID" sz="2000" b="1" dirty="0" err="1"/>
              <a:t>hidup</a:t>
            </a:r>
            <a:r>
              <a:rPr lang="en-ID" sz="2000" b="1" dirty="0"/>
              <a:t> yang </a:t>
            </a:r>
            <a:r>
              <a:rPr lang="en-ID" sz="2000" b="1" dirty="0" err="1"/>
              <a:t>kekal</a:t>
            </a:r>
            <a:r>
              <a:rPr lang="en-ID" sz="2000" b="1" dirty="0"/>
              <a:t>.</a:t>
            </a:r>
            <a:endParaRPr lang="en" sz="2000" b="1" dirty="0"/>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22457"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291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42245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468029" y="5059239"/>
            <a:ext cx="6149202" cy="1631216"/>
          </a:xfrm>
          <a:prstGeom prst="rect">
            <a:avLst/>
          </a:prstGeom>
          <a:noFill/>
        </p:spPr>
        <p:txBody>
          <a:bodyPr wrap="square">
            <a:spAutoFit/>
          </a:bodyPr>
          <a:lstStyle/>
          <a:p>
            <a:pPr>
              <a:spcBef>
                <a:spcPts val="600"/>
              </a:spcBef>
            </a:pPr>
            <a:r>
              <a:rPr lang="en-ID" sz="2000" b="1" dirty="0" err="1"/>
              <a:t>Memasuki</a:t>
            </a:r>
            <a:r>
              <a:rPr lang="en-ID" sz="2000" b="1" dirty="0"/>
              <a:t> air Sungai Yordan </a:t>
            </a:r>
            <a:r>
              <a:rPr lang="en-ID" sz="2000" b="1" dirty="0" err="1"/>
              <a:t>memiliki</a:t>
            </a:r>
            <a:r>
              <a:rPr lang="en-ID" sz="2000" b="1" dirty="0"/>
              <a:t> </a:t>
            </a:r>
            <a:r>
              <a:rPr lang="en-ID" sz="2000" b="1" dirty="0" err="1"/>
              <a:t>dampak</a:t>
            </a:r>
            <a:r>
              <a:rPr lang="en-ID" sz="2000" b="1" dirty="0"/>
              <a:t> yang </a:t>
            </a:r>
            <a:r>
              <a:rPr lang="en-ID" sz="2000" b="1" dirty="0" err="1"/>
              <a:t>sama</a:t>
            </a:r>
            <a:r>
              <a:rPr lang="en-ID" sz="2000" b="1" dirty="0"/>
              <a:t> pada </a:t>
            </a:r>
            <a:r>
              <a:rPr lang="en-ID" sz="2000" b="1" dirty="0" err="1"/>
              <a:t>Yesus</a:t>
            </a:r>
            <a:r>
              <a:rPr lang="en-ID" sz="2000" b="1" dirty="0"/>
              <a:t>, yang </a:t>
            </a:r>
            <a:r>
              <a:rPr lang="en-ID" sz="2000" b="1" dirty="0" err="1"/>
              <a:t>diberdayakan</a:t>
            </a:r>
            <a:r>
              <a:rPr lang="en-ID" sz="2000" b="1" dirty="0"/>
              <a:t> oleh Roh Kudus </a:t>
            </a:r>
            <a:r>
              <a:rPr lang="en-ID" sz="2000" b="1" dirty="0" err="1"/>
              <a:t>untuk</a:t>
            </a:r>
            <a:r>
              <a:rPr lang="en-ID" sz="2000" b="1" dirty="0"/>
              <a:t> </a:t>
            </a:r>
            <a:r>
              <a:rPr lang="en-ID" sz="2000" b="1" dirty="0" err="1"/>
              <a:t>memenuhi</a:t>
            </a:r>
            <a:r>
              <a:rPr lang="en-ID" sz="2000" b="1" dirty="0"/>
              <a:t> </a:t>
            </a:r>
            <a:r>
              <a:rPr lang="en-ID" sz="2000" b="1" dirty="0" err="1"/>
              <a:t>misinya</a:t>
            </a:r>
            <a:r>
              <a:rPr lang="en-ID" sz="2000" b="1" dirty="0"/>
              <a:t>: </a:t>
            </a:r>
            <a:r>
              <a:rPr lang="en-ID" sz="2000" b="1" dirty="0" err="1"/>
              <a:t>membebaskan</a:t>
            </a:r>
            <a:r>
              <a:rPr lang="en-ID" sz="2000" b="1" dirty="0"/>
              <a:t> </a:t>
            </a:r>
            <a:r>
              <a:rPr lang="en-ID" sz="2000" b="1" dirty="0" err="1"/>
              <a:t>kita</a:t>
            </a:r>
            <a:r>
              <a:rPr lang="en-ID" sz="2000" b="1" dirty="0"/>
              <a:t> </a:t>
            </a:r>
            <a:r>
              <a:rPr lang="en-ID" sz="2000" b="1" dirty="0" err="1"/>
              <a:t>dari</a:t>
            </a:r>
            <a:r>
              <a:rPr lang="en-ID" sz="2000" b="1" dirty="0"/>
              <a:t> dosa dan </a:t>
            </a:r>
            <a:r>
              <a:rPr lang="en-ID" sz="2000" b="1" dirty="0" err="1"/>
              <a:t>memberi</a:t>
            </a:r>
            <a:r>
              <a:rPr lang="en-ID" sz="2000" b="1" dirty="0"/>
              <a:t> </a:t>
            </a:r>
            <a:r>
              <a:rPr lang="en-ID" sz="2000" b="1" dirty="0" err="1"/>
              <a:t>kita</a:t>
            </a:r>
            <a:r>
              <a:rPr lang="en-ID" sz="2000" b="1" dirty="0"/>
              <a:t> </a:t>
            </a:r>
            <a:r>
              <a:rPr lang="en-ID" sz="2000" b="1" dirty="0" err="1"/>
              <a:t>hidup</a:t>
            </a:r>
            <a:r>
              <a:rPr lang="en-ID" sz="2000" b="1" dirty="0"/>
              <a:t> yang </a:t>
            </a:r>
            <a:r>
              <a:rPr lang="en-ID" sz="2000" b="1" dirty="0" err="1"/>
              <a:t>kekal</a:t>
            </a:r>
            <a:r>
              <a:rPr lang="en-ID" sz="2000" b="1" dirty="0"/>
              <a:t> (Markus 1:9-11; Yohanes 1:29; 3:16).</a:t>
            </a:r>
            <a:endParaRPr lang="en" sz="2000" b="1" dirty="0"/>
          </a:p>
        </p:txBody>
      </p:sp>
      <p:sp>
        <p:nvSpPr>
          <p:cNvPr id="11" name="CuadroTexto 10">
            <a:extLst>
              <a:ext uri="{FF2B5EF4-FFF2-40B4-BE49-F238E27FC236}">
                <a16:creationId xmlns:a16="http://schemas.microsoft.com/office/drawing/2014/main" id="{341044B0-4486-FF22-6333-F80EBF0096C2}"/>
              </a:ext>
            </a:extLst>
          </p:cNvPr>
          <p:cNvSpPr txBox="1"/>
          <p:nvPr/>
        </p:nvSpPr>
        <p:spPr>
          <a:xfrm>
            <a:off x="468029" y="3919204"/>
            <a:ext cx="5878228" cy="1323439"/>
          </a:xfrm>
          <a:prstGeom prst="rect">
            <a:avLst/>
          </a:prstGeom>
          <a:noFill/>
        </p:spPr>
        <p:txBody>
          <a:bodyPr wrap="square">
            <a:spAutoFit/>
          </a:bodyPr>
          <a:lstStyle/>
          <a:p>
            <a:pPr>
              <a:spcBef>
                <a:spcPts val="600"/>
              </a:spcBef>
            </a:pPr>
            <a:r>
              <a:rPr lang="en-ID" sz="2000" b="1" dirty="0" err="1"/>
              <a:t>Namun</a:t>
            </a:r>
            <a:r>
              <a:rPr lang="en-ID" sz="2000" b="1" dirty="0"/>
              <a:t>, </a:t>
            </a:r>
            <a:r>
              <a:rPr lang="en-ID" sz="2000" b="1" dirty="0" err="1"/>
              <a:t>bagi</a:t>
            </a:r>
            <a:r>
              <a:rPr lang="en-ID" sz="2000" b="1" dirty="0"/>
              <a:t> Elisa, </a:t>
            </a:r>
            <a:r>
              <a:rPr lang="en-ID" sz="2000" b="1" dirty="0" err="1"/>
              <a:t>peristiwa</a:t>
            </a:r>
            <a:r>
              <a:rPr lang="en-ID" sz="2000" b="1" dirty="0"/>
              <a:t> yang </a:t>
            </a:r>
            <a:r>
              <a:rPr lang="en-ID" sz="2000" b="1" dirty="0" err="1"/>
              <a:t>sama</a:t>
            </a:r>
            <a:r>
              <a:rPr lang="en-ID" sz="2000" b="1" dirty="0"/>
              <a:t> </a:t>
            </a:r>
            <a:r>
              <a:rPr lang="en-ID" sz="2000" b="1" dirty="0" err="1"/>
              <a:t>merupakan</a:t>
            </a:r>
            <a:r>
              <a:rPr lang="en-ID" sz="2000" b="1" dirty="0"/>
              <a:t> </a:t>
            </a:r>
            <a:r>
              <a:rPr lang="en-ID" sz="2000" b="1" dirty="0" err="1"/>
              <a:t>tanda</a:t>
            </a:r>
            <a:r>
              <a:rPr lang="en-ID" sz="2000" b="1" dirty="0"/>
              <a:t> </a:t>
            </a:r>
            <a:r>
              <a:rPr lang="en-ID" sz="2000" b="1" dirty="0" err="1"/>
              <a:t>diterimanya</a:t>
            </a:r>
            <a:r>
              <a:rPr lang="en-ID" sz="2000" b="1" dirty="0"/>
              <a:t> Roh Kudus, yang </a:t>
            </a:r>
            <a:r>
              <a:rPr lang="en-ID" sz="2000" b="1" dirty="0" err="1"/>
              <a:t>memampukannya</a:t>
            </a:r>
            <a:r>
              <a:rPr lang="en-ID" sz="2000" b="1" dirty="0"/>
              <a:t> </a:t>
            </a:r>
            <a:r>
              <a:rPr lang="en-ID" sz="2000" b="1" dirty="0" err="1"/>
              <a:t>untuk</a:t>
            </a:r>
            <a:r>
              <a:rPr lang="en-ID" sz="2000" b="1" dirty="0"/>
              <a:t> </a:t>
            </a:r>
            <a:r>
              <a:rPr lang="en-ID" sz="2000" b="1" dirty="0" err="1"/>
              <a:t>memenuhi</a:t>
            </a:r>
            <a:r>
              <a:rPr lang="en-ID" sz="2000" b="1" dirty="0"/>
              <a:t> </a:t>
            </a:r>
            <a:r>
              <a:rPr lang="en-ID" sz="2000" b="1" dirty="0" err="1"/>
              <a:t>misinya</a:t>
            </a:r>
            <a:r>
              <a:rPr lang="en-ID" sz="2000" b="1" dirty="0"/>
              <a:t> (2 Raja-raja 2:14-15).</a:t>
            </a:r>
            <a:endParaRPr lang="en" sz="2000" b="1" dirty="0"/>
          </a:p>
        </p:txBody>
      </p:sp>
      <p:sp>
        <p:nvSpPr>
          <p:cNvPr id="13" name="CuadroTexto 12">
            <a:extLst>
              <a:ext uri="{FF2B5EF4-FFF2-40B4-BE49-F238E27FC236}">
                <a16:creationId xmlns:a16="http://schemas.microsoft.com/office/drawing/2014/main" id="{629CD6C9-460F-BA90-E110-EDD6C85788D7}"/>
              </a:ext>
            </a:extLst>
          </p:cNvPr>
          <p:cNvSpPr txBox="1"/>
          <p:nvPr/>
        </p:nvSpPr>
        <p:spPr>
          <a:xfrm>
            <a:off x="468029" y="3062206"/>
            <a:ext cx="5798017" cy="1015663"/>
          </a:xfrm>
          <a:prstGeom prst="rect">
            <a:avLst/>
          </a:prstGeom>
          <a:noFill/>
        </p:spPr>
        <p:txBody>
          <a:bodyPr wrap="square">
            <a:spAutoFit/>
          </a:bodyPr>
          <a:lstStyle/>
          <a:p>
            <a:pPr>
              <a:spcBef>
                <a:spcPts val="600"/>
              </a:spcBef>
            </a:pPr>
            <a:r>
              <a:rPr lang="en-ID" sz="2000" b="1" dirty="0" err="1"/>
              <a:t>Menyeberangi</a:t>
            </a:r>
            <a:r>
              <a:rPr lang="en-ID" sz="2000" b="1" dirty="0"/>
              <a:t> Sungai Yordan </a:t>
            </a:r>
            <a:r>
              <a:rPr lang="en-ID" sz="2000" b="1" dirty="0" err="1"/>
              <a:t>secara</a:t>
            </a:r>
            <a:r>
              <a:rPr lang="en-ID" sz="2000" b="1" dirty="0"/>
              <a:t> </a:t>
            </a:r>
            <a:r>
              <a:rPr lang="en-ID" sz="2000" b="1" dirty="0" err="1"/>
              <a:t>ajaib</a:t>
            </a:r>
            <a:r>
              <a:rPr lang="en-ID" sz="2000" b="1" dirty="0"/>
              <a:t> dan </a:t>
            </a:r>
            <a:r>
              <a:rPr lang="en-ID" sz="2000" b="1" dirty="0" err="1"/>
              <a:t>dibawa</a:t>
            </a:r>
            <a:r>
              <a:rPr lang="en-ID" sz="2000" b="1" dirty="0"/>
              <a:t> </a:t>
            </a:r>
            <a:r>
              <a:rPr lang="en-ID" sz="2000" b="1" dirty="0" err="1"/>
              <a:t>ke</a:t>
            </a:r>
            <a:r>
              <a:rPr lang="en-ID" sz="2000" b="1" dirty="0"/>
              <a:t> </a:t>
            </a:r>
            <a:r>
              <a:rPr lang="en-ID" sz="2000" b="1" dirty="0" err="1"/>
              <a:t>hadirat</a:t>
            </a:r>
            <a:r>
              <a:rPr lang="en-ID" sz="2000" b="1" dirty="0"/>
              <a:t> Allah </a:t>
            </a:r>
            <a:r>
              <a:rPr lang="en-ID" sz="2000" b="1" dirty="0" err="1"/>
              <a:t>adalah</a:t>
            </a:r>
            <a:r>
              <a:rPr lang="en-ID" sz="2000" b="1" dirty="0"/>
              <a:t> </a:t>
            </a:r>
            <a:r>
              <a:rPr lang="en-ID" sz="2000" b="1" dirty="0" err="1"/>
              <a:t>kenyataan</a:t>
            </a:r>
            <a:r>
              <a:rPr lang="en-ID" sz="2000" b="1" dirty="0"/>
              <a:t> </a:t>
            </a:r>
            <a:r>
              <a:rPr lang="en-ID" sz="2000" b="1" dirty="0" err="1"/>
              <a:t>bagi</a:t>
            </a:r>
            <a:r>
              <a:rPr lang="en-ID" sz="2000" b="1" dirty="0"/>
              <a:t> Elia (2 Raja-raja 2:1, 7, 8, 11).</a:t>
            </a:r>
            <a:endParaRPr lang="en" sz="2000" b="1" dirty="0"/>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866173" y="1173876"/>
            <a:ext cx="10662833" cy="4493538"/>
          </a:xfrm>
          <a:prstGeom prst="rect">
            <a:avLst/>
          </a:prstGeom>
          <a:noFill/>
        </p:spPr>
        <p:txBody>
          <a:bodyPr wrap="square">
            <a:spAutoFit/>
          </a:bodyPr>
          <a:lstStyle/>
          <a:p>
            <a:pPr>
              <a:spcBef>
                <a:spcPts val="600"/>
              </a:spcBef>
            </a:pPr>
            <a:r>
              <a:rPr lang="en" sz="2600" b="1" dirty="0">
                <a:latin typeface="Constantia" panose="02030602050306030303" pitchFamily="18" charset="0"/>
              </a:rPr>
              <a:t>“</a:t>
            </a:r>
            <a:r>
              <a:rPr lang="en-US" sz="2600" b="1" dirty="0" err="1">
                <a:latin typeface="Constantia" panose="02030602050306030303" pitchFamily="18" charset="0"/>
              </a:rPr>
              <a:t>Marilah</a:t>
            </a:r>
            <a:r>
              <a:rPr lang="en-US" sz="2600" b="1" dirty="0">
                <a:latin typeface="Constantia" panose="02030602050306030303" pitchFamily="18" charset="0"/>
              </a:rPr>
              <a:t> </a:t>
            </a:r>
            <a:r>
              <a:rPr lang="en-US" sz="2600" b="1" dirty="0" err="1">
                <a:latin typeface="Constantia" panose="02030602050306030303" pitchFamily="18" charset="0"/>
              </a:rPr>
              <a:t>kita</a:t>
            </a:r>
            <a:r>
              <a:rPr lang="en-US" sz="2600" b="1" dirty="0">
                <a:latin typeface="Constantia" panose="02030602050306030303" pitchFamily="18" charset="0"/>
              </a:rPr>
              <a:t> </a:t>
            </a:r>
            <a:r>
              <a:rPr lang="en-US" sz="2600" b="1" dirty="0" err="1">
                <a:latin typeface="Constantia" panose="02030602050306030303" pitchFamily="18" charset="0"/>
              </a:rPr>
              <a:t>ingat</a:t>
            </a:r>
            <a:r>
              <a:rPr lang="en-US" sz="2600" b="1" dirty="0">
                <a:latin typeface="Constantia" panose="02030602050306030303" pitchFamily="18" charset="0"/>
              </a:rPr>
              <a:t> </a:t>
            </a:r>
            <a:r>
              <a:rPr lang="en-US" sz="2600" b="1" dirty="0" err="1">
                <a:latin typeface="Constantia" panose="02030602050306030303" pitchFamily="18" charset="0"/>
              </a:rPr>
              <a:t>selalu</a:t>
            </a:r>
            <a:r>
              <a:rPr lang="en-US" sz="2600" b="1" dirty="0">
                <a:latin typeface="Constantia" panose="02030602050306030303" pitchFamily="18" charset="0"/>
              </a:rPr>
              <a:t> </a:t>
            </a:r>
            <a:r>
              <a:rPr lang="en-US" sz="2600" b="1" dirty="0" err="1">
                <a:latin typeface="Constantia" panose="02030602050306030303" pitchFamily="18" charset="0"/>
              </a:rPr>
              <a:t>kasih</a:t>
            </a:r>
            <a:r>
              <a:rPr lang="en-US" sz="2600" b="1" dirty="0">
                <a:latin typeface="Constantia" panose="02030602050306030303" pitchFamily="18" charset="0"/>
              </a:rPr>
              <a:t> Allah yang </a:t>
            </a:r>
            <a:r>
              <a:rPr lang="en-US" sz="2600" b="1" dirty="0" err="1">
                <a:latin typeface="Constantia" panose="02030602050306030303" pitchFamily="18" charset="0"/>
              </a:rPr>
              <a:t>penuh</a:t>
            </a:r>
            <a:r>
              <a:rPr lang="en-US" sz="2600" b="1" dirty="0">
                <a:latin typeface="Constantia" panose="02030602050306030303" pitchFamily="18" charset="0"/>
              </a:rPr>
              <a:t> </a:t>
            </a:r>
            <a:r>
              <a:rPr lang="en-US" sz="2600" b="1" dirty="0" err="1">
                <a:latin typeface="Constantia" panose="02030602050306030303" pitchFamily="18" charset="0"/>
              </a:rPr>
              <a:t>kasihan</a:t>
            </a:r>
            <a:r>
              <a:rPr lang="en-US" sz="2600" b="1" dirty="0">
                <a:latin typeface="Constantia" panose="02030602050306030303" pitchFamily="18" charset="0"/>
              </a:rPr>
              <a:t>, </a:t>
            </a:r>
            <a:r>
              <a:rPr lang="en-US" sz="2600" b="1" dirty="0" err="1">
                <a:latin typeface="Constantia" panose="02030602050306030303" pitchFamily="18" charset="0"/>
              </a:rPr>
              <a:t>kemurahan</a:t>
            </a:r>
            <a:r>
              <a:rPr lang="en-US" sz="2600" b="1" dirty="0">
                <a:latin typeface="Constantia" panose="02030602050306030303" pitchFamily="18" charset="0"/>
              </a:rPr>
              <a:t>-Nya yang </a:t>
            </a:r>
            <a:r>
              <a:rPr lang="en-US" sz="2600" b="1" dirty="0" err="1">
                <a:latin typeface="Constantia" panose="02030602050306030303" pitchFamily="18" charset="0"/>
              </a:rPr>
              <a:t>tidak</a:t>
            </a:r>
            <a:r>
              <a:rPr lang="en-US" sz="2600" b="1" dirty="0">
                <a:latin typeface="Constantia" panose="02030602050306030303" pitchFamily="18" charset="0"/>
              </a:rPr>
              <a:t> </a:t>
            </a:r>
            <a:r>
              <a:rPr lang="en-US" sz="2600" b="1" dirty="0" err="1">
                <a:latin typeface="Constantia" panose="02030602050306030303" pitchFamily="18" charset="0"/>
              </a:rPr>
              <a:t>terbilang</a:t>
            </a:r>
            <a:r>
              <a:rPr lang="en-US" sz="2600" b="1" dirty="0">
                <a:latin typeface="Constantia" panose="02030602050306030303" pitchFamily="18" charset="0"/>
              </a:rPr>
              <a:t> </a:t>
            </a:r>
            <a:r>
              <a:rPr lang="en-US" sz="2600" b="1" dirty="0" err="1">
                <a:latin typeface="Constantia" panose="02030602050306030303" pitchFamily="18" charset="0"/>
              </a:rPr>
              <a:t>itu</a:t>
            </a:r>
            <a:r>
              <a:rPr lang="en-US" sz="2600" b="1" dirty="0">
                <a:latin typeface="Constantia" panose="02030602050306030303" pitchFamily="18" charset="0"/>
              </a:rPr>
              <a:t>. </a:t>
            </a:r>
            <a:r>
              <a:rPr lang="en-US" sz="2600" b="1" dirty="0" err="1">
                <a:latin typeface="Constantia" panose="02030602050306030303" pitchFamily="18" charset="0"/>
              </a:rPr>
              <a:t>Seperti</a:t>
            </a:r>
            <a:r>
              <a:rPr lang="en-US" sz="2600" b="1" dirty="0">
                <a:latin typeface="Constantia" panose="02030602050306030303" pitchFamily="18" charset="0"/>
              </a:rPr>
              <a:t> orang Israel, </a:t>
            </a:r>
            <a:r>
              <a:rPr lang="en-US" sz="2600" b="1" dirty="0" err="1">
                <a:latin typeface="Constantia" panose="02030602050306030303" pitchFamily="18" charset="0"/>
              </a:rPr>
              <a:t>marilah</a:t>
            </a:r>
            <a:r>
              <a:rPr lang="en-US" sz="2600" b="1" dirty="0">
                <a:latin typeface="Constantia" panose="02030602050306030303" pitchFamily="18" charset="0"/>
              </a:rPr>
              <a:t> </a:t>
            </a:r>
            <a:r>
              <a:rPr lang="en-US" sz="2600" b="1" dirty="0" err="1">
                <a:latin typeface="Constantia" panose="02030602050306030303" pitchFamily="18" charset="0"/>
              </a:rPr>
              <a:t>kita</a:t>
            </a:r>
            <a:r>
              <a:rPr lang="en-US" sz="2600" b="1" dirty="0">
                <a:latin typeface="Constantia" panose="02030602050306030303" pitchFamily="18" charset="0"/>
              </a:rPr>
              <a:t> </a:t>
            </a:r>
            <a:r>
              <a:rPr lang="en-US" sz="2600" b="1" dirty="0" err="1">
                <a:latin typeface="Constantia" panose="02030602050306030303" pitchFamily="18" charset="0"/>
              </a:rPr>
              <a:t>bangunkan</a:t>
            </a:r>
            <a:r>
              <a:rPr lang="en-US" sz="2600" b="1" dirty="0">
                <a:latin typeface="Constantia" panose="02030602050306030303" pitchFamily="18" charset="0"/>
              </a:rPr>
              <a:t> batu </a:t>
            </a:r>
            <a:r>
              <a:rPr lang="en-US" sz="2600" b="1" dirty="0" err="1">
                <a:latin typeface="Constantia" panose="02030602050306030303" pitchFamily="18" charset="0"/>
              </a:rPr>
              <a:t>dasar</a:t>
            </a:r>
            <a:r>
              <a:rPr lang="en-US" sz="2600" b="1" dirty="0">
                <a:latin typeface="Constantia" panose="02030602050306030303" pitchFamily="18" charset="0"/>
              </a:rPr>
              <a:t> </a:t>
            </a:r>
            <a:r>
              <a:rPr lang="en-US" sz="2600" b="1" dirty="0" err="1">
                <a:latin typeface="Constantia" panose="02030602050306030303" pitchFamily="18" charset="0"/>
              </a:rPr>
              <a:t>kesaksian</a:t>
            </a:r>
            <a:r>
              <a:rPr lang="en-US" sz="2600" b="1" dirty="0">
                <a:latin typeface="Constantia" panose="02030602050306030303" pitchFamily="18" charset="0"/>
              </a:rPr>
              <a:t> </a:t>
            </a:r>
            <a:r>
              <a:rPr lang="en-US" sz="2600" b="1" dirty="0" err="1">
                <a:latin typeface="Constantia" panose="02030602050306030303" pitchFamily="18" charset="0"/>
              </a:rPr>
              <a:t>kita</a:t>
            </a:r>
            <a:r>
              <a:rPr lang="en-US" sz="2600" b="1" dirty="0">
                <a:latin typeface="Constantia" panose="02030602050306030303" pitchFamily="18" charset="0"/>
              </a:rPr>
              <a:t>, dan </a:t>
            </a:r>
            <a:r>
              <a:rPr lang="en-US" sz="2600" b="1" dirty="0" err="1">
                <a:latin typeface="Constantia" panose="02030602050306030303" pitchFamily="18" charset="0"/>
              </a:rPr>
              <a:t>menuliskan</a:t>
            </a:r>
            <a:r>
              <a:rPr lang="en-US" sz="2600" b="1" dirty="0">
                <a:latin typeface="Constantia" panose="02030602050306030303" pitchFamily="18" charset="0"/>
              </a:rPr>
              <a:t> di </a:t>
            </a:r>
            <a:r>
              <a:rPr lang="en-US" sz="2600" b="1" dirty="0" err="1">
                <a:latin typeface="Constantia" panose="02030602050306030303" pitchFamily="18" charset="0"/>
              </a:rPr>
              <a:t>atasnya</a:t>
            </a:r>
            <a:r>
              <a:rPr lang="en-US" sz="2600" b="1" dirty="0">
                <a:latin typeface="Constantia" panose="02030602050306030303" pitchFamily="18" charset="0"/>
              </a:rPr>
              <a:t> </a:t>
            </a:r>
            <a:r>
              <a:rPr lang="en-US" sz="2600" b="1" dirty="0" err="1">
                <a:latin typeface="Constantia" panose="02030602050306030303" pitchFamily="18" charset="0"/>
              </a:rPr>
              <a:t>cerita</a:t>
            </a:r>
            <a:r>
              <a:rPr lang="en-US" sz="2600" b="1" dirty="0">
                <a:latin typeface="Constantia" panose="02030602050306030303" pitchFamily="18" charset="0"/>
              </a:rPr>
              <a:t> yang </a:t>
            </a:r>
            <a:r>
              <a:rPr lang="en-US" sz="2600" b="1" dirty="0" err="1">
                <a:latin typeface="Constantia" panose="02030602050306030303" pitchFamily="18" charset="0"/>
              </a:rPr>
              <a:t>indah</a:t>
            </a:r>
            <a:r>
              <a:rPr lang="en-US" sz="2600" b="1" dirty="0">
                <a:latin typeface="Constantia" panose="02030602050306030303" pitchFamily="18" charset="0"/>
              </a:rPr>
              <a:t> </a:t>
            </a:r>
            <a:r>
              <a:rPr lang="en-US" sz="2600" b="1" dirty="0" err="1">
                <a:latin typeface="Constantia" panose="02030602050306030303" pitchFamily="18" charset="0"/>
              </a:rPr>
              <a:t>akan</a:t>
            </a:r>
            <a:r>
              <a:rPr lang="en-US" sz="2600" b="1" dirty="0">
                <a:latin typeface="Constantia" panose="02030602050306030303" pitchFamily="18" charset="0"/>
              </a:rPr>
              <a:t> </a:t>
            </a:r>
            <a:r>
              <a:rPr lang="en-US" sz="2600" b="1" dirty="0" err="1">
                <a:latin typeface="Constantia" panose="02030602050306030303" pitchFamily="18" charset="0"/>
              </a:rPr>
              <a:t>apa</a:t>
            </a:r>
            <a:r>
              <a:rPr lang="en-US" sz="2600" b="1" dirty="0">
                <a:latin typeface="Constantia" panose="02030602050306030303" pitchFamily="18" charset="0"/>
              </a:rPr>
              <a:t> yang </a:t>
            </a:r>
            <a:r>
              <a:rPr lang="en-US" sz="2600" b="1" dirty="0" err="1">
                <a:latin typeface="Constantia" panose="02030602050306030303" pitchFamily="18" charset="0"/>
              </a:rPr>
              <a:t>telah</a:t>
            </a:r>
            <a:r>
              <a:rPr lang="en-US" sz="2600" b="1" dirty="0">
                <a:latin typeface="Constantia" panose="02030602050306030303" pitchFamily="18" charset="0"/>
              </a:rPr>
              <a:t> </a:t>
            </a:r>
            <a:r>
              <a:rPr lang="en-US" sz="2600" b="1" dirty="0" err="1">
                <a:latin typeface="Constantia" panose="02030602050306030303" pitchFamily="18" charset="0"/>
              </a:rPr>
              <a:t>diperbuat</a:t>
            </a:r>
            <a:r>
              <a:rPr lang="en-US" sz="2600" b="1" dirty="0">
                <a:latin typeface="Constantia" panose="02030602050306030303" pitchFamily="18" charset="0"/>
              </a:rPr>
              <a:t> Allah </a:t>
            </a:r>
            <a:r>
              <a:rPr lang="en-US" sz="2600" b="1" dirty="0" err="1">
                <a:latin typeface="Constantia" panose="02030602050306030303" pitchFamily="18" charset="0"/>
              </a:rPr>
              <a:t>bagi</a:t>
            </a:r>
            <a:r>
              <a:rPr lang="en-US" sz="2600" b="1" dirty="0">
                <a:latin typeface="Constantia" panose="02030602050306030303" pitchFamily="18" charset="0"/>
              </a:rPr>
              <a:t> </a:t>
            </a:r>
            <a:r>
              <a:rPr lang="en-US" sz="2600" b="1" dirty="0" err="1">
                <a:latin typeface="Constantia" panose="02030602050306030303" pitchFamily="18" charset="0"/>
              </a:rPr>
              <a:t>kita</a:t>
            </a:r>
            <a:r>
              <a:rPr lang="en-US" sz="2600" b="1" dirty="0">
                <a:latin typeface="Constantia" panose="02030602050306030303" pitchFamily="18" charset="0"/>
              </a:rPr>
              <a:t>. Dan </a:t>
            </a:r>
            <a:r>
              <a:rPr lang="en-US" sz="2600" b="1" dirty="0" err="1">
                <a:latin typeface="Constantia" panose="02030602050306030303" pitchFamily="18" charset="0"/>
              </a:rPr>
              <a:t>sementara</a:t>
            </a:r>
            <a:r>
              <a:rPr lang="en-US" sz="2600" b="1" dirty="0">
                <a:latin typeface="Constantia" panose="02030602050306030303" pitchFamily="18" charset="0"/>
              </a:rPr>
              <a:t> </a:t>
            </a:r>
            <a:r>
              <a:rPr lang="en-US" sz="2600" b="1" dirty="0" err="1">
                <a:latin typeface="Constantia" panose="02030602050306030303" pitchFamily="18" charset="0"/>
              </a:rPr>
              <a:t>kira</a:t>
            </a:r>
            <a:r>
              <a:rPr lang="en-US" sz="2600" b="1" dirty="0">
                <a:latin typeface="Constantia" panose="02030602050306030303" pitchFamily="18" charset="0"/>
              </a:rPr>
              <a:t> </a:t>
            </a:r>
            <a:r>
              <a:rPr lang="en-US" sz="2600" b="1" dirty="0" err="1">
                <a:latin typeface="Constantia" panose="02030602050306030303" pitchFamily="18" charset="0"/>
              </a:rPr>
              <a:t>mengulangulangi</a:t>
            </a:r>
            <a:r>
              <a:rPr lang="en-US" sz="2600" b="1" dirty="0">
                <a:latin typeface="Constantia" panose="02030602050306030303" pitchFamily="18" charset="0"/>
              </a:rPr>
              <a:t> </a:t>
            </a:r>
            <a:r>
              <a:rPr lang="en-US" sz="2600" b="1" dirty="0" err="1">
                <a:latin typeface="Constantia" panose="02030602050306030303" pitchFamily="18" charset="0"/>
              </a:rPr>
              <a:t>hal</a:t>
            </a:r>
            <a:r>
              <a:rPr lang="en-US" sz="2600" b="1" dirty="0">
                <a:latin typeface="Constantia" panose="02030602050306030303" pitchFamily="18" charset="0"/>
              </a:rPr>
              <a:t> yang </a:t>
            </a:r>
            <a:r>
              <a:rPr lang="en-US" sz="2600" b="1" dirty="0" err="1">
                <a:latin typeface="Constantia" panose="02030602050306030303" pitchFamily="18" charset="0"/>
              </a:rPr>
              <a:t>bersangkutan</a:t>
            </a:r>
            <a:r>
              <a:rPr lang="en-US" sz="2600" b="1" dirty="0">
                <a:latin typeface="Constantia" panose="02030602050306030303" pitchFamily="18" charset="0"/>
              </a:rPr>
              <a:t> </a:t>
            </a:r>
            <a:r>
              <a:rPr lang="en-US" sz="2600" b="1" dirty="0" err="1">
                <a:latin typeface="Constantia" panose="02030602050306030303" pitchFamily="18" charset="0"/>
              </a:rPr>
              <a:t>dengan</a:t>
            </a:r>
            <a:r>
              <a:rPr lang="en-US" sz="2600" b="1" dirty="0">
                <a:latin typeface="Constantia" panose="02030602050306030303" pitchFamily="18" charset="0"/>
              </a:rPr>
              <a:t> Dia di </a:t>
            </a:r>
            <a:r>
              <a:rPr lang="en-US" sz="2600" b="1" dirty="0" err="1">
                <a:latin typeface="Constantia" panose="02030602050306030303" pitchFamily="18" charset="0"/>
              </a:rPr>
              <a:t>dalam</a:t>
            </a:r>
            <a:r>
              <a:rPr lang="en-US" sz="2600" b="1" dirty="0">
                <a:latin typeface="Constantia" panose="02030602050306030303" pitchFamily="18" charset="0"/>
              </a:rPr>
              <a:t> </a:t>
            </a:r>
            <a:r>
              <a:rPr lang="en-US" sz="2600" b="1" dirty="0" err="1">
                <a:latin typeface="Constantia" panose="02030602050306030303" pitchFamily="18" charset="0"/>
              </a:rPr>
              <a:t>perjalanan</a:t>
            </a:r>
            <a:r>
              <a:rPr lang="en-US" sz="2600" b="1" dirty="0">
                <a:latin typeface="Constantia" panose="02030602050306030303" pitchFamily="18" charset="0"/>
              </a:rPr>
              <a:t> </a:t>
            </a:r>
            <a:r>
              <a:rPr lang="en-US" sz="2600" b="1" dirty="0" err="1">
                <a:latin typeface="Constantia" panose="02030602050306030303" pitchFamily="18" charset="0"/>
              </a:rPr>
              <a:t>kita</a:t>
            </a:r>
            <a:r>
              <a:rPr lang="en-US" sz="2600" b="1" dirty="0">
                <a:latin typeface="Constantia" panose="02030602050306030303" pitchFamily="18" charset="0"/>
              </a:rPr>
              <a:t> </a:t>
            </a:r>
            <a:r>
              <a:rPr lang="en-US" sz="2600" b="1" dirty="0" err="1">
                <a:latin typeface="Constantia" panose="02030602050306030303" pitchFamily="18" charset="0"/>
              </a:rPr>
              <a:t>ini</a:t>
            </a:r>
            <a:r>
              <a:rPr lang="en-US" sz="2600" b="1" dirty="0">
                <a:latin typeface="Constantia" panose="02030602050306030303" pitchFamily="18" charset="0"/>
              </a:rPr>
              <a:t>, </a:t>
            </a:r>
            <a:r>
              <a:rPr lang="en-US" sz="2600" b="1" dirty="0" err="1">
                <a:latin typeface="Constantia" panose="02030602050306030303" pitchFamily="18" charset="0"/>
              </a:rPr>
              <a:t>marilah</a:t>
            </a:r>
            <a:r>
              <a:rPr lang="en-US" sz="2600" b="1" dirty="0">
                <a:latin typeface="Constantia" panose="02030602050306030303" pitchFamily="18" charset="0"/>
              </a:rPr>
              <a:t> </a:t>
            </a:r>
            <a:r>
              <a:rPr lang="en-US" sz="2600" b="1" dirty="0" err="1">
                <a:latin typeface="Constantia" panose="02030602050306030303" pitchFamily="18" charset="0"/>
              </a:rPr>
              <a:t>kita</a:t>
            </a:r>
            <a:r>
              <a:rPr lang="en-US" sz="2600" b="1" dirty="0">
                <a:latin typeface="Constantia" panose="02030602050306030303" pitchFamily="18" charset="0"/>
              </a:rPr>
              <a:t>, </a:t>
            </a:r>
            <a:r>
              <a:rPr lang="en-US" sz="2600" b="1" dirty="0" err="1">
                <a:latin typeface="Constantia" panose="02030602050306030303" pitchFamily="18" charset="0"/>
              </a:rPr>
              <a:t>dengan</a:t>
            </a:r>
            <a:r>
              <a:rPr lang="en-US" sz="2600" b="1" dirty="0">
                <a:latin typeface="Constantia" panose="02030602050306030303" pitchFamily="18" charset="0"/>
              </a:rPr>
              <a:t> </a:t>
            </a:r>
            <a:r>
              <a:rPr lang="en-US" sz="2600" b="1" dirty="0" err="1">
                <a:latin typeface="Constantia" panose="02030602050306030303" pitchFamily="18" charset="0"/>
              </a:rPr>
              <a:t>segenap</a:t>
            </a:r>
            <a:r>
              <a:rPr lang="en-US" sz="2600" b="1" dirty="0">
                <a:latin typeface="Constantia" panose="02030602050306030303" pitchFamily="18" charset="0"/>
              </a:rPr>
              <a:t> </a:t>
            </a:r>
            <a:r>
              <a:rPr lang="en-US" sz="2600" b="1" dirty="0" err="1">
                <a:latin typeface="Constantia" panose="02030602050306030303" pitchFamily="18" charset="0"/>
              </a:rPr>
              <a:t>hati</a:t>
            </a:r>
            <a:r>
              <a:rPr lang="en-US" sz="2600" b="1" dirty="0">
                <a:latin typeface="Constantia" panose="02030602050306030303" pitchFamily="18" charset="0"/>
              </a:rPr>
              <a:t> yang </a:t>
            </a:r>
            <a:r>
              <a:rPr lang="en-US" sz="2600" b="1" dirty="0" err="1">
                <a:latin typeface="Constantia" panose="02030602050306030303" pitchFamily="18" charset="0"/>
              </a:rPr>
              <a:t>penuh</a:t>
            </a:r>
            <a:r>
              <a:rPr lang="en-US" sz="2600" b="1" dirty="0">
                <a:latin typeface="Constantia" panose="02030602050306030303" pitchFamily="18" charset="0"/>
              </a:rPr>
              <a:t> </a:t>
            </a:r>
            <a:r>
              <a:rPr lang="en-US" sz="2600" b="1" dirty="0" err="1">
                <a:latin typeface="Constantia" panose="02030602050306030303" pitchFamily="18" charset="0"/>
              </a:rPr>
              <a:t>syukur</a:t>
            </a:r>
            <a:r>
              <a:rPr lang="en-US" sz="2600" b="1" dirty="0">
                <a:latin typeface="Constantia" panose="02030602050306030303" pitchFamily="18" charset="0"/>
              </a:rPr>
              <a:t>, </a:t>
            </a:r>
            <a:r>
              <a:rPr lang="en-US" sz="2600" b="1" dirty="0" err="1">
                <a:latin typeface="Constantia" panose="02030602050306030303" pitchFamily="18" charset="0"/>
              </a:rPr>
              <a:t>berkata</a:t>
            </a:r>
            <a:r>
              <a:rPr lang="en-US" sz="2600" b="1" dirty="0">
                <a:latin typeface="Constantia" panose="02030602050306030303" pitchFamily="18" charset="0"/>
              </a:rPr>
              <a:t>: “Bagai-mana </a:t>
            </a:r>
            <a:r>
              <a:rPr lang="en-US" sz="2600" b="1" dirty="0" err="1">
                <a:latin typeface="Constantia" panose="02030602050306030303" pitchFamily="18" charset="0"/>
              </a:rPr>
              <a:t>akan</a:t>
            </a:r>
            <a:r>
              <a:rPr lang="en-US" sz="2600" b="1" dirty="0">
                <a:latin typeface="Constantia" panose="02030602050306030303" pitchFamily="18" charset="0"/>
              </a:rPr>
              <a:t> </a:t>
            </a:r>
            <a:r>
              <a:rPr lang="en-US" sz="2600" b="1" dirty="0" err="1">
                <a:latin typeface="Constantia" panose="02030602050306030303" pitchFamily="18" charset="0"/>
              </a:rPr>
              <a:t>kubalas</a:t>
            </a:r>
            <a:r>
              <a:rPr lang="en-US" sz="2600" b="1" dirty="0">
                <a:latin typeface="Constantia" panose="02030602050306030303" pitchFamily="18" charset="0"/>
              </a:rPr>
              <a:t> </a:t>
            </a:r>
            <a:r>
              <a:rPr lang="en-US" sz="2600" b="1" dirty="0" err="1">
                <a:latin typeface="Constantia" panose="02030602050306030303" pitchFamily="18" charset="0"/>
              </a:rPr>
              <a:t>kepada</a:t>
            </a:r>
            <a:r>
              <a:rPr lang="en-US" sz="2600" b="1" dirty="0">
                <a:latin typeface="Constantia" panose="02030602050306030303" pitchFamily="18" charset="0"/>
              </a:rPr>
              <a:t> Tuhan </a:t>
            </a:r>
            <a:r>
              <a:rPr lang="en-US" sz="2600" b="1" dirty="0" err="1">
                <a:latin typeface="Constantia" panose="02030602050306030303" pitchFamily="18" charset="0"/>
              </a:rPr>
              <a:t>segala</a:t>
            </a:r>
            <a:r>
              <a:rPr lang="en-US" sz="2600" b="1" dirty="0">
                <a:latin typeface="Constantia" panose="02030602050306030303" pitchFamily="18" charset="0"/>
              </a:rPr>
              <a:t> </a:t>
            </a:r>
            <a:r>
              <a:rPr lang="en-US" sz="2600" b="1" dirty="0" err="1">
                <a:latin typeface="Constantia" panose="02030602050306030303" pitchFamily="18" charset="0"/>
              </a:rPr>
              <a:t>kebajikan</a:t>
            </a:r>
            <a:r>
              <a:rPr lang="en-US" sz="2600" b="1" dirty="0">
                <a:latin typeface="Constantia" panose="02030602050306030303" pitchFamily="18" charset="0"/>
              </a:rPr>
              <a:t>-Nya </a:t>
            </a:r>
            <a:r>
              <a:rPr lang="en-US" sz="2600" b="1" dirty="0" err="1">
                <a:latin typeface="Constantia" panose="02030602050306030303" pitchFamily="18" charset="0"/>
              </a:rPr>
              <a:t>kepadaku</a:t>
            </a:r>
            <a:r>
              <a:rPr lang="en-US" sz="2600" b="1" dirty="0">
                <a:latin typeface="Constantia" panose="02030602050306030303" pitchFamily="18" charset="0"/>
              </a:rPr>
              <a:t>? Aku </a:t>
            </a:r>
            <a:r>
              <a:rPr lang="en-US" sz="2600" b="1" dirty="0" err="1">
                <a:latin typeface="Constantia" panose="02030602050306030303" pitchFamily="18" charset="0"/>
              </a:rPr>
              <a:t>akan</a:t>
            </a:r>
            <a:r>
              <a:rPr lang="en-US" sz="2600" b="1" dirty="0">
                <a:latin typeface="Constantia" panose="02030602050306030303" pitchFamily="18" charset="0"/>
              </a:rPr>
              <a:t> </a:t>
            </a:r>
            <a:r>
              <a:rPr lang="en-US" sz="2600" b="1" dirty="0" err="1">
                <a:latin typeface="Constantia" panose="02030602050306030303" pitchFamily="18" charset="0"/>
              </a:rPr>
              <a:t>mengangkat</a:t>
            </a:r>
            <a:r>
              <a:rPr lang="en-US" sz="2600" b="1" dirty="0">
                <a:latin typeface="Constantia" panose="02030602050306030303" pitchFamily="18" charset="0"/>
              </a:rPr>
              <a:t> </a:t>
            </a:r>
            <a:r>
              <a:rPr lang="en-US" sz="2600" b="1" dirty="0" err="1">
                <a:latin typeface="Constantia" panose="02030602050306030303" pitchFamily="18" charset="0"/>
              </a:rPr>
              <a:t>piala</a:t>
            </a:r>
            <a:r>
              <a:rPr lang="en-US" sz="2600" b="1" dirty="0">
                <a:latin typeface="Constantia" panose="02030602050306030303" pitchFamily="18" charset="0"/>
              </a:rPr>
              <a:t> </a:t>
            </a:r>
            <a:r>
              <a:rPr lang="en-US" sz="2600" b="1" dirty="0" err="1">
                <a:latin typeface="Constantia" panose="02030602050306030303" pitchFamily="18" charset="0"/>
              </a:rPr>
              <a:t>keselamatan</a:t>
            </a:r>
            <a:r>
              <a:rPr lang="en-US" sz="2600" b="1" dirty="0">
                <a:latin typeface="Constantia" panose="02030602050306030303" pitchFamily="18" charset="0"/>
              </a:rPr>
              <a:t>, dan </a:t>
            </a:r>
            <a:r>
              <a:rPr lang="en-US" sz="2600" b="1" dirty="0" err="1">
                <a:latin typeface="Constantia" panose="02030602050306030303" pitchFamily="18" charset="0"/>
              </a:rPr>
              <a:t>akan</a:t>
            </a:r>
            <a:r>
              <a:rPr lang="en-US" sz="2600" b="1" dirty="0">
                <a:latin typeface="Constantia" panose="02030602050306030303" pitchFamily="18" charset="0"/>
              </a:rPr>
              <a:t> </a:t>
            </a:r>
            <a:r>
              <a:rPr lang="en-US" sz="2600" b="1" dirty="0" err="1">
                <a:latin typeface="Constantia" panose="02030602050306030303" pitchFamily="18" charset="0"/>
              </a:rPr>
              <a:t>menyerukan</a:t>
            </a:r>
            <a:r>
              <a:rPr lang="en-US" sz="2600" b="1" dirty="0">
                <a:latin typeface="Constantia" panose="02030602050306030303" pitchFamily="18" charset="0"/>
              </a:rPr>
              <a:t> nama Tuhan, </a:t>
            </a:r>
            <a:r>
              <a:rPr lang="en-US" sz="2600" b="1" dirty="0" err="1">
                <a:latin typeface="Constantia" panose="02030602050306030303" pitchFamily="18" charset="0"/>
              </a:rPr>
              <a:t>akan</a:t>
            </a:r>
            <a:r>
              <a:rPr lang="en-US" sz="2600" b="1" dirty="0">
                <a:latin typeface="Constantia" panose="02030602050306030303" pitchFamily="18" charset="0"/>
              </a:rPr>
              <a:t> </a:t>
            </a:r>
            <a:r>
              <a:rPr lang="en-US" sz="2600" b="1" dirty="0" err="1">
                <a:latin typeface="Constantia" panose="02030602050306030303" pitchFamily="18" charset="0"/>
              </a:rPr>
              <a:t>membayar</a:t>
            </a:r>
            <a:r>
              <a:rPr lang="en-US" sz="2600" b="1" dirty="0">
                <a:latin typeface="Constantia" panose="02030602050306030303" pitchFamily="18" charset="0"/>
              </a:rPr>
              <a:t> </a:t>
            </a:r>
            <a:r>
              <a:rPr lang="en-US" sz="2600" b="1" dirty="0" err="1">
                <a:latin typeface="Constantia" panose="02030602050306030303" pitchFamily="18" charset="0"/>
              </a:rPr>
              <a:t>nazarku</a:t>
            </a:r>
            <a:r>
              <a:rPr lang="en-US" sz="2600" b="1" dirty="0">
                <a:latin typeface="Constantia" panose="02030602050306030303" pitchFamily="18" charset="0"/>
              </a:rPr>
              <a:t> </a:t>
            </a:r>
            <a:r>
              <a:rPr lang="en-US" sz="2600" b="1" dirty="0" err="1">
                <a:latin typeface="Constantia" panose="02030602050306030303" pitchFamily="18" charset="0"/>
              </a:rPr>
              <a:t>kepada</a:t>
            </a:r>
            <a:r>
              <a:rPr lang="en-US" sz="2600" b="1" dirty="0">
                <a:latin typeface="Constantia" panose="02030602050306030303" pitchFamily="18" charset="0"/>
              </a:rPr>
              <a:t> Tuhan di </a:t>
            </a:r>
            <a:r>
              <a:rPr lang="en-US" sz="2600" b="1" dirty="0" err="1">
                <a:latin typeface="Constantia" panose="02030602050306030303" pitchFamily="18" charset="0"/>
              </a:rPr>
              <a:t>depan</a:t>
            </a:r>
            <a:r>
              <a:rPr lang="en-US" sz="2600" b="1" dirty="0">
                <a:latin typeface="Constantia" panose="02030602050306030303" pitchFamily="18" charset="0"/>
              </a:rPr>
              <a:t> </a:t>
            </a:r>
            <a:r>
              <a:rPr lang="en-US" sz="2600" b="1" dirty="0" err="1">
                <a:latin typeface="Constantia" panose="02030602050306030303" pitchFamily="18" charset="0"/>
              </a:rPr>
              <a:t>seluruh</a:t>
            </a:r>
            <a:r>
              <a:rPr lang="en-US" sz="2600" b="1" dirty="0">
                <a:latin typeface="Constantia" panose="02030602050306030303" pitchFamily="18" charset="0"/>
              </a:rPr>
              <a:t> </a:t>
            </a:r>
            <a:r>
              <a:rPr lang="en-US" sz="2600" b="1" dirty="0" err="1">
                <a:latin typeface="Constantia" panose="02030602050306030303" pitchFamily="18" charset="0"/>
              </a:rPr>
              <a:t>umat</a:t>
            </a:r>
            <a:r>
              <a:rPr lang="en-US" sz="2600" b="1" dirty="0">
                <a:latin typeface="Constantia" panose="02030602050306030303" pitchFamily="18" charset="0"/>
              </a:rPr>
              <a:t>-Nya.” </a:t>
            </a:r>
            <a:r>
              <a:rPr lang="en-US" sz="2600" b="1" dirty="0" err="1">
                <a:latin typeface="Constantia" panose="02030602050306030303" pitchFamily="18" charset="0"/>
              </a:rPr>
              <a:t>Mazmur</a:t>
            </a:r>
            <a:r>
              <a:rPr lang="en-US" sz="2600" b="1" dirty="0">
                <a:latin typeface="Constantia" panose="02030602050306030303" pitchFamily="18" charset="0"/>
              </a:rPr>
              <a:t> 116:12-14.”</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70DFBCBD-99AD-E0ED-5471-C12DE9C3B910}"/>
              </a:ext>
            </a:extLst>
          </p:cNvPr>
          <p:cNvSpPr txBox="1"/>
          <p:nvPr/>
        </p:nvSpPr>
        <p:spPr>
          <a:xfrm>
            <a:off x="8121330" y="5561049"/>
            <a:ext cx="3051541" cy="338554"/>
          </a:xfrm>
          <a:prstGeom prst="rect">
            <a:avLst/>
          </a:prstGeom>
          <a:noFill/>
        </p:spPr>
        <p:txBody>
          <a:bodyPr wrap="none" rtlCol="0">
            <a:spAutoFit/>
          </a:bodyPr>
          <a:lstStyle/>
          <a:p>
            <a:pPr algn="r"/>
            <a:r>
              <a:rPr lang="en" sz="1600" b="1" dirty="0"/>
              <a:t>EGW (The Desire of Ages, p. 348)</a:t>
            </a:r>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3"/>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15279" y="157384"/>
            <a:ext cx="4010038" cy="610936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sebab</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TUHAN,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Allahmu</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telah</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mengeringkan</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di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depan</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kamu</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air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sungai</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Yordan,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sampai</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kamu</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dapat</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menyeberang</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seperti</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yang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telah</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dilakukan</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TUHAN,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Allahmu</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dengan</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Laut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Teberau</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yang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telah</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dikeringkan</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-Nya di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depan</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kita</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sampai</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kita</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dapat</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menyeberang</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supaya</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semua</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bangsa</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di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bumi</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tahu</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bahwa</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kuat</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tangan</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TUHAN, dan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supaya</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mereka</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selalu</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takut</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kepada</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TUHAN, </a:t>
            </a:r>
            <a:r>
              <a:rPr kumimoji="0" lang="en-US" sz="23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Allahmu</a:t>
            </a:r>
            <a:r>
              <a:rPr kumimoji="0" lang="en-U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a:t>
            </a:r>
            <a:r>
              <a:rPr kumimoji="0" lang="es-ES" sz="23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Yosua</a:t>
            </a:r>
            <a:r>
              <a:rPr kumimoji="0" lang="es-ES" sz="24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 4:23, 24</a:t>
            </a:r>
            <a:endParaRPr kumimoji="0" lang="es-ES" sz="24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37384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7335297" y="3743380"/>
            <a:ext cx="4844612" cy="3016210"/>
          </a:xfrm>
          <a:prstGeom prst="rect">
            <a:avLst/>
          </a:prstGeom>
          <a:noFill/>
        </p:spPr>
        <p:txBody>
          <a:bodyPr wrap="square" rtlCol="0">
            <a:spAutoFit/>
          </a:bodyPr>
          <a:lstStyle/>
          <a:p>
            <a:pPr>
              <a:spcBef>
                <a:spcPts val="600"/>
              </a:spcBef>
            </a:pPr>
            <a:r>
              <a:rPr lang="en-ID" sz="2000" b="1" dirty="0" err="1">
                <a:solidFill>
                  <a:srgbClr val="9AF4FF"/>
                </a:solidFill>
                <a:effectLst>
                  <a:outerShdw blurRad="38100" dist="38100" dir="2700000" algn="tl">
                    <a:srgbClr val="000000">
                      <a:alpha val="43137"/>
                    </a:srgbClr>
                  </a:outerShdw>
                </a:effectLst>
              </a:rPr>
              <a:t>Penyeberangan</a:t>
            </a:r>
            <a:r>
              <a:rPr lang="en-ID" sz="2000" b="1" dirty="0">
                <a:solidFill>
                  <a:srgbClr val="9AF4FF"/>
                </a:solidFill>
                <a:effectLst>
                  <a:outerShdw blurRad="38100" dist="38100" dir="2700000" algn="tl">
                    <a:srgbClr val="000000">
                      <a:alpha val="43137"/>
                    </a:srgbClr>
                  </a:outerShdw>
                </a:effectLst>
              </a:rPr>
              <a:t> Sungai Yordan (</a:t>
            </a:r>
            <a:r>
              <a:rPr lang="en-ID" sz="2000" b="1" dirty="0" err="1">
                <a:solidFill>
                  <a:srgbClr val="9AF4FF"/>
                </a:solidFill>
                <a:effectLst>
                  <a:outerShdw blurRad="38100" dist="38100" dir="2700000" algn="tl">
                    <a:srgbClr val="000000">
                      <a:alpha val="43137"/>
                    </a:srgbClr>
                  </a:outerShdw>
                </a:effectLst>
              </a:rPr>
              <a:t>Yosua</a:t>
            </a:r>
            <a:r>
              <a:rPr lang="en-ID" sz="2000" b="1" dirty="0">
                <a:solidFill>
                  <a:srgbClr val="9AF4FF"/>
                </a:solidFill>
                <a:effectLst>
                  <a:outerShdw blurRad="38100" dist="38100" dir="2700000" algn="tl">
                    <a:srgbClr val="000000">
                      <a:alpha val="43137"/>
                    </a:srgbClr>
                  </a:outerShdw>
                </a:effectLst>
              </a:rPr>
              <a:t> 3):</a:t>
            </a:r>
            <a:endParaRPr lang="en" sz="2000" b="1" dirty="0">
              <a:solidFill>
                <a:srgbClr val="9AF4FF"/>
              </a:solidFill>
              <a:effectLst>
                <a:outerShdw blurRad="38100" dist="38100" dir="2700000" algn="tl">
                  <a:srgbClr val="000000">
                    <a:alpha val="43137"/>
                  </a:srgbClr>
                </a:outerShdw>
              </a:effectLst>
            </a:endParaRPr>
          </a:p>
          <a:p>
            <a:pPr lvl="1">
              <a:spcBef>
                <a:spcPts val="600"/>
              </a:spcBef>
            </a:pPr>
            <a:r>
              <a:rPr lang="en-ID" sz="2000" b="1" dirty="0" err="1">
                <a:solidFill>
                  <a:schemeClr val="bg1"/>
                </a:solidFill>
                <a:effectLst>
                  <a:outerShdw blurRad="38100" dist="38100" dir="2700000" algn="tl">
                    <a:srgbClr val="000000">
                      <a:alpha val="43137"/>
                    </a:srgbClr>
                  </a:outerShdw>
                </a:effectLst>
              </a:rPr>
              <a:t>Perlunya</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kekudusan</a:t>
            </a:r>
            <a:endParaRPr lang="en" sz="2000" b="1" dirty="0">
              <a:solidFill>
                <a:schemeClr val="bg1"/>
              </a:solidFill>
              <a:effectLst>
                <a:outerShdw blurRad="38100" dist="38100" dir="2700000" algn="tl">
                  <a:srgbClr val="000000">
                    <a:alpha val="43137"/>
                  </a:srgbClr>
                </a:outerShdw>
              </a:effectLst>
            </a:endParaRPr>
          </a:p>
          <a:p>
            <a:pPr lvl="1">
              <a:spcBef>
                <a:spcPts val="600"/>
              </a:spcBef>
            </a:pPr>
            <a:r>
              <a:rPr lang="en-ID" sz="2000" b="1" dirty="0" err="1">
                <a:solidFill>
                  <a:schemeClr val="bg1"/>
                </a:solidFill>
                <a:effectLst>
                  <a:outerShdw blurRad="38100" dist="38100" dir="2700000" algn="tl">
                    <a:srgbClr val="000000">
                      <a:alpha val="43137"/>
                    </a:srgbClr>
                  </a:outerShdw>
                </a:effectLst>
              </a:rPr>
              <a:t>Keajaiban</a:t>
            </a:r>
            <a:r>
              <a:rPr lang="en-ID" sz="2000" b="1" dirty="0">
                <a:solidFill>
                  <a:schemeClr val="bg1"/>
                </a:solidFill>
                <a:effectLst>
                  <a:outerShdw blurRad="38100" dist="38100" dir="2700000" algn="tl">
                    <a:srgbClr val="000000">
                      <a:alpha val="43137"/>
                    </a:srgbClr>
                  </a:outerShdw>
                </a:effectLst>
              </a:rPr>
              <a:t> Allah</a:t>
            </a:r>
            <a:endParaRPr lang="en" sz="2000" b="1" dirty="0">
              <a:solidFill>
                <a:schemeClr val="bg1"/>
              </a:solidFill>
              <a:effectLst>
                <a:outerShdw blurRad="38100" dist="38100" dir="2700000" algn="tl">
                  <a:srgbClr val="000000">
                    <a:alpha val="43137"/>
                  </a:srgbClr>
                </a:outerShdw>
              </a:effectLst>
            </a:endParaRPr>
          </a:p>
          <a:p>
            <a:pPr>
              <a:spcBef>
                <a:spcPts val="1800"/>
              </a:spcBef>
            </a:pPr>
            <a:r>
              <a:rPr lang="fi-FI" sz="2000" b="1" dirty="0">
                <a:solidFill>
                  <a:srgbClr val="8DFF8D"/>
                </a:solidFill>
                <a:effectLst>
                  <a:outerShdw blurRad="38100" dist="38100" dir="2700000" algn="tl">
                    <a:srgbClr val="000000">
                      <a:alpha val="43137"/>
                    </a:srgbClr>
                  </a:outerShdw>
                </a:effectLst>
              </a:rPr>
              <a:t>Ingat dan lupa (Yosua 4):</a:t>
            </a:r>
            <a:endParaRPr lang="en" sz="2000" b="1" dirty="0">
              <a:solidFill>
                <a:srgbClr val="8DFF8D"/>
              </a:solidFill>
              <a:effectLst>
                <a:outerShdw blurRad="38100" dist="38100" dir="2700000" algn="tl">
                  <a:srgbClr val="000000">
                    <a:alpha val="43137"/>
                  </a:srgbClr>
                </a:outerShdw>
              </a:effectLst>
            </a:endParaRPr>
          </a:p>
          <a:p>
            <a:pPr lvl="1">
              <a:spcBef>
                <a:spcPts val="600"/>
              </a:spcBef>
            </a:pPr>
            <a:r>
              <a:rPr lang="en-ID" sz="2000" b="1" dirty="0">
                <a:solidFill>
                  <a:schemeClr val="bg1"/>
                </a:solidFill>
                <a:effectLst>
                  <a:outerShdw blurRad="38100" dist="38100" dir="2700000" algn="tl">
                    <a:srgbClr val="000000">
                      <a:alpha val="43137"/>
                    </a:srgbClr>
                  </a:outerShdw>
                </a:effectLst>
              </a:rPr>
              <a:t>Tanda-</a:t>
            </a:r>
            <a:r>
              <a:rPr lang="en-ID" sz="2000" b="1" dirty="0" err="1">
                <a:solidFill>
                  <a:schemeClr val="bg1"/>
                </a:solidFill>
                <a:effectLst>
                  <a:outerShdw blurRad="38100" dist="38100" dir="2700000" algn="tl">
                    <a:srgbClr val="000000">
                      <a:alpha val="43137"/>
                    </a:srgbClr>
                  </a:outerShdw>
                </a:effectLst>
              </a:rPr>
              <a:t>tanda</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untuk</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diingat</a:t>
            </a:r>
            <a:endParaRPr lang="en" sz="2000" b="1" dirty="0">
              <a:solidFill>
                <a:schemeClr val="bg1"/>
              </a:solidFill>
              <a:effectLst>
                <a:outerShdw blurRad="38100" dist="38100" dir="2700000" algn="tl">
                  <a:srgbClr val="000000">
                    <a:alpha val="43137"/>
                  </a:srgbClr>
                </a:outerShdw>
              </a:effectLst>
            </a:endParaRPr>
          </a:p>
          <a:p>
            <a:pPr lvl="1">
              <a:spcBef>
                <a:spcPts val="600"/>
              </a:spcBef>
            </a:pPr>
            <a:r>
              <a:rPr lang="en-ID" sz="2000" b="1" dirty="0" err="1">
                <a:solidFill>
                  <a:schemeClr val="bg1"/>
                </a:solidFill>
                <a:effectLst>
                  <a:outerShdw blurRad="38100" dist="38100" dir="2700000" algn="tl">
                    <a:srgbClr val="000000">
                      <a:alpha val="43137"/>
                    </a:srgbClr>
                  </a:outerShdw>
                </a:effectLst>
              </a:rPr>
              <a:t>Bahaya</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melupakan</a:t>
            </a:r>
            <a:endParaRPr lang="en" sz="2000" b="1" dirty="0">
              <a:solidFill>
                <a:schemeClr val="bg1"/>
              </a:solidFill>
              <a:effectLst>
                <a:outerShdw blurRad="38100" dist="38100" dir="2700000" algn="tl">
                  <a:srgbClr val="000000">
                    <a:alpha val="43137"/>
                  </a:srgbClr>
                </a:outerShdw>
              </a:effectLst>
            </a:endParaRPr>
          </a:p>
          <a:p>
            <a:pPr>
              <a:spcBef>
                <a:spcPts val="1800"/>
              </a:spcBef>
            </a:pPr>
            <a:r>
              <a:rPr lang="en-ID" sz="2000" b="1" dirty="0">
                <a:solidFill>
                  <a:srgbClr val="FFFF3C"/>
                </a:solidFill>
                <a:effectLst>
                  <a:outerShdw blurRad="38100" dist="38100" dir="2700000" algn="tl">
                    <a:srgbClr val="000000">
                      <a:alpha val="43137"/>
                    </a:srgbClr>
                  </a:outerShdw>
                </a:effectLst>
              </a:rPr>
              <a:t>Batu </a:t>
            </a:r>
            <a:r>
              <a:rPr lang="en-ID" sz="2000" b="1" dirty="0" err="1">
                <a:solidFill>
                  <a:srgbClr val="FFFF3C"/>
                </a:solidFill>
                <a:effectLst>
                  <a:outerShdw blurRad="38100" dist="38100" dir="2700000" algn="tl">
                    <a:srgbClr val="000000">
                      <a:alpha val="43137"/>
                    </a:srgbClr>
                  </a:outerShdw>
                </a:effectLst>
              </a:rPr>
              <a:t>Peringatan</a:t>
            </a:r>
            <a:r>
              <a:rPr lang="en-ID" sz="2000" b="1" dirty="0">
                <a:solidFill>
                  <a:srgbClr val="FFFF3C"/>
                </a:solidFill>
                <a:effectLst>
                  <a:outerShdw blurRad="38100" dist="38100" dir="2700000" algn="tl">
                    <a:srgbClr val="000000">
                      <a:alpha val="43137"/>
                    </a:srgbClr>
                  </a:outerShdw>
                </a:effectLst>
              </a:rPr>
              <a:t> Sungai Yordan</a:t>
            </a:r>
            <a:endParaRPr lang="en" sz="2000" b="1" dirty="0">
              <a:solidFill>
                <a:srgbClr val="FFFF3C"/>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55719E01-7E48-3CD0-F0D5-08F1BBB6069D}"/>
              </a:ext>
            </a:extLst>
          </p:cNvPr>
          <p:cNvSpPr txBox="1"/>
          <p:nvPr/>
        </p:nvSpPr>
        <p:spPr>
          <a:xfrm>
            <a:off x="282678" y="201892"/>
            <a:ext cx="6825693" cy="1631216"/>
          </a:xfrm>
          <a:prstGeom prst="rect">
            <a:avLst/>
          </a:prstGeom>
          <a:noFill/>
        </p:spPr>
        <p:txBody>
          <a:bodyPr wrap="square" rtlCol="0">
            <a:spAutoFit/>
          </a:bodyPr>
          <a:lstStyle/>
          <a:p>
            <a:pPr>
              <a:spcBef>
                <a:spcPts val="600"/>
              </a:spcBef>
            </a:pPr>
            <a:r>
              <a:rPr lang="en-ID" sz="2000" b="1" dirty="0">
                <a:solidFill>
                  <a:schemeClr val="bg1"/>
                </a:solidFill>
                <a:effectLst>
                  <a:outerShdw blurRad="38100" dist="38100" dir="2700000" algn="tl">
                    <a:srgbClr val="000000">
                      <a:alpha val="43137"/>
                    </a:srgbClr>
                  </a:outerShdw>
                </a:effectLst>
              </a:rPr>
              <a:t>Musim semi, </a:t>
            </a:r>
            <a:r>
              <a:rPr lang="en-ID" sz="2000" b="1" dirty="0" err="1">
                <a:solidFill>
                  <a:schemeClr val="bg1"/>
                </a:solidFill>
                <a:effectLst>
                  <a:outerShdw blurRad="38100" dist="38100" dir="2700000" algn="tl">
                    <a:srgbClr val="000000">
                      <a:alpha val="43137"/>
                    </a:srgbClr>
                  </a:outerShdw>
                </a:effectLst>
              </a:rPr>
              <a:t>hujan</a:t>
            </a:r>
            <a:r>
              <a:rPr lang="en-ID" sz="2000" b="1" dirty="0">
                <a:solidFill>
                  <a:schemeClr val="bg1"/>
                </a:solidFill>
                <a:effectLst>
                  <a:outerShdw blurRad="38100" dist="38100" dir="2700000" algn="tl">
                    <a:srgbClr val="000000">
                      <a:alpha val="43137"/>
                    </a:srgbClr>
                  </a:outerShdw>
                </a:effectLst>
              </a:rPr>
              <a:t>, dan </a:t>
            </a:r>
            <a:r>
              <a:rPr lang="en-ID" sz="2000" b="1" dirty="0" err="1">
                <a:solidFill>
                  <a:schemeClr val="bg1"/>
                </a:solidFill>
                <a:effectLst>
                  <a:outerShdw blurRad="38100" dist="38100" dir="2700000" algn="tl">
                    <a:srgbClr val="000000">
                      <a:alpha val="43137"/>
                    </a:srgbClr>
                  </a:outerShdw>
                </a:effectLst>
              </a:rPr>
              <a:t>salju</a:t>
            </a:r>
            <a:r>
              <a:rPr lang="en-ID" sz="2000" b="1" dirty="0">
                <a:solidFill>
                  <a:schemeClr val="bg1"/>
                </a:solidFill>
                <a:effectLst>
                  <a:outerShdw blurRad="38100" dist="38100" dir="2700000" algn="tl">
                    <a:srgbClr val="000000">
                      <a:alpha val="43137"/>
                    </a:srgbClr>
                  </a:outerShdw>
                </a:effectLst>
              </a:rPr>
              <a:t> yang </a:t>
            </a:r>
            <a:r>
              <a:rPr lang="en-ID" sz="2000" b="1" dirty="0" err="1">
                <a:solidFill>
                  <a:schemeClr val="bg1"/>
                </a:solidFill>
                <a:effectLst>
                  <a:outerShdw blurRad="38100" dist="38100" dir="2700000" algn="tl">
                    <a:srgbClr val="000000">
                      <a:alpha val="43137"/>
                    </a:srgbClr>
                  </a:outerShdw>
                </a:effectLst>
              </a:rPr>
              <a:t>mencair</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telah</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memenuhi</a:t>
            </a:r>
            <a:r>
              <a:rPr lang="en-ID" sz="2000" b="1" dirty="0">
                <a:solidFill>
                  <a:schemeClr val="bg1"/>
                </a:solidFill>
                <a:effectLst>
                  <a:outerShdw blurRad="38100" dist="38100" dir="2700000" algn="tl">
                    <a:srgbClr val="000000">
                      <a:alpha val="43137"/>
                    </a:srgbClr>
                  </a:outerShdw>
                </a:effectLst>
              </a:rPr>
              <a:t> Sungai Yordan </a:t>
            </a:r>
            <a:r>
              <a:rPr lang="en-ID" sz="2000" b="1" dirty="0" err="1">
                <a:solidFill>
                  <a:schemeClr val="bg1"/>
                </a:solidFill>
                <a:effectLst>
                  <a:outerShdw blurRad="38100" dist="38100" dir="2700000" algn="tl">
                    <a:srgbClr val="000000">
                      <a:alpha val="43137"/>
                    </a:srgbClr>
                  </a:outerShdw>
                </a:effectLst>
              </a:rPr>
              <a:t>hingga</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meluap</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Airnya</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mengalir</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deras</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menuju</a:t>
            </a:r>
            <a:r>
              <a:rPr lang="en-ID" sz="2000" b="1" dirty="0">
                <a:solidFill>
                  <a:schemeClr val="bg1"/>
                </a:solidFill>
                <a:effectLst>
                  <a:outerShdw blurRad="38100" dist="38100" dir="2700000" algn="tl">
                    <a:srgbClr val="000000">
                      <a:alpha val="43137"/>
                    </a:srgbClr>
                  </a:outerShdw>
                </a:effectLst>
              </a:rPr>
              <a:t> Laut Mati. </a:t>
            </a:r>
            <a:r>
              <a:rPr lang="en-ID" sz="2000" b="1" dirty="0" err="1">
                <a:solidFill>
                  <a:schemeClr val="bg1"/>
                </a:solidFill>
                <a:effectLst>
                  <a:outerShdw blurRad="38100" dist="38100" dir="2700000" algn="tl">
                    <a:srgbClr val="000000">
                      <a:alpha val="43137"/>
                    </a:srgbClr>
                  </a:outerShdw>
                </a:effectLst>
              </a:rPr>
              <a:t>Bahkan</a:t>
            </a:r>
            <a:r>
              <a:rPr lang="en-ID" sz="2000" b="1" dirty="0">
                <a:solidFill>
                  <a:schemeClr val="bg1"/>
                </a:solidFill>
                <a:effectLst>
                  <a:outerShdw blurRad="38100" dist="38100" dir="2700000" algn="tl">
                    <a:srgbClr val="000000">
                      <a:alpha val="43137"/>
                    </a:srgbClr>
                  </a:outerShdw>
                </a:effectLst>
              </a:rPr>
              <a:t> di </a:t>
            </a:r>
            <a:r>
              <a:rPr lang="en-ID" sz="2000" b="1" dirty="0" err="1">
                <a:solidFill>
                  <a:schemeClr val="bg1"/>
                </a:solidFill>
                <a:effectLst>
                  <a:outerShdw blurRad="38100" dist="38100" dir="2700000" algn="tl">
                    <a:srgbClr val="000000">
                      <a:alpha val="43137"/>
                    </a:srgbClr>
                  </a:outerShdw>
                </a:effectLst>
              </a:rPr>
              <a:t>bagian</a:t>
            </a:r>
            <a:r>
              <a:rPr lang="en-ID" sz="2000" b="1" dirty="0">
                <a:solidFill>
                  <a:schemeClr val="bg1"/>
                </a:solidFill>
                <a:effectLst>
                  <a:outerShdw blurRad="38100" dist="38100" dir="2700000" algn="tl">
                    <a:srgbClr val="000000">
                      <a:alpha val="43137"/>
                    </a:srgbClr>
                  </a:outerShdw>
                </a:effectLst>
              </a:rPr>
              <a:t> yang paling </a:t>
            </a:r>
            <a:r>
              <a:rPr lang="en-ID" sz="2000" b="1" dirty="0" err="1">
                <a:solidFill>
                  <a:schemeClr val="bg1"/>
                </a:solidFill>
                <a:effectLst>
                  <a:outerShdw blurRad="38100" dist="38100" dir="2700000" algn="tl">
                    <a:srgbClr val="000000">
                      <a:alpha val="43137"/>
                    </a:srgbClr>
                  </a:outerShdw>
                </a:effectLst>
              </a:rPr>
              <a:t>dangkal</a:t>
            </a:r>
            <a:r>
              <a:rPr lang="en-ID" sz="2000" b="1" dirty="0">
                <a:solidFill>
                  <a:schemeClr val="bg1"/>
                </a:solidFill>
                <a:effectLst>
                  <a:outerShdw blurRad="38100" dist="38100" dir="2700000" algn="tl">
                    <a:srgbClr val="000000">
                      <a:alpha val="43137"/>
                    </a:srgbClr>
                  </a:outerShdw>
                </a:effectLst>
              </a:rPr>
              <a:t>—</a:t>
            </a:r>
            <a:r>
              <a:rPr lang="en-ID" sz="2000" b="1" dirty="0" err="1">
                <a:solidFill>
                  <a:schemeClr val="bg1"/>
                </a:solidFill>
                <a:effectLst>
                  <a:outerShdw blurRad="38100" dist="38100" dir="2700000" algn="tl">
                    <a:srgbClr val="000000">
                      <a:alpha val="43137"/>
                    </a:srgbClr>
                  </a:outerShdw>
                </a:effectLst>
              </a:rPr>
              <a:t>arung-arung</a:t>
            </a:r>
            <a:r>
              <a:rPr lang="en-ID" sz="2000" b="1" dirty="0">
                <a:solidFill>
                  <a:schemeClr val="bg1"/>
                </a:solidFill>
                <a:effectLst>
                  <a:outerShdw blurRad="38100" dist="38100" dir="2700000" algn="tl">
                    <a:srgbClr val="000000">
                      <a:alpha val="43137"/>
                    </a:srgbClr>
                  </a:outerShdw>
                </a:effectLst>
              </a:rPr>
              <a:t> Sungai Yordan—</a:t>
            </a:r>
            <a:r>
              <a:rPr lang="en-ID" sz="2000" b="1" dirty="0" err="1">
                <a:solidFill>
                  <a:schemeClr val="bg1"/>
                </a:solidFill>
                <a:effectLst>
                  <a:outerShdw blurRad="38100" dist="38100" dir="2700000" algn="tl">
                    <a:srgbClr val="000000">
                      <a:alpha val="43137"/>
                    </a:srgbClr>
                  </a:outerShdw>
                </a:effectLst>
              </a:rPr>
              <a:t>menyeberangi</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sungai</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itu</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merupakan</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usaha</a:t>
            </a:r>
            <a:r>
              <a:rPr lang="en-ID" sz="2000" b="1" dirty="0">
                <a:solidFill>
                  <a:schemeClr val="bg1"/>
                </a:solidFill>
                <a:effectLst>
                  <a:outerShdw blurRad="38100" dist="38100" dir="2700000" algn="tl">
                    <a:srgbClr val="000000">
                      <a:alpha val="43137"/>
                    </a:srgbClr>
                  </a:outerShdw>
                </a:effectLst>
              </a:rPr>
              <a:t> yang </a:t>
            </a:r>
            <a:r>
              <a:rPr lang="en-ID" sz="2000" b="1" dirty="0" err="1">
                <a:solidFill>
                  <a:schemeClr val="bg1"/>
                </a:solidFill>
                <a:effectLst>
                  <a:outerShdw blurRad="38100" dist="38100" dir="2700000" algn="tl">
                    <a:srgbClr val="000000">
                      <a:alpha val="43137"/>
                    </a:srgbClr>
                  </a:outerShdw>
                </a:effectLst>
              </a:rPr>
              <a:t>berbahaya</a:t>
            </a:r>
            <a:r>
              <a:rPr lang="en-ID" sz="2000" b="1" dirty="0">
                <a:solidFill>
                  <a:schemeClr val="bg1"/>
                </a:solidFill>
                <a:effectLst>
                  <a:outerShdw blurRad="38100" dist="38100" dir="2700000" algn="tl">
                    <a:srgbClr val="000000">
                      <a:alpha val="43137"/>
                    </a:srgbClr>
                  </a:outerShdw>
                </a:effectLst>
              </a:rPr>
              <a:t>.</a:t>
            </a:r>
            <a:endParaRPr lang="en" sz="2000" b="1" dirty="0">
              <a:solidFill>
                <a:schemeClr val="bg1"/>
              </a:solidFill>
              <a:effectLst>
                <a:outerShdw blurRad="38100" dist="38100" dir="2700000" algn="tl">
                  <a:srgbClr val="000000">
                    <a:alpha val="43137"/>
                  </a:srgbClr>
                </a:outerShdw>
              </a:effectLst>
            </a:endParaRP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3606584"/>
            <a:ext cx="4964724" cy="3113678"/>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8371" y="137738"/>
            <a:ext cx="4844612"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a:extLst>
              <a:ext uri="{FF2B5EF4-FFF2-40B4-BE49-F238E27FC236}">
                <a16:creationId xmlns:a16="http://schemas.microsoft.com/office/drawing/2014/main" id="{3F6C57C9-17EA-0EF3-697A-D40682BB3BA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7409492" y="4174233"/>
            <a:ext cx="355276" cy="349151"/>
          </a:xfrm>
          <a:prstGeom prst="rect">
            <a:avLst/>
          </a:prstGeom>
          <a:effectLst>
            <a:outerShdw blurRad="50800" dist="38100" dir="8100000" algn="tr" rotWithShape="0">
              <a:prstClr val="black">
                <a:alpha val="40000"/>
              </a:prstClr>
            </a:outerShdw>
          </a:effectLst>
        </p:spPr>
      </p:pic>
      <p:pic>
        <p:nvPicPr>
          <p:cNvPr id="50" name="Imagen 49">
            <a:extLst>
              <a:ext uri="{FF2B5EF4-FFF2-40B4-BE49-F238E27FC236}">
                <a16:creationId xmlns:a16="http://schemas.microsoft.com/office/drawing/2014/main" id="{81AEAFFF-4F15-63F7-62BA-8BCD8861E4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09492" y="4551236"/>
            <a:ext cx="355276" cy="349151"/>
          </a:xfrm>
          <a:prstGeom prst="rect">
            <a:avLst/>
          </a:prstGeom>
          <a:effectLst>
            <a:outerShdw blurRad="50800" dist="38100" dir="8100000" algn="tr" rotWithShape="0">
              <a:prstClr val="black">
                <a:alpha val="40000"/>
              </a:prstClr>
            </a:outerShdw>
          </a:effectLst>
        </p:spPr>
      </p:pic>
      <p:pic>
        <p:nvPicPr>
          <p:cNvPr id="56" name="Imagen 55">
            <a:extLst>
              <a:ext uri="{FF2B5EF4-FFF2-40B4-BE49-F238E27FC236}">
                <a16:creationId xmlns:a16="http://schemas.microsoft.com/office/drawing/2014/main" id="{9638933F-DB01-D099-BC2B-22484D6AC5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04871" y="5834239"/>
            <a:ext cx="359897" cy="347486"/>
          </a:xfrm>
          <a:prstGeom prst="rect">
            <a:avLst/>
          </a:prstGeom>
          <a:effectLst>
            <a:outerShdw blurRad="50800" dist="38100" dir="8100000" algn="tr" rotWithShape="0">
              <a:prstClr val="black">
                <a:alpha val="40000"/>
              </a:prstClr>
            </a:outerShdw>
          </a:effectLst>
        </p:spPr>
      </p:pic>
      <p:pic>
        <p:nvPicPr>
          <p:cNvPr id="61" name="Imagen 60">
            <a:extLst>
              <a:ext uri="{FF2B5EF4-FFF2-40B4-BE49-F238E27FC236}">
                <a16:creationId xmlns:a16="http://schemas.microsoft.com/office/drawing/2014/main" id="{606F5363-661C-959E-6A7C-61020ED5574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409492" y="5458446"/>
            <a:ext cx="355276" cy="349151"/>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713377" y="6344949"/>
            <a:ext cx="570681" cy="375250"/>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13377" y="5053838"/>
            <a:ext cx="570681"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13377" y="3757104"/>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282678" y="2678009"/>
            <a:ext cx="6662408" cy="707886"/>
          </a:xfrm>
          <a:prstGeom prst="rect">
            <a:avLst/>
          </a:prstGeom>
          <a:noFill/>
        </p:spPr>
        <p:txBody>
          <a:bodyPr wrap="square">
            <a:spAutoFit/>
          </a:bodyPr>
          <a:lstStyle/>
          <a:p>
            <a:pPr>
              <a:spcBef>
                <a:spcPts val="600"/>
              </a:spcBef>
            </a:pPr>
            <a:r>
              <a:rPr lang="en-ID" sz="2000" b="1" dirty="0">
                <a:solidFill>
                  <a:schemeClr val="bg1"/>
                </a:solidFill>
                <a:effectLst>
                  <a:outerShdw blurRad="38100" dist="38100" dir="2700000" algn="tl">
                    <a:srgbClr val="000000">
                      <a:alpha val="43137"/>
                    </a:srgbClr>
                  </a:outerShdw>
                </a:effectLst>
              </a:rPr>
              <a:t>Bagi </a:t>
            </a:r>
            <a:r>
              <a:rPr lang="en-ID" sz="2000" b="1" dirty="0" err="1">
                <a:solidFill>
                  <a:schemeClr val="bg1"/>
                </a:solidFill>
                <a:effectLst>
                  <a:outerShdw blurRad="38100" dist="38100" dir="2700000" algn="tl">
                    <a:srgbClr val="000000">
                      <a:alpha val="43137"/>
                    </a:srgbClr>
                  </a:outerShdw>
                </a:effectLst>
              </a:rPr>
              <a:t>manusia</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mustahil</a:t>
            </a:r>
            <a:r>
              <a:rPr lang="en-ID" sz="2000" b="1" dirty="0">
                <a:solidFill>
                  <a:schemeClr val="bg1"/>
                </a:solidFill>
                <a:effectLst>
                  <a:outerShdw blurRad="38100" dist="38100" dir="2700000" algn="tl">
                    <a:srgbClr val="000000">
                      <a:alpha val="43137"/>
                    </a:srgbClr>
                  </a:outerShdw>
                </a:effectLst>
              </a:rPr>
              <a:t>. Bagi Tuhan, </a:t>
            </a:r>
            <a:r>
              <a:rPr lang="en-ID" sz="2000" b="1" dirty="0" err="1">
                <a:solidFill>
                  <a:schemeClr val="bg1"/>
                </a:solidFill>
                <a:effectLst>
                  <a:outerShdw blurRad="38100" dist="38100" dir="2700000" algn="tl">
                    <a:srgbClr val="000000">
                      <a:alpha val="43137"/>
                    </a:srgbClr>
                  </a:outerShdw>
                </a:effectLst>
              </a:rPr>
              <a:t>mudah</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Kuduskanlah</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dirimu</a:t>
            </a:r>
            <a:r>
              <a:rPr lang="en-ID" sz="2000" b="1" dirty="0">
                <a:solidFill>
                  <a:schemeClr val="bg1"/>
                </a:solidFill>
                <a:effectLst>
                  <a:outerShdw blurRad="38100" dist="38100" dir="2700000" algn="tl">
                    <a:srgbClr val="000000">
                      <a:alpha val="43137"/>
                    </a:srgbClr>
                  </a:outerShdw>
                </a:effectLst>
              </a:rPr>
              <a:t> dan </a:t>
            </a:r>
            <a:r>
              <a:rPr lang="en-ID" sz="2000" b="1" dirty="0" err="1">
                <a:solidFill>
                  <a:schemeClr val="bg1"/>
                </a:solidFill>
                <a:effectLst>
                  <a:outerShdw blurRad="38100" dist="38100" dir="2700000" algn="tl">
                    <a:srgbClr val="000000">
                      <a:alpha val="43137"/>
                    </a:srgbClr>
                  </a:outerShdw>
                </a:effectLst>
              </a:rPr>
              <a:t>seberangilah</a:t>
            </a:r>
            <a:r>
              <a:rPr lang="en-ID" sz="2000" b="1" dirty="0">
                <a:solidFill>
                  <a:schemeClr val="bg1"/>
                </a:solidFill>
                <a:effectLst>
                  <a:outerShdw blurRad="38100" dist="38100" dir="2700000" algn="tl">
                    <a:srgbClr val="000000">
                      <a:alpha val="43137"/>
                    </a:srgbClr>
                  </a:outerShdw>
                </a:effectLst>
              </a:rPr>
              <a:t> Sungai Yordan.”</a:t>
            </a:r>
            <a:endParaRPr lang="en" sz="2000" b="1" dirty="0">
              <a:solidFill>
                <a:schemeClr val="bg1"/>
              </a:solidFill>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AFE93F18-61F8-8AE1-E412-ED22C8FF508C}"/>
              </a:ext>
            </a:extLst>
          </p:cNvPr>
          <p:cNvSpPr txBox="1"/>
          <p:nvPr/>
        </p:nvSpPr>
        <p:spPr>
          <a:xfrm>
            <a:off x="239016" y="1746020"/>
            <a:ext cx="6825693" cy="1015663"/>
          </a:xfrm>
          <a:prstGeom prst="rect">
            <a:avLst/>
          </a:prstGeom>
          <a:noFill/>
        </p:spPr>
        <p:txBody>
          <a:bodyPr wrap="square">
            <a:spAutoFit/>
          </a:bodyPr>
          <a:lstStyle/>
          <a:p>
            <a:pPr>
              <a:spcBef>
                <a:spcPts val="600"/>
              </a:spcBef>
            </a:pPr>
            <a:r>
              <a:rPr lang="en-ID" sz="2000" b="1" dirty="0" err="1">
                <a:solidFill>
                  <a:schemeClr val="bg1"/>
                </a:solidFill>
                <a:effectLst>
                  <a:outerShdw blurRad="38100" dist="38100" dir="2700000" algn="tl">
                    <a:srgbClr val="000000">
                      <a:alpha val="43137"/>
                    </a:srgbClr>
                  </a:outerShdw>
                </a:effectLst>
              </a:rPr>
              <a:t>Bagaimana</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mungkin</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seluruh</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penduduk</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desa</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menyeberanginya</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sambil</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membawa</a:t>
            </a:r>
            <a:r>
              <a:rPr lang="en-ID" sz="2000" b="1" dirty="0">
                <a:solidFill>
                  <a:schemeClr val="bg1"/>
                </a:solidFill>
                <a:effectLst>
                  <a:outerShdw blurRad="38100" dist="38100" dir="2700000" algn="tl">
                    <a:srgbClr val="000000">
                      <a:alpha val="43137"/>
                    </a:srgbClr>
                  </a:outerShdw>
                </a:effectLst>
              </a:rPr>
              <a:t> orang </a:t>
            </a:r>
            <a:r>
              <a:rPr lang="en-ID" sz="2000" b="1" dirty="0" err="1">
                <a:solidFill>
                  <a:schemeClr val="bg1"/>
                </a:solidFill>
                <a:effectLst>
                  <a:outerShdw blurRad="38100" dist="38100" dir="2700000" algn="tl">
                    <a:srgbClr val="000000">
                      <a:alpha val="43137"/>
                    </a:srgbClr>
                  </a:outerShdw>
                </a:effectLst>
              </a:rPr>
              <a:t>lanjut</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usia</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ibu</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hamil</a:t>
            </a:r>
            <a:r>
              <a:rPr lang="en-ID" sz="2000" b="1" dirty="0">
                <a:solidFill>
                  <a:schemeClr val="bg1"/>
                </a:solidFill>
                <a:effectLst>
                  <a:outerShdw blurRad="38100" dist="38100" dir="2700000" algn="tl">
                    <a:srgbClr val="000000">
                      <a:alpha val="43137"/>
                    </a:srgbClr>
                  </a:outerShdw>
                </a:effectLst>
              </a:rPr>
              <a:t>, </a:t>
            </a:r>
            <a:r>
              <a:rPr lang="en-ID" sz="2000" b="1" dirty="0" err="1">
                <a:solidFill>
                  <a:schemeClr val="bg1"/>
                </a:solidFill>
                <a:effectLst>
                  <a:outerShdw blurRad="38100" dist="38100" dir="2700000" algn="tl">
                    <a:srgbClr val="000000">
                      <a:alpha val="43137"/>
                    </a:srgbClr>
                  </a:outerShdw>
                </a:effectLst>
              </a:rPr>
              <a:t>anak-anak</a:t>
            </a:r>
            <a:r>
              <a:rPr lang="en-ID" sz="2000" b="1" dirty="0">
                <a:solidFill>
                  <a:schemeClr val="bg1"/>
                </a:solidFill>
                <a:effectLst>
                  <a:outerShdw blurRad="38100" dist="38100" dir="2700000" algn="tl">
                    <a:srgbClr val="000000">
                      <a:alpha val="43137"/>
                    </a:srgbClr>
                  </a:outerShdw>
                </a:effectLst>
              </a:rPr>
              <a:t>, dan </a:t>
            </a:r>
            <a:r>
              <a:rPr lang="en-ID" sz="2000" b="1" dirty="0" err="1">
                <a:solidFill>
                  <a:schemeClr val="bg1"/>
                </a:solidFill>
                <a:effectLst>
                  <a:outerShdw blurRad="38100" dist="38100" dir="2700000" algn="tl">
                    <a:srgbClr val="000000">
                      <a:alpha val="43137"/>
                    </a:srgbClr>
                  </a:outerShdw>
                </a:effectLst>
              </a:rPr>
              <a:t>ternak</a:t>
            </a:r>
            <a:r>
              <a:rPr lang="en-ID" sz="2000" b="1" dirty="0">
                <a:solidFill>
                  <a:schemeClr val="bg1"/>
                </a:solidFill>
                <a:effectLst>
                  <a:outerShdw blurRad="38100" dist="38100" dir="2700000" algn="tl">
                    <a:srgbClr val="000000">
                      <a:alpha val="43137"/>
                    </a:srgbClr>
                  </a:outerShdw>
                </a:effectLst>
              </a:rPr>
              <a:t>?</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6" y="2329130"/>
            <a:ext cx="7045974" cy="2185214"/>
          </a:xfrm>
          <a:prstGeom prst="rect">
            <a:avLst/>
          </a:prstGeom>
          <a:noFill/>
        </p:spPr>
        <p:txBody>
          <a:bodyPr wrap="square">
            <a:spAutoFit/>
            <a:scene3d>
              <a:camera prst="orthographicFront"/>
              <a:lightRig rig="threePt" dir="t"/>
            </a:scene3d>
            <a:sp3d extrusionH="57150">
              <a:bevelT w="38100" h="38100"/>
            </a:sp3d>
          </a:bodyPr>
          <a:lstStyle/>
          <a:p>
            <a:pPr algn="ctr"/>
            <a:r>
              <a:rPr lang="en"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PENYEBRANGAN SUNGAT YORDAN</a:t>
            </a:r>
          </a:p>
          <a:p>
            <a:pPr algn="ctr"/>
            <a:r>
              <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(YOSUA 3)</a:t>
            </a: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0"/>
            <a:ext cx="12191999"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PERLUNYA KEKUDUSAN</a:t>
            </a:r>
          </a:p>
        </p:txBody>
      </p:sp>
      <p:sp>
        <p:nvSpPr>
          <p:cNvPr id="5" name="CuadroTexto 4">
            <a:extLst>
              <a:ext uri="{FF2B5EF4-FFF2-40B4-BE49-F238E27FC236}">
                <a16:creationId xmlns:a16="http://schemas.microsoft.com/office/drawing/2014/main" id="{CDB887B5-B6AF-121C-9C2A-3B8B66646878}"/>
              </a:ext>
            </a:extLst>
          </p:cNvPr>
          <p:cNvSpPr txBox="1"/>
          <p:nvPr/>
        </p:nvSpPr>
        <p:spPr>
          <a:xfrm>
            <a:off x="1" y="583656"/>
            <a:ext cx="12191999" cy="584775"/>
          </a:xfrm>
          <a:prstGeom prst="rect">
            <a:avLst/>
          </a:prstGeom>
          <a:noFill/>
        </p:spPr>
        <p:txBody>
          <a:bodyPr wrap="square">
            <a:spAutoFit/>
          </a:bodyPr>
          <a:lstStyle/>
          <a:p>
            <a:pPr algn="ct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Berkatalah</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Yosua</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kepada</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bangsa</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itu</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Kuduskanlah</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dirimu</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sebab</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besok</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 TUHAN </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akan</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melakukan</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perbuatan</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 yang </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ajaib</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 di </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antara</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ID" sz="1600" b="1" dirty="0" err="1">
                <a:solidFill>
                  <a:srgbClr val="E8D190"/>
                </a:solidFill>
                <a:effectLst>
                  <a:outerShdw blurRad="38100" dist="38100" dir="2700000" algn="tl">
                    <a:srgbClr val="000000">
                      <a:alpha val="43137"/>
                    </a:srgbClr>
                  </a:outerShdw>
                </a:effectLst>
                <a:latin typeface="Comic Sans MS" panose="030F0702030302020204" pitchFamily="66" charset="0"/>
              </a:rPr>
              <a:t>kamu</a:t>
            </a:r>
            <a:r>
              <a:rPr lang="en-ID" sz="16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E8D190"/>
                </a:solidFill>
                <a:effectLst>
                  <a:outerShdw blurRad="38100" dist="38100" dir="2700000" algn="tl">
                    <a:srgbClr val="000000">
                      <a:alpha val="43137"/>
                    </a:srgbClr>
                  </a:outerShdw>
                </a:effectLst>
                <a:latin typeface="Comic Sans MS" panose="030F0702030302020204" pitchFamily="66" charset="0"/>
              </a:rPr>
              <a:t>(Yosua 3:5)</a:t>
            </a:r>
          </a:p>
        </p:txBody>
      </p:sp>
      <p:sp>
        <p:nvSpPr>
          <p:cNvPr id="6" name="CuadroTexto 5">
            <a:extLst>
              <a:ext uri="{FF2B5EF4-FFF2-40B4-BE49-F238E27FC236}">
                <a16:creationId xmlns:a16="http://schemas.microsoft.com/office/drawing/2014/main" id="{3C72C639-E722-B310-3CFF-8D92AD4C28E5}"/>
              </a:ext>
            </a:extLst>
          </p:cNvPr>
          <p:cNvSpPr txBox="1"/>
          <p:nvPr/>
        </p:nvSpPr>
        <p:spPr>
          <a:xfrm>
            <a:off x="390525" y="1219200"/>
            <a:ext cx="7296150" cy="1015663"/>
          </a:xfrm>
          <a:prstGeom prst="rect">
            <a:avLst/>
          </a:prstGeom>
          <a:noFill/>
        </p:spPr>
        <p:txBody>
          <a:bodyPr wrap="square" rtlCol="0">
            <a:spAutoFit/>
          </a:bodyPr>
          <a:lstStyle/>
          <a:p>
            <a:pPr>
              <a:spcBef>
                <a:spcPts val="600"/>
              </a:spcBef>
            </a:pPr>
            <a:r>
              <a:rPr lang="en-ID" sz="2000" b="1" dirty="0" err="1"/>
              <a:t>Selama</a:t>
            </a:r>
            <a:r>
              <a:rPr lang="en-ID" sz="2000" b="1" dirty="0"/>
              <a:t> 40 </a:t>
            </a:r>
            <a:r>
              <a:rPr lang="en-ID" sz="2000" b="1" dirty="0" err="1"/>
              <a:t>tahun</a:t>
            </a:r>
            <a:r>
              <a:rPr lang="en-ID" sz="2000" b="1" dirty="0"/>
              <a:t>, </a:t>
            </a:r>
            <a:r>
              <a:rPr lang="en-ID" sz="2000" b="1" dirty="0" err="1"/>
              <a:t>awan</a:t>
            </a:r>
            <a:r>
              <a:rPr lang="en-ID" sz="2000" b="1" dirty="0"/>
              <a:t> </a:t>
            </a:r>
            <a:r>
              <a:rPr lang="en-ID" sz="2000" b="1" dirty="0" err="1"/>
              <a:t>telah</a:t>
            </a:r>
            <a:r>
              <a:rPr lang="en-ID" sz="2000" b="1" dirty="0"/>
              <a:t> </a:t>
            </a:r>
            <a:r>
              <a:rPr lang="en-ID" sz="2000" b="1" dirty="0" err="1"/>
              <a:t>menandakan</a:t>
            </a:r>
            <a:r>
              <a:rPr lang="en-ID" sz="2000" b="1" dirty="0"/>
              <a:t> </a:t>
            </a:r>
            <a:r>
              <a:rPr lang="en-ID" sz="2000" b="1" dirty="0" err="1"/>
              <a:t>waktu</a:t>
            </a:r>
            <a:r>
              <a:rPr lang="en-ID" sz="2000" b="1" dirty="0"/>
              <a:t> </a:t>
            </a:r>
            <a:r>
              <a:rPr lang="en-ID" sz="2000" b="1" dirty="0" err="1"/>
              <a:t>untuk</a:t>
            </a:r>
            <a:r>
              <a:rPr lang="en-ID" sz="2000" b="1" dirty="0"/>
              <a:t> </a:t>
            </a:r>
            <a:r>
              <a:rPr lang="en-ID" sz="2000" b="1" dirty="0" err="1"/>
              <a:t>membongkar</a:t>
            </a:r>
            <a:r>
              <a:rPr lang="en-ID" sz="2000" b="1" dirty="0"/>
              <a:t> </a:t>
            </a:r>
            <a:r>
              <a:rPr lang="en-ID" sz="2000" b="1" dirty="0" err="1"/>
              <a:t>kemah</a:t>
            </a:r>
            <a:r>
              <a:rPr lang="en-ID" sz="2000" b="1" dirty="0"/>
              <a:t> dan </a:t>
            </a:r>
            <a:r>
              <a:rPr lang="en-ID" sz="2000" b="1" dirty="0" err="1"/>
              <a:t>berangkat</a:t>
            </a:r>
            <a:r>
              <a:rPr lang="en-ID" sz="2000" b="1" dirty="0"/>
              <a:t>, dan tabut </a:t>
            </a:r>
            <a:r>
              <a:rPr lang="en-ID" sz="2000" b="1" dirty="0" err="1"/>
              <a:t>perjanjian</a:t>
            </a:r>
            <a:r>
              <a:rPr lang="en-ID" sz="2000" b="1" dirty="0"/>
              <a:t> </a:t>
            </a:r>
            <a:r>
              <a:rPr lang="en-ID" sz="2000" b="1" dirty="0" err="1"/>
              <a:t>menuntun</a:t>
            </a:r>
            <a:r>
              <a:rPr lang="en-ID" sz="2000" b="1" dirty="0"/>
              <a:t> Israel </a:t>
            </a:r>
            <a:r>
              <a:rPr lang="en-ID" sz="2000" b="1" dirty="0" err="1"/>
              <a:t>ke</a:t>
            </a:r>
            <a:r>
              <a:rPr lang="en-ID" sz="2000" b="1" dirty="0"/>
              <a:t> </a:t>
            </a:r>
            <a:r>
              <a:rPr lang="en-ID" sz="2000" b="1" dirty="0" err="1"/>
              <a:t>tujuan</a:t>
            </a:r>
            <a:r>
              <a:rPr lang="en-ID" sz="2000" b="1" dirty="0"/>
              <a:t> </a:t>
            </a:r>
            <a:r>
              <a:rPr lang="en-ID" sz="2000" b="1" dirty="0" err="1"/>
              <a:t>barunya</a:t>
            </a:r>
            <a:r>
              <a:rPr lang="en-ID" sz="2000" b="1" dirty="0"/>
              <a:t> (Bil 9:17; 10:33).</a:t>
            </a:r>
            <a:endParaRPr lang="en" sz="2000" b="1" dirty="0"/>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645239371"/>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2971800" y="2180431"/>
            <a:ext cx="4514850" cy="2246769"/>
          </a:xfrm>
          <a:prstGeom prst="rect">
            <a:avLst/>
          </a:prstGeom>
          <a:noFill/>
        </p:spPr>
        <p:txBody>
          <a:bodyPr wrap="square">
            <a:spAutoFit/>
          </a:bodyPr>
          <a:lstStyle/>
          <a:p>
            <a:pPr>
              <a:spcBef>
                <a:spcPts val="600"/>
              </a:spcBef>
            </a:pPr>
            <a:r>
              <a:rPr lang="en-ID" sz="2000" b="1" dirty="0" err="1"/>
              <a:t>Waktunya</a:t>
            </a:r>
            <a:r>
              <a:rPr lang="en-ID" sz="2000" b="1" dirty="0"/>
              <a:t> </a:t>
            </a:r>
            <a:r>
              <a:rPr lang="en-ID" sz="2000" b="1" dirty="0" err="1"/>
              <a:t>telah</a:t>
            </a:r>
            <a:r>
              <a:rPr lang="en-ID" sz="2000" b="1" dirty="0"/>
              <a:t> </a:t>
            </a:r>
            <a:r>
              <a:rPr lang="en-ID" sz="2000" b="1" dirty="0" err="1"/>
              <a:t>tiba</a:t>
            </a:r>
            <a:r>
              <a:rPr lang="en-ID" sz="2000" b="1" dirty="0"/>
              <a:t> </a:t>
            </a:r>
            <a:r>
              <a:rPr lang="en-ID" sz="2000" b="1" dirty="0" err="1"/>
              <a:t>untuk</a:t>
            </a:r>
            <a:r>
              <a:rPr lang="en-ID" sz="2000" b="1" dirty="0"/>
              <a:t> </a:t>
            </a:r>
            <a:r>
              <a:rPr lang="en-ID" sz="2000" b="1" dirty="0" err="1"/>
              <a:t>pindah</a:t>
            </a:r>
            <a:r>
              <a:rPr lang="en-ID" sz="2000" b="1" dirty="0"/>
              <a:t>. </a:t>
            </a:r>
            <a:r>
              <a:rPr lang="en-ID" sz="2000" b="1" dirty="0" err="1"/>
              <a:t>Mereka</a:t>
            </a:r>
            <a:r>
              <a:rPr lang="en-ID" sz="2000" b="1" dirty="0"/>
              <a:t> </a:t>
            </a:r>
            <a:r>
              <a:rPr lang="en-ID" sz="2000" b="1" dirty="0" err="1"/>
              <a:t>membongkar</a:t>
            </a:r>
            <a:r>
              <a:rPr lang="en-ID" sz="2000" b="1" dirty="0"/>
              <a:t> </a:t>
            </a:r>
            <a:r>
              <a:rPr lang="en-ID" sz="2000" b="1" dirty="0" err="1"/>
              <a:t>kemah</a:t>
            </a:r>
            <a:r>
              <a:rPr lang="en-ID" sz="2000" b="1" dirty="0"/>
              <a:t> di Sitim dan </a:t>
            </a:r>
            <a:r>
              <a:rPr lang="en-ID" sz="2000" b="1" dirty="0" err="1"/>
              <a:t>berkemah</a:t>
            </a:r>
            <a:r>
              <a:rPr lang="en-ID" sz="2000" b="1" dirty="0"/>
              <a:t> </a:t>
            </a:r>
            <a:r>
              <a:rPr lang="en-ID" sz="2000" b="1" dirty="0" err="1"/>
              <a:t>selama</a:t>
            </a:r>
            <a:r>
              <a:rPr lang="en-ID" sz="2000" b="1" dirty="0"/>
              <a:t> </a:t>
            </a:r>
            <a:r>
              <a:rPr lang="en-ID" sz="2000" b="1" dirty="0" err="1"/>
              <a:t>tiga</a:t>
            </a:r>
            <a:r>
              <a:rPr lang="en-ID" sz="2000" b="1" dirty="0"/>
              <a:t> </a:t>
            </a:r>
            <a:r>
              <a:rPr lang="en-ID" sz="2000" b="1" dirty="0" err="1"/>
              <a:t>hari</a:t>
            </a:r>
            <a:r>
              <a:rPr lang="en-ID" sz="2000" b="1" dirty="0"/>
              <a:t> di </a:t>
            </a:r>
            <a:r>
              <a:rPr lang="en-ID" sz="2000" b="1" dirty="0" err="1"/>
              <a:t>seberang</a:t>
            </a:r>
            <a:r>
              <a:rPr lang="en-ID" sz="2000" b="1" dirty="0"/>
              <a:t> Sungai Yordan. </a:t>
            </a:r>
            <a:r>
              <a:rPr lang="en-ID" sz="2000" b="1" dirty="0" err="1"/>
              <a:t>Kemudian</a:t>
            </a:r>
            <a:r>
              <a:rPr lang="en-ID" sz="2000" b="1" dirty="0"/>
              <a:t> </a:t>
            </a:r>
            <a:r>
              <a:rPr lang="en-ID" sz="2000" b="1" dirty="0" err="1"/>
              <a:t>mereka</a:t>
            </a:r>
            <a:r>
              <a:rPr lang="en-ID" sz="2000" b="1" dirty="0"/>
              <a:t> </a:t>
            </a:r>
            <a:r>
              <a:rPr lang="en-ID" sz="2000" b="1" dirty="0" err="1"/>
              <a:t>menerima</a:t>
            </a:r>
            <a:r>
              <a:rPr lang="en-ID" sz="2000" b="1" dirty="0"/>
              <a:t> </a:t>
            </a:r>
            <a:r>
              <a:rPr lang="en-ID" sz="2000" b="1" dirty="0" err="1"/>
              <a:t>perintah</a:t>
            </a:r>
            <a:r>
              <a:rPr lang="en-ID" sz="2000" b="1" dirty="0"/>
              <a:t> </a:t>
            </a:r>
            <a:r>
              <a:rPr lang="en-ID" sz="2000" b="1" dirty="0" err="1"/>
              <a:t>untuk</a:t>
            </a:r>
            <a:r>
              <a:rPr lang="en-ID" sz="2000" b="1" dirty="0"/>
              <a:t> </a:t>
            </a:r>
            <a:r>
              <a:rPr lang="en-ID" sz="2000" b="1" dirty="0" err="1"/>
              <a:t>mengikuti</a:t>
            </a:r>
            <a:r>
              <a:rPr lang="en-ID" sz="2000" b="1" dirty="0"/>
              <a:t> tabut </a:t>
            </a:r>
            <a:r>
              <a:rPr lang="en-ID" sz="2000" b="1" dirty="0" err="1"/>
              <a:t>perjanjian</a:t>
            </a:r>
            <a:r>
              <a:rPr lang="en-ID" sz="2000" b="1" dirty="0"/>
              <a:t> </a:t>
            </a:r>
            <a:r>
              <a:rPr lang="en-ID" sz="2000" b="1" dirty="0" err="1"/>
              <a:t>ke</a:t>
            </a:r>
            <a:r>
              <a:rPr lang="en-ID" sz="2000" b="1" dirty="0"/>
              <a:t> Tanah </a:t>
            </a:r>
            <a:r>
              <a:rPr lang="en-ID" sz="2000" b="1" dirty="0" err="1"/>
              <a:t>Perjanjian</a:t>
            </a:r>
            <a:r>
              <a:rPr lang="en-ID" sz="2000" b="1" dirty="0"/>
              <a:t> (Yos 3:1-3).</a:t>
            </a:r>
            <a:endParaRPr lang="en" sz="2000" b="1" dirty="0"/>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2311064"/>
            <a:ext cx="2623457"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28600" y="5229224"/>
            <a:ext cx="2623457"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2971800" y="4363015"/>
            <a:ext cx="4514851" cy="2246769"/>
          </a:xfrm>
          <a:prstGeom prst="rect">
            <a:avLst/>
          </a:prstGeom>
          <a:noFill/>
        </p:spPr>
        <p:txBody>
          <a:bodyPr wrap="square">
            <a:spAutoFit/>
          </a:bodyPr>
          <a:lstStyle/>
          <a:p>
            <a:pPr>
              <a:spcBef>
                <a:spcPts val="600"/>
              </a:spcBef>
            </a:pPr>
            <a:r>
              <a:rPr lang="en-ID" sz="2000" b="1" dirty="0" err="1"/>
              <a:t>Namun</a:t>
            </a:r>
            <a:r>
              <a:rPr lang="en-ID" sz="2000" b="1" dirty="0"/>
              <a:t>, </a:t>
            </a:r>
            <a:r>
              <a:rPr lang="en-ID" sz="2000" b="1" dirty="0" err="1"/>
              <a:t>ada</a:t>
            </a:r>
            <a:r>
              <a:rPr lang="en-ID" sz="2000" b="1" dirty="0"/>
              <a:t> </a:t>
            </a:r>
            <a:r>
              <a:rPr lang="en-ID" sz="2000" b="1" dirty="0" err="1"/>
              <a:t>prasyarat</a:t>
            </a:r>
            <a:r>
              <a:rPr lang="en-ID" sz="2000" b="1" dirty="0"/>
              <a:t>: </a:t>
            </a:r>
            <a:r>
              <a:rPr lang="en-ID" sz="2000" b="1" dirty="0" err="1"/>
              <a:t>mereka</a:t>
            </a:r>
            <a:r>
              <a:rPr lang="en-ID" sz="2000" b="1" dirty="0"/>
              <a:t> </a:t>
            </a:r>
            <a:r>
              <a:rPr lang="en-ID" sz="2000" b="1" dirty="0" err="1"/>
              <a:t>harus</a:t>
            </a:r>
            <a:r>
              <a:rPr lang="en-ID" sz="2000" b="1" dirty="0"/>
              <a:t> </a:t>
            </a:r>
            <a:r>
              <a:rPr lang="en-ID" sz="2000" b="1" dirty="0" err="1"/>
              <a:t>dikuduskan</a:t>
            </a:r>
            <a:r>
              <a:rPr lang="en-ID" sz="2000" b="1" dirty="0"/>
              <a:t> (Yos 3:5). </a:t>
            </a:r>
            <a:r>
              <a:rPr lang="en-ID" sz="2000" b="1" dirty="0" err="1"/>
              <a:t>Pengudusan</a:t>
            </a:r>
            <a:r>
              <a:rPr lang="en-ID" sz="2000" b="1" dirty="0"/>
              <a:t> </a:t>
            </a:r>
            <a:r>
              <a:rPr lang="en-ID" sz="2000" b="1" dirty="0" err="1"/>
              <a:t>ini</a:t>
            </a:r>
            <a:r>
              <a:rPr lang="en-ID" sz="2000" b="1" dirty="0"/>
              <a:t> </a:t>
            </a:r>
            <a:r>
              <a:rPr lang="en-ID" sz="2000" b="1" dirty="0" err="1"/>
              <a:t>mencakup</a:t>
            </a:r>
            <a:r>
              <a:rPr lang="en-ID" sz="2000" b="1" dirty="0"/>
              <a:t> </a:t>
            </a:r>
            <a:r>
              <a:rPr lang="en-ID" sz="2000" b="1" dirty="0" err="1"/>
              <a:t>penyucian</a:t>
            </a:r>
            <a:r>
              <a:rPr lang="en-ID" sz="2000" b="1" dirty="0"/>
              <a:t> </a:t>
            </a:r>
            <a:r>
              <a:rPr lang="en-ID" sz="2000" b="1" dirty="0" err="1"/>
              <a:t>seremonial</a:t>
            </a:r>
            <a:r>
              <a:rPr lang="en-ID" sz="2000" b="1" dirty="0"/>
              <a:t> (</a:t>
            </a:r>
            <a:r>
              <a:rPr lang="en-ID" sz="2000" b="1" dirty="0" err="1"/>
              <a:t>mencuci</a:t>
            </a:r>
            <a:r>
              <a:rPr lang="en-ID" sz="2000" b="1" dirty="0"/>
              <a:t> </a:t>
            </a:r>
            <a:r>
              <a:rPr lang="en-ID" sz="2000" b="1" dirty="0" err="1"/>
              <a:t>pakaian</a:t>
            </a:r>
            <a:r>
              <a:rPr lang="en-ID" sz="2000" b="1" dirty="0"/>
              <a:t> dan </a:t>
            </a:r>
            <a:r>
              <a:rPr lang="en-ID" sz="2000" b="1" dirty="0" err="1"/>
              <a:t>tubuh</a:t>
            </a:r>
            <a:r>
              <a:rPr lang="en-ID" sz="2000" b="1" dirty="0"/>
              <a:t>), </a:t>
            </a:r>
            <a:r>
              <a:rPr lang="en-ID" sz="2000" b="1" dirty="0" err="1"/>
              <a:t>meninggalkan</a:t>
            </a:r>
            <a:r>
              <a:rPr lang="en-ID" sz="2000" b="1" dirty="0"/>
              <a:t> dosa, dan </a:t>
            </a:r>
            <a:r>
              <a:rPr lang="en-ID" sz="2000" b="1" dirty="0" err="1"/>
              <a:t>memiliki</a:t>
            </a:r>
            <a:r>
              <a:rPr lang="en-ID" sz="2000" b="1" dirty="0"/>
              <a:t> </a:t>
            </a:r>
            <a:r>
              <a:rPr lang="en-ID" sz="2000" b="1" dirty="0" err="1"/>
              <a:t>sikap</a:t>
            </a:r>
            <a:r>
              <a:rPr lang="en-ID" sz="2000" b="1" dirty="0"/>
              <a:t> </a:t>
            </a:r>
            <a:r>
              <a:rPr lang="en-ID" sz="2000" b="1" dirty="0" err="1"/>
              <a:t>reseptif</a:t>
            </a:r>
            <a:r>
              <a:rPr lang="en-ID" sz="2000" b="1" dirty="0"/>
              <a:t> </a:t>
            </a:r>
            <a:r>
              <a:rPr lang="en-ID" sz="2000" b="1" dirty="0" err="1"/>
              <a:t>untuk</a:t>
            </a:r>
            <a:r>
              <a:rPr lang="en-ID" sz="2000" b="1" dirty="0"/>
              <a:t> </a:t>
            </a:r>
            <a:r>
              <a:rPr lang="en-ID" sz="2000" b="1" dirty="0" err="1"/>
              <a:t>menaati</a:t>
            </a:r>
            <a:r>
              <a:rPr lang="en-ID" sz="2000" b="1" dirty="0"/>
              <a:t> </a:t>
            </a:r>
            <a:r>
              <a:rPr lang="en-ID" sz="2000" b="1" dirty="0" err="1"/>
              <a:t>perintah-perintah</a:t>
            </a:r>
            <a:r>
              <a:rPr lang="en-ID" sz="2000" b="1" dirty="0"/>
              <a:t> Allah.</a:t>
            </a:r>
            <a:endParaRPr lang="en" sz="2000" b="1" dirty="0"/>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9" y="0"/>
            <a:ext cx="11772901" cy="769441"/>
          </a:xfrm>
          <a:prstGeom prst="rect">
            <a:avLst/>
          </a:prstGeom>
          <a:noFill/>
        </p:spPr>
        <p:txBody>
          <a:bodyPr wrap="square">
            <a:spAutoFit/>
          </a:bodyPr>
          <a:lstStyle/>
          <a:p>
            <a:pPr algn="ctr"/>
            <a:r>
              <a:rPr lang="en" sz="4400" b="1" spc="300" dirty="0">
                <a:ln w="9525" cmpd="sng">
                  <a:solidFill>
                    <a:schemeClr val="accent1"/>
                  </a:solidFill>
                  <a:prstDash val="solid"/>
                </a:ln>
                <a:solidFill>
                  <a:srgbClr val="70AD47">
                    <a:tint val="1000"/>
                  </a:srgbClr>
                </a:solidFill>
                <a:effectLst>
                  <a:glow rad="38100">
                    <a:schemeClr val="accent1">
                      <a:alpha val="40000"/>
                    </a:schemeClr>
                  </a:glow>
                </a:effectLst>
              </a:rPr>
              <a:t>KEAJAIBAN ALLAH</a:t>
            </a:r>
          </a:p>
        </p:txBody>
      </p:sp>
      <p:sp>
        <p:nvSpPr>
          <p:cNvPr id="5" name="CuadroTexto 4">
            <a:extLst>
              <a:ext uri="{FF2B5EF4-FFF2-40B4-BE49-F238E27FC236}">
                <a16:creationId xmlns:a16="http://schemas.microsoft.com/office/drawing/2014/main" id="{36B1BDF9-F71B-88C0-8CC3-C2DD7588CA4E}"/>
              </a:ext>
            </a:extLst>
          </p:cNvPr>
          <p:cNvSpPr txBox="1"/>
          <p:nvPr/>
        </p:nvSpPr>
        <p:spPr>
          <a:xfrm>
            <a:off x="438149" y="618548"/>
            <a:ext cx="11315700" cy="830997"/>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maka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berhentilah</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air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itu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mengalir</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Air yang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turun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dari</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hulu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melonjak</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menjadi</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bendungan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jauh</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sekali</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di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dekat</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Adam,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kota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yang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terletak</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di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sebelah</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Sartan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sedang</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air yang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turun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ke</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Laut Araba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itu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yakni</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Laut Asin,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terputus</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sama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sekali</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Lalu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menyeberanglah</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bangsa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itu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di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tentangan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Yerikho</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(Yosua 3:16)</a:t>
            </a:r>
          </a:p>
        </p:txBody>
      </p:sp>
      <p:sp>
        <p:nvSpPr>
          <p:cNvPr id="6" name="CuadroTexto 5">
            <a:extLst>
              <a:ext uri="{FF2B5EF4-FFF2-40B4-BE49-F238E27FC236}">
                <a16:creationId xmlns:a16="http://schemas.microsoft.com/office/drawing/2014/main" id="{0B32CA84-A8A9-0F80-16A3-84944AD60BB2}"/>
              </a:ext>
            </a:extLst>
          </p:cNvPr>
          <p:cNvSpPr txBox="1"/>
          <p:nvPr/>
        </p:nvSpPr>
        <p:spPr>
          <a:xfrm>
            <a:off x="6438900" y="1576387"/>
            <a:ext cx="5753100" cy="1938992"/>
          </a:xfrm>
          <a:prstGeom prst="rect">
            <a:avLst/>
          </a:prstGeom>
          <a:noFill/>
        </p:spPr>
        <p:txBody>
          <a:bodyPr wrap="square" rtlCol="0">
            <a:spAutoFit/>
          </a:bodyPr>
          <a:lstStyle/>
          <a:p>
            <a:pPr>
              <a:spcBef>
                <a:spcPts val="600"/>
              </a:spcBef>
            </a:pPr>
            <a:r>
              <a:rPr lang="en-ID" sz="2000" b="1" dirty="0"/>
              <a:t>Allah </a:t>
            </a:r>
            <a:r>
              <a:rPr lang="en-ID" sz="2000" b="1" dirty="0" err="1"/>
              <a:t>adalah</a:t>
            </a:r>
            <a:r>
              <a:rPr lang="en-ID" sz="2000" b="1" dirty="0"/>
              <a:t> “yang </a:t>
            </a:r>
            <a:r>
              <a:rPr lang="en-ID" sz="2000" b="1" dirty="0" err="1"/>
              <a:t>melakukan</a:t>
            </a:r>
            <a:r>
              <a:rPr lang="en-ID" sz="2000" b="1" dirty="0"/>
              <a:t> </a:t>
            </a:r>
            <a:r>
              <a:rPr lang="en-ID" sz="2000" b="1" dirty="0" err="1"/>
              <a:t>perbuatan</a:t>
            </a:r>
            <a:r>
              <a:rPr lang="en-ID" sz="2000" b="1" dirty="0"/>
              <a:t> yang </a:t>
            </a:r>
            <a:r>
              <a:rPr lang="en-ID" sz="2000" b="1" dirty="0" err="1"/>
              <a:t>ajaib</a:t>
            </a:r>
            <a:r>
              <a:rPr lang="en-ID" sz="2000" b="1" dirty="0"/>
              <a:t> </a:t>
            </a:r>
            <a:r>
              <a:rPr lang="en-ID" sz="2000" b="1" dirty="0" err="1"/>
              <a:t>seorang</a:t>
            </a:r>
            <a:r>
              <a:rPr lang="en-ID" sz="2000" b="1" dirty="0"/>
              <a:t> </a:t>
            </a:r>
            <a:r>
              <a:rPr lang="en-ID" sz="2000" b="1" dirty="0" err="1"/>
              <a:t>diri</a:t>
            </a:r>
            <a:r>
              <a:rPr lang="en-ID" sz="2000" b="1" dirty="0"/>
              <a:t>” (</a:t>
            </a:r>
            <a:r>
              <a:rPr lang="en-ID" sz="2000" b="1" dirty="0" err="1"/>
              <a:t>Mzm</a:t>
            </a:r>
            <a:r>
              <a:rPr lang="en-ID" sz="2000" b="1" dirty="0"/>
              <a:t> 72:18). Karena </a:t>
            </a:r>
            <a:r>
              <a:rPr lang="en-ID" sz="2000" b="1" dirty="0" err="1"/>
              <a:t>itu</a:t>
            </a:r>
            <a:r>
              <a:rPr lang="en-ID" sz="2000" b="1" dirty="0"/>
              <a:t>, </a:t>
            </a:r>
            <a:r>
              <a:rPr lang="en-ID" sz="2000" b="1" dirty="0" err="1"/>
              <a:t>kita</a:t>
            </a:r>
            <a:r>
              <a:rPr lang="en-ID" sz="2000" b="1" dirty="0"/>
              <a:t> </a:t>
            </a:r>
            <a:r>
              <a:rPr lang="en-ID" sz="2000" b="1" dirty="0" err="1"/>
              <a:t>mengakui</a:t>
            </a:r>
            <a:r>
              <a:rPr lang="en-ID" sz="2000" b="1" dirty="0"/>
              <a:t> Dia </a:t>
            </a:r>
            <a:r>
              <a:rPr lang="en-ID" sz="2000" b="1" dirty="0" err="1"/>
              <a:t>sebagai</a:t>
            </a:r>
            <a:r>
              <a:rPr lang="en-ID" sz="2000" b="1" dirty="0"/>
              <a:t> Allah yang Esa (</a:t>
            </a:r>
            <a:r>
              <a:rPr lang="en-ID" sz="2000" b="1" dirty="0" err="1"/>
              <a:t>Mzm</a:t>
            </a:r>
            <a:r>
              <a:rPr lang="en-ID" sz="2000" b="1" dirty="0"/>
              <a:t> 86:10); </a:t>
            </a:r>
            <a:r>
              <a:rPr lang="en-ID" sz="2000" b="1" dirty="0" err="1"/>
              <a:t>kita</a:t>
            </a:r>
            <a:r>
              <a:rPr lang="en-ID" sz="2000" b="1" dirty="0"/>
              <a:t> </a:t>
            </a:r>
            <a:r>
              <a:rPr lang="en-ID" sz="2000" b="1" dirty="0" err="1"/>
              <a:t>mengingat</a:t>
            </a:r>
            <a:r>
              <a:rPr lang="en-ID" sz="2000" b="1" dirty="0"/>
              <a:t> </a:t>
            </a:r>
            <a:r>
              <a:rPr lang="en-ID" sz="2000" b="1" dirty="0" err="1"/>
              <a:t>keajaiban</a:t>
            </a:r>
            <a:r>
              <a:rPr lang="en-ID" sz="2000" b="1" dirty="0"/>
              <a:t>-</a:t>
            </a:r>
            <a:r>
              <a:rPr lang="en-ID" sz="2000" b="1" dirty="0" err="1"/>
              <a:t>keajaiban</a:t>
            </a:r>
            <a:r>
              <a:rPr lang="en-ID" sz="2000" b="1" dirty="0"/>
              <a:t>-Nya (</a:t>
            </a:r>
            <a:r>
              <a:rPr lang="en-ID" sz="2000" b="1" dirty="0" err="1"/>
              <a:t>Mzm</a:t>
            </a:r>
            <a:r>
              <a:rPr lang="en-ID" sz="2000" b="1" dirty="0"/>
              <a:t> 77:11); dan </a:t>
            </a:r>
            <a:r>
              <a:rPr lang="en-ID" sz="2000" b="1" dirty="0" err="1"/>
              <a:t>kita</a:t>
            </a:r>
            <a:r>
              <a:rPr lang="en-ID" sz="2000" b="1" dirty="0"/>
              <a:t> </a:t>
            </a:r>
            <a:r>
              <a:rPr lang="en-ID" sz="2000" b="1" dirty="0" err="1"/>
              <a:t>menceritakan</a:t>
            </a:r>
            <a:r>
              <a:rPr lang="en-ID" sz="2000" b="1" dirty="0"/>
              <a:t> </a:t>
            </a:r>
            <a:r>
              <a:rPr lang="en-ID" sz="2000" b="1" dirty="0" err="1"/>
              <a:t>perbuatan</a:t>
            </a:r>
            <a:r>
              <a:rPr lang="en-ID" sz="2000" b="1" dirty="0"/>
              <a:t>-</a:t>
            </a:r>
            <a:r>
              <a:rPr lang="en-ID" sz="2000" b="1" dirty="0" err="1"/>
              <a:t>perbuatan</a:t>
            </a:r>
            <a:r>
              <a:rPr lang="en-ID" sz="2000" b="1" dirty="0"/>
              <a:t>-Nya yang </a:t>
            </a:r>
            <a:r>
              <a:rPr lang="en-ID" sz="2000" b="1" dirty="0" err="1"/>
              <a:t>menakjubkan</a:t>
            </a:r>
            <a:r>
              <a:rPr lang="en-ID" sz="2000" b="1" dirty="0"/>
              <a:t> (</a:t>
            </a:r>
            <a:r>
              <a:rPr lang="en-ID" sz="2000" b="1" dirty="0" err="1"/>
              <a:t>Mzm</a:t>
            </a:r>
            <a:r>
              <a:rPr lang="en-ID" sz="2000" b="1" dirty="0"/>
              <a:t> 96:3).</a:t>
            </a:r>
            <a:endParaRPr lang="en" sz="2000" b="1" dirty="0"/>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1702607"/>
            <a:ext cx="6024563" cy="3803006"/>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530007"/>
            <a:ext cx="7012442" cy="1323439"/>
          </a:xfrm>
          <a:prstGeom prst="rect">
            <a:avLst/>
          </a:prstGeom>
          <a:noFill/>
        </p:spPr>
        <p:txBody>
          <a:bodyPr wrap="square">
            <a:spAutoFit/>
          </a:bodyPr>
          <a:lstStyle/>
          <a:p>
            <a:pPr>
              <a:spcBef>
                <a:spcPts val="600"/>
              </a:spcBef>
            </a:pPr>
            <a:r>
              <a:rPr lang="en-ID" sz="2000" b="1" dirty="0" err="1"/>
              <a:t>Penyeberangan</a:t>
            </a:r>
            <a:r>
              <a:rPr lang="en-ID" sz="2000" b="1" dirty="0"/>
              <a:t> Sungai Yordan </a:t>
            </a:r>
            <a:r>
              <a:rPr lang="en-ID" sz="2000" b="1" dirty="0" err="1"/>
              <a:t>adalah</a:t>
            </a:r>
            <a:r>
              <a:rPr lang="en-ID" sz="2000" b="1" dirty="0"/>
              <a:t> salah </a:t>
            </a:r>
            <a:r>
              <a:rPr lang="en-ID" sz="2000" b="1" dirty="0" err="1"/>
              <a:t>satu</a:t>
            </a:r>
            <a:r>
              <a:rPr lang="en-ID" sz="2000" b="1" dirty="0"/>
              <a:t> </a:t>
            </a:r>
            <a:r>
              <a:rPr lang="en-ID" sz="2000" b="1" dirty="0" err="1"/>
              <a:t>keajaiban</a:t>
            </a:r>
            <a:r>
              <a:rPr lang="en-ID" sz="2000" b="1" dirty="0"/>
              <a:t> Allah, yang </a:t>
            </a:r>
            <a:r>
              <a:rPr lang="en-ID" sz="2000" b="1" dirty="0" err="1"/>
              <a:t>secara</a:t>
            </a:r>
            <a:r>
              <a:rPr lang="en-ID" sz="2000" b="1" dirty="0"/>
              <a:t> </a:t>
            </a:r>
            <a:r>
              <a:rPr lang="en-ID" sz="2000" b="1" dirty="0" err="1"/>
              <a:t>nubuat</a:t>
            </a:r>
            <a:r>
              <a:rPr lang="en-ID" sz="2000" b="1" dirty="0"/>
              <a:t> </a:t>
            </a:r>
            <a:r>
              <a:rPr lang="en-ID" sz="2000" b="1" dirty="0" err="1"/>
              <a:t>menunjuk</a:t>
            </a:r>
            <a:r>
              <a:rPr lang="en-ID" sz="2000" b="1" dirty="0"/>
              <a:t> </a:t>
            </a:r>
            <a:r>
              <a:rPr lang="en-ID" sz="2000" b="1" dirty="0" err="1"/>
              <a:t>kepada</a:t>
            </a:r>
            <a:r>
              <a:rPr lang="en-ID" sz="2000" b="1" dirty="0"/>
              <a:t> </a:t>
            </a:r>
            <a:r>
              <a:rPr lang="en-ID" sz="2000" b="1" dirty="0" err="1"/>
              <a:t>keajaiban</a:t>
            </a:r>
            <a:r>
              <a:rPr lang="en-ID" sz="2000" b="1" dirty="0"/>
              <a:t> </a:t>
            </a:r>
            <a:r>
              <a:rPr lang="en-ID" sz="2000" b="1" dirty="0" err="1"/>
              <a:t>besar</a:t>
            </a:r>
            <a:r>
              <a:rPr lang="en-ID" sz="2000" b="1" dirty="0"/>
              <a:t> </a:t>
            </a:r>
            <a:r>
              <a:rPr lang="en-ID" sz="2000" b="1" dirty="0" err="1"/>
              <a:t>lainnya</a:t>
            </a:r>
            <a:r>
              <a:rPr lang="en-ID" sz="2000" b="1" dirty="0"/>
              <a:t> yang </a:t>
            </a:r>
            <a:r>
              <a:rPr lang="en-ID" sz="2000" b="1" dirty="0" err="1"/>
              <a:t>telah</a:t>
            </a:r>
            <a:r>
              <a:rPr lang="en-ID" sz="2000" b="1" dirty="0"/>
              <a:t> Allah </a:t>
            </a:r>
            <a:r>
              <a:rPr lang="en-ID" sz="2000" b="1" dirty="0" err="1"/>
              <a:t>janjikan</a:t>
            </a:r>
            <a:r>
              <a:rPr lang="en-ID" sz="2000" b="1" dirty="0"/>
              <a:t> </a:t>
            </a:r>
            <a:r>
              <a:rPr lang="en-ID" sz="2000" b="1" dirty="0" err="1"/>
              <a:t>untuk</a:t>
            </a:r>
            <a:r>
              <a:rPr lang="en-ID" sz="2000" b="1" dirty="0"/>
              <a:t> </a:t>
            </a:r>
            <a:r>
              <a:rPr lang="en-ID" sz="2000" b="1" dirty="0" err="1"/>
              <a:t>dilakukan</a:t>
            </a:r>
            <a:r>
              <a:rPr lang="en-ID" sz="2000" b="1" dirty="0"/>
              <a:t> di </a:t>
            </a:r>
            <a:r>
              <a:rPr lang="en-ID" sz="2000" b="1" dirty="0" err="1"/>
              <a:t>dalam</a:t>
            </a:r>
            <a:r>
              <a:rPr lang="en-ID" sz="2000" b="1" dirty="0"/>
              <a:t> </a:t>
            </a:r>
            <a:r>
              <a:rPr lang="en-ID" sz="2000" b="1" dirty="0" err="1"/>
              <a:t>kita</a:t>
            </a:r>
            <a:r>
              <a:rPr lang="en-ID" sz="2000" b="1" dirty="0"/>
              <a:t>: </a:t>
            </a:r>
            <a:r>
              <a:rPr lang="en-ID" sz="2000" b="1" dirty="0" err="1"/>
              <a:t>masuk</a:t>
            </a:r>
            <a:r>
              <a:rPr lang="en-ID" sz="2000" b="1" dirty="0"/>
              <a:t> </a:t>
            </a:r>
            <a:r>
              <a:rPr lang="en-ID" sz="2000" b="1" dirty="0" err="1"/>
              <a:t>ke</a:t>
            </a:r>
            <a:r>
              <a:rPr lang="en-ID" sz="2000" b="1" dirty="0"/>
              <a:t> Kanaan </a:t>
            </a:r>
            <a:r>
              <a:rPr lang="en-ID" sz="2000" b="1" dirty="0" err="1"/>
              <a:t>surgawi</a:t>
            </a:r>
            <a:r>
              <a:rPr lang="en-ID" sz="2000" b="1" dirty="0"/>
              <a:t> (Zak 8:6-8).</a:t>
            </a:r>
            <a:endParaRPr lang="en" sz="2000" b="1" dirty="0"/>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7141029" y="5122649"/>
            <a:ext cx="4922384" cy="1631216"/>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438900" y="3392665"/>
            <a:ext cx="5753100" cy="1631216"/>
          </a:xfrm>
          <a:prstGeom prst="rect">
            <a:avLst/>
          </a:prstGeom>
          <a:noFill/>
        </p:spPr>
        <p:txBody>
          <a:bodyPr wrap="square">
            <a:spAutoFit/>
          </a:bodyPr>
          <a:lstStyle/>
          <a:p>
            <a:pPr>
              <a:spcBef>
                <a:spcPts val="600"/>
              </a:spcBef>
            </a:pPr>
            <a:r>
              <a:rPr lang="en-ID" sz="2000" b="1" dirty="0"/>
              <a:t>Tidak </a:t>
            </a:r>
            <a:r>
              <a:rPr lang="en-ID" sz="2000" b="1" dirty="0" err="1"/>
              <a:t>ada</a:t>
            </a:r>
            <a:r>
              <a:rPr lang="en-ID" sz="2000" b="1" dirty="0"/>
              <a:t> yang </a:t>
            </a:r>
            <a:r>
              <a:rPr lang="en-ID" sz="2000" b="1" dirty="0" err="1"/>
              <a:t>terlalu</a:t>
            </a:r>
            <a:r>
              <a:rPr lang="en-ID" sz="2000" b="1" dirty="0"/>
              <a:t> </a:t>
            </a:r>
            <a:r>
              <a:rPr lang="en-ID" sz="2000" b="1" dirty="0" err="1"/>
              <a:t>sulit</a:t>
            </a:r>
            <a:r>
              <a:rPr lang="en-ID" sz="2000" b="1" dirty="0"/>
              <a:t> </a:t>
            </a:r>
            <a:r>
              <a:rPr lang="en-ID" sz="2000" b="1" dirty="0" err="1"/>
              <a:t>atau</a:t>
            </a:r>
            <a:r>
              <a:rPr lang="en-ID" sz="2000" b="1" dirty="0"/>
              <a:t> </a:t>
            </a:r>
            <a:r>
              <a:rPr lang="en-ID" sz="2000" b="1" dirty="0" err="1"/>
              <a:t>terlalu</a:t>
            </a:r>
            <a:r>
              <a:rPr lang="en-ID" sz="2000" b="1" dirty="0"/>
              <a:t> </a:t>
            </a:r>
            <a:r>
              <a:rPr lang="en-ID" sz="2000" b="1" dirty="0" err="1"/>
              <a:t>ajaib</a:t>
            </a:r>
            <a:r>
              <a:rPr lang="en-ID" sz="2000" b="1" dirty="0"/>
              <a:t> </a:t>
            </a:r>
            <a:r>
              <a:rPr lang="en-ID" sz="2000" b="1" dirty="0" err="1"/>
              <a:t>bagi</a:t>
            </a:r>
            <a:r>
              <a:rPr lang="en-ID" sz="2000" b="1" dirty="0"/>
              <a:t>-Nya, yang </a:t>
            </a:r>
            <a:r>
              <a:rPr lang="en-ID" sz="2000" b="1" dirty="0" err="1"/>
              <a:t>menciptakan</a:t>
            </a:r>
            <a:r>
              <a:rPr lang="en-ID" sz="2000" b="1" dirty="0"/>
              <a:t> </a:t>
            </a:r>
            <a:r>
              <a:rPr lang="en-ID" sz="2000" b="1" dirty="0" err="1"/>
              <a:t>segala</a:t>
            </a:r>
            <a:r>
              <a:rPr lang="en-ID" sz="2000" b="1" dirty="0"/>
              <a:t> </a:t>
            </a:r>
            <a:r>
              <a:rPr lang="en-ID" sz="2000" b="1" dirty="0" err="1"/>
              <a:t>sesuatu</a:t>
            </a:r>
            <a:r>
              <a:rPr lang="en-ID" sz="2000" b="1" dirty="0"/>
              <a:t> (Yer 32:17; Luk 1:37). Jadi, </a:t>
            </a:r>
            <a:r>
              <a:rPr lang="en-ID" sz="2000" b="1" dirty="0" err="1"/>
              <a:t>kita</a:t>
            </a:r>
            <a:r>
              <a:rPr lang="en-ID" sz="2000" b="1" dirty="0"/>
              <a:t> </a:t>
            </a:r>
            <a:r>
              <a:rPr lang="en-ID" sz="2000" b="1" dirty="0" err="1"/>
              <a:t>dapat</a:t>
            </a:r>
            <a:r>
              <a:rPr lang="en-ID" sz="2000" b="1" dirty="0"/>
              <a:t> </a:t>
            </a:r>
            <a:r>
              <a:rPr lang="en-ID" sz="2000" b="1" dirty="0" err="1"/>
              <a:t>percaya</a:t>
            </a:r>
            <a:r>
              <a:rPr lang="en-ID" sz="2000" b="1" dirty="0"/>
              <a:t> </a:t>
            </a:r>
            <a:r>
              <a:rPr lang="en-ID" sz="2000" b="1" dirty="0" err="1"/>
              <a:t>bahwa</a:t>
            </a:r>
            <a:r>
              <a:rPr lang="en-ID" sz="2000" b="1" dirty="0"/>
              <a:t> Dia juga </a:t>
            </a:r>
            <a:r>
              <a:rPr lang="en-ID" sz="2000" b="1" dirty="0" err="1"/>
              <a:t>dapat</a:t>
            </a:r>
            <a:r>
              <a:rPr lang="en-ID" sz="2000" b="1" dirty="0"/>
              <a:t> </a:t>
            </a:r>
            <a:r>
              <a:rPr lang="en-ID" sz="2000" b="1" dirty="0" err="1"/>
              <a:t>melakukan</a:t>
            </a:r>
            <a:r>
              <a:rPr lang="en-ID" sz="2000" b="1" dirty="0"/>
              <a:t> </a:t>
            </a:r>
            <a:r>
              <a:rPr lang="en-ID" sz="2000" b="1" dirty="0" err="1"/>
              <a:t>keajaiban-keajaiban</a:t>
            </a:r>
            <a:r>
              <a:rPr lang="en-ID" sz="2000" b="1" dirty="0"/>
              <a:t> </a:t>
            </a:r>
            <a:r>
              <a:rPr lang="en-ID" sz="2000" b="1" dirty="0" err="1"/>
              <a:t>dalam</a:t>
            </a:r>
            <a:r>
              <a:rPr lang="en-ID" sz="2000" b="1" dirty="0"/>
              <a:t> </a:t>
            </a:r>
            <a:r>
              <a:rPr lang="en-ID" sz="2000" b="1" dirty="0" err="1"/>
              <a:t>hidup</a:t>
            </a:r>
            <a:r>
              <a:rPr lang="en-ID" sz="2000" b="1" dirty="0"/>
              <a:t> </a:t>
            </a:r>
            <a:r>
              <a:rPr lang="en-ID" sz="2000" b="1" dirty="0" err="1"/>
              <a:t>kita</a:t>
            </a:r>
            <a:r>
              <a:rPr lang="en-ID" sz="2000" b="1" dirty="0"/>
              <a:t> (</a:t>
            </a:r>
            <a:r>
              <a:rPr lang="en-ID" sz="2000" b="1" dirty="0" err="1"/>
              <a:t>Mzm</a:t>
            </a:r>
            <a:r>
              <a:rPr lang="en-ID" sz="2000" b="1" dirty="0"/>
              <a:t> 107:8).</a:t>
            </a:r>
            <a:endParaRPr lang="en" sz="2000" b="1" dirty="0"/>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5426725" y="2705725"/>
            <a:ext cx="6765275" cy="1446550"/>
          </a:xfrm>
          <a:prstGeom prst="rect">
            <a:avLst/>
          </a:prstGeom>
          <a:noFill/>
        </p:spPr>
        <p:txBody>
          <a:bodyPr wrap="square">
            <a:spAutoFit/>
            <a:scene3d>
              <a:camera prst="orthographicFront"/>
              <a:lightRig rig="threePt" dir="t"/>
            </a:scene3d>
            <a:sp3d extrusionH="57150">
              <a:bevelT w="38100" h="38100"/>
            </a:sp3d>
          </a:bodyPr>
          <a:lstStyle/>
          <a:p>
            <a:pPr algn="ctr"/>
            <a:r>
              <a:rPr lang="en"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INGAT DAN LUPA</a:t>
            </a:r>
          </a:p>
          <a:p>
            <a:pPr algn="ctr"/>
            <a:r>
              <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(YOSUA 4)</a:t>
            </a: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0"/>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TANDA-TANDA UNTUK DIINGAT</a:t>
            </a:r>
          </a:p>
        </p:txBody>
      </p:sp>
      <p:sp>
        <p:nvSpPr>
          <p:cNvPr id="4" name="CuadroTexto 3">
            <a:extLst>
              <a:ext uri="{FF2B5EF4-FFF2-40B4-BE49-F238E27FC236}">
                <a16:creationId xmlns:a16="http://schemas.microsoft.com/office/drawing/2014/main" id="{845A30FC-2FE4-190D-F756-1049BC89C6E2}"/>
              </a:ext>
            </a:extLst>
          </p:cNvPr>
          <p:cNvSpPr txBox="1"/>
          <p:nvPr/>
        </p:nvSpPr>
        <p:spPr>
          <a:xfrm>
            <a:off x="-87086" y="628947"/>
            <a:ext cx="12279085" cy="646331"/>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supaya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ini</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menjadi</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tanda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di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tengah-tengah</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kamu</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Jika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anak-anakmu</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bertanya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di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kemudian</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hari</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Apakah</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artinya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batu-batu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ini</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bagi</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kamu</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maka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haruslah</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kamu</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katakan</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kepada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mereka</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(Yosua 4:6-7a)</a:t>
            </a:r>
          </a:p>
        </p:txBody>
      </p:sp>
      <p:sp>
        <p:nvSpPr>
          <p:cNvPr id="5" name="CuadroTexto 4">
            <a:extLst>
              <a:ext uri="{FF2B5EF4-FFF2-40B4-BE49-F238E27FC236}">
                <a16:creationId xmlns:a16="http://schemas.microsoft.com/office/drawing/2014/main" id="{05704F5E-C7F1-E1E5-FC3C-68853C69F0C6}"/>
              </a:ext>
            </a:extLst>
          </p:cNvPr>
          <p:cNvSpPr txBox="1"/>
          <p:nvPr/>
        </p:nvSpPr>
        <p:spPr>
          <a:xfrm>
            <a:off x="152399" y="1341501"/>
            <a:ext cx="7140071" cy="400110"/>
          </a:xfrm>
          <a:prstGeom prst="rect">
            <a:avLst/>
          </a:prstGeom>
          <a:noFill/>
        </p:spPr>
        <p:txBody>
          <a:bodyPr wrap="square" rtlCol="0">
            <a:spAutoFit/>
          </a:bodyPr>
          <a:lstStyle/>
          <a:p>
            <a:pPr>
              <a:spcBef>
                <a:spcPts val="600"/>
              </a:spcBef>
            </a:pPr>
            <a:r>
              <a:rPr lang="en-ID" sz="2000" b="1" dirty="0"/>
              <a:t>Dalam </a:t>
            </a:r>
            <a:r>
              <a:rPr lang="en-ID" sz="2000" b="1" dirty="0" err="1"/>
              <a:t>Alkitab</a:t>
            </a:r>
            <a:r>
              <a:rPr lang="en-ID" sz="2000" b="1" dirty="0"/>
              <a:t>, </a:t>
            </a:r>
            <a:r>
              <a:rPr lang="en-ID" sz="2000" b="1" dirty="0" err="1"/>
              <a:t>sebuah</a:t>
            </a:r>
            <a:r>
              <a:rPr lang="en-ID" sz="2000" b="1" dirty="0"/>
              <a:t> </a:t>
            </a:r>
            <a:r>
              <a:rPr lang="en-ID" sz="2000" b="1" dirty="0" err="1"/>
              <a:t>tanda</a:t>
            </a:r>
            <a:r>
              <a:rPr lang="en-ID" sz="2000" b="1" dirty="0"/>
              <a:t> </a:t>
            </a:r>
            <a:r>
              <a:rPr lang="en-ID" sz="2000" b="1" dirty="0" err="1"/>
              <a:t>dapat</a:t>
            </a:r>
            <a:r>
              <a:rPr lang="en-ID" sz="2000" b="1" dirty="0"/>
              <a:t> </a:t>
            </a:r>
            <a:r>
              <a:rPr lang="en-ID" sz="2000" b="1" dirty="0" err="1"/>
              <a:t>memiliki</a:t>
            </a:r>
            <a:r>
              <a:rPr lang="en-ID" sz="2000" b="1" dirty="0"/>
              <a:t> </a:t>
            </a:r>
            <a:r>
              <a:rPr lang="en-ID" sz="2000" b="1" dirty="0" err="1"/>
              <a:t>beberapa</a:t>
            </a:r>
            <a:r>
              <a:rPr lang="en-ID" sz="2000" b="1" dirty="0"/>
              <a:t> arti:</a:t>
            </a:r>
            <a:endParaRPr lang="en" sz="2000" b="1" dirty="0"/>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marL="0" lvl="0" indent="0" algn="l" defTabSz="889000">
                <a:lnSpc>
                  <a:spcPct val="90000"/>
                </a:lnSpc>
                <a:spcBef>
                  <a:spcPct val="0"/>
                </a:spcBef>
                <a:spcAft>
                  <a:spcPct val="35000"/>
                </a:spcAft>
                <a:buNone/>
              </a:pPr>
              <a:r>
                <a:rPr lang="fi-FI" b="1" kern="1200" dirty="0"/>
                <a:t>Perbuatan yang luar biasa (1 Raja-raja 13:3)</a:t>
              </a:r>
              <a:endParaRPr lang="es-ES" kern="1200" dirty="0"/>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4"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marL="0" lvl="0" indent="0" algn="l" defTabSz="889000">
                <a:lnSpc>
                  <a:spcPct val="90000"/>
                </a:lnSpc>
                <a:spcBef>
                  <a:spcPct val="0"/>
                </a:spcBef>
                <a:spcAft>
                  <a:spcPct val="35000"/>
                </a:spcAft>
                <a:buNone/>
              </a:pPr>
              <a:r>
                <a:rPr lang="it-IT" b="1" kern="1200" dirty="0"/>
                <a:t>Simbol dari sesuatu (Kej 9:13)</a:t>
              </a:r>
              <a:endParaRPr lang="es-ES" kern="1200" dirty="0"/>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5" cstate="hq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ID" b="1" kern="1200" dirty="0"/>
                <a:t>Tanda </a:t>
              </a:r>
              <a:r>
                <a:rPr lang="en-ID" b="1" kern="1200" dirty="0" err="1"/>
                <a:t>amaran</a:t>
              </a:r>
              <a:r>
                <a:rPr lang="en-ID" b="1" kern="1200" dirty="0"/>
                <a:t> (Kel 12:13)</a:t>
              </a:r>
              <a:endParaRPr lang="es-ES" kern="1200" dirty="0"/>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ID" b="1" kern="1200" dirty="0"/>
                <a:t>Tanda </a:t>
              </a:r>
              <a:r>
                <a:rPr lang="en-ID" b="1" kern="1200" dirty="0" err="1"/>
                <a:t>pembeda</a:t>
              </a:r>
              <a:r>
                <a:rPr lang="en-ID" b="1" kern="1200" dirty="0"/>
                <a:t> (Yeh 20:20)</a:t>
              </a:r>
              <a:endParaRPr lang="es-ES" kern="1200" dirty="0"/>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8"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ID" b="1" kern="1200" dirty="0" err="1"/>
                <a:t>Sebuah</a:t>
              </a:r>
              <a:r>
                <a:rPr lang="en-ID" b="1" kern="1200" dirty="0"/>
                <a:t> </a:t>
              </a:r>
              <a:r>
                <a:rPr lang="en-ID" b="1" kern="1200" dirty="0" err="1"/>
                <a:t>peringatan</a:t>
              </a:r>
              <a:r>
                <a:rPr lang="en-ID" b="1" kern="1200" dirty="0"/>
                <a:t> (Kej 28:18)</a:t>
              </a:r>
              <a:endParaRPr lang="es-ES" kern="1200" dirty="0"/>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9" cstate="email">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33350" y="3325303"/>
            <a:ext cx="6896100" cy="1015663"/>
          </a:xfrm>
          <a:prstGeom prst="rect">
            <a:avLst/>
          </a:prstGeom>
          <a:noFill/>
        </p:spPr>
        <p:txBody>
          <a:bodyPr wrap="square" rtlCol="0">
            <a:spAutoFit/>
          </a:bodyPr>
          <a:lstStyle/>
          <a:p>
            <a:pPr>
              <a:spcBef>
                <a:spcPts val="600"/>
              </a:spcBef>
            </a:pPr>
            <a:r>
              <a:rPr lang="en-ID" sz="2000" b="1" dirty="0"/>
              <a:t>Ke-12 batu yang </a:t>
            </a:r>
            <a:r>
              <a:rPr lang="en-ID" sz="2000" b="1" dirty="0" err="1"/>
              <a:t>diambil</a:t>
            </a:r>
            <a:r>
              <a:rPr lang="en-ID" sz="2000" b="1" dirty="0"/>
              <a:t> </a:t>
            </a:r>
            <a:r>
              <a:rPr lang="en-ID" sz="2000" b="1" dirty="0" err="1"/>
              <a:t>dari</a:t>
            </a:r>
            <a:r>
              <a:rPr lang="en-ID" sz="2000" b="1" dirty="0"/>
              <a:t> Sungai Yordan yang </a:t>
            </a:r>
            <a:r>
              <a:rPr lang="en-ID" sz="2000" b="1" dirty="0" err="1"/>
              <a:t>didirikan</a:t>
            </a:r>
            <a:r>
              <a:rPr lang="en-ID" sz="2000" b="1" dirty="0"/>
              <a:t> </a:t>
            </a:r>
            <a:r>
              <a:rPr lang="en-ID" sz="2000" b="1" dirty="0" err="1"/>
              <a:t>Yosua</a:t>
            </a:r>
            <a:r>
              <a:rPr lang="en-ID" sz="2000" b="1" dirty="0"/>
              <a:t> </a:t>
            </a:r>
            <a:r>
              <a:rPr lang="en-ID" sz="2000" b="1" dirty="0" err="1"/>
              <a:t>sebagai</a:t>
            </a:r>
            <a:r>
              <a:rPr lang="en-ID" sz="2000" b="1" dirty="0"/>
              <a:t> </a:t>
            </a:r>
            <a:r>
              <a:rPr lang="en-ID" sz="2000" b="1" dirty="0" err="1"/>
              <a:t>tanda</a:t>
            </a:r>
            <a:r>
              <a:rPr lang="en-ID" sz="2000" b="1" dirty="0"/>
              <a:t> </a:t>
            </a:r>
            <a:r>
              <a:rPr lang="en-ID" sz="2000" b="1" dirty="0" err="1"/>
              <a:t>termasuk</a:t>
            </a:r>
            <a:r>
              <a:rPr lang="en-ID" sz="2000" b="1" dirty="0"/>
              <a:t> </a:t>
            </a:r>
            <a:r>
              <a:rPr lang="en-ID" sz="2000" b="1" dirty="0" err="1"/>
              <a:t>dalam</a:t>
            </a:r>
            <a:r>
              <a:rPr lang="en-ID" sz="2000" b="1" dirty="0"/>
              <a:t> </a:t>
            </a:r>
            <a:r>
              <a:rPr lang="en-ID" sz="2000" b="1" dirty="0" err="1"/>
              <a:t>jenis</a:t>
            </a:r>
            <a:r>
              <a:rPr lang="en-ID" sz="2000" b="1" dirty="0"/>
              <a:t> yang </a:t>
            </a:r>
            <a:r>
              <a:rPr lang="en-ID" sz="2000" b="1" dirty="0" err="1"/>
              <a:t>terakhir</a:t>
            </a:r>
            <a:r>
              <a:rPr lang="en-ID" sz="2000" b="1" dirty="0"/>
              <a:t>: </a:t>
            </a:r>
            <a:r>
              <a:rPr lang="en-ID" sz="2000" b="1" dirty="0" err="1"/>
              <a:t>sebuah</a:t>
            </a:r>
            <a:r>
              <a:rPr lang="en-ID" sz="2000" b="1" dirty="0"/>
              <a:t> </a:t>
            </a:r>
            <a:r>
              <a:rPr lang="en-ID" sz="2000" b="1" dirty="0" err="1"/>
              <a:t>peringatan</a:t>
            </a:r>
            <a:r>
              <a:rPr lang="en-ID" sz="2000" b="1" dirty="0"/>
              <a:t>.</a:t>
            </a:r>
            <a:endParaRPr lang="en" sz="2000" b="1" dirty="0"/>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7073938" y="3469422"/>
            <a:ext cx="5035474"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52400" y="4881063"/>
            <a:ext cx="6896100" cy="1938992"/>
          </a:xfrm>
          <a:prstGeom prst="rect">
            <a:avLst/>
          </a:prstGeom>
          <a:noFill/>
        </p:spPr>
        <p:txBody>
          <a:bodyPr wrap="square">
            <a:spAutoFit/>
          </a:bodyPr>
          <a:lstStyle/>
          <a:p>
            <a:pPr>
              <a:spcBef>
                <a:spcPts val="600"/>
              </a:spcBef>
            </a:pPr>
            <a:r>
              <a:rPr lang="en-ID" sz="2000" b="1" dirty="0" err="1"/>
              <a:t>Generasi-generasi</a:t>
            </a:r>
            <a:r>
              <a:rPr lang="en-ID" sz="2000" b="1" dirty="0"/>
              <a:t> </a:t>
            </a:r>
            <a:r>
              <a:rPr lang="en-ID" sz="2000" b="1" dirty="0" err="1"/>
              <a:t>baru</a:t>
            </a:r>
            <a:r>
              <a:rPr lang="en-ID" sz="2000" b="1" dirty="0"/>
              <a:t> </a:t>
            </a:r>
            <a:r>
              <a:rPr lang="en-ID" sz="2000" b="1" dirty="0" err="1"/>
              <a:t>harus</a:t>
            </a:r>
            <a:r>
              <a:rPr lang="en-ID" sz="2000" b="1" dirty="0"/>
              <a:t> </a:t>
            </a:r>
            <a:r>
              <a:rPr lang="en-ID" sz="2000" b="1" dirty="0" err="1"/>
              <a:t>mengetahui</a:t>
            </a:r>
            <a:r>
              <a:rPr lang="en-ID" sz="2000" b="1" dirty="0"/>
              <a:t> </a:t>
            </a:r>
            <a:r>
              <a:rPr lang="en-ID" sz="2000" b="1" dirty="0" err="1"/>
              <a:t>apa</a:t>
            </a:r>
            <a:r>
              <a:rPr lang="en-ID" sz="2000" b="1" dirty="0"/>
              <a:t> yang </a:t>
            </a:r>
            <a:r>
              <a:rPr lang="en-ID" sz="2000" b="1" dirty="0" err="1"/>
              <a:t>telah</a:t>
            </a:r>
            <a:r>
              <a:rPr lang="en-ID" sz="2000" b="1" dirty="0"/>
              <a:t> Allah </a:t>
            </a:r>
            <a:r>
              <a:rPr lang="en-ID" sz="2000" b="1" dirty="0" err="1"/>
              <a:t>lakukan</a:t>
            </a:r>
            <a:r>
              <a:rPr lang="en-ID" sz="2000" b="1" dirty="0"/>
              <a:t>. Iman </a:t>
            </a:r>
            <a:r>
              <a:rPr lang="en-ID" sz="2000" b="1" dirty="0" err="1"/>
              <a:t>mereka</a:t>
            </a:r>
            <a:r>
              <a:rPr lang="en-ID" sz="2000" b="1" dirty="0"/>
              <a:t> </a:t>
            </a:r>
            <a:r>
              <a:rPr lang="en-ID" sz="2000" b="1" dirty="0" err="1"/>
              <a:t>harus</a:t>
            </a:r>
            <a:r>
              <a:rPr lang="en-ID" sz="2000" b="1" dirty="0"/>
              <a:t> </a:t>
            </a:r>
            <a:r>
              <a:rPr lang="en-ID" sz="2000" b="1" dirty="0" err="1"/>
              <a:t>didasarkan</a:t>
            </a:r>
            <a:r>
              <a:rPr lang="en-ID" sz="2000" b="1" dirty="0"/>
              <a:t> pada </a:t>
            </a:r>
            <a:r>
              <a:rPr lang="en-ID" sz="2000" b="1" dirty="0" err="1"/>
              <a:t>keajaiban-keajaiban</a:t>
            </a:r>
            <a:r>
              <a:rPr lang="en-ID" sz="2000" b="1" dirty="0"/>
              <a:t> Allah. Adalah </a:t>
            </a:r>
            <a:r>
              <a:rPr lang="en-ID" sz="2000" b="1" dirty="0" err="1"/>
              <a:t>tanggung</a:t>
            </a:r>
            <a:r>
              <a:rPr lang="en-ID" sz="2000" b="1" dirty="0"/>
              <a:t> </a:t>
            </a:r>
            <a:r>
              <a:rPr lang="en-ID" sz="2000" b="1" dirty="0" err="1"/>
              <a:t>jawab</a:t>
            </a:r>
            <a:r>
              <a:rPr lang="en-ID" sz="2000" b="1" dirty="0"/>
              <a:t> orang </a:t>
            </a:r>
            <a:r>
              <a:rPr lang="en-ID" sz="2000" b="1" dirty="0" err="1"/>
              <a:t>tua</a:t>
            </a:r>
            <a:r>
              <a:rPr lang="en-ID" sz="2000" b="1" dirty="0"/>
              <a:t> </a:t>
            </a:r>
            <a:r>
              <a:rPr lang="en-ID" sz="2000" b="1" dirty="0" err="1"/>
              <a:t>untuk</a:t>
            </a:r>
            <a:r>
              <a:rPr lang="en-ID" sz="2000" b="1" dirty="0"/>
              <a:t> </a:t>
            </a:r>
            <a:r>
              <a:rPr lang="en-ID" sz="2000" b="1" dirty="0" err="1"/>
              <a:t>mewariskan</a:t>
            </a:r>
            <a:r>
              <a:rPr lang="en-ID" sz="2000" b="1" dirty="0"/>
              <a:t> </a:t>
            </a:r>
            <a:r>
              <a:rPr lang="en-ID" sz="2000" b="1" dirty="0" err="1"/>
              <a:t>pengetahuan</a:t>
            </a:r>
            <a:r>
              <a:rPr lang="en-ID" sz="2000" b="1" dirty="0"/>
              <a:t> </a:t>
            </a:r>
            <a:r>
              <a:rPr lang="en-ID" sz="2000" b="1" dirty="0" err="1"/>
              <a:t>ini</a:t>
            </a:r>
            <a:r>
              <a:rPr lang="en-ID" sz="2000" b="1" dirty="0"/>
              <a:t> </a:t>
            </a:r>
            <a:r>
              <a:rPr lang="en-ID" sz="2000" b="1" dirty="0" err="1"/>
              <a:t>kepada</a:t>
            </a:r>
            <a:r>
              <a:rPr lang="en-ID" sz="2000" b="1" dirty="0"/>
              <a:t> </a:t>
            </a:r>
            <a:r>
              <a:rPr lang="en-ID" sz="2000" b="1" dirty="0" err="1"/>
              <a:t>anak-anak</a:t>
            </a:r>
            <a:r>
              <a:rPr lang="en-ID" sz="2000" b="1" dirty="0"/>
              <a:t> </a:t>
            </a:r>
            <a:r>
              <a:rPr lang="en-ID" sz="2000" b="1" dirty="0" err="1"/>
              <a:t>mereka</a:t>
            </a:r>
            <a:r>
              <a:rPr lang="en-ID" sz="2000" b="1" dirty="0"/>
              <a:t> (Ul 4:9). </a:t>
            </a:r>
            <a:r>
              <a:rPr lang="en-ID" sz="2000" b="1" dirty="0" err="1"/>
              <a:t>Dengan</a:t>
            </a:r>
            <a:r>
              <a:rPr lang="en-ID" sz="2000" b="1" dirty="0"/>
              <a:t> </a:t>
            </a:r>
            <a:r>
              <a:rPr lang="en-ID" sz="2000" b="1" dirty="0" err="1"/>
              <a:t>pengetahuan</a:t>
            </a:r>
            <a:r>
              <a:rPr lang="en-ID" sz="2000" b="1" dirty="0"/>
              <a:t> </a:t>
            </a:r>
            <a:r>
              <a:rPr lang="en-ID" sz="2000" b="1" dirty="0" err="1"/>
              <a:t>ini</a:t>
            </a:r>
            <a:r>
              <a:rPr lang="en-ID" sz="2000" b="1" dirty="0"/>
              <a:t>, </a:t>
            </a:r>
            <a:r>
              <a:rPr lang="en-ID" sz="2000" b="1" dirty="0" err="1"/>
              <a:t>kita</a:t>
            </a:r>
            <a:r>
              <a:rPr lang="en-ID" sz="2000" b="1" dirty="0"/>
              <a:t> masing-masing </a:t>
            </a:r>
            <a:r>
              <a:rPr lang="en-ID" sz="2000" b="1" dirty="0" err="1"/>
              <a:t>harus</a:t>
            </a:r>
            <a:r>
              <a:rPr lang="en-ID" sz="2000" b="1" dirty="0"/>
              <a:t> </a:t>
            </a:r>
            <a:r>
              <a:rPr lang="en-ID" sz="2000" b="1" dirty="0" err="1"/>
              <a:t>hidup</a:t>
            </a:r>
            <a:r>
              <a:rPr lang="en-ID" sz="2000" b="1" dirty="0"/>
              <a:t> oleh </a:t>
            </a:r>
            <a:r>
              <a:rPr lang="en-ID" sz="2000" b="1" dirty="0" err="1"/>
              <a:t>iman</a:t>
            </a:r>
            <a:r>
              <a:rPr lang="en-ID" sz="2000" b="1" dirty="0"/>
              <a:t> </a:t>
            </a:r>
            <a:r>
              <a:rPr lang="en-ID" sz="2000" b="1" dirty="0" err="1"/>
              <a:t>kita</a:t>
            </a:r>
            <a:r>
              <a:rPr lang="en-ID" sz="2000" b="1" dirty="0"/>
              <a:t> </a:t>
            </a:r>
            <a:r>
              <a:rPr lang="en-ID" sz="2000" b="1" dirty="0" err="1"/>
              <a:t>sendiri</a:t>
            </a:r>
            <a:r>
              <a:rPr lang="en-ID" sz="2000" b="1" dirty="0"/>
              <a:t>.</a:t>
            </a:r>
            <a:endParaRPr lang="en" sz="2000" b="1" dirty="0"/>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229137"/>
            <a:ext cx="6877050" cy="707886"/>
          </a:xfrm>
          <a:prstGeom prst="rect">
            <a:avLst/>
          </a:prstGeom>
          <a:noFill/>
        </p:spPr>
        <p:txBody>
          <a:bodyPr wrap="square">
            <a:spAutoFit/>
          </a:bodyPr>
          <a:lstStyle/>
          <a:p>
            <a:pPr>
              <a:spcBef>
                <a:spcPts val="600"/>
              </a:spcBef>
            </a:pPr>
            <a:r>
              <a:rPr lang="en-ID" sz="2000" b="1" dirty="0" err="1"/>
              <a:t>Lebih</a:t>
            </a:r>
            <a:r>
              <a:rPr lang="en-ID" sz="2000" b="1" dirty="0"/>
              <a:t> </a:t>
            </a:r>
            <a:r>
              <a:rPr lang="en-ID" sz="2000" b="1" dirty="0" err="1"/>
              <a:t>dari</a:t>
            </a:r>
            <a:r>
              <a:rPr lang="en-ID" sz="2000" b="1" dirty="0"/>
              <a:t> </a:t>
            </a:r>
            <a:r>
              <a:rPr lang="en-ID" sz="2000" b="1" dirty="0" err="1"/>
              <a:t>sekadar</a:t>
            </a:r>
            <a:r>
              <a:rPr lang="en-ID" sz="2000" b="1" dirty="0"/>
              <a:t> </a:t>
            </a:r>
            <a:r>
              <a:rPr lang="en-ID" sz="2000" b="1" dirty="0" err="1"/>
              <a:t>peringatan</a:t>
            </a:r>
            <a:r>
              <a:rPr lang="en-ID" sz="2000" b="1" dirty="0"/>
              <a:t> </a:t>
            </a:r>
            <a:r>
              <a:rPr lang="en-ID" sz="2000" b="1" dirty="0" err="1"/>
              <a:t>itu</a:t>
            </a:r>
            <a:r>
              <a:rPr lang="en-ID" sz="2000" b="1" dirty="0"/>
              <a:t> </a:t>
            </a:r>
            <a:r>
              <a:rPr lang="en-ID" sz="2000" b="1" dirty="0" err="1"/>
              <a:t>sendiri</a:t>
            </a:r>
            <a:r>
              <a:rPr lang="en-ID" sz="2000" b="1" dirty="0"/>
              <a:t>, </a:t>
            </a:r>
            <a:r>
              <a:rPr lang="en-ID" sz="2000" b="1" dirty="0" err="1"/>
              <a:t>apa</a:t>
            </a:r>
            <a:r>
              <a:rPr lang="en-ID" sz="2000" b="1" dirty="0"/>
              <a:t> </a:t>
            </a:r>
            <a:r>
              <a:rPr lang="en-ID" sz="2000" b="1" dirty="0" err="1"/>
              <a:t>tujuan</a:t>
            </a:r>
            <a:r>
              <a:rPr lang="en-ID" sz="2000" b="1" dirty="0"/>
              <a:t> Allah </a:t>
            </a:r>
            <a:r>
              <a:rPr lang="en-ID" sz="2000" b="1" dirty="0" err="1"/>
              <a:t>ketika</a:t>
            </a:r>
            <a:r>
              <a:rPr lang="en-ID" sz="2000" b="1" dirty="0"/>
              <a:t> </a:t>
            </a:r>
            <a:r>
              <a:rPr lang="en-ID" sz="2000" b="1" dirty="0" err="1"/>
              <a:t>meminta</a:t>
            </a:r>
            <a:r>
              <a:rPr lang="en-ID" sz="2000" b="1" dirty="0"/>
              <a:t> batu-batu </a:t>
            </a:r>
            <a:r>
              <a:rPr lang="en-ID" sz="2000" b="1" dirty="0" err="1"/>
              <a:t>ini</a:t>
            </a:r>
            <a:r>
              <a:rPr lang="en-ID" sz="2000" b="1" dirty="0"/>
              <a:t> </a:t>
            </a:r>
            <a:r>
              <a:rPr lang="en-ID" sz="2000" b="1" dirty="0" err="1"/>
              <a:t>didirikan</a:t>
            </a:r>
            <a:r>
              <a:rPr lang="en-ID" sz="2000" b="1" dirty="0"/>
              <a:t> (Yos 4:6-7)?</a:t>
            </a:r>
            <a:endParaRPr lang="en" sz="2000" b="1" dirty="0"/>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6" name="Imagen 5" descr="Un par de personas de pie en la calle&#10;&#10;El contenido generado por IA puede ser incorrecto.">
            <a:extLst>
              <a:ext uri="{FF2B5EF4-FFF2-40B4-BE49-F238E27FC236}">
                <a16:creationId xmlns:a16="http://schemas.microsoft.com/office/drawing/2014/main" id="{47B217E0-07F3-531A-C108-BFC5CC3EA2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798629" y="4472208"/>
            <a:ext cx="1216806"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C000A15-7C5F-B7D0-5E47-0A0F98F62E82}"/>
              </a:ext>
            </a:extLst>
          </p:cNvPr>
          <p:cNvSpPr txBox="1"/>
          <p:nvPr/>
        </p:nvSpPr>
        <p:spPr>
          <a:xfrm>
            <a:off x="0" y="-47625"/>
            <a:ext cx="12191999" cy="769441"/>
          </a:xfrm>
          <a:prstGeom prst="rect">
            <a:avLst/>
          </a:prstGeom>
          <a:noFill/>
        </p:spPr>
        <p:txBody>
          <a:bodyPr wrap="square">
            <a:spAutoFit/>
          </a:bodyPr>
          <a:lstStyle/>
          <a:p>
            <a:pPr algn="ctr"/>
            <a:r>
              <a:rPr lang="en"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rPr>
              <a:t>BAHAYA MELUPAKAN</a:t>
            </a:r>
          </a:p>
        </p:txBody>
      </p:sp>
      <p:sp>
        <p:nvSpPr>
          <p:cNvPr id="4" name="CuadroTexto 3">
            <a:extLst>
              <a:ext uri="{FF2B5EF4-FFF2-40B4-BE49-F238E27FC236}">
                <a16:creationId xmlns:a16="http://schemas.microsoft.com/office/drawing/2014/main" id="{F57D169C-540D-8A13-509E-F433C4CF0EAA}"/>
              </a:ext>
            </a:extLst>
          </p:cNvPr>
          <p:cNvSpPr txBox="1"/>
          <p:nvPr/>
        </p:nvSpPr>
        <p:spPr>
          <a:xfrm>
            <a:off x="485774" y="562272"/>
            <a:ext cx="11220449" cy="646331"/>
          </a:xfrm>
          <a:prstGeom prst="rect">
            <a:avLst/>
          </a:prstGeom>
          <a:noFill/>
        </p:spPr>
        <p:txBody>
          <a:bodyPr wrap="square">
            <a:spAutoFit/>
          </a:bodyPr>
          <a:lstStyle/>
          <a:p>
            <a:pPr algn="ct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a:t>
            </a:r>
            <a:r>
              <a:rPr lang="sv-SE" b="1" dirty="0">
                <a:solidFill>
                  <a:srgbClr val="FFCED0"/>
                </a:solidFill>
                <a:effectLst>
                  <a:outerShdw blurRad="38100" dist="38100" dir="2700000" algn="tl">
                    <a:srgbClr val="000000">
                      <a:alpha val="43137"/>
                    </a:srgbClr>
                  </a:outerShdw>
                </a:effectLst>
                <a:latin typeface="Comic Sans MS" panose="030F0702030302020204" pitchFamily="66" charset="0"/>
              </a:rPr>
              <a:t>Orang Israel melakukan apa yang jahat di mata TUHAN, mereka melupakan TUHAN, Allah mereka, dan beribadah kepada para Baal dan para Asyera.</a:t>
            </a: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ED0"/>
                </a:solidFill>
                <a:effectLst>
                  <a:outerShdw blurRad="38100" dist="38100" dir="2700000" algn="tl">
                    <a:srgbClr val="000000">
                      <a:alpha val="43137"/>
                    </a:srgbClr>
                  </a:outerShdw>
                </a:effectLst>
                <a:latin typeface="Comic Sans MS" panose="030F0702030302020204" pitchFamily="66" charset="0"/>
              </a:rPr>
              <a:t>(Hakim-hakim 3:7)</a:t>
            </a:r>
          </a:p>
        </p:txBody>
      </p:sp>
      <p:sp>
        <p:nvSpPr>
          <p:cNvPr id="5" name="CuadroTexto 4">
            <a:extLst>
              <a:ext uri="{FF2B5EF4-FFF2-40B4-BE49-F238E27FC236}">
                <a16:creationId xmlns:a16="http://schemas.microsoft.com/office/drawing/2014/main" id="{29EBFAA3-4A3B-D9BE-B5E6-65BEC062B815}"/>
              </a:ext>
            </a:extLst>
          </p:cNvPr>
          <p:cNvSpPr txBox="1"/>
          <p:nvPr/>
        </p:nvSpPr>
        <p:spPr>
          <a:xfrm>
            <a:off x="257175" y="1381125"/>
            <a:ext cx="11934824" cy="400110"/>
          </a:xfrm>
          <a:prstGeom prst="rect">
            <a:avLst/>
          </a:prstGeom>
          <a:noFill/>
        </p:spPr>
        <p:txBody>
          <a:bodyPr wrap="square" rtlCol="0">
            <a:spAutoFit/>
          </a:bodyPr>
          <a:lstStyle/>
          <a:p>
            <a:pPr>
              <a:spcBef>
                <a:spcPts val="600"/>
              </a:spcBef>
            </a:pPr>
            <a:r>
              <a:rPr lang="nn-NO" sz="2000" b="1" dirty="0"/>
              <a:t>Dalam mendirikan 12 batu peringatan di Gilgal, Yosua menekankan dua hal (Yos 4:23):</a:t>
            </a:r>
            <a:endParaRPr lang="en" sz="2000" b="1" dirty="0"/>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3652138924"/>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226510"/>
            <a:ext cx="6349773" cy="1631216"/>
          </a:xfrm>
          <a:prstGeom prst="rect">
            <a:avLst/>
          </a:prstGeom>
          <a:noFill/>
        </p:spPr>
        <p:txBody>
          <a:bodyPr wrap="square" rtlCol="0">
            <a:spAutoFit/>
          </a:bodyPr>
          <a:lstStyle/>
          <a:p>
            <a:pPr>
              <a:spcBef>
                <a:spcPts val="600"/>
              </a:spcBef>
            </a:pPr>
            <a:r>
              <a:rPr lang="en-ID" sz="2000" b="1" dirty="0" err="1"/>
              <a:t>Generasi</a:t>
            </a:r>
            <a:r>
              <a:rPr lang="en-ID" sz="2000" b="1" dirty="0"/>
              <a:t> </a:t>
            </a:r>
            <a:r>
              <a:rPr lang="en-ID" sz="2000" b="1" dirty="0" err="1"/>
              <a:t>baru</a:t>
            </a:r>
            <a:r>
              <a:rPr lang="en-ID" sz="2000" b="1" dirty="0"/>
              <a:t> </a:t>
            </a:r>
            <a:r>
              <a:rPr lang="en-ID" sz="2000" b="1" dirty="0" err="1"/>
              <a:t>ini</a:t>
            </a:r>
            <a:r>
              <a:rPr lang="en-ID" sz="2000" b="1" dirty="0"/>
              <a:t> </a:t>
            </a:r>
            <a:r>
              <a:rPr lang="en-ID" sz="2000" b="1" dirty="0" err="1"/>
              <a:t>berada</a:t>
            </a:r>
            <a:r>
              <a:rPr lang="en-ID" sz="2000" b="1" dirty="0"/>
              <a:t> </a:t>
            </a:r>
            <a:r>
              <a:rPr lang="en-ID" sz="2000" b="1" dirty="0" err="1"/>
              <a:t>dalam</a:t>
            </a:r>
            <a:r>
              <a:rPr lang="en-ID" sz="2000" b="1" dirty="0"/>
              <a:t> </a:t>
            </a:r>
            <a:r>
              <a:rPr lang="en-ID" sz="2000" b="1" dirty="0" err="1"/>
              <a:t>bahaya</a:t>
            </a:r>
            <a:r>
              <a:rPr lang="en-ID" sz="2000" b="1" dirty="0"/>
              <a:t> </a:t>
            </a:r>
            <a:r>
              <a:rPr lang="en-ID" sz="2000" b="1" dirty="0" err="1"/>
              <a:t>melakukan</a:t>
            </a:r>
            <a:r>
              <a:rPr lang="en-ID" sz="2000" b="1" dirty="0"/>
              <a:t> </a:t>
            </a:r>
            <a:r>
              <a:rPr lang="en-ID" sz="2000" b="1" dirty="0" err="1"/>
              <a:t>kesalahan</a:t>
            </a:r>
            <a:r>
              <a:rPr lang="en-ID" sz="2000" b="1" dirty="0"/>
              <a:t> yang </a:t>
            </a:r>
            <a:r>
              <a:rPr lang="en-ID" sz="2000" b="1" dirty="0" err="1"/>
              <a:t>sama</a:t>
            </a:r>
            <a:r>
              <a:rPr lang="en-ID" sz="2000" b="1" dirty="0"/>
              <a:t> </a:t>
            </a:r>
            <a:r>
              <a:rPr lang="en-ID" sz="2000" b="1" dirty="0" err="1"/>
              <a:t>seperti</a:t>
            </a:r>
            <a:r>
              <a:rPr lang="en-ID" sz="2000" b="1" dirty="0"/>
              <a:t> orang </a:t>
            </a:r>
            <a:r>
              <a:rPr lang="en-ID" sz="2000" b="1" dirty="0" err="1"/>
              <a:t>tua</a:t>
            </a:r>
            <a:r>
              <a:rPr lang="en-ID" sz="2000" b="1" dirty="0"/>
              <a:t> </a:t>
            </a:r>
            <a:r>
              <a:rPr lang="en-ID" sz="2000" b="1" dirty="0" err="1"/>
              <a:t>mereka</a:t>
            </a:r>
            <a:r>
              <a:rPr lang="en-ID" sz="2000" b="1" dirty="0"/>
              <a:t>: </a:t>
            </a:r>
            <a:r>
              <a:rPr lang="en-ID" sz="2000" b="1" dirty="0" err="1"/>
              <a:t>melupakan</a:t>
            </a:r>
            <a:r>
              <a:rPr lang="en-ID" sz="2000" b="1" dirty="0"/>
              <a:t> </a:t>
            </a:r>
            <a:r>
              <a:rPr lang="en-ID" sz="2000" b="1" dirty="0" err="1"/>
              <a:t>perbuatan-perbuatan</a:t>
            </a:r>
            <a:r>
              <a:rPr lang="en-ID" sz="2000" b="1" dirty="0"/>
              <a:t> Allah yang </a:t>
            </a:r>
            <a:r>
              <a:rPr lang="en-ID" sz="2000" b="1" dirty="0" err="1"/>
              <a:t>dahsyat</a:t>
            </a:r>
            <a:r>
              <a:rPr lang="en-ID" sz="2000" b="1" dirty="0"/>
              <a:t>. </a:t>
            </a:r>
            <a:r>
              <a:rPr lang="en-ID" sz="2000" b="1" dirty="0" err="1"/>
              <a:t>Sayangnya</a:t>
            </a:r>
            <a:r>
              <a:rPr lang="en-ID" sz="2000" b="1" dirty="0"/>
              <a:t>, </a:t>
            </a:r>
            <a:r>
              <a:rPr lang="en-ID" sz="2000" b="1" dirty="0" err="1"/>
              <a:t>mereka</a:t>
            </a:r>
            <a:r>
              <a:rPr lang="en-ID" sz="2000" b="1" dirty="0"/>
              <a:t> </a:t>
            </a:r>
            <a:r>
              <a:rPr lang="en-ID" sz="2000" b="1" dirty="0" err="1"/>
              <a:t>lupa</a:t>
            </a:r>
            <a:r>
              <a:rPr lang="en-ID" sz="2000" b="1" dirty="0"/>
              <a:t>, dan </a:t>
            </a:r>
            <a:r>
              <a:rPr lang="en-ID" sz="2000" b="1" dirty="0" err="1"/>
              <a:t>mereka</a:t>
            </a:r>
            <a:r>
              <a:rPr lang="en-ID" sz="2000" b="1" dirty="0"/>
              <a:t> </a:t>
            </a:r>
            <a:r>
              <a:rPr lang="en-ID" sz="2000" b="1" dirty="0" err="1"/>
              <a:t>menanggung</a:t>
            </a:r>
            <a:r>
              <a:rPr lang="en-ID" sz="2000" b="1" dirty="0"/>
              <a:t> </a:t>
            </a:r>
            <a:r>
              <a:rPr lang="en-ID" sz="2000" b="1" dirty="0" err="1"/>
              <a:t>akibatnya</a:t>
            </a:r>
            <a:r>
              <a:rPr lang="en-ID" sz="2000" b="1" dirty="0"/>
              <a:t> (Hak 3:7-8).</a:t>
            </a:r>
            <a:endParaRPr lang="en" sz="2000" b="1" dirty="0"/>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576513" y="5752790"/>
            <a:ext cx="8222116" cy="1015663"/>
          </a:xfrm>
          <a:prstGeom prst="rect">
            <a:avLst/>
          </a:prstGeom>
          <a:noFill/>
        </p:spPr>
        <p:txBody>
          <a:bodyPr wrap="square">
            <a:spAutoFit/>
          </a:bodyPr>
          <a:lstStyle/>
          <a:p>
            <a:pPr>
              <a:spcBef>
                <a:spcPts val="600"/>
              </a:spcBef>
            </a:pPr>
            <a:r>
              <a:rPr lang="en-ID" sz="2000" b="1" dirty="0"/>
              <a:t>Maka, </a:t>
            </a:r>
            <a:r>
              <a:rPr lang="en-ID" sz="2000" b="1" dirty="0" err="1"/>
              <a:t>betapa</a:t>
            </a:r>
            <a:r>
              <a:rPr lang="en-ID" sz="2000" b="1" dirty="0"/>
              <a:t> </a:t>
            </a:r>
            <a:r>
              <a:rPr lang="en-ID" sz="2000" b="1" dirty="0" err="1"/>
              <a:t>pentingnya</a:t>
            </a:r>
            <a:r>
              <a:rPr lang="en-ID" sz="2000" b="1" dirty="0"/>
              <a:t> </a:t>
            </a:r>
            <a:r>
              <a:rPr lang="en-ID" sz="2000" b="1" dirty="0" err="1"/>
              <a:t>bagi</a:t>
            </a:r>
            <a:r>
              <a:rPr lang="en-ID" sz="2000" b="1" dirty="0"/>
              <a:t> </a:t>
            </a:r>
            <a:r>
              <a:rPr lang="en-ID" sz="2000" b="1" dirty="0" err="1"/>
              <a:t>kita</a:t>
            </a:r>
            <a:r>
              <a:rPr lang="en-ID" sz="2000" b="1" dirty="0"/>
              <a:t> </a:t>
            </a:r>
            <a:r>
              <a:rPr lang="en-ID" sz="2000" b="1" dirty="0" err="1"/>
              <a:t>untuk</a:t>
            </a:r>
            <a:r>
              <a:rPr lang="en-ID" sz="2000" b="1" dirty="0"/>
              <a:t> </a:t>
            </a:r>
            <a:r>
              <a:rPr lang="en-ID" sz="2000" b="1" dirty="0" err="1"/>
              <a:t>selalu</a:t>
            </a:r>
            <a:r>
              <a:rPr lang="en-ID" sz="2000" b="1" dirty="0"/>
              <a:t> </a:t>
            </a:r>
            <a:r>
              <a:rPr lang="en-ID" sz="2000" b="1" dirty="0" err="1"/>
              <a:t>mengingat</a:t>
            </a:r>
            <a:r>
              <a:rPr lang="en-ID" sz="2000" b="1" dirty="0"/>
              <a:t> </a:t>
            </a:r>
            <a:r>
              <a:rPr lang="en-ID" sz="2000" b="1" dirty="0" err="1"/>
              <a:t>bagaimana</a:t>
            </a:r>
            <a:r>
              <a:rPr lang="en-ID" sz="2000" b="1" dirty="0"/>
              <a:t> Allah </a:t>
            </a:r>
            <a:r>
              <a:rPr lang="en-ID" sz="2000" b="1" dirty="0" err="1"/>
              <a:t>telah</a:t>
            </a:r>
            <a:r>
              <a:rPr lang="en-ID" sz="2000" b="1" dirty="0"/>
              <a:t> </a:t>
            </a:r>
            <a:r>
              <a:rPr lang="en-ID" sz="2000" b="1" dirty="0" err="1"/>
              <a:t>memelihara</a:t>
            </a:r>
            <a:r>
              <a:rPr lang="en-ID" sz="2000" b="1" dirty="0"/>
              <a:t> </a:t>
            </a:r>
            <a:r>
              <a:rPr lang="en-ID" sz="2000" b="1" dirty="0" err="1"/>
              <a:t>nenek</a:t>
            </a:r>
            <a:r>
              <a:rPr lang="en-ID" sz="2000" b="1" dirty="0"/>
              <a:t> </a:t>
            </a:r>
            <a:r>
              <a:rPr lang="en-ID" sz="2000" b="1" dirty="0" err="1"/>
              <a:t>moyang</a:t>
            </a:r>
            <a:r>
              <a:rPr lang="en-ID" sz="2000" b="1" dirty="0"/>
              <a:t> </a:t>
            </a:r>
            <a:r>
              <a:rPr lang="en-ID" sz="2000" b="1" dirty="0" err="1"/>
              <a:t>kita</a:t>
            </a:r>
            <a:r>
              <a:rPr lang="en-ID" sz="2000" b="1" dirty="0"/>
              <a:t>, dan </a:t>
            </a:r>
            <a:r>
              <a:rPr lang="en-ID" sz="2000" b="1" dirty="0" err="1"/>
              <a:t>saat-saat</a:t>
            </a:r>
            <a:r>
              <a:rPr lang="en-ID" sz="2000" b="1" dirty="0"/>
              <a:t> </a:t>
            </a:r>
            <a:r>
              <a:rPr lang="en-ID" sz="2000" b="1" dirty="0" err="1"/>
              <a:t>ketika</a:t>
            </a:r>
            <a:r>
              <a:rPr lang="en-ID" sz="2000" b="1" dirty="0"/>
              <a:t> </a:t>
            </a:r>
            <a:r>
              <a:rPr lang="en-ID" sz="2000" b="1" dirty="0" err="1"/>
              <a:t>kita</a:t>
            </a:r>
            <a:r>
              <a:rPr lang="en-ID" sz="2000" b="1" dirty="0"/>
              <a:t> </a:t>
            </a:r>
            <a:r>
              <a:rPr lang="en-ID" sz="2000" b="1" dirty="0" err="1"/>
              <a:t>telah</a:t>
            </a:r>
            <a:r>
              <a:rPr lang="en-ID" sz="2000" b="1" dirty="0"/>
              <a:t> </a:t>
            </a:r>
            <a:r>
              <a:rPr lang="en-ID" sz="2000" b="1" dirty="0" err="1"/>
              <a:t>melihat</a:t>
            </a:r>
            <a:r>
              <a:rPr lang="en-ID" sz="2000" b="1" dirty="0"/>
              <a:t> </a:t>
            </a:r>
            <a:r>
              <a:rPr lang="en-ID" sz="2000" b="1" dirty="0" err="1"/>
              <a:t>dengan</a:t>
            </a:r>
            <a:r>
              <a:rPr lang="en-ID" sz="2000" b="1" dirty="0"/>
              <a:t> </a:t>
            </a:r>
            <a:r>
              <a:rPr lang="en-ID" sz="2000" b="1" dirty="0" err="1"/>
              <a:t>mata</a:t>
            </a:r>
            <a:r>
              <a:rPr lang="en-ID" sz="2000" b="1" dirty="0"/>
              <a:t> </a:t>
            </a:r>
            <a:r>
              <a:rPr lang="en-ID" sz="2000" b="1" dirty="0" err="1"/>
              <a:t>kepala</a:t>
            </a:r>
            <a:r>
              <a:rPr lang="en-ID" sz="2000" b="1" dirty="0"/>
              <a:t> </a:t>
            </a:r>
            <a:r>
              <a:rPr lang="en-ID" sz="2000" b="1" dirty="0" err="1"/>
              <a:t>sendiri</a:t>
            </a:r>
            <a:r>
              <a:rPr lang="en-ID" sz="2000" b="1" dirty="0"/>
              <a:t> </a:t>
            </a:r>
            <a:r>
              <a:rPr lang="en-ID" sz="2000" b="1" dirty="0" err="1"/>
              <a:t>tangan</a:t>
            </a:r>
            <a:r>
              <a:rPr lang="en-ID" sz="2000" b="1" dirty="0"/>
              <a:t> Allah yang </a:t>
            </a:r>
            <a:r>
              <a:rPr lang="en-ID" sz="2000" b="1" dirty="0" err="1"/>
              <a:t>perkasa</a:t>
            </a:r>
            <a:r>
              <a:rPr lang="en-ID" sz="2000" b="1" dirty="0"/>
              <a:t>!</a:t>
            </a:r>
            <a:endParaRPr lang="en" sz="2000" b="1" dirty="0"/>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26285" y="4305300"/>
            <a:ext cx="1322611"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900" decel="100000" fill="hold"/>
                                        <p:tgtEl>
                                          <p:spTgt spid="6"/>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900" decel="100000" fill="hold"/>
                                        <p:tgtEl>
                                          <p:spTgt spid="1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861</TotalTime>
  <Words>6081</Words>
  <Application>Microsoft Office PowerPoint</Application>
  <PresentationFormat>Panorámica</PresentationFormat>
  <Paragraphs>353</Paragraphs>
  <Slides>12</Slides>
  <Notes>10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2025-09-23T16:48:06Z</dcterms:created>
  <dcterms:modified xsi:type="dcterms:W3CDTF">2025-10-18T06:15:35Z</dcterms:modified>
</cp:coreProperties>
</file>