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800"/>
    <a:srgbClr val="0060AA"/>
    <a:srgbClr val="198CFF"/>
    <a:srgbClr val="AD65BB"/>
    <a:srgbClr val="D4AEDB"/>
    <a:srgbClr val="8E459D"/>
    <a:srgbClr val="95091F"/>
    <a:srgbClr val="BD575B"/>
    <a:srgbClr val="FDCD6C"/>
    <a:srgbClr val="9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en-ID" sz="1700" b="1" noProof="0" dirty="0"/>
            <a:t>Dia </a:t>
          </a:r>
          <a:r>
            <a:rPr lang="en-ID" sz="1700" b="1" noProof="0" dirty="0" err="1"/>
            <a:t>menenggelamkan</a:t>
          </a:r>
          <a:r>
            <a:rPr lang="en-ID" sz="1700" b="1" noProof="0" dirty="0"/>
            <a:t> </a:t>
          </a:r>
          <a:r>
            <a:rPr lang="en-ID" sz="1700" b="1" noProof="0" dirty="0" err="1"/>
            <a:t>tentara</a:t>
          </a:r>
          <a:r>
            <a:rPr lang="en-ID" sz="1700" b="1" noProof="0" dirty="0"/>
            <a:t> Mesir di Laut Merah (Kel 14:24-28)</a:t>
          </a:r>
          <a:endParaRPr lang="en-US" sz="17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fi-FI" sz="1600" b="1" noProof="0" dirty="0"/>
            <a:t>Dia menurunkan hujan es melawan orang Kanaan (Yos 10:11)</a:t>
          </a:r>
          <a:endParaRPr lang="en-US" sz="16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en-ID" sz="1600" b="1" noProof="0" dirty="0"/>
            <a:t>Dia </a:t>
          </a:r>
          <a:r>
            <a:rPr lang="en-ID" sz="1600" b="1" noProof="0" dirty="0" err="1"/>
            <a:t>membinasakan</a:t>
          </a:r>
          <a:r>
            <a:rPr lang="en-ID" sz="1600" b="1" noProof="0" dirty="0"/>
            <a:t> orang-orang yang </a:t>
          </a:r>
          <a:r>
            <a:rPr lang="en-ID" sz="1600" b="1" noProof="0" dirty="0" err="1"/>
            <a:t>membenci</a:t>
          </a:r>
          <a:r>
            <a:rPr lang="en-ID" sz="1600" b="1" noProof="0" dirty="0"/>
            <a:t> Elia (2 Raja-raja 1:9-10)</a:t>
          </a:r>
          <a:endParaRPr lang="en-US" sz="16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en-ID" sz="1600" b="1" noProof="0" dirty="0"/>
            <a:t>Dia </a:t>
          </a:r>
          <a:r>
            <a:rPr lang="en-ID" sz="1600" b="1" noProof="0" dirty="0" err="1"/>
            <a:t>mengirimkan</a:t>
          </a:r>
          <a:r>
            <a:rPr lang="en-ID" sz="1600" b="1" noProof="0" dirty="0"/>
            <a:t> </a:t>
          </a:r>
          <a:r>
            <a:rPr lang="en-ID" sz="1600" b="1" noProof="0" dirty="0" err="1"/>
            <a:t>beruang</a:t>
          </a:r>
          <a:r>
            <a:rPr lang="en-ID" sz="1600" b="1" noProof="0" dirty="0"/>
            <a:t> </a:t>
          </a:r>
          <a:r>
            <a:rPr lang="en-ID" sz="1600" b="1" noProof="0" dirty="0" err="1"/>
            <a:t>melawan</a:t>
          </a:r>
          <a:r>
            <a:rPr lang="en-ID" sz="1600" b="1" noProof="0" dirty="0"/>
            <a:t> orang-orang yang </a:t>
          </a:r>
          <a:r>
            <a:rPr lang="en-ID" sz="1600" b="1" noProof="0" dirty="0" err="1"/>
            <a:t>mengejek</a:t>
          </a:r>
          <a:r>
            <a:rPr lang="en-ID" sz="1600" b="1" noProof="0" dirty="0"/>
            <a:t> Elisa (2 Raja-raja 2:23-24)</a:t>
          </a:r>
          <a:endParaRPr lang="en-US" sz="16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pt-BR" sz="1700" b="1" noProof="0" dirty="0"/>
            <a:t>Dia mencapai perdamaian dengan membutakan tentara Siria (2 Raja-raja 6:14-23)</a:t>
          </a:r>
          <a:endParaRPr lang="en-US" sz="17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en-ID" sz="1800" b="1" noProof="0" dirty="0"/>
            <a:t>Dia </a:t>
          </a:r>
          <a:r>
            <a:rPr lang="en-ID" sz="1800" b="1" noProof="0" dirty="0" err="1"/>
            <a:t>membuat</a:t>
          </a:r>
          <a:r>
            <a:rPr lang="en-ID" sz="1800" b="1" noProof="0" dirty="0"/>
            <a:t> orang Amon dan orang Moab </a:t>
          </a:r>
          <a:r>
            <a:rPr lang="en-ID" sz="1800" b="1" noProof="0" dirty="0" err="1"/>
            <a:t>saling</a:t>
          </a:r>
          <a:r>
            <a:rPr lang="en-ID" sz="1800" b="1" noProof="0" dirty="0"/>
            <a:t> </a:t>
          </a:r>
          <a:r>
            <a:rPr lang="en-ID" sz="1800" b="1" noProof="0" dirty="0" err="1"/>
            <a:t>berperang</a:t>
          </a:r>
          <a:r>
            <a:rPr lang="en-ID" sz="1800" b="1" noProof="0" dirty="0"/>
            <a:t> (2 Taw 20:15-17, 22-24)</a:t>
          </a:r>
          <a:endParaRPr lang="en-US" sz="18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pt-BR" sz="1700" b="1" noProof="0" dirty="0"/>
            <a:t>Dia membunuh 185.000 orang Asyur dalam satu malam (2 Raja-raja 19:35)</a:t>
          </a:r>
          <a:endParaRPr lang="en-US" sz="17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fi-FI" sz="1700" b="1" noProof="0" dirty="0"/>
            <a:t>Dia mengirimkan penyakit mematikan kepada Herodes (Kis 12:21-23)</a:t>
          </a:r>
          <a:endParaRPr lang="en-US" sz="17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noProof="0" dirty="0"/>
            <a:t>Dia </a:t>
          </a:r>
          <a:r>
            <a:rPr lang="en-ID" sz="1700" b="1" kern="1200" noProof="0" dirty="0" err="1"/>
            <a:t>menenggelamkan</a:t>
          </a:r>
          <a:r>
            <a:rPr lang="en-ID" sz="1700" b="1" kern="1200" noProof="0" dirty="0"/>
            <a:t> </a:t>
          </a:r>
          <a:r>
            <a:rPr lang="en-ID" sz="1700" b="1" kern="1200" noProof="0" dirty="0" err="1"/>
            <a:t>tentara</a:t>
          </a:r>
          <a:r>
            <a:rPr lang="en-ID" sz="1700" b="1" kern="1200" noProof="0" dirty="0"/>
            <a:t> Mesir di Laut Merah (Kel 14:24-28)</a:t>
          </a:r>
          <a:endParaRPr lang="en-US" sz="1700" kern="1200" noProof="0" dirty="0"/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noProof="0" dirty="0"/>
            <a:t>Dia menurunkan hujan es melawan orang Kanaan (Yos 10:11)</a:t>
          </a:r>
          <a:endParaRPr lang="en-US" sz="1600" kern="1200" noProof="0" dirty="0"/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noProof="0" dirty="0"/>
            <a:t>Dia </a:t>
          </a:r>
          <a:r>
            <a:rPr lang="en-ID" sz="1600" b="1" kern="1200" noProof="0" dirty="0" err="1"/>
            <a:t>membinasakan</a:t>
          </a:r>
          <a:r>
            <a:rPr lang="en-ID" sz="1600" b="1" kern="1200" noProof="0" dirty="0"/>
            <a:t> orang-orang yang </a:t>
          </a:r>
          <a:r>
            <a:rPr lang="en-ID" sz="1600" b="1" kern="1200" noProof="0" dirty="0" err="1"/>
            <a:t>membenci</a:t>
          </a:r>
          <a:r>
            <a:rPr lang="en-ID" sz="1600" b="1" kern="1200" noProof="0" dirty="0"/>
            <a:t> Elia (2 Raja-raja 1:9-10)</a:t>
          </a:r>
          <a:endParaRPr lang="en-US" sz="1600" kern="1200" noProof="0" dirty="0"/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noProof="0" dirty="0"/>
            <a:t>Dia </a:t>
          </a:r>
          <a:r>
            <a:rPr lang="en-ID" sz="1600" b="1" kern="1200" noProof="0" dirty="0" err="1"/>
            <a:t>mengirimkan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beruang</a:t>
          </a:r>
          <a:r>
            <a:rPr lang="en-ID" sz="1600" b="1" kern="1200" noProof="0" dirty="0"/>
            <a:t> </a:t>
          </a:r>
          <a:r>
            <a:rPr lang="en-ID" sz="1600" b="1" kern="1200" noProof="0" dirty="0" err="1"/>
            <a:t>melawan</a:t>
          </a:r>
          <a:r>
            <a:rPr lang="en-ID" sz="1600" b="1" kern="1200" noProof="0" dirty="0"/>
            <a:t> orang-orang yang </a:t>
          </a:r>
          <a:r>
            <a:rPr lang="en-ID" sz="1600" b="1" kern="1200" noProof="0" dirty="0" err="1"/>
            <a:t>mengejek</a:t>
          </a:r>
          <a:r>
            <a:rPr lang="en-ID" sz="1600" b="1" kern="1200" noProof="0" dirty="0"/>
            <a:t> Elisa (2 Raja-raja 2:23-24)</a:t>
          </a:r>
          <a:endParaRPr lang="en-US" sz="1600" kern="1200" noProof="0" dirty="0"/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noProof="0" dirty="0"/>
            <a:t>Dia mencapai perdamaian dengan membutakan tentara Siria (2 Raja-raja 6:14-23)</a:t>
          </a:r>
          <a:endParaRPr lang="en-US" sz="17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/>
            <a:t>Dia </a:t>
          </a:r>
          <a:r>
            <a:rPr lang="en-ID" sz="1800" b="1" kern="1200" noProof="0" dirty="0" err="1"/>
            <a:t>membuat</a:t>
          </a:r>
          <a:r>
            <a:rPr lang="en-ID" sz="1800" b="1" kern="1200" noProof="0" dirty="0"/>
            <a:t> orang Amon dan orang Moab </a:t>
          </a:r>
          <a:r>
            <a:rPr lang="en-ID" sz="1800" b="1" kern="1200" noProof="0" dirty="0" err="1"/>
            <a:t>saling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berperang</a:t>
          </a:r>
          <a:r>
            <a:rPr lang="en-ID" sz="1800" b="1" kern="1200" noProof="0" dirty="0"/>
            <a:t> (2 Taw 20:15-17, 22-24)</a:t>
          </a:r>
          <a:endParaRPr lang="en-US" sz="18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noProof="0" dirty="0"/>
            <a:t>Dia membunuh 185.000 orang Asyur dalam satu malam (2 Raja-raja 19:35)</a:t>
          </a:r>
          <a:endParaRPr lang="en-US" sz="17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noProof="0" dirty="0"/>
            <a:t>Dia mengirimkan penyakit mematikan kepada Herodes (Kis 12:21-23)</a:t>
          </a:r>
          <a:endParaRPr lang="en-US" sz="17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401479"/>
            <a:ext cx="5353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 DIBALIK SEMUA KONFLIK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3805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4 for October 25,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 BERPERANG UNTUK ALLAH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446314" y="628947"/>
            <a:ext cx="11212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menumpas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pedang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sesuatu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di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baik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laki-laki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maupun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perempuan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baik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maupun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muda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sampai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lembu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domba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keledai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Yosua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6:21)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halnya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orang-orang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sebelum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air bah,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Sodom dan Gomora, orang Kanaan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melampaui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batas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karunia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bersekutu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(Kej 6:5; 18:20-21; 15:16).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765631"/>
            <a:ext cx="90555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ditakdirkan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kematian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kematian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kekal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Memperpanjang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mengubah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takdir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akhir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Dan Allah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mengizinkan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Israel, pada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kesempatan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penaklukan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Kanaan),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mengambil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aktif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pembantaian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6489" y="4012149"/>
            <a:ext cx="68348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Mengapa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melakukannya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rencanakan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Karena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ketidakpercayaan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Israel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merasakan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setelah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menyatakan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Adakah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TUHAN di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tengah-tengah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(Kel 17:7-9).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71313" y="4205912"/>
            <a:ext cx="2119458" cy="2551922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4" y="5566442"/>
            <a:ext cx="68365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mengambil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aktif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pertempuran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mengembangkan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kepercayaan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mutlak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pertolongan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755365" y="1298508"/>
            <a:ext cx="951240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Peperangan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harus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diperjuangkan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setiap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hari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Peperangan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besar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sedang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berlangsung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atas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setiap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jiwa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antara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pangeran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kegelapan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Pangeran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kehidupan</a:t>
            </a:r>
            <a:r>
              <a:rPr lang="en-US" sz="2600" b="1" dirty="0">
                <a:latin typeface="Constantia" panose="02030602050306030303" pitchFamily="18" charset="0"/>
              </a:rPr>
              <a:t>.... </a:t>
            </a:r>
            <a:r>
              <a:rPr lang="en-US" sz="2600" b="1" dirty="0" err="1">
                <a:latin typeface="Constantia" panose="02030602050306030303" pitchFamily="18" charset="0"/>
              </a:rPr>
              <a:t>Sebagai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agen</a:t>
            </a:r>
            <a:r>
              <a:rPr lang="en-US" sz="2600" b="1" dirty="0">
                <a:latin typeface="Constantia" panose="02030602050306030303" pitchFamily="18" charset="0"/>
              </a:rPr>
              <a:t> Allah, </a:t>
            </a:r>
            <a:r>
              <a:rPr lang="en-US" sz="2600" b="1" dirty="0" err="1">
                <a:latin typeface="Constantia" panose="02030602050306030303" pitchFamily="18" charset="0"/>
              </a:rPr>
              <a:t>engkau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harus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menyerahkan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kepada</a:t>
            </a:r>
            <a:r>
              <a:rPr lang="en-US" sz="2600" b="1" dirty="0">
                <a:latin typeface="Constantia" panose="02030602050306030303" pitchFamily="18" charset="0"/>
              </a:rPr>
              <a:t>-Nya, agar Dia </a:t>
            </a:r>
            <a:r>
              <a:rPr lang="en-US" sz="2600" b="1" dirty="0" err="1">
                <a:latin typeface="Constantia" panose="02030602050306030303" pitchFamily="18" charset="0"/>
              </a:rPr>
              <a:t>dapat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merencanakan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mengarahkan</a:t>
            </a:r>
            <a:r>
              <a:rPr lang="en-US" sz="2600" b="1" dirty="0">
                <a:latin typeface="Constantia" panose="02030602050306030303" pitchFamily="18" charset="0"/>
              </a:rPr>
              <a:t>, dan </a:t>
            </a:r>
            <a:r>
              <a:rPr lang="en-US" sz="2600" b="1" dirty="0" err="1">
                <a:latin typeface="Constantia" panose="02030602050306030303" pitchFamily="18" charset="0"/>
              </a:rPr>
              <a:t>berperang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bagi</a:t>
            </a:r>
            <a:r>
              <a:rPr lang="en-US" sz="2600" b="1" dirty="0">
                <a:latin typeface="Constantia" panose="02030602050306030303" pitchFamily="18" charset="0"/>
              </a:rPr>
              <a:t> mu, </a:t>
            </a:r>
            <a:r>
              <a:rPr lang="en-US" sz="2600" b="1" dirty="0" err="1">
                <a:latin typeface="Constantia" panose="02030602050306030303" pitchFamily="18" charset="0"/>
              </a:rPr>
              <a:t>dengan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kerja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sama</a:t>
            </a:r>
            <a:r>
              <a:rPr lang="en-US" sz="2600" b="1">
                <a:latin typeface="Constantia" panose="02030602050306030303" pitchFamily="18" charset="0"/>
              </a:rPr>
              <a:t> mu. </a:t>
            </a:r>
            <a:r>
              <a:rPr lang="en-US" sz="2600" b="1" dirty="0" err="1">
                <a:latin typeface="Constantia" panose="02030602050306030303" pitchFamily="18" charset="0"/>
              </a:rPr>
              <a:t>Pangeran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kehidupan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adalah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pemimpin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pekerjaan</a:t>
            </a:r>
            <a:r>
              <a:rPr lang="en-US" sz="2600" b="1" dirty="0">
                <a:latin typeface="Constantia" panose="02030602050306030303" pitchFamily="18" charset="0"/>
              </a:rPr>
              <a:t>-Nya. Dia </a:t>
            </a:r>
            <a:r>
              <a:rPr lang="en-US" sz="2600" b="1" dirty="0" err="1">
                <a:latin typeface="Constantia" panose="02030602050306030303" pitchFamily="18" charset="0"/>
              </a:rPr>
              <a:t>harus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menyertai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engkau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pertempuran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sehari-hari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melawan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sendiri</a:t>
            </a:r>
            <a:r>
              <a:rPr lang="en-US" sz="2600" b="1" dirty="0">
                <a:latin typeface="Constantia" panose="02030602050306030303" pitchFamily="18" charset="0"/>
              </a:rPr>
              <a:t>, agar </a:t>
            </a:r>
            <a:r>
              <a:rPr lang="en-US" sz="2600" b="1" dirty="0" err="1">
                <a:latin typeface="Constantia" panose="02030602050306030303" pitchFamily="18" charset="0"/>
              </a:rPr>
              <a:t>engkau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dapat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setia</a:t>
            </a:r>
            <a:r>
              <a:rPr lang="en-US" sz="2600" b="1" dirty="0">
                <a:latin typeface="Constantia" panose="02030602050306030303" pitchFamily="18" charset="0"/>
              </a:rPr>
              <a:t> pada </a:t>
            </a:r>
            <a:r>
              <a:rPr lang="en-US" sz="2600" b="1" dirty="0" err="1">
                <a:latin typeface="Constantia" panose="02030602050306030303" pitchFamily="18" charset="0"/>
              </a:rPr>
              <a:t>prinsip</a:t>
            </a:r>
            <a:r>
              <a:rPr lang="en-US" sz="2600" b="1" dirty="0">
                <a:latin typeface="Constantia" panose="02030602050306030303" pitchFamily="18" charset="0"/>
              </a:rPr>
              <a:t>; agar </a:t>
            </a:r>
            <a:r>
              <a:rPr lang="en-US" sz="2600" b="1" dirty="0" err="1">
                <a:latin typeface="Constantia" panose="02030602050306030303" pitchFamily="18" charset="0"/>
              </a:rPr>
              <a:t>kegemaran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ketika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berjuang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untuk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menguasai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dapat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ditundukkan</a:t>
            </a:r>
            <a:r>
              <a:rPr lang="en-US" sz="2600" b="1" dirty="0">
                <a:latin typeface="Constantia" panose="02030602050306030303" pitchFamily="18" charset="0"/>
              </a:rPr>
              <a:t> oleh </a:t>
            </a:r>
            <a:r>
              <a:rPr lang="en-US" sz="2600" b="1" dirty="0" err="1">
                <a:latin typeface="Constantia" panose="02030602050306030303" pitchFamily="18" charset="0"/>
              </a:rPr>
              <a:t>kasih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karunia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Kristus</a:t>
            </a:r>
            <a:r>
              <a:rPr lang="en-US" sz="2600" b="1" dirty="0">
                <a:latin typeface="Constantia" panose="02030602050306030303" pitchFamily="18" charset="0"/>
              </a:rPr>
              <a:t>; agar </a:t>
            </a:r>
            <a:r>
              <a:rPr lang="en-US" sz="2600" b="1" dirty="0" err="1">
                <a:latin typeface="Constantia" panose="02030602050306030303" pitchFamily="18" charset="0"/>
              </a:rPr>
              <a:t>engkau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menjadi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lebih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pemenang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melalui</a:t>
            </a:r>
            <a:r>
              <a:rPr lang="en-US" sz="2600" b="1" dirty="0">
                <a:latin typeface="Constantia" panose="02030602050306030303" pitchFamily="18" charset="0"/>
              </a:rPr>
              <a:t> Dia yang </a:t>
            </a:r>
            <a:r>
              <a:rPr lang="en-US" sz="2600" b="1" dirty="0" err="1">
                <a:latin typeface="Constantia" panose="02030602050306030303" pitchFamily="18" charset="0"/>
              </a:rPr>
              <a:t>telah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mengasihi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kita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r>
              <a:rPr lang="en-US" sz="26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646136" y="6217675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95594"/>
            <a:ext cx="443906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“Belum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pernah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seperti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baik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dahulu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maupun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kemudian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bahwa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TUHAN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mendengarkan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permohonan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seorang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manusia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secara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demikian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sebab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berperang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untuk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orang Israel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ialah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TUHAN.”</a:t>
            </a:r>
            <a:endParaRPr kumimoji="0" lang="en-US" sz="3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Yosua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10:14</a:t>
            </a: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468248"/>
            <a:ext cx="5295900" cy="3244525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153275" y="3724275"/>
            <a:ext cx="5038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9A2800"/>
                </a:solidFill>
              </a:rPr>
              <a:t>Pihak-pihak</a:t>
            </a:r>
            <a:r>
              <a:rPr lang="en-US" sz="2000" b="1" dirty="0">
                <a:solidFill>
                  <a:srgbClr val="9A2800"/>
                </a:solidFill>
              </a:rPr>
              <a:t> yang </a:t>
            </a:r>
            <a:r>
              <a:rPr lang="en-US" sz="2000" b="1" dirty="0" err="1">
                <a:solidFill>
                  <a:srgbClr val="9A2800"/>
                </a:solidFill>
              </a:rPr>
              <a:t>berkonflik</a:t>
            </a:r>
            <a:r>
              <a:rPr lang="en-US" sz="2000" b="1" dirty="0">
                <a:solidFill>
                  <a:srgbClr val="9A2800"/>
                </a:solidFill>
              </a:rPr>
              <a:t>:</a:t>
            </a:r>
            <a:endParaRPr lang="en-US" sz="2000" b="1" noProof="0" dirty="0">
              <a:solidFill>
                <a:srgbClr val="9A28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Panglima</a:t>
            </a:r>
            <a:r>
              <a:rPr lang="en-US" sz="2000" b="1" dirty="0"/>
              <a:t> </a:t>
            </a:r>
            <a:r>
              <a:rPr lang="en-US" sz="2000" b="1" dirty="0" err="1"/>
              <a:t>balatentara</a:t>
            </a:r>
            <a:r>
              <a:rPr lang="en-US" sz="2000" b="1" dirty="0"/>
              <a:t> Allah.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Panglima</a:t>
            </a:r>
            <a:r>
              <a:rPr lang="en-US" sz="2000" b="1" dirty="0"/>
              <a:t> </a:t>
            </a:r>
            <a:r>
              <a:rPr lang="en-US" sz="2000" b="1" dirty="0" err="1"/>
              <a:t>balatentara</a:t>
            </a:r>
            <a:r>
              <a:rPr lang="en-US" sz="2000" b="1" dirty="0"/>
              <a:t> </a:t>
            </a:r>
            <a:r>
              <a:rPr lang="en-US" sz="2000" b="1" dirty="0" err="1"/>
              <a:t>kejahatan</a:t>
            </a:r>
            <a:r>
              <a:rPr lang="en-US" sz="2000" b="1" dirty="0"/>
              <a:t>.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Prajurit</a:t>
            </a:r>
            <a:r>
              <a:rPr lang="en-US" sz="2000" b="1" dirty="0"/>
              <a:t> yang paling </a:t>
            </a:r>
            <a:r>
              <a:rPr lang="en-US" sz="2000" b="1" dirty="0" err="1"/>
              <a:t>kuat</a:t>
            </a:r>
            <a:r>
              <a:rPr lang="en-US" sz="2000" b="1" dirty="0"/>
              <a:t>.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0060AA"/>
                </a:solidFill>
              </a:rPr>
              <a:t>Strategi </a:t>
            </a:r>
            <a:r>
              <a:rPr lang="en-US" sz="2000" b="1" dirty="0" err="1">
                <a:solidFill>
                  <a:srgbClr val="0060AA"/>
                </a:solidFill>
              </a:rPr>
              <a:t>konflik</a:t>
            </a:r>
            <a:r>
              <a:rPr lang="en-US" sz="2000" b="1" dirty="0">
                <a:solidFill>
                  <a:srgbClr val="0060AA"/>
                </a:solidFill>
              </a:rPr>
              <a:t>:</a:t>
            </a:r>
            <a:endParaRPr lang="en-US" sz="2000" b="1" noProof="0" dirty="0">
              <a:solidFill>
                <a:srgbClr val="0060AA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Allah </a:t>
            </a:r>
            <a:r>
              <a:rPr lang="en-US" sz="2000" b="1" dirty="0" err="1"/>
              <a:t>berperang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.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Kita </a:t>
            </a:r>
            <a:r>
              <a:rPr lang="en-US" sz="2000" b="1" dirty="0" err="1"/>
              <a:t>berperang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Allah.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Penaklukan</a:t>
            </a:r>
            <a:r>
              <a:rPr lang="en-US" sz="2000" b="1" dirty="0"/>
              <a:t> Kanaan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perang</a:t>
            </a:r>
            <a:r>
              <a:rPr lang="en-US" sz="2000" b="1" dirty="0"/>
              <a:t> </a:t>
            </a:r>
            <a:r>
              <a:rPr lang="en-US" sz="2000" b="1" dirty="0" err="1"/>
              <a:t>pemusnahan</a:t>
            </a:r>
            <a:r>
              <a:rPr lang="en-US" sz="2000" b="1" dirty="0"/>
              <a:t> yang </a:t>
            </a:r>
            <a:r>
              <a:rPr lang="en-US" sz="2000" b="1" dirty="0" err="1"/>
              <a:t>diperintahkan</a:t>
            </a:r>
            <a:r>
              <a:rPr lang="en-US" sz="2000" b="1" dirty="0"/>
              <a:t> oleh Tuhan. </a:t>
            </a:r>
            <a:r>
              <a:rPr lang="en-US" sz="2000" b="1" dirty="0" err="1"/>
              <a:t>Namun</a:t>
            </a:r>
            <a:r>
              <a:rPr lang="en-US" sz="2000" b="1" dirty="0"/>
              <a:t>, </a:t>
            </a:r>
            <a:r>
              <a:rPr lang="en-US" sz="2000" b="1" dirty="0" err="1"/>
              <a:t>jika</a:t>
            </a:r>
            <a:r>
              <a:rPr lang="en-US" sz="2000" b="1" dirty="0"/>
              <a:t> Tuhan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kasih</a:t>
            </a:r>
            <a:r>
              <a:rPr lang="en-US" sz="2000" b="1" dirty="0"/>
              <a:t>, </a:t>
            </a:r>
            <a:r>
              <a:rPr lang="en-US" sz="2000" b="1" dirty="0" err="1"/>
              <a:t>mengapa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memerintahkan</a:t>
            </a:r>
            <a:r>
              <a:rPr lang="en-US" sz="2000" b="1" dirty="0"/>
              <a:t> </a:t>
            </a:r>
            <a:r>
              <a:rPr lang="en-US" sz="2000" b="1" dirty="0" err="1"/>
              <a:t>pembantaian</a:t>
            </a:r>
            <a:r>
              <a:rPr lang="en-US" sz="2000" b="1" dirty="0"/>
              <a:t> </a:t>
            </a:r>
            <a:r>
              <a:rPr lang="en-US" sz="2000" b="1" dirty="0" err="1"/>
              <a:t>seperti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468248"/>
            <a:ext cx="3057524" cy="2124476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58537"/>
            <a:ext cx="70389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Kita </a:t>
            </a:r>
            <a:r>
              <a:rPr lang="en-US" sz="2000" b="1" dirty="0" err="1"/>
              <a:t>harus</a:t>
            </a:r>
            <a:r>
              <a:rPr lang="en-US" sz="2000" b="1" dirty="0"/>
              <a:t> </a:t>
            </a:r>
            <a:r>
              <a:rPr lang="en-US" sz="2000" b="1" dirty="0" err="1"/>
              <a:t>memperluas</a:t>
            </a:r>
            <a:r>
              <a:rPr lang="en-US" sz="2000" b="1" dirty="0"/>
              <a:t> </a:t>
            </a:r>
            <a:r>
              <a:rPr lang="en-US" sz="2000" b="1" dirty="0" err="1"/>
              <a:t>visi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melampaui</a:t>
            </a:r>
            <a:r>
              <a:rPr lang="en-US" sz="2000" b="1" dirty="0"/>
              <a:t> </a:t>
            </a:r>
            <a:r>
              <a:rPr lang="en-US" sz="2000" b="1" dirty="0" err="1"/>
              <a:t>apa</a:t>
            </a:r>
            <a:r>
              <a:rPr lang="en-US" sz="2000" b="1" dirty="0"/>
              <a:t> yang </a:t>
            </a:r>
            <a:r>
              <a:rPr lang="en-US" sz="2000" b="1" dirty="0" err="1"/>
              <a:t>kasat</a:t>
            </a:r>
            <a:r>
              <a:rPr lang="en-US" sz="2000" b="1" dirty="0"/>
              <a:t> </a:t>
            </a:r>
            <a:r>
              <a:rPr lang="en-US" sz="2000" b="1" dirty="0" err="1"/>
              <a:t>mata</a:t>
            </a:r>
            <a:r>
              <a:rPr lang="en-US" sz="2000" b="1" dirty="0"/>
              <a:t>, </a:t>
            </a:r>
            <a:r>
              <a:rPr lang="en-US" sz="2000" b="1" dirty="0" err="1"/>
              <a:t>hingga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mengamati</a:t>
            </a:r>
            <a:r>
              <a:rPr lang="en-US" sz="2000" b="1" dirty="0"/>
              <a:t> </a:t>
            </a:r>
            <a:r>
              <a:rPr lang="en-US" sz="2000" b="1" dirty="0" err="1"/>
              <a:t>konflik</a:t>
            </a:r>
            <a:r>
              <a:rPr lang="en-US" sz="2000" b="1" dirty="0"/>
              <a:t> yang </a:t>
            </a:r>
            <a:r>
              <a:rPr lang="en-US" sz="2000" b="1" dirty="0" err="1"/>
              <a:t>mendasari</a:t>
            </a:r>
            <a:r>
              <a:rPr lang="en-US" sz="2000" b="1" dirty="0"/>
              <a:t> </a:t>
            </a:r>
            <a:r>
              <a:rPr lang="en-US" sz="2000" b="1" dirty="0" err="1"/>
              <a:t>semua</a:t>
            </a:r>
            <a:r>
              <a:rPr lang="en-US" sz="2000" b="1" dirty="0"/>
              <a:t> </a:t>
            </a:r>
            <a:r>
              <a:rPr lang="en-US" sz="2000" b="1" dirty="0" err="1"/>
              <a:t>konflik</a:t>
            </a:r>
            <a:r>
              <a:rPr lang="en-US" sz="2000" b="1" dirty="0"/>
              <a:t> (</a:t>
            </a:r>
            <a:r>
              <a:rPr lang="en-US" sz="2000" b="1" dirty="0" err="1"/>
              <a:t>termasuk</a:t>
            </a:r>
            <a:r>
              <a:rPr lang="en-US" sz="2000" b="1" dirty="0"/>
              <a:t> </a:t>
            </a:r>
            <a:r>
              <a:rPr lang="en-US" sz="2000" b="1" dirty="0" err="1"/>
              <a:t>penaklukan</a:t>
            </a:r>
            <a:r>
              <a:rPr lang="en-US" sz="2000" b="1" dirty="0"/>
              <a:t> Kanaan): </a:t>
            </a:r>
            <a:r>
              <a:rPr lang="en-US" sz="2000" b="1" dirty="0" err="1"/>
              <a:t>konflik</a:t>
            </a:r>
            <a:r>
              <a:rPr lang="en-US" sz="2000" b="1" dirty="0"/>
              <a:t> </a:t>
            </a:r>
            <a:r>
              <a:rPr lang="en-US" sz="2000" b="1" dirty="0" err="1"/>
              <a:t>besar</a:t>
            </a:r>
            <a:r>
              <a:rPr lang="en-US" sz="2000" b="1" dirty="0"/>
              <a:t> </a:t>
            </a:r>
            <a:r>
              <a:rPr lang="en-US" sz="2000" b="1" dirty="0" err="1"/>
              <a:t>antara</a:t>
            </a:r>
            <a:r>
              <a:rPr lang="en-US" sz="2000" b="1" dirty="0"/>
              <a:t> </a:t>
            </a:r>
            <a:r>
              <a:rPr lang="en-US" sz="2000" b="1" dirty="0" err="1"/>
              <a:t>Kristus</a:t>
            </a:r>
            <a:r>
              <a:rPr lang="en-US" sz="2000" b="1" dirty="0"/>
              <a:t> dan </a:t>
            </a:r>
            <a:r>
              <a:rPr lang="en-US" sz="2000" b="1" dirty="0" err="1"/>
              <a:t>Setan</a:t>
            </a:r>
            <a:r>
              <a:rPr lang="en-US" sz="2000" b="1" dirty="0"/>
              <a:t>, </a:t>
            </a:r>
            <a:r>
              <a:rPr lang="en-US" sz="2000" b="1" dirty="0" err="1"/>
              <a:t>antara</a:t>
            </a:r>
            <a:r>
              <a:rPr lang="en-US" sz="2000" b="1" dirty="0"/>
              <a:t> </a:t>
            </a:r>
            <a:r>
              <a:rPr lang="en-US" sz="2000" b="1" dirty="0" err="1"/>
              <a:t>kebaikan</a:t>
            </a:r>
            <a:r>
              <a:rPr lang="en-US" sz="2000" b="1" dirty="0"/>
              <a:t> dan </a:t>
            </a:r>
            <a:r>
              <a:rPr lang="en-US" sz="2000" b="1" dirty="0" err="1"/>
              <a:t>kejahatan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58081"/>
            <a:ext cx="7038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melihat</a:t>
            </a:r>
            <a:r>
              <a:rPr lang="en-US" sz="2000" b="1" dirty="0"/>
              <a:t> </a:t>
            </a:r>
            <a:r>
              <a:rPr lang="en-US" sz="2000" b="1" dirty="0" err="1"/>
              <a:t>sekilas</a:t>
            </a:r>
            <a:r>
              <a:rPr lang="en-US" sz="2000" b="1" dirty="0"/>
              <a:t> </a:t>
            </a:r>
            <a:r>
              <a:rPr lang="en-US" sz="2000" b="1" dirty="0" err="1"/>
              <a:t>alasan</a:t>
            </a:r>
            <a:r>
              <a:rPr lang="en-US" sz="2000" b="1" dirty="0"/>
              <a:t> di </a:t>
            </a:r>
            <a:r>
              <a:rPr lang="en-US" sz="2000" b="1" dirty="0" err="1"/>
              <a:t>balik</a:t>
            </a:r>
            <a:r>
              <a:rPr lang="en-US" sz="2000" b="1" dirty="0"/>
              <a:t> </a:t>
            </a:r>
            <a:r>
              <a:rPr lang="en-US" sz="2000" b="1" dirty="0" err="1"/>
              <a:t>peristiwa-peristiwa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,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perlu</a:t>
            </a:r>
            <a:r>
              <a:rPr lang="en-US" sz="2000" b="1" dirty="0"/>
              <a:t> </a:t>
            </a:r>
            <a:r>
              <a:rPr lang="en-US" sz="2000" b="1" dirty="0" err="1"/>
              <a:t>memperbesarnya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171825" y="1963872"/>
            <a:ext cx="5774531" cy="3698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n-US" sz="72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PIHAK-PIHAK YANG BERKONFLIK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-91852"/>
            <a:ext cx="70485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PANGLIMA BALATENTARA ALLAH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03917"/>
            <a:ext cx="6704397" cy="1477328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Jawabnya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: "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Bukan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akulah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Panglima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Balatentara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TUHAN.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Sekarang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datang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." Lalu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sujudlah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Yosua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mukanya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tanah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menyembah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berkata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kepadanya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: "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Apakah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dikatakan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tuanku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hambanya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?“ 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Yosua</a:t>
            </a:r>
            <a:r>
              <a:rPr lang="en-US" sz="14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5:14)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600" y="2586007"/>
            <a:ext cx="681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Ketika </a:t>
            </a:r>
            <a:r>
              <a:rPr lang="en-US" sz="2000" b="1" dirty="0" err="1"/>
              <a:t>Yosua</a:t>
            </a:r>
            <a:r>
              <a:rPr lang="en-US" sz="2000" b="1" dirty="0"/>
              <a:t> </a:t>
            </a:r>
            <a:r>
              <a:rPr lang="en-US" sz="2000" b="1" dirty="0" err="1"/>
              <a:t>berdoa</a:t>
            </a:r>
            <a:r>
              <a:rPr lang="en-US" sz="2000" b="1" dirty="0"/>
              <a:t> di </a:t>
            </a:r>
            <a:r>
              <a:rPr lang="en-US" sz="2000" b="1" dirty="0" err="1"/>
              <a:t>dekat</a:t>
            </a:r>
            <a:r>
              <a:rPr lang="en-US" sz="2000" b="1" dirty="0"/>
              <a:t> </a:t>
            </a:r>
            <a:r>
              <a:rPr lang="en-US" sz="2000" b="1" dirty="0" err="1"/>
              <a:t>Yerikho</a:t>
            </a:r>
            <a:r>
              <a:rPr lang="en-US" sz="2000" b="1" dirty="0"/>
              <a:t> </a:t>
            </a:r>
            <a:r>
              <a:rPr lang="en-US" sz="2000" b="1" dirty="0" err="1"/>
              <a:t>memohon</a:t>
            </a:r>
            <a:r>
              <a:rPr lang="en-US" sz="2000" b="1" dirty="0"/>
              <a:t> </a:t>
            </a:r>
            <a:r>
              <a:rPr lang="en-US" sz="2000" b="1" dirty="0" err="1"/>
              <a:t>petunjuk</a:t>
            </a:r>
            <a:r>
              <a:rPr lang="en-US" sz="2000" b="1" dirty="0"/>
              <a:t> </a:t>
            </a:r>
            <a:r>
              <a:rPr lang="en-US" sz="2000" b="1" dirty="0" err="1"/>
              <a:t>ilahi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merebut</a:t>
            </a:r>
            <a:r>
              <a:rPr lang="en-US" sz="2000" b="1" dirty="0"/>
              <a:t> </a:t>
            </a:r>
            <a:r>
              <a:rPr lang="en-US" sz="2000" b="1" dirty="0" err="1"/>
              <a:t>kota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, </a:t>
            </a:r>
            <a:r>
              <a:rPr lang="en-US" sz="2000" b="1" dirty="0" err="1"/>
              <a:t>seorang</a:t>
            </a:r>
            <a:r>
              <a:rPr lang="en-US" sz="2000" b="1" dirty="0"/>
              <a:t> </a:t>
            </a:r>
            <a:r>
              <a:rPr lang="en-US" sz="2000" b="1" dirty="0" err="1"/>
              <a:t>prajurit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pedang</a:t>
            </a:r>
            <a:r>
              <a:rPr lang="en-US" sz="2000" b="1" dirty="0"/>
              <a:t> </a:t>
            </a:r>
            <a:r>
              <a:rPr lang="en-US" sz="2000" b="1" dirty="0" err="1"/>
              <a:t>terhunus</a:t>
            </a:r>
            <a:r>
              <a:rPr lang="en-US" sz="2000" b="1" dirty="0"/>
              <a:t> </a:t>
            </a:r>
            <a:r>
              <a:rPr lang="en-US" sz="2000" b="1" dirty="0" err="1"/>
              <a:t>berdiri</a:t>
            </a:r>
            <a:r>
              <a:rPr lang="en-US" sz="2000" b="1" dirty="0"/>
              <a:t> di </a:t>
            </a:r>
            <a:r>
              <a:rPr lang="en-US" sz="2000" b="1" dirty="0" err="1"/>
              <a:t>hadapannya</a:t>
            </a:r>
            <a:r>
              <a:rPr lang="en-US" sz="2000" b="1" dirty="0"/>
              <a:t> (Yos 5:13).</a:t>
            </a:r>
            <a:endParaRPr lang="en-US" sz="2000" b="1" noProof="0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599" y="5506405"/>
            <a:ext cx="71954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Doanya</a:t>
            </a:r>
            <a:r>
              <a:rPr lang="en-US" sz="2000" b="1" dirty="0"/>
              <a:t>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terjawab</a:t>
            </a:r>
            <a:r>
              <a:rPr lang="en-US" sz="2000" b="1" dirty="0"/>
              <a:t>. </a:t>
            </a:r>
            <a:r>
              <a:rPr lang="en-US" sz="2000" b="1" dirty="0" err="1"/>
              <a:t>Yosua</a:t>
            </a:r>
            <a:r>
              <a:rPr lang="en-US" sz="2000" b="1" dirty="0"/>
              <a:t> </a:t>
            </a:r>
            <a:r>
              <a:rPr lang="en-US" sz="2000" b="1" dirty="0" err="1"/>
              <a:t>merasa</a:t>
            </a:r>
            <a:r>
              <a:rPr lang="en-US" sz="2000" b="1" dirty="0"/>
              <a:t> </a:t>
            </a:r>
            <a:r>
              <a:rPr lang="en-US" sz="2000" b="1" dirty="0" err="1"/>
              <a:t>lega</a:t>
            </a:r>
            <a:r>
              <a:rPr lang="en-US" sz="2000" b="1" dirty="0"/>
              <a:t> </a:t>
            </a:r>
            <a:r>
              <a:rPr lang="en-US" sz="2000" b="1" dirty="0" err="1"/>
              <a:t>karena</a:t>
            </a:r>
            <a:r>
              <a:rPr lang="en-US" sz="2000" b="1" dirty="0"/>
              <a:t> Allah </a:t>
            </a:r>
            <a:r>
              <a:rPr lang="en-US" sz="2000" b="1" dirty="0" err="1"/>
              <a:t>sendiri</a:t>
            </a:r>
            <a:r>
              <a:rPr lang="en-US" sz="2000" b="1" dirty="0"/>
              <a:t> yang </a:t>
            </a:r>
            <a:r>
              <a:rPr lang="en-US" sz="2000" b="1" dirty="0" err="1"/>
              <a:t>mengambil</a:t>
            </a:r>
            <a:r>
              <a:rPr lang="en-US" sz="2000" b="1" dirty="0"/>
              <a:t> </a:t>
            </a:r>
            <a:r>
              <a:rPr lang="en-US" sz="2000" b="1" dirty="0" err="1"/>
              <a:t>alih</a:t>
            </a:r>
            <a:r>
              <a:rPr lang="en-US" sz="2000" b="1" dirty="0"/>
              <a:t> </a:t>
            </a:r>
            <a:r>
              <a:rPr lang="en-US" sz="2000" b="1" dirty="0" err="1"/>
              <a:t>komando</a:t>
            </a:r>
            <a:r>
              <a:rPr lang="en-US" sz="2000" b="1" dirty="0"/>
              <a:t> </a:t>
            </a:r>
            <a:r>
              <a:rPr lang="en-US" sz="2000" b="1" dirty="0" err="1"/>
              <a:t>operasi</a:t>
            </a:r>
            <a:r>
              <a:rPr lang="en-US" sz="2000" b="1" dirty="0"/>
              <a:t> </a:t>
            </a:r>
            <a:r>
              <a:rPr lang="en-US" sz="2000" b="1" dirty="0" err="1"/>
              <a:t>tersebut</a:t>
            </a:r>
            <a:r>
              <a:rPr lang="en-US" sz="2000" b="1" dirty="0"/>
              <a:t>.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panglima</a:t>
            </a:r>
            <a:r>
              <a:rPr lang="en-US" sz="2000" b="1" dirty="0"/>
              <a:t> Israel yang </a:t>
            </a:r>
            <a:r>
              <a:rPr lang="en-US" sz="2000" b="1" dirty="0" err="1"/>
              <a:t>kelihatan</a:t>
            </a:r>
            <a:r>
              <a:rPr lang="en-US" sz="2000" b="1" dirty="0"/>
              <a:t>, </a:t>
            </a:r>
            <a:r>
              <a:rPr lang="en-US" sz="2000" b="1" dirty="0" err="1"/>
              <a:t>Yosua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harus</a:t>
            </a:r>
            <a:r>
              <a:rPr lang="en-US" sz="2000" b="1" dirty="0"/>
              <a:t> </a:t>
            </a:r>
            <a:r>
              <a:rPr lang="en-US" sz="2000" b="1" dirty="0" err="1"/>
              <a:t>mengikuti</a:t>
            </a:r>
            <a:r>
              <a:rPr lang="en-US" sz="2000" b="1" dirty="0"/>
              <a:t> </a:t>
            </a:r>
            <a:r>
              <a:rPr lang="en-US" sz="2000" b="1" dirty="0" err="1"/>
              <a:t>perintah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panglima</a:t>
            </a:r>
            <a:r>
              <a:rPr lang="en-US" sz="2000" b="1" dirty="0"/>
              <a:t> </a:t>
            </a:r>
            <a:r>
              <a:rPr lang="en-US" sz="2000" b="1" dirty="0" err="1"/>
              <a:t>tertinggi</a:t>
            </a:r>
            <a:r>
              <a:rPr lang="en-US" sz="2000" b="1" dirty="0"/>
              <a:t> yang </a:t>
            </a:r>
            <a:r>
              <a:rPr lang="en-US" sz="2000" b="1" dirty="0" err="1"/>
              <a:t>sejati</a:t>
            </a:r>
            <a:r>
              <a:rPr lang="en-US" sz="2000" b="1" dirty="0"/>
              <a:t>: Allah.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600" y="4561969"/>
            <a:ext cx="6921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menuntut</a:t>
            </a:r>
            <a:r>
              <a:rPr lang="en-US" sz="2000" b="1" dirty="0"/>
              <a:t> </a:t>
            </a:r>
            <a:r>
              <a:rPr lang="en-US" sz="2000" b="1" dirty="0" err="1"/>
              <a:t>penyembahan</a:t>
            </a:r>
            <a:r>
              <a:rPr lang="en-US" sz="2000" b="1" dirty="0"/>
              <a:t>,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menunjukkan</a:t>
            </a:r>
            <a:r>
              <a:rPr lang="en-US" sz="2000" b="1" dirty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Allah </a:t>
            </a:r>
            <a:r>
              <a:rPr lang="en-US" sz="2000" b="1" dirty="0" err="1"/>
              <a:t>sendiri</a:t>
            </a:r>
            <a:r>
              <a:rPr lang="en-US" sz="2000" b="1" dirty="0"/>
              <a:t>,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pribadi</a:t>
            </a:r>
            <a:r>
              <a:rPr lang="en-US" sz="2000" b="1" dirty="0"/>
              <a:t> </a:t>
            </a:r>
            <a:r>
              <a:rPr lang="en-US" sz="2000" b="1" dirty="0" err="1"/>
              <a:t>Yesus</a:t>
            </a:r>
            <a:r>
              <a:rPr lang="en-US" sz="2000" b="1" dirty="0"/>
              <a:t>—yang </a:t>
            </a:r>
            <a:r>
              <a:rPr lang="en-US" sz="2000" b="1" dirty="0" err="1"/>
              <a:t>dikenal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Mikhael </a:t>
            </a:r>
            <a:r>
              <a:rPr lang="en-US" sz="2000" b="1" dirty="0" err="1"/>
              <a:t>dalam</a:t>
            </a:r>
            <a:r>
              <a:rPr lang="en-US" sz="2000" b="1" dirty="0"/>
              <a:t> kitab Daniel (Yos 5:15; Dan 12:1).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600" y="3573988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Ketika </a:t>
            </a:r>
            <a:r>
              <a:rPr lang="en-US" sz="2000" b="1" dirty="0" err="1"/>
              <a:t>ditanyai</a:t>
            </a:r>
            <a:r>
              <a:rPr lang="en-US" sz="2000" b="1" dirty="0"/>
              <a:t> oleh </a:t>
            </a:r>
            <a:r>
              <a:rPr lang="en-US" sz="2000" b="1" dirty="0" err="1"/>
              <a:t>Yosua</a:t>
            </a:r>
            <a:r>
              <a:rPr lang="en-US" sz="2000" b="1" dirty="0"/>
              <a:t>, </a:t>
            </a:r>
            <a:r>
              <a:rPr lang="en-US" sz="2000" b="1" dirty="0" err="1"/>
              <a:t>pria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menyangkal</a:t>
            </a:r>
            <a:r>
              <a:rPr lang="en-US" sz="2000" b="1" dirty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tergabung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pasukan</a:t>
            </a:r>
            <a:r>
              <a:rPr lang="en-US" sz="2000" b="1" dirty="0"/>
              <a:t> </a:t>
            </a:r>
            <a:r>
              <a:rPr lang="en-US" sz="2000" b="1" dirty="0" err="1"/>
              <a:t>duniawi</a:t>
            </a:r>
            <a:r>
              <a:rPr lang="en-US" sz="2000" b="1" dirty="0"/>
              <a:t> mana pun.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Panglima</a:t>
            </a:r>
            <a:r>
              <a:rPr lang="en-US" sz="2000" b="1" dirty="0"/>
              <a:t> </a:t>
            </a:r>
            <a:r>
              <a:rPr lang="en-US" sz="2000" b="1" dirty="0" err="1"/>
              <a:t>balatentara</a:t>
            </a:r>
            <a:r>
              <a:rPr lang="en-US" sz="2000" b="1" dirty="0"/>
              <a:t> Allah (Yos 5:14).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0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PANGLIMA BALATENTARA KEJAHATAN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2296886" y="580549"/>
            <a:ext cx="9837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Wah,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sudah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jatuh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Bintang Timur,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putera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Fajar,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sudah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dipecahkan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jatuh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bumi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mengalahkan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bangsa-bangsa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Yesaya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381069"/>
            <a:ext cx="8880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mengatakan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bahwa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menciptakan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perang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terlahir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seorang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pemimpin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seorang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kerub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pangkat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tertinggi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berjalan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mulia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sempurna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(Yeh 28:12-15).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65570" y="3137836"/>
            <a:ext cx="2040241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317090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53942" y="3475294"/>
            <a:ext cx="43116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Meskipun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pemberontakannya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gagal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alam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dilanda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perang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sejak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saat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Setelah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menguasai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Bumi,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para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malaikatnya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menggagalkan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rencana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menyelamatkan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umat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2" y="2396732"/>
            <a:ext cx="8938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Diberkati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kehendak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bebas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makhluk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cerdas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diciptakan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oleh Allah – Lucifer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memutuskan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memberontak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merebut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takhta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(Yes 14:12-14).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53942" y="5725597"/>
            <a:ext cx="3382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Penaklukan Kanaan merupakan pertempuran penting dalam perang ini.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PRAJURIT YANG PALING KUAT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i-FI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TUHAN itu pahlawan perang; TUHAN, itulah nama-Nya.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Keluaran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Allah </a:t>
            </a:r>
            <a:r>
              <a:rPr lang="en-US" sz="2000" b="1" dirty="0" err="1"/>
              <a:t>sendiri</a:t>
            </a:r>
            <a:r>
              <a:rPr lang="en-US" sz="2000" b="1" dirty="0"/>
              <a:t> </a:t>
            </a:r>
            <a:r>
              <a:rPr lang="en-US" sz="2000" b="1" dirty="0" err="1"/>
              <a:t>digambarkan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“</a:t>
            </a:r>
            <a:r>
              <a:rPr lang="en-US" sz="2000" b="1" dirty="0" err="1"/>
              <a:t>pahlawan</a:t>
            </a:r>
            <a:r>
              <a:rPr lang="en-US" sz="2000" b="1" dirty="0"/>
              <a:t> </a:t>
            </a:r>
            <a:r>
              <a:rPr lang="en-US" sz="2000" b="1" dirty="0" err="1"/>
              <a:t>perang</a:t>
            </a:r>
            <a:r>
              <a:rPr lang="en-US" sz="2000" b="1" dirty="0"/>
              <a:t>,” </a:t>
            </a:r>
            <a:r>
              <a:rPr lang="en-US" sz="2000" b="1" dirty="0" err="1"/>
              <a:t>prajurit</a:t>
            </a:r>
            <a:r>
              <a:rPr lang="en-US" sz="2000" b="1" dirty="0"/>
              <a:t> paling </a:t>
            </a:r>
            <a:r>
              <a:rPr lang="en-US" sz="2000" b="1" dirty="0" err="1"/>
              <a:t>perkasa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pertempuran</a:t>
            </a:r>
            <a:r>
              <a:rPr lang="en-US" sz="2000" b="1" dirty="0"/>
              <a:t>. (Kel 15:3; </a:t>
            </a:r>
            <a:r>
              <a:rPr lang="en-US" sz="2000" b="1" dirty="0" err="1"/>
              <a:t>Mzm</a:t>
            </a:r>
            <a:r>
              <a:rPr lang="en-US" sz="2000" b="1" dirty="0"/>
              <a:t> 24:8).</a:t>
            </a:r>
            <a:endParaRPr lang="en-US" sz="2000" b="1" noProof="0" dirty="0"/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159" y="102394"/>
            <a:ext cx="223730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2794647"/>
            <a:ext cx="44244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Allah </a:t>
            </a:r>
            <a:r>
              <a:rPr lang="en-US" sz="2000" b="1" dirty="0" err="1"/>
              <a:t>ingin</a:t>
            </a:r>
            <a:r>
              <a:rPr lang="en-US" sz="2000" b="1" dirty="0"/>
              <a:t> </a:t>
            </a:r>
            <a:r>
              <a:rPr lang="en-US" sz="2000" b="1" dirty="0" err="1"/>
              <a:t>membasmi</a:t>
            </a:r>
            <a:r>
              <a:rPr lang="en-US" sz="2000" b="1" dirty="0"/>
              <a:t> </a:t>
            </a:r>
            <a:r>
              <a:rPr lang="en-US" sz="2000" b="1" dirty="0" err="1"/>
              <a:t>kejahatan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bumi</a:t>
            </a:r>
            <a:r>
              <a:rPr lang="en-US" sz="2000" b="1" dirty="0"/>
              <a:t>. Oleh </a:t>
            </a:r>
            <a:r>
              <a:rPr lang="en-US" sz="2000" b="1" dirty="0" err="1"/>
              <a:t>karena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,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mengusir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Kanaan orang-orang yang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memilih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berpihak</a:t>
            </a:r>
            <a:r>
              <a:rPr lang="en-US" sz="2000" b="1" dirty="0"/>
              <a:t> pada </a:t>
            </a:r>
            <a:r>
              <a:rPr lang="en-US" sz="2000" b="1" dirty="0" err="1"/>
              <a:t>Setan</a:t>
            </a:r>
            <a:r>
              <a:rPr lang="en-US" sz="2000" b="1" dirty="0"/>
              <a:t>, dan </a:t>
            </a:r>
            <a:r>
              <a:rPr lang="en-US" sz="2000" b="1" dirty="0" err="1"/>
              <a:t>memberikan</a:t>
            </a:r>
            <a:r>
              <a:rPr lang="en-US" sz="2000" b="1" dirty="0"/>
              <a:t> </a:t>
            </a:r>
            <a:r>
              <a:rPr lang="en-US" sz="2000" b="1" dirty="0" err="1"/>
              <a:t>tanah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orang-orang yang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berpihak</a:t>
            </a:r>
            <a:r>
              <a:rPr lang="en-US" sz="2000" b="1" dirty="0"/>
              <a:t> pada-Nya.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733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Namun</a:t>
            </a:r>
            <a:r>
              <a:rPr lang="en-US" sz="2000" b="1" dirty="0"/>
              <a:t>, Allah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berperang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manusia</a:t>
            </a:r>
            <a:r>
              <a:rPr lang="en-US" sz="2000" b="1" dirty="0"/>
              <a:t>, </a:t>
            </a:r>
            <a:r>
              <a:rPr lang="en-US" sz="2000" b="1" dirty="0" err="1"/>
              <a:t>melainkan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kekuatan</a:t>
            </a:r>
            <a:r>
              <a:rPr lang="en-US" sz="2000" b="1" dirty="0"/>
              <a:t> </a:t>
            </a:r>
            <a:r>
              <a:rPr lang="en-US" sz="2000" b="1" dirty="0" err="1"/>
              <a:t>rohani</a:t>
            </a:r>
            <a:r>
              <a:rPr lang="en-US" sz="2000" b="1" dirty="0"/>
              <a:t> yang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pegang</a:t>
            </a:r>
            <a:r>
              <a:rPr lang="en-US" sz="2000" b="1" dirty="0"/>
              <a:t> </a:t>
            </a:r>
            <a:r>
              <a:rPr lang="en-US" sz="2000" b="1" dirty="0" err="1"/>
              <a:t>teguh</a:t>
            </a:r>
            <a:r>
              <a:rPr lang="en-US" sz="2000" b="1" dirty="0"/>
              <a:t>. Oleh </a:t>
            </a:r>
            <a:r>
              <a:rPr lang="en-US" sz="2000" b="1" dirty="0" err="1"/>
              <a:t>karena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, </a:t>
            </a:r>
            <a:r>
              <a:rPr lang="en-US" sz="2000" b="1" dirty="0" err="1"/>
              <a:t>tulah-tulah</a:t>
            </a:r>
            <a:r>
              <a:rPr lang="en-US" sz="2000" b="1" dirty="0"/>
              <a:t> </a:t>
            </a:r>
            <a:r>
              <a:rPr lang="en-US" sz="2000" b="1" dirty="0" err="1"/>
              <a:t>digambarkan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perang</a:t>
            </a:r>
            <a:r>
              <a:rPr lang="en-US" sz="2000" b="1" dirty="0"/>
              <a:t> </a:t>
            </a:r>
            <a:r>
              <a:rPr lang="en-US" sz="2000" b="1" dirty="0" err="1"/>
              <a:t>melawan</a:t>
            </a:r>
            <a:r>
              <a:rPr lang="en-US" sz="2000" b="1" dirty="0"/>
              <a:t> </a:t>
            </a:r>
            <a:r>
              <a:rPr lang="en-US" sz="2000" b="1" dirty="0" err="1"/>
              <a:t>dewa-dewa</a:t>
            </a:r>
            <a:r>
              <a:rPr lang="en-US" sz="2000" b="1" dirty="0"/>
              <a:t> Mesir, </a:t>
            </a:r>
            <a:r>
              <a:rPr lang="en-US" sz="2000" b="1" dirty="0" err="1"/>
              <a:t>yaitu</a:t>
            </a:r>
            <a:r>
              <a:rPr lang="en-US" sz="2000" b="1" dirty="0"/>
              <a:t> </a:t>
            </a:r>
            <a:r>
              <a:rPr lang="en-US" sz="2000" b="1" dirty="0" err="1"/>
              <a:t>roh-roh</a:t>
            </a:r>
            <a:r>
              <a:rPr lang="en-US" sz="2000" b="1" dirty="0"/>
              <a:t> </a:t>
            </a:r>
            <a:r>
              <a:rPr lang="en-US" sz="2000" b="1" dirty="0" err="1"/>
              <a:t>jahat</a:t>
            </a:r>
            <a:r>
              <a:rPr lang="en-US" sz="2000" b="1" dirty="0"/>
              <a:t> (Kel 12:12; Ul 32:17).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45728" y="4932910"/>
            <a:ext cx="4424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Saat </a:t>
            </a:r>
            <a:r>
              <a:rPr lang="en-US" sz="2000" b="1" dirty="0" err="1"/>
              <a:t>ini</a:t>
            </a:r>
            <a:r>
              <a:rPr lang="en-US" sz="2000" b="1" dirty="0"/>
              <a:t>, </a:t>
            </a:r>
            <a:r>
              <a:rPr lang="en-US" sz="2000" b="1" dirty="0" err="1"/>
              <a:t>perang</a:t>
            </a:r>
            <a:r>
              <a:rPr lang="en-US" sz="2000" b="1" dirty="0"/>
              <a:t> </a:t>
            </a:r>
            <a:r>
              <a:rPr lang="en-US" sz="2000" b="1" dirty="0" err="1"/>
              <a:t>terus</a:t>
            </a:r>
            <a:r>
              <a:rPr lang="en-US" sz="2000" b="1" dirty="0"/>
              <a:t> </a:t>
            </a:r>
            <a:r>
              <a:rPr lang="en-US" sz="2000" b="1" dirty="0" err="1"/>
              <a:t>berlanjut</a:t>
            </a:r>
            <a:r>
              <a:rPr lang="en-US" sz="2000" b="1" dirty="0"/>
              <a:t>, </a:t>
            </a:r>
            <a:r>
              <a:rPr lang="en-US" sz="2000" b="1" dirty="0" err="1"/>
              <a:t>tetapi</a:t>
            </a:r>
            <a:r>
              <a:rPr lang="en-US" sz="2000" b="1" dirty="0"/>
              <a:t> </a:t>
            </a:r>
            <a:r>
              <a:rPr lang="en-US" sz="2000" b="1" dirty="0" err="1"/>
              <a:t>bukan</a:t>
            </a:r>
            <a:r>
              <a:rPr lang="en-US" sz="2000" b="1" dirty="0"/>
              <a:t> </a:t>
            </a:r>
            <a:r>
              <a:rPr lang="en-US" sz="2000" b="1" dirty="0" err="1"/>
              <a:t>memperebutkan</a:t>
            </a:r>
            <a:r>
              <a:rPr lang="en-US" sz="2000" b="1" dirty="0"/>
              <a:t> wilayah. </a:t>
            </a:r>
            <a:r>
              <a:rPr lang="en-US" sz="2000" b="1" dirty="0" err="1"/>
              <a:t>Perjuangan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setiap</a:t>
            </a:r>
            <a:r>
              <a:rPr lang="en-US" sz="2000" b="1" dirty="0"/>
              <a:t> </a:t>
            </a:r>
            <a:r>
              <a:rPr lang="en-US" sz="2000" b="1" dirty="0" err="1"/>
              <a:t>keluarga</a:t>
            </a:r>
            <a:r>
              <a:rPr lang="en-US" sz="2000" b="1" dirty="0"/>
              <a:t>,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setiap</a:t>
            </a:r>
            <a:r>
              <a:rPr lang="en-US" sz="2000" b="1" dirty="0"/>
              <a:t> </a:t>
            </a:r>
            <a:r>
              <a:rPr lang="en-US" sz="2000" b="1" dirty="0" err="1"/>
              <a:t>individu</a:t>
            </a:r>
            <a:r>
              <a:rPr lang="en-US" sz="2000" b="1" dirty="0"/>
              <a:t>. Tidak </a:t>
            </a:r>
            <a:r>
              <a:rPr lang="en-US" sz="2000" b="1" dirty="0" err="1"/>
              <a:t>ada</a:t>
            </a:r>
            <a:r>
              <a:rPr lang="en-US" sz="2000" b="1" dirty="0"/>
              <a:t> </a:t>
            </a:r>
            <a:r>
              <a:rPr lang="en-US" sz="2000" b="1" dirty="0" err="1"/>
              <a:t>posisi</a:t>
            </a:r>
            <a:r>
              <a:rPr lang="en-US" sz="2000" b="1" dirty="0"/>
              <a:t> </a:t>
            </a:r>
            <a:r>
              <a:rPr lang="en-US" sz="2000" b="1" dirty="0" err="1"/>
              <a:t>netral</a:t>
            </a:r>
            <a:r>
              <a:rPr lang="en-US" sz="2000" b="1" dirty="0"/>
              <a:t>. Kita </a:t>
            </a:r>
            <a:r>
              <a:rPr lang="en-US" sz="2000" b="1" dirty="0" err="1"/>
              <a:t>bersama</a:t>
            </a:r>
            <a:r>
              <a:rPr lang="en-US" sz="2000" b="1" dirty="0"/>
              <a:t> Allah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bersama</a:t>
            </a:r>
            <a:r>
              <a:rPr lang="en-US" sz="2000" b="1" dirty="0"/>
              <a:t> </a:t>
            </a:r>
            <a:r>
              <a:rPr lang="en-US" sz="2000" b="1" dirty="0" err="1"/>
              <a:t>musuh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615659"/>
            <a:ext cx="575786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STRATEGI KONFLIK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ALLAH BERPERANG UNTUK KITA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TUHAN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berperang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diam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saja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Keluaran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2" y="2072074"/>
            <a:ext cx="3529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Rencana</a:t>
            </a:r>
            <a:r>
              <a:rPr lang="en-US" sz="2000" b="1" dirty="0"/>
              <a:t> </a:t>
            </a:r>
            <a:r>
              <a:rPr lang="en-US" sz="2000" b="1" dirty="0" err="1"/>
              <a:t>awal</a:t>
            </a:r>
            <a:r>
              <a:rPr lang="en-US" sz="2000" b="1" dirty="0"/>
              <a:t> Allah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menaklukkan</a:t>
            </a:r>
            <a:r>
              <a:rPr lang="en-US" sz="2000" b="1" dirty="0"/>
              <a:t> Kanaan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cara</a:t>
            </a:r>
            <a:r>
              <a:rPr lang="en-US" sz="2000" b="1" dirty="0"/>
              <a:t> supernatural, </a:t>
            </a:r>
            <a:r>
              <a:rPr lang="en-US" sz="2000" b="1" dirty="0" err="1"/>
              <a:t>tanpa</a:t>
            </a:r>
            <a:r>
              <a:rPr lang="en-US" sz="2000" b="1" dirty="0"/>
              <a:t> Israel </a:t>
            </a:r>
            <a:r>
              <a:rPr lang="en-US" sz="2000" b="1" dirty="0" err="1"/>
              <a:t>harus</a:t>
            </a:r>
            <a:r>
              <a:rPr lang="en-US" sz="2000" b="1" dirty="0"/>
              <a:t> </a:t>
            </a:r>
            <a:r>
              <a:rPr lang="en-US" sz="2000" b="1" dirty="0" err="1"/>
              <a:t>berperang</a:t>
            </a:r>
            <a:r>
              <a:rPr lang="en-US" sz="2000" b="1" dirty="0"/>
              <a:t> (Kel 23:28). Jika </a:t>
            </a:r>
            <a:r>
              <a:rPr lang="en-US" sz="2000" b="1" dirty="0" err="1"/>
              <a:t>bukan</a:t>
            </a:r>
            <a:r>
              <a:rPr lang="en-US" sz="2000" b="1" dirty="0"/>
              <a:t> </a:t>
            </a:r>
            <a:r>
              <a:rPr lang="en-US" sz="2000" b="1" dirty="0" err="1"/>
              <a:t>karena</a:t>
            </a:r>
            <a:r>
              <a:rPr lang="en-US" sz="2000" b="1" dirty="0"/>
              <a:t> </a:t>
            </a:r>
            <a:r>
              <a:rPr lang="en-US" sz="2000" b="1" dirty="0" err="1"/>
              <a:t>ketidakpercayaan</a:t>
            </a:r>
            <a:r>
              <a:rPr lang="en-US" sz="2000" b="1" dirty="0"/>
              <a:t> </a:t>
            </a:r>
            <a:r>
              <a:rPr lang="en-US" sz="2000" b="1" dirty="0" err="1"/>
              <a:t>umat</a:t>
            </a:r>
            <a:r>
              <a:rPr lang="en-US" sz="2000" b="1" dirty="0"/>
              <a:t> Israel, </a:t>
            </a:r>
            <a:r>
              <a:rPr lang="en-US" sz="2000" b="1" dirty="0" err="1"/>
              <a:t>hal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pasti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terjadi</a:t>
            </a:r>
            <a:r>
              <a:rPr lang="en-US" sz="2000" b="1" dirty="0"/>
              <a:t>. </a:t>
            </a:r>
            <a:endParaRPr lang="en-US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548723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37653" y="4542512"/>
            <a:ext cx="36941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Alkitab</a:t>
            </a:r>
            <a:r>
              <a:rPr lang="en-US" sz="2000" b="1" dirty="0"/>
              <a:t> </a:t>
            </a:r>
            <a:r>
              <a:rPr lang="en-US" sz="2000" b="1" dirty="0" err="1"/>
              <a:t>mencatat</a:t>
            </a:r>
            <a:r>
              <a:rPr lang="en-US" sz="2000" b="1" dirty="0"/>
              <a:t> </a:t>
            </a:r>
            <a:r>
              <a:rPr lang="en-US" sz="2000" b="1" dirty="0" err="1"/>
              <a:t>beberapa</a:t>
            </a:r>
            <a:r>
              <a:rPr lang="en-US" sz="2000" b="1" dirty="0"/>
              <a:t> </a:t>
            </a:r>
            <a:r>
              <a:rPr lang="en-US" sz="2000" b="1" dirty="0" err="1"/>
              <a:t>contoh</a:t>
            </a:r>
            <a:r>
              <a:rPr lang="en-US" sz="2000" b="1" dirty="0"/>
              <a:t>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sz="2000" b="1" dirty="0" err="1"/>
              <a:t>apa</a:t>
            </a:r>
            <a:r>
              <a:rPr lang="en-US" sz="2000" b="1" dirty="0"/>
              <a:t> yang </a:t>
            </a:r>
            <a:r>
              <a:rPr lang="en-US" sz="2000" b="1" dirty="0" err="1"/>
              <a:t>dapat</a:t>
            </a:r>
            <a:r>
              <a:rPr lang="en-US" sz="2000" b="1" dirty="0"/>
              <a:t> Allah </a:t>
            </a:r>
            <a:r>
              <a:rPr lang="en-US" sz="2000" b="1" dirty="0" err="1"/>
              <a:t>lakukan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menyelamatkan</a:t>
            </a:r>
            <a:r>
              <a:rPr lang="en-US" sz="2000" b="1" dirty="0"/>
              <a:t> </a:t>
            </a:r>
            <a:r>
              <a:rPr lang="en-US" sz="2000" b="1" dirty="0" err="1"/>
              <a:t>umat</a:t>
            </a:r>
            <a:r>
              <a:rPr lang="en-US" sz="2000" b="1" dirty="0"/>
              <a:t>-Nya, </a:t>
            </a:r>
            <a:r>
              <a:rPr lang="en-US" sz="2000" b="1" dirty="0" err="1"/>
              <a:t>tanpa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harus</a:t>
            </a:r>
            <a:r>
              <a:rPr lang="en-US" sz="2000" b="1" dirty="0"/>
              <a:t> </a:t>
            </a:r>
            <a:r>
              <a:rPr lang="en-US" sz="2000" b="1" dirty="0" err="1"/>
              <a:t>mengangkat</a:t>
            </a:r>
            <a:r>
              <a:rPr lang="en-US" sz="2000" b="1" dirty="0"/>
              <a:t> </a:t>
            </a:r>
            <a:r>
              <a:rPr lang="en-US" sz="2000" b="1" dirty="0" err="1"/>
              <a:t>senjata</a:t>
            </a:r>
            <a:r>
              <a:rPr lang="en-US" sz="2000" b="1" dirty="0"/>
              <a:t> </a:t>
            </a:r>
            <a:r>
              <a:rPr lang="en-US" sz="2000" b="1" dirty="0" err="1"/>
              <a:t>melawan</a:t>
            </a:r>
            <a:r>
              <a:rPr lang="en-US" sz="2000" b="1" dirty="0"/>
              <a:t> </a:t>
            </a:r>
            <a:r>
              <a:rPr lang="en-US" sz="2000" b="1" dirty="0" err="1"/>
              <a:t>musuh-musuh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: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1067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2025-10-04T16:02:48Z</dcterms:created>
  <dcterms:modified xsi:type="dcterms:W3CDTF">2025-10-24T15:40:31Z</dcterms:modified>
</cp:coreProperties>
</file>