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8" autoAdjust="0"/>
  </p:normalViewPr>
  <p:slideViewPr>
    <p:cSldViewPr snapToGrid="0">
      <p:cViewPr varScale="1">
        <p:scale>
          <a:sx n="102" d="100"/>
          <a:sy n="102"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ID" sz="2400" b="1" dirty="0" err="1">
              <a:solidFill>
                <a:srgbClr val="A1730B"/>
              </a:solidFill>
            </a:rPr>
            <a:t>Masalah</a:t>
          </a:r>
          <a:r>
            <a:rPr lang="en-ID" sz="2400" b="1" dirty="0">
              <a:solidFill>
                <a:srgbClr val="A1730B"/>
              </a:solidFill>
            </a:rPr>
            <a:t> </a:t>
          </a:r>
          <a:r>
            <a:rPr lang="en-ID" sz="2400" b="1" dirty="0" err="1">
              <a:solidFill>
                <a:srgbClr val="A1730B"/>
              </a:solidFill>
            </a:rPr>
            <a:t>kejahatan</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ID" sz="2400" b="1" dirty="0" err="1">
              <a:solidFill>
                <a:srgbClr val="207D0D"/>
              </a:solidFill>
            </a:rPr>
            <a:t>Masalah</a:t>
          </a:r>
          <a:r>
            <a:rPr lang="en-ID" sz="2400" b="1" dirty="0">
              <a:solidFill>
                <a:srgbClr val="207D0D"/>
              </a:solidFill>
            </a:rPr>
            <a:t> </a:t>
          </a:r>
          <a:r>
            <a:rPr lang="en-ID" sz="2400" b="1" dirty="0" err="1">
              <a:solidFill>
                <a:srgbClr val="207D0D"/>
              </a:solidFill>
            </a:rPr>
            <a:t>keadilan</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n-ID" sz="2400" b="1" dirty="0" err="1">
              <a:solidFill>
                <a:srgbClr val="0F6F68"/>
              </a:solidFill>
            </a:rPr>
            <a:t>Konsep</a:t>
          </a:r>
          <a:r>
            <a:rPr lang="en-ID" sz="2400" b="1" dirty="0">
              <a:solidFill>
                <a:srgbClr val="0F6F68"/>
              </a:solidFill>
            </a:rPr>
            <a:t> </a:t>
          </a:r>
          <a:r>
            <a:rPr lang="en-ID" sz="2400" b="1" dirty="0" err="1">
              <a:solidFill>
                <a:srgbClr val="0F6F68"/>
              </a:solidFill>
            </a:rPr>
            <a:t>perang</a:t>
          </a:r>
          <a:r>
            <a:rPr lang="en-ID" sz="2400" b="1" dirty="0">
              <a:solidFill>
                <a:srgbClr val="0F6F68"/>
              </a:solidFill>
            </a:rPr>
            <a:t> </a:t>
          </a:r>
          <a:r>
            <a:rPr lang="en-ID" sz="2400" b="1" dirty="0" err="1">
              <a:solidFill>
                <a:srgbClr val="0F6F68"/>
              </a:solidFill>
            </a:rPr>
            <a:t>dalam</a:t>
          </a:r>
          <a:r>
            <a:rPr lang="en-ID" sz="2400" b="1" dirty="0">
              <a:solidFill>
                <a:srgbClr val="0F6F68"/>
              </a:solidFill>
            </a:rPr>
            <a:t> </a:t>
          </a:r>
          <a:r>
            <a:rPr lang="en-ID" sz="2400" b="1" dirty="0" err="1">
              <a:solidFill>
                <a:srgbClr val="0F6F68"/>
              </a:solidFill>
            </a:rPr>
            <a:t>Alkitab</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fi-FI" sz="2400" b="1" dirty="0">
              <a:solidFill>
                <a:srgbClr val="232098"/>
              </a:solidFill>
            </a:rPr>
            <a:t>Dihancurkan oleh pilihan mereka sendiri</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ID" sz="2400" b="1" dirty="0" err="1">
              <a:solidFill>
                <a:srgbClr val="842076"/>
              </a:solidFill>
            </a:rPr>
            <a:t>Mencari</a:t>
          </a:r>
          <a:r>
            <a:rPr lang="en-ID" sz="2400" b="1" dirty="0">
              <a:solidFill>
                <a:srgbClr val="842076"/>
              </a:solidFill>
            </a:rPr>
            <a:t> </a:t>
          </a:r>
          <a:r>
            <a:rPr lang="en-ID" sz="2400" b="1" dirty="0" err="1">
              <a:solidFill>
                <a:srgbClr val="842076"/>
              </a:solidFill>
            </a:rPr>
            <a:t>damai</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ID" sz="1800" b="1" dirty="0" err="1">
              <a:effectLst>
                <a:outerShdw blurRad="38100" dist="38100" dir="2700000" algn="tl">
                  <a:srgbClr val="000000">
                    <a:alpha val="43137"/>
                  </a:srgbClr>
                </a:outerShdw>
              </a:effectLst>
            </a:rPr>
            <a:t>Tentara</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profesional</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tidak</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diizinkan</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ID" sz="1600" b="1" dirty="0">
              <a:effectLst>
                <a:outerShdw blurRad="38100" dist="38100" dir="2700000" algn="tl">
                  <a:srgbClr val="000000">
                    <a:alpha val="43137"/>
                  </a:srgbClr>
                </a:outerShdw>
              </a:effectLst>
            </a:rPr>
            <a:t>Para </a:t>
          </a:r>
          <a:r>
            <a:rPr lang="en-ID" sz="1600" b="1" dirty="0" err="1">
              <a:effectLst>
                <a:outerShdw blurRad="38100" dist="38100" dir="2700000" algn="tl">
                  <a:srgbClr val="000000">
                    <a:alpha val="43137"/>
                  </a:srgbClr>
                </a:outerShdw>
              </a:effectLst>
            </a:rPr>
            <a:t>prajurit</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tidak</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dibayar</a:t>
          </a:r>
          <a:r>
            <a:rPr lang="en-ID" sz="1600" b="1" dirty="0">
              <a:effectLst>
                <a:outerShdw blurRad="38100" dist="38100" dir="2700000" algn="tl">
                  <a:srgbClr val="000000">
                    <a:alpha val="43137"/>
                  </a:srgbClr>
                </a:outerShdw>
              </a:effectLst>
            </a:rPr>
            <a:t> dan </a:t>
          </a:r>
          <a:r>
            <a:rPr lang="en-ID" sz="1600" b="1" dirty="0" err="1">
              <a:effectLst>
                <a:outerShdw blurRad="38100" dist="38100" dir="2700000" algn="tl">
                  <a:srgbClr val="000000">
                    <a:alpha val="43137"/>
                  </a:srgbClr>
                </a:outerShdw>
              </a:effectLst>
            </a:rPr>
            <a:t>terkadang</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bahkan</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tidak</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boleh</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mengambil</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barang</a:t>
          </a:r>
          <a:r>
            <a:rPr lang="en-ID" sz="1600" b="1" dirty="0">
              <a:effectLst>
                <a:outerShdw blurRad="38100" dist="38100" dir="2700000" algn="tl">
                  <a:srgbClr val="000000">
                    <a:alpha val="43137"/>
                  </a:srgbClr>
                </a:outerShdw>
              </a:effectLst>
            </a:rPr>
            <a:t> </a:t>
          </a:r>
          <a:r>
            <a:rPr lang="en-ID" sz="1600" b="1" dirty="0" err="1">
              <a:effectLst>
                <a:outerShdw blurRad="38100" dist="38100" dir="2700000" algn="tl">
                  <a:srgbClr val="000000">
                    <a:alpha val="43137"/>
                  </a:srgbClr>
                </a:outerShdw>
              </a:effectLst>
            </a:rPr>
            <a:t>rampasan</a:t>
          </a:r>
          <a:endParaRPr lang="es-ES" sz="16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ID" sz="1800" b="1" dirty="0" err="1">
              <a:effectLst>
                <a:outerShdw blurRad="38100" dist="38100" dir="2700000" algn="tl">
                  <a:srgbClr val="000000">
                    <a:alpha val="43137"/>
                  </a:srgbClr>
                </a:outerShdw>
              </a:effectLst>
            </a:rPr>
            <a:t>Peperangan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hanya</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diizinkan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untuk</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penaklukan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atau</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pertahanan</a:t>
          </a:r>
          <a:r>
            <a:rPr lang="en-ID" sz="1800" b="1" dirty="0">
              <a:effectLst>
                <a:outerShdw blurRad="38100" dist="38100" dir="2700000" algn="tl">
                  <a:srgbClr val="000000">
                    <a:alpha val="43137"/>
                  </a:srgbClr>
                </a:outerShdw>
              </a:effectLst>
            </a:rPr>
            <a:t> Tanah </a:t>
          </a:r>
          <a:r>
            <a:rPr lang="en-ID" sz="1800" b="1" dirty="0" err="1">
              <a:effectLst>
                <a:outerShdw blurRad="38100" dist="38100" dir="2700000" algn="tl">
                  <a:srgbClr val="000000">
                    <a:alpha val="43137"/>
                  </a:srgbClr>
                </a:outerShdw>
              </a:effectLst>
            </a:rPr>
            <a:t>Perjanjian</a:t>
          </a:r>
          <a:r>
            <a:rPr lang="en-ID" sz="1800" b="1" dirty="0">
              <a:effectLst>
                <a:outerShdw blurRad="38100" dist="38100" dir="2700000" algn="tl">
                  <a:srgbClr val="000000">
                    <a:alpha val="43137"/>
                  </a:srgbClr>
                </a:outerShdw>
              </a:effectLst>
            </a:rPr>
            <a:t> pada </a:t>
          </a:r>
          <a:r>
            <a:rPr lang="en-ID" sz="1800" b="1" dirty="0" err="1">
              <a:effectLst>
                <a:outerShdw blurRad="38100" dist="38100" dir="2700000" algn="tl">
                  <a:srgbClr val="000000">
                    <a:alpha val="43137"/>
                  </a:srgbClr>
                </a:outerShdw>
              </a:effectLst>
            </a:rPr>
            <a:t>momen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sejarah</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tertentu</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ID" sz="1700" b="1" dirty="0" err="1">
              <a:effectLst>
                <a:outerShdw blurRad="38100" dist="38100" dir="2700000" algn="tl">
                  <a:srgbClr val="000000">
                    <a:alpha val="43137"/>
                  </a:srgbClr>
                </a:outerShdw>
              </a:effectLst>
            </a:rPr>
            <a:t>Mereka</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dipimpin</a:t>
          </a:r>
          <a:r>
            <a:rPr lang="en-ID" sz="1700" b="1" dirty="0">
              <a:effectLst>
                <a:outerShdw blurRad="38100" dist="38100" dir="2700000" algn="tl">
                  <a:srgbClr val="000000">
                    <a:alpha val="43137"/>
                  </a:srgbClr>
                </a:outerShdw>
              </a:effectLst>
            </a:rPr>
            <a:t> oleh para </a:t>
          </a:r>
          <a:r>
            <a:rPr lang="en-ID" sz="1700" b="1" dirty="0" err="1">
              <a:effectLst>
                <a:outerShdw blurRad="38100" dist="38100" dir="2700000" algn="tl">
                  <a:srgbClr val="000000">
                    <a:alpha val="43137"/>
                  </a:srgbClr>
                </a:outerShdw>
              </a:effectLst>
            </a:rPr>
            <a:t>nabi</a:t>
          </a:r>
          <a:r>
            <a:rPr lang="en-ID" sz="1700" b="1" dirty="0">
              <a:effectLst>
                <a:outerShdw blurRad="38100" dist="38100" dir="2700000" algn="tl">
                  <a:srgbClr val="000000">
                    <a:alpha val="43137"/>
                  </a:srgbClr>
                </a:outerShdw>
              </a:effectLst>
            </a:rPr>
            <a:t> yang </a:t>
          </a:r>
          <a:r>
            <a:rPr lang="en-ID" sz="1700" b="1" dirty="0" err="1">
              <a:effectLst>
                <a:outerShdw blurRad="38100" dist="38100" dir="2700000" algn="tl">
                  <a:srgbClr val="000000">
                    <a:alpha val="43137"/>
                  </a:srgbClr>
                </a:outerShdw>
              </a:effectLst>
            </a:rPr>
            <a:t>diilhami</a:t>
          </a:r>
          <a:r>
            <a:rPr lang="en-ID" sz="1700" b="1" dirty="0">
              <a:effectLst>
                <a:outerShdw blurRad="38100" dist="38100" dir="2700000" algn="tl">
                  <a:srgbClr val="000000">
                    <a:alpha val="43137"/>
                  </a:srgbClr>
                </a:outerShdw>
              </a:effectLst>
            </a:rPr>
            <a:t> oleh Allah (</a:t>
          </a:r>
          <a:r>
            <a:rPr lang="en-ID" sz="1700" b="1" dirty="0" err="1">
              <a:effectLst>
                <a:outerShdw blurRad="38100" dist="38100" dir="2700000" algn="tl">
                  <a:srgbClr val="000000">
                    <a:alpha val="43137"/>
                  </a:srgbClr>
                </a:outerShdw>
              </a:effectLst>
            </a:rPr>
            <a:t>seperti</a:t>
          </a:r>
          <a:r>
            <a:rPr lang="en-ID" sz="1700" b="1" dirty="0">
              <a:effectLst>
                <a:outerShdw blurRad="38100" dist="38100" dir="2700000" algn="tl">
                  <a:srgbClr val="000000">
                    <a:alpha val="43137"/>
                  </a:srgbClr>
                </a:outerShdw>
              </a:effectLst>
            </a:rPr>
            <a:t> Musa </a:t>
          </a:r>
          <a:r>
            <a:rPr lang="en-ID" sz="1700" b="1" dirty="0" err="1">
              <a:effectLst>
                <a:outerShdw blurRad="38100" dist="38100" dir="2700000" algn="tl">
                  <a:srgbClr val="000000">
                    <a:alpha val="43137"/>
                  </a:srgbClr>
                </a:outerShdw>
              </a:effectLst>
            </a:rPr>
            <a:t>atau</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Yosua</a:t>
          </a:r>
          <a:r>
            <a:rPr lang="en-ID" sz="1700" b="1" dirty="0">
              <a:effectLst>
                <a:outerShdw blurRad="38100" dist="38100" dir="2700000" algn="tl">
                  <a:srgbClr val="000000">
                    <a:alpha val="43137"/>
                  </a:srgbClr>
                </a:outerShdw>
              </a:effectLst>
            </a:rPr>
            <a:t>)</a:t>
          </a:r>
          <a:endParaRPr lang="es-ES" sz="17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ID" sz="1800" b="1" dirty="0" err="1">
              <a:effectLst>
                <a:outerShdw blurRad="38100" dist="38100" dir="2700000" algn="tl">
                  <a:srgbClr val="000000">
                    <a:alpha val="43137"/>
                  </a:srgbClr>
                </a:outerShdw>
              </a:effectLst>
            </a:rPr>
            <a:t>Persiapan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rohani</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diwajibkan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sebelum</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pertempuran</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ID" sz="1700" b="1" dirty="0" err="1">
              <a:effectLst>
                <a:outerShdw blurRad="38100" dist="38100" dir="2700000" algn="tl">
                  <a:srgbClr val="000000">
                    <a:alpha val="43137"/>
                  </a:srgbClr>
                </a:outerShdw>
              </a:effectLst>
            </a:rPr>
            <a:t>Setiap</a:t>
          </a:r>
          <a:r>
            <a:rPr lang="en-ID" sz="1700" b="1" dirty="0">
              <a:effectLst>
                <a:outerShdw blurRad="38100" dist="38100" dir="2700000" algn="tl">
                  <a:srgbClr val="000000">
                    <a:alpha val="43137"/>
                  </a:srgbClr>
                </a:outerShdw>
              </a:effectLst>
            </a:rPr>
            <a:t> orang Israel yang </a:t>
          </a:r>
          <a:r>
            <a:rPr lang="en-ID" sz="1700" b="1" dirty="0" err="1">
              <a:effectLst>
                <a:outerShdw blurRad="38100" dist="38100" dir="2700000" algn="tl">
                  <a:srgbClr val="000000">
                    <a:alpha val="43137"/>
                  </a:srgbClr>
                </a:outerShdw>
              </a:effectLst>
            </a:rPr>
            <a:t>tidak</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mematuhi</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aturan</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perang</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diperlakukan</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sebagai</a:t>
          </a:r>
          <a:r>
            <a:rPr lang="en-ID" sz="1700" b="1" dirty="0">
              <a:effectLst>
                <a:outerShdw blurRad="38100" dist="38100" dir="2700000" algn="tl">
                  <a:srgbClr val="000000">
                    <a:alpha val="43137"/>
                  </a:srgbClr>
                </a:outerShdw>
              </a:effectLst>
            </a:rPr>
            <a:t> </a:t>
          </a:r>
          <a:r>
            <a:rPr lang="en-ID" sz="1700" b="1" dirty="0" err="1">
              <a:effectLst>
                <a:outerShdw blurRad="38100" dist="38100" dir="2700000" algn="tl">
                  <a:srgbClr val="000000">
                    <a:alpha val="43137"/>
                  </a:srgbClr>
                </a:outerShdw>
              </a:effectLst>
            </a:rPr>
            <a:t>musuh</a:t>
          </a:r>
          <a:endParaRPr lang="es-ES" sz="17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ID" sz="1800" b="1" dirty="0">
              <a:effectLst>
                <a:outerShdw blurRad="38100" dist="38100" dir="2700000" algn="tl">
                  <a:srgbClr val="000000">
                    <a:alpha val="43137"/>
                  </a:srgbClr>
                </a:outerShdw>
              </a:effectLst>
            </a:rPr>
            <a:t>Dalam </a:t>
          </a:r>
          <a:r>
            <a:rPr lang="en-ID" sz="1800" b="1" dirty="0" err="1">
              <a:effectLst>
                <a:outerShdw blurRad="38100" dist="38100" dir="2700000" algn="tl">
                  <a:srgbClr val="000000">
                    <a:alpha val="43137"/>
                  </a:srgbClr>
                </a:outerShdw>
              </a:effectLst>
            </a:rPr>
            <a:t>banyak</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kesempatan</a:t>
          </a:r>
          <a:r>
            <a:rPr lang="en-ID" sz="1800" b="1" dirty="0">
              <a:effectLst>
                <a:outerShdw blurRad="38100" dist="38100" dir="2700000" algn="tl">
                  <a:srgbClr val="000000">
                    <a:alpha val="43137"/>
                  </a:srgbClr>
                </a:outerShdw>
              </a:effectLst>
            </a:rPr>
            <a:t>, Allah </a:t>
          </a:r>
          <a:r>
            <a:rPr lang="en-ID" sz="1800" b="1" dirty="0" err="1">
              <a:effectLst>
                <a:outerShdw blurRad="38100" dist="38100" dir="2700000" algn="tl">
                  <a:srgbClr val="000000">
                    <a:alpha val="43137"/>
                  </a:srgbClr>
                </a:outerShdw>
              </a:effectLst>
            </a:rPr>
            <a:t>campur</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tangan</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langsung</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dalam</a:t>
          </a:r>
          <a:r>
            <a:rPr lang="en-ID" sz="1800" b="1" dirty="0">
              <a:effectLst>
                <a:outerShdw blurRad="38100" dist="38100" dir="2700000" algn="tl">
                  <a:srgbClr val="000000">
                    <a:alpha val="43137"/>
                  </a:srgbClr>
                </a:outerShdw>
              </a:effectLst>
            </a:rPr>
            <a:t> </a:t>
          </a:r>
          <a:r>
            <a:rPr lang="en-ID" sz="1800" b="1" dirty="0" err="1">
              <a:effectLst>
                <a:outerShdw blurRad="38100" dist="38100" dir="2700000" algn="tl">
                  <a:srgbClr val="000000">
                    <a:alpha val="43137"/>
                  </a:srgbClr>
                </a:outerShdw>
              </a:effectLst>
            </a:rPr>
            <a:t>pertempuran</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ID" sz="1900" b="1" dirty="0" err="1">
              <a:effectLst>
                <a:outerShdw blurRad="38100" dist="38100" dir="2700000" algn="tl">
                  <a:srgbClr val="000000">
                    <a:alpha val="43137"/>
                  </a:srgbClr>
                </a:outerShdw>
              </a:effectLst>
            </a:rPr>
            <a:t>Mereka</a:t>
          </a:r>
          <a:r>
            <a:rPr lang="en-ID" sz="1900" b="1" dirty="0">
              <a:effectLst>
                <a:outerShdw blurRad="38100" dist="38100" dir="2700000" algn="tl">
                  <a:srgbClr val="000000">
                    <a:alpha val="43137"/>
                  </a:srgbClr>
                </a:outerShdw>
              </a:effectLst>
            </a:rPr>
            <a:t> yang </a:t>
          </a:r>
          <a:r>
            <a:rPr lang="en-ID" sz="1900" b="1" dirty="0" err="1">
              <a:effectLst>
                <a:outerShdw blurRad="38100" dist="38100" dir="2700000" algn="tl">
                  <a:srgbClr val="000000">
                    <a:alpha val="43137"/>
                  </a:srgbClr>
                </a:outerShdw>
              </a:effectLst>
            </a:rPr>
            <a:t>ditakdirkan</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untuk</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dibinasakan</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tetapi</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menaati</a:t>
          </a:r>
          <a:r>
            <a:rPr lang="en-ID" sz="1900" b="1" dirty="0">
              <a:effectLst>
                <a:outerShdw blurRad="38100" dist="38100" dir="2700000" algn="tl">
                  <a:srgbClr val="000000">
                    <a:alpha val="43137"/>
                  </a:srgbClr>
                </a:outerShdw>
              </a:effectLst>
            </a:rPr>
            <a:t> Allah </a:t>
          </a:r>
          <a:r>
            <a:rPr lang="en-ID" sz="1900" b="1" dirty="0" err="1">
              <a:effectLst>
                <a:outerShdw blurRad="38100" dist="38100" dir="2700000" algn="tl">
                  <a:srgbClr val="000000">
                    <a:alpha val="43137"/>
                  </a:srgbClr>
                </a:outerShdw>
              </a:effectLst>
            </a:rPr>
            <a:t>dapat</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hidup</a:t>
          </a:r>
          <a:r>
            <a:rPr lang="en-ID" sz="1900" b="1" dirty="0">
              <a:effectLst>
                <a:outerShdw blurRad="38100" dist="38100" dir="2700000" algn="tl">
                  <a:srgbClr val="000000">
                    <a:alpha val="43137"/>
                  </a:srgbClr>
                </a:outerShdw>
              </a:effectLst>
            </a:rPr>
            <a:t> (</a:t>
          </a:r>
          <a:r>
            <a:rPr lang="en-ID" sz="1900" b="1" dirty="0" err="1">
              <a:effectLst>
                <a:outerShdw blurRad="38100" dist="38100" dir="2700000" algn="tl">
                  <a:srgbClr val="000000">
                    <a:alpha val="43137"/>
                  </a:srgbClr>
                </a:outerShdw>
              </a:effectLst>
            </a:rPr>
            <a:t>misalnya</a:t>
          </a:r>
          <a:r>
            <a:rPr lang="en-ID" sz="1900" b="1" dirty="0">
              <a:effectLst>
                <a:outerShdw blurRad="38100" dist="38100" dir="2700000" algn="tl">
                  <a:srgbClr val="000000">
                    <a:alpha val="43137"/>
                  </a:srgbClr>
                </a:outerShdw>
              </a:effectLst>
            </a:rPr>
            <a:t>, Rahab)</a:t>
          </a:r>
          <a:endParaRPr lang="es-ES" sz="19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ID" sz="2000" b="1" dirty="0">
              <a:effectLst>
                <a:outerShdw blurRad="38100" dist="38100" dir="2700000" algn="tl">
                  <a:srgbClr val="000000">
                    <a:alpha val="43137"/>
                  </a:srgbClr>
                </a:outerShdw>
              </a:effectLst>
            </a:rPr>
            <a:t>Orang Israel yang </a:t>
          </a:r>
          <a:r>
            <a:rPr lang="en-ID" sz="2000" b="1" dirty="0" err="1">
              <a:effectLst>
                <a:outerShdw blurRad="38100" dist="38100" dir="2700000" algn="tl">
                  <a:srgbClr val="000000">
                    <a:alpha val="43137"/>
                  </a:srgbClr>
                </a:outerShdw>
              </a:effectLst>
            </a:rPr>
            <a:t>tidak</a:t>
          </a:r>
          <a:r>
            <a:rPr lang="en-ID" sz="2000" b="1" dirty="0">
              <a:effectLst>
                <a:outerShdw blurRad="38100" dist="38100" dir="2700000" algn="tl">
                  <a:srgbClr val="000000">
                    <a:alpha val="43137"/>
                  </a:srgbClr>
                </a:outerShdw>
              </a:effectLst>
            </a:rPr>
            <a:t> </a:t>
          </a:r>
          <a:r>
            <a:rPr lang="en-ID" sz="2000" b="1" dirty="0" err="1">
              <a:effectLst>
                <a:outerShdw blurRad="38100" dist="38100" dir="2700000" algn="tl">
                  <a:srgbClr val="000000">
                    <a:alpha val="43137"/>
                  </a:srgbClr>
                </a:outerShdw>
              </a:effectLst>
            </a:rPr>
            <a:t>menaati</a:t>
          </a:r>
          <a:r>
            <a:rPr lang="en-ID" sz="2000" b="1" dirty="0">
              <a:effectLst>
                <a:outerShdw blurRad="38100" dist="38100" dir="2700000" algn="tl">
                  <a:srgbClr val="000000">
                    <a:alpha val="43137"/>
                  </a:srgbClr>
                </a:outerShdw>
              </a:effectLst>
            </a:rPr>
            <a:t> Allah </a:t>
          </a:r>
          <a:r>
            <a:rPr lang="en-ID" sz="2000" b="1" dirty="0" err="1">
              <a:effectLst>
                <a:outerShdw blurRad="38100" dist="38100" dir="2700000" algn="tl">
                  <a:srgbClr val="000000">
                    <a:alpha val="43137"/>
                  </a:srgbClr>
                </a:outerShdw>
              </a:effectLst>
            </a:rPr>
            <a:t>harus</a:t>
          </a:r>
          <a:r>
            <a:rPr lang="en-ID" sz="2000" b="1" dirty="0">
              <a:effectLst>
                <a:outerShdw blurRad="38100" dist="38100" dir="2700000" algn="tl">
                  <a:srgbClr val="000000">
                    <a:alpha val="43137"/>
                  </a:srgbClr>
                </a:outerShdw>
              </a:effectLst>
            </a:rPr>
            <a:t> </a:t>
          </a:r>
          <a:r>
            <a:rPr lang="en-ID" sz="2000" b="1" dirty="0" err="1">
              <a:effectLst>
                <a:outerShdw blurRad="38100" dist="38100" dir="2700000" algn="tl">
                  <a:srgbClr val="000000">
                    <a:alpha val="43137"/>
                  </a:srgbClr>
                </a:outerShdw>
              </a:effectLst>
            </a:rPr>
            <a:t>dihukum</a:t>
          </a:r>
          <a:r>
            <a:rPr lang="en-ID" sz="2000" b="1" dirty="0">
              <a:effectLst>
                <a:outerShdw blurRad="38100" dist="38100" dir="2700000" algn="tl">
                  <a:srgbClr val="000000">
                    <a:alpha val="43137"/>
                  </a:srgbClr>
                </a:outerShdw>
              </a:effectLst>
            </a:rPr>
            <a:t> </a:t>
          </a:r>
          <a:r>
            <a:rPr lang="en-ID" sz="2000" b="1" dirty="0" err="1">
              <a:effectLst>
                <a:outerShdw blurRad="38100" dist="38100" dir="2700000" algn="tl">
                  <a:srgbClr val="000000">
                    <a:alpha val="43137"/>
                  </a:srgbClr>
                </a:outerShdw>
              </a:effectLst>
            </a:rPr>
            <a:t>mati</a:t>
          </a:r>
          <a:r>
            <a:rPr lang="en-ID" sz="2000" b="1" dirty="0">
              <a:effectLst>
                <a:outerShdw blurRad="38100" dist="38100" dir="2700000" algn="tl">
                  <a:srgbClr val="000000">
                    <a:alpha val="43137"/>
                  </a:srgbClr>
                </a:outerShdw>
              </a:effectLst>
            </a:rPr>
            <a:t> (</a:t>
          </a:r>
          <a:r>
            <a:rPr lang="en-ID" sz="2000" b="1" dirty="0" err="1">
              <a:effectLst>
                <a:outerShdw blurRad="38100" dist="38100" dir="2700000" algn="tl">
                  <a:srgbClr val="000000">
                    <a:alpha val="43137"/>
                  </a:srgbClr>
                </a:outerShdw>
              </a:effectLst>
            </a:rPr>
            <a:t>misalnya</a:t>
          </a:r>
          <a:r>
            <a:rPr lang="en-ID" sz="2000" b="1" dirty="0">
              <a:effectLst>
                <a:outerShdw blurRad="38100" dist="38100" dir="2700000" algn="tl">
                  <a:srgbClr val="000000">
                    <a:alpha val="43137"/>
                  </a:srgbClr>
                </a:outerShdw>
              </a:effectLst>
            </a:rPr>
            <a:t>, Akhan).</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ID" sz="2400" b="1" kern="1200" dirty="0" err="1">
              <a:solidFill>
                <a:srgbClr val="A1730B"/>
              </a:solidFill>
            </a:rPr>
            <a:t>Masalah</a:t>
          </a:r>
          <a:r>
            <a:rPr lang="en-ID" sz="2400" b="1" kern="1200" dirty="0">
              <a:solidFill>
                <a:srgbClr val="A1730B"/>
              </a:solidFill>
            </a:rPr>
            <a:t> </a:t>
          </a:r>
          <a:r>
            <a:rPr lang="en-ID" sz="2400" b="1" kern="1200" dirty="0" err="1">
              <a:solidFill>
                <a:srgbClr val="A1730B"/>
              </a:solidFill>
            </a:rPr>
            <a:t>kejahatan</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ID" sz="2400" b="1" kern="1200" dirty="0" err="1">
              <a:solidFill>
                <a:srgbClr val="207D0D"/>
              </a:solidFill>
            </a:rPr>
            <a:t>Masalah</a:t>
          </a:r>
          <a:r>
            <a:rPr lang="en-ID" sz="2400" b="1" kern="1200" dirty="0">
              <a:solidFill>
                <a:srgbClr val="207D0D"/>
              </a:solidFill>
            </a:rPr>
            <a:t> </a:t>
          </a:r>
          <a:r>
            <a:rPr lang="en-ID" sz="2400" b="1" kern="1200" dirty="0" err="1">
              <a:solidFill>
                <a:srgbClr val="207D0D"/>
              </a:solidFill>
            </a:rPr>
            <a:t>keadilan</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ID" sz="2400" b="1" kern="1200" dirty="0" err="1">
              <a:solidFill>
                <a:srgbClr val="0F6F68"/>
              </a:solidFill>
            </a:rPr>
            <a:t>Konsep</a:t>
          </a:r>
          <a:r>
            <a:rPr lang="en-ID" sz="2400" b="1" kern="1200" dirty="0">
              <a:solidFill>
                <a:srgbClr val="0F6F68"/>
              </a:solidFill>
            </a:rPr>
            <a:t> </a:t>
          </a:r>
          <a:r>
            <a:rPr lang="en-ID" sz="2400" b="1" kern="1200" dirty="0" err="1">
              <a:solidFill>
                <a:srgbClr val="0F6F68"/>
              </a:solidFill>
            </a:rPr>
            <a:t>perang</a:t>
          </a:r>
          <a:r>
            <a:rPr lang="en-ID" sz="2400" b="1" kern="1200" dirty="0">
              <a:solidFill>
                <a:srgbClr val="0F6F68"/>
              </a:solidFill>
            </a:rPr>
            <a:t> </a:t>
          </a:r>
          <a:r>
            <a:rPr lang="en-ID" sz="2400" b="1" kern="1200" dirty="0" err="1">
              <a:solidFill>
                <a:srgbClr val="0F6F68"/>
              </a:solidFill>
            </a:rPr>
            <a:t>dalam</a:t>
          </a:r>
          <a:r>
            <a:rPr lang="en-ID" sz="2400" b="1" kern="1200" dirty="0">
              <a:solidFill>
                <a:srgbClr val="0F6F68"/>
              </a:solidFill>
            </a:rPr>
            <a:t> </a:t>
          </a:r>
          <a:r>
            <a:rPr lang="en-ID" sz="2400" b="1" kern="1200" dirty="0" err="1">
              <a:solidFill>
                <a:srgbClr val="0F6F68"/>
              </a:solidFill>
            </a:rPr>
            <a:t>Alkitab</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i-FI" sz="2400" b="1" kern="1200" dirty="0">
              <a:solidFill>
                <a:srgbClr val="232098"/>
              </a:solidFill>
            </a:rPr>
            <a:t>Dihancurkan oleh pilihan mereka sendiri</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ID" sz="2400" b="1" kern="1200" dirty="0" err="1">
              <a:solidFill>
                <a:srgbClr val="842076"/>
              </a:solidFill>
            </a:rPr>
            <a:t>Mencari</a:t>
          </a:r>
          <a:r>
            <a:rPr lang="en-ID" sz="2400" b="1" kern="1200" dirty="0">
              <a:solidFill>
                <a:srgbClr val="842076"/>
              </a:solidFill>
            </a:rPr>
            <a:t> </a:t>
          </a:r>
          <a:r>
            <a:rPr lang="en-ID" sz="2400" b="1" kern="1200" dirty="0" err="1">
              <a:solidFill>
                <a:srgbClr val="842076"/>
              </a:solidFill>
            </a:rPr>
            <a:t>damai</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Tentara</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profesional</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tidak</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diizinkan</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0640" rIns="40640" bIns="40640" numCol="1" spcCol="1270" anchor="ctr" anchorCtr="0">
          <a:noAutofit/>
        </a:bodyPr>
        <a:lstStyle/>
        <a:p>
          <a:pPr marL="0" lvl="0" indent="0" algn="l" defTabSz="711200">
            <a:lnSpc>
              <a:spcPct val="90000"/>
            </a:lnSpc>
            <a:spcBef>
              <a:spcPct val="0"/>
            </a:spcBef>
            <a:spcAft>
              <a:spcPct val="35000"/>
            </a:spcAft>
            <a:buNone/>
          </a:pPr>
          <a:r>
            <a:rPr lang="en-ID" sz="1600" b="1" kern="1200" dirty="0">
              <a:effectLst>
                <a:outerShdw blurRad="38100" dist="38100" dir="2700000" algn="tl">
                  <a:srgbClr val="000000">
                    <a:alpha val="43137"/>
                  </a:srgbClr>
                </a:outerShdw>
              </a:effectLst>
            </a:rPr>
            <a:t>Para </a:t>
          </a:r>
          <a:r>
            <a:rPr lang="en-ID" sz="1600" b="1" kern="1200" dirty="0" err="1">
              <a:effectLst>
                <a:outerShdw blurRad="38100" dist="38100" dir="2700000" algn="tl">
                  <a:srgbClr val="000000">
                    <a:alpha val="43137"/>
                  </a:srgbClr>
                </a:outerShdw>
              </a:effectLst>
            </a:rPr>
            <a:t>prajurit</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tidak</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dibayar</a:t>
          </a:r>
          <a:r>
            <a:rPr lang="en-ID" sz="1600" b="1" kern="1200" dirty="0">
              <a:effectLst>
                <a:outerShdw blurRad="38100" dist="38100" dir="2700000" algn="tl">
                  <a:srgbClr val="000000">
                    <a:alpha val="43137"/>
                  </a:srgbClr>
                </a:outerShdw>
              </a:effectLst>
            </a:rPr>
            <a:t> dan </a:t>
          </a:r>
          <a:r>
            <a:rPr lang="en-ID" sz="1600" b="1" kern="1200" dirty="0" err="1">
              <a:effectLst>
                <a:outerShdw blurRad="38100" dist="38100" dir="2700000" algn="tl">
                  <a:srgbClr val="000000">
                    <a:alpha val="43137"/>
                  </a:srgbClr>
                </a:outerShdw>
              </a:effectLst>
            </a:rPr>
            <a:t>terkadang</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bahkan</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tidak</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boleh</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mengambil</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barang</a:t>
          </a:r>
          <a:r>
            <a:rPr lang="en-ID" sz="1600" b="1" kern="1200" dirty="0">
              <a:effectLst>
                <a:outerShdw blurRad="38100" dist="38100" dir="2700000" algn="tl">
                  <a:srgbClr val="000000">
                    <a:alpha val="43137"/>
                  </a:srgbClr>
                </a:outerShdw>
              </a:effectLst>
            </a:rPr>
            <a:t> </a:t>
          </a:r>
          <a:r>
            <a:rPr lang="en-ID" sz="1600" b="1" kern="1200" dirty="0" err="1">
              <a:effectLst>
                <a:outerShdw blurRad="38100" dist="38100" dir="2700000" algn="tl">
                  <a:srgbClr val="000000">
                    <a:alpha val="43137"/>
                  </a:srgbClr>
                </a:outerShdw>
              </a:effectLst>
            </a:rPr>
            <a:t>rampasan</a:t>
          </a:r>
          <a:endParaRPr lang="es-ES" sz="16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Peperangan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hanya</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diizinkan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untuk</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penaklukan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atau</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pertahanan</a:t>
          </a:r>
          <a:r>
            <a:rPr lang="en-ID" sz="1800" b="1" kern="1200" dirty="0">
              <a:effectLst>
                <a:outerShdw blurRad="38100" dist="38100" dir="2700000" algn="tl">
                  <a:srgbClr val="000000">
                    <a:alpha val="43137"/>
                  </a:srgbClr>
                </a:outerShdw>
              </a:effectLst>
            </a:rPr>
            <a:t> Tanah </a:t>
          </a:r>
          <a:r>
            <a:rPr lang="en-ID" sz="1800" b="1" kern="1200" dirty="0" err="1">
              <a:effectLst>
                <a:outerShdw blurRad="38100" dist="38100" dir="2700000" algn="tl">
                  <a:srgbClr val="000000">
                    <a:alpha val="43137"/>
                  </a:srgbClr>
                </a:outerShdw>
              </a:effectLst>
            </a:rPr>
            <a:t>Perjanjian</a:t>
          </a:r>
          <a:r>
            <a:rPr lang="en-ID" sz="1800" b="1" kern="1200" dirty="0">
              <a:effectLst>
                <a:outerShdw blurRad="38100" dist="38100" dir="2700000" algn="tl">
                  <a:srgbClr val="000000">
                    <a:alpha val="43137"/>
                  </a:srgbClr>
                </a:outerShdw>
              </a:effectLst>
            </a:rPr>
            <a:t> pada </a:t>
          </a:r>
          <a:r>
            <a:rPr lang="en-ID" sz="1800" b="1" kern="1200" dirty="0" err="1">
              <a:effectLst>
                <a:outerShdw blurRad="38100" dist="38100" dir="2700000" algn="tl">
                  <a:srgbClr val="000000">
                    <a:alpha val="43137"/>
                  </a:srgbClr>
                </a:outerShdw>
              </a:effectLst>
            </a:rPr>
            <a:t>momen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sejarah</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tertentu</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3180" rIns="43180" bIns="43180" numCol="1" spcCol="1270" anchor="ctr" anchorCtr="0">
          <a:noAutofit/>
        </a:bodyPr>
        <a:lstStyle/>
        <a:p>
          <a:pPr marL="0" lvl="0" indent="0" algn="l" defTabSz="755650">
            <a:lnSpc>
              <a:spcPct val="90000"/>
            </a:lnSpc>
            <a:spcBef>
              <a:spcPct val="0"/>
            </a:spcBef>
            <a:spcAft>
              <a:spcPct val="35000"/>
            </a:spcAft>
            <a:buNone/>
          </a:pPr>
          <a:r>
            <a:rPr lang="en-ID" sz="1700" b="1" kern="1200" dirty="0" err="1">
              <a:effectLst>
                <a:outerShdw blurRad="38100" dist="38100" dir="2700000" algn="tl">
                  <a:srgbClr val="000000">
                    <a:alpha val="43137"/>
                  </a:srgbClr>
                </a:outerShdw>
              </a:effectLst>
            </a:rPr>
            <a:t>Mereka</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dipimpin</a:t>
          </a:r>
          <a:r>
            <a:rPr lang="en-ID" sz="1700" b="1" kern="1200" dirty="0">
              <a:effectLst>
                <a:outerShdw blurRad="38100" dist="38100" dir="2700000" algn="tl">
                  <a:srgbClr val="000000">
                    <a:alpha val="43137"/>
                  </a:srgbClr>
                </a:outerShdw>
              </a:effectLst>
            </a:rPr>
            <a:t> oleh para </a:t>
          </a:r>
          <a:r>
            <a:rPr lang="en-ID" sz="1700" b="1" kern="1200" dirty="0" err="1">
              <a:effectLst>
                <a:outerShdw blurRad="38100" dist="38100" dir="2700000" algn="tl">
                  <a:srgbClr val="000000">
                    <a:alpha val="43137"/>
                  </a:srgbClr>
                </a:outerShdw>
              </a:effectLst>
            </a:rPr>
            <a:t>nabi</a:t>
          </a:r>
          <a:r>
            <a:rPr lang="en-ID" sz="1700" b="1" kern="1200" dirty="0">
              <a:effectLst>
                <a:outerShdw blurRad="38100" dist="38100" dir="2700000" algn="tl">
                  <a:srgbClr val="000000">
                    <a:alpha val="43137"/>
                  </a:srgbClr>
                </a:outerShdw>
              </a:effectLst>
            </a:rPr>
            <a:t> yang </a:t>
          </a:r>
          <a:r>
            <a:rPr lang="en-ID" sz="1700" b="1" kern="1200" dirty="0" err="1">
              <a:effectLst>
                <a:outerShdw blurRad="38100" dist="38100" dir="2700000" algn="tl">
                  <a:srgbClr val="000000">
                    <a:alpha val="43137"/>
                  </a:srgbClr>
                </a:outerShdw>
              </a:effectLst>
            </a:rPr>
            <a:t>diilhami</a:t>
          </a:r>
          <a:r>
            <a:rPr lang="en-ID" sz="1700" b="1" kern="1200" dirty="0">
              <a:effectLst>
                <a:outerShdw blurRad="38100" dist="38100" dir="2700000" algn="tl">
                  <a:srgbClr val="000000">
                    <a:alpha val="43137"/>
                  </a:srgbClr>
                </a:outerShdw>
              </a:effectLst>
            </a:rPr>
            <a:t> oleh Allah (</a:t>
          </a:r>
          <a:r>
            <a:rPr lang="en-ID" sz="1700" b="1" kern="1200" dirty="0" err="1">
              <a:effectLst>
                <a:outerShdw blurRad="38100" dist="38100" dir="2700000" algn="tl">
                  <a:srgbClr val="000000">
                    <a:alpha val="43137"/>
                  </a:srgbClr>
                </a:outerShdw>
              </a:effectLst>
            </a:rPr>
            <a:t>seperti</a:t>
          </a:r>
          <a:r>
            <a:rPr lang="en-ID" sz="1700" b="1" kern="1200" dirty="0">
              <a:effectLst>
                <a:outerShdw blurRad="38100" dist="38100" dir="2700000" algn="tl">
                  <a:srgbClr val="000000">
                    <a:alpha val="43137"/>
                  </a:srgbClr>
                </a:outerShdw>
              </a:effectLst>
            </a:rPr>
            <a:t> Musa </a:t>
          </a:r>
          <a:r>
            <a:rPr lang="en-ID" sz="1700" b="1" kern="1200" dirty="0" err="1">
              <a:effectLst>
                <a:outerShdw blurRad="38100" dist="38100" dir="2700000" algn="tl">
                  <a:srgbClr val="000000">
                    <a:alpha val="43137"/>
                  </a:srgbClr>
                </a:outerShdw>
              </a:effectLst>
            </a:rPr>
            <a:t>atau</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Yosua</a:t>
          </a:r>
          <a:r>
            <a:rPr lang="en-ID" sz="1700" b="1" kern="1200" dirty="0">
              <a:effectLst>
                <a:outerShdw blurRad="38100" dist="38100" dir="2700000" algn="tl">
                  <a:srgbClr val="000000">
                    <a:alpha val="43137"/>
                  </a:srgbClr>
                </a:outerShdw>
              </a:effectLst>
            </a:rPr>
            <a:t>)</a:t>
          </a:r>
          <a:endParaRPr lang="es-ES" sz="1700" kern="1200" dirty="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err="1">
              <a:effectLst>
                <a:outerShdw blurRad="38100" dist="38100" dir="2700000" algn="tl">
                  <a:srgbClr val="000000">
                    <a:alpha val="43137"/>
                  </a:srgbClr>
                </a:outerShdw>
              </a:effectLst>
            </a:rPr>
            <a:t>Persiapan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rohani</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diwajibkan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sebelum</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pertempuran</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3180" rIns="43180" bIns="43180" numCol="1" spcCol="1270" anchor="ctr" anchorCtr="0">
          <a:noAutofit/>
        </a:bodyPr>
        <a:lstStyle/>
        <a:p>
          <a:pPr marL="0" lvl="0" indent="0" algn="l" defTabSz="755650">
            <a:lnSpc>
              <a:spcPct val="90000"/>
            </a:lnSpc>
            <a:spcBef>
              <a:spcPct val="0"/>
            </a:spcBef>
            <a:spcAft>
              <a:spcPct val="35000"/>
            </a:spcAft>
            <a:buNone/>
          </a:pPr>
          <a:r>
            <a:rPr lang="en-ID" sz="1700" b="1" kern="1200" dirty="0" err="1">
              <a:effectLst>
                <a:outerShdw blurRad="38100" dist="38100" dir="2700000" algn="tl">
                  <a:srgbClr val="000000">
                    <a:alpha val="43137"/>
                  </a:srgbClr>
                </a:outerShdw>
              </a:effectLst>
            </a:rPr>
            <a:t>Setiap</a:t>
          </a:r>
          <a:r>
            <a:rPr lang="en-ID" sz="1700" b="1" kern="1200" dirty="0">
              <a:effectLst>
                <a:outerShdw blurRad="38100" dist="38100" dir="2700000" algn="tl">
                  <a:srgbClr val="000000">
                    <a:alpha val="43137"/>
                  </a:srgbClr>
                </a:outerShdw>
              </a:effectLst>
            </a:rPr>
            <a:t> orang Israel yang </a:t>
          </a:r>
          <a:r>
            <a:rPr lang="en-ID" sz="1700" b="1" kern="1200" dirty="0" err="1">
              <a:effectLst>
                <a:outerShdw blurRad="38100" dist="38100" dir="2700000" algn="tl">
                  <a:srgbClr val="000000">
                    <a:alpha val="43137"/>
                  </a:srgbClr>
                </a:outerShdw>
              </a:effectLst>
            </a:rPr>
            <a:t>tidak</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mematuhi</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aturan</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perang</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diperlakukan</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sebagai</a:t>
          </a:r>
          <a:r>
            <a:rPr lang="en-ID" sz="1700" b="1" kern="1200" dirty="0">
              <a:effectLst>
                <a:outerShdw blurRad="38100" dist="38100" dir="2700000" algn="tl">
                  <a:srgbClr val="000000">
                    <a:alpha val="43137"/>
                  </a:srgbClr>
                </a:outerShdw>
              </a:effectLst>
            </a:rPr>
            <a:t> </a:t>
          </a:r>
          <a:r>
            <a:rPr lang="en-ID" sz="1700" b="1" kern="1200" dirty="0" err="1">
              <a:effectLst>
                <a:outerShdw blurRad="38100" dist="38100" dir="2700000" algn="tl">
                  <a:srgbClr val="000000">
                    <a:alpha val="43137"/>
                  </a:srgbClr>
                </a:outerShdw>
              </a:effectLst>
            </a:rPr>
            <a:t>musuh</a:t>
          </a:r>
          <a:endParaRPr lang="es-ES" sz="17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ID" sz="1800" b="1" kern="1200" dirty="0">
              <a:effectLst>
                <a:outerShdw blurRad="38100" dist="38100" dir="2700000" algn="tl">
                  <a:srgbClr val="000000">
                    <a:alpha val="43137"/>
                  </a:srgbClr>
                </a:outerShdw>
              </a:effectLst>
            </a:rPr>
            <a:t>Dalam </a:t>
          </a:r>
          <a:r>
            <a:rPr lang="en-ID" sz="1800" b="1" kern="1200" dirty="0" err="1">
              <a:effectLst>
                <a:outerShdw blurRad="38100" dist="38100" dir="2700000" algn="tl">
                  <a:srgbClr val="000000">
                    <a:alpha val="43137"/>
                  </a:srgbClr>
                </a:outerShdw>
              </a:effectLst>
            </a:rPr>
            <a:t>banyak</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kesempatan</a:t>
          </a:r>
          <a:r>
            <a:rPr lang="en-ID" sz="1800" b="1" kern="1200" dirty="0">
              <a:effectLst>
                <a:outerShdw blurRad="38100" dist="38100" dir="2700000" algn="tl">
                  <a:srgbClr val="000000">
                    <a:alpha val="43137"/>
                  </a:srgbClr>
                </a:outerShdw>
              </a:effectLst>
            </a:rPr>
            <a:t>, Allah </a:t>
          </a:r>
          <a:r>
            <a:rPr lang="en-ID" sz="1800" b="1" kern="1200" dirty="0" err="1">
              <a:effectLst>
                <a:outerShdw blurRad="38100" dist="38100" dir="2700000" algn="tl">
                  <a:srgbClr val="000000">
                    <a:alpha val="43137"/>
                  </a:srgbClr>
                </a:outerShdw>
              </a:effectLst>
            </a:rPr>
            <a:t>campur</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tangan</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langsung</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dalam</a:t>
          </a:r>
          <a:r>
            <a:rPr lang="en-ID" sz="1800" b="1" kern="1200" dirty="0">
              <a:effectLst>
                <a:outerShdw blurRad="38100" dist="38100" dir="2700000" algn="tl">
                  <a:srgbClr val="000000">
                    <a:alpha val="43137"/>
                  </a:srgbClr>
                </a:outerShdw>
              </a:effectLst>
            </a:rPr>
            <a:t> </a:t>
          </a:r>
          <a:r>
            <a:rPr lang="en-ID" sz="1800" b="1" kern="1200" dirty="0" err="1">
              <a:effectLst>
                <a:outerShdw blurRad="38100" dist="38100" dir="2700000" algn="tl">
                  <a:srgbClr val="000000">
                    <a:alpha val="43137"/>
                  </a:srgbClr>
                </a:outerShdw>
              </a:effectLst>
            </a:rPr>
            <a:t>pertempuran</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b="1" kern="1200" dirty="0" err="1">
              <a:effectLst>
                <a:outerShdw blurRad="38100" dist="38100" dir="2700000" algn="tl">
                  <a:srgbClr val="000000">
                    <a:alpha val="43137"/>
                  </a:srgbClr>
                </a:outerShdw>
              </a:effectLst>
            </a:rPr>
            <a:t>Mereka</a:t>
          </a:r>
          <a:r>
            <a:rPr lang="en-ID" sz="1900" b="1" kern="1200" dirty="0">
              <a:effectLst>
                <a:outerShdw blurRad="38100" dist="38100" dir="2700000" algn="tl">
                  <a:srgbClr val="000000">
                    <a:alpha val="43137"/>
                  </a:srgbClr>
                </a:outerShdw>
              </a:effectLst>
            </a:rPr>
            <a:t> yang </a:t>
          </a:r>
          <a:r>
            <a:rPr lang="en-ID" sz="1900" b="1" kern="1200" dirty="0" err="1">
              <a:effectLst>
                <a:outerShdw blurRad="38100" dist="38100" dir="2700000" algn="tl">
                  <a:srgbClr val="000000">
                    <a:alpha val="43137"/>
                  </a:srgbClr>
                </a:outerShdw>
              </a:effectLst>
            </a:rPr>
            <a:t>ditakdirkan</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untuk</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dibinasakan</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tetapi</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menaati</a:t>
          </a:r>
          <a:r>
            <a:rPr lang="en-ID" sz="1900" b="1" kern="1200" dirty="0">
              <a:effectLst>
                <a:outerShdw blurRad="38100" dist="38100" dir="2700000" algn="tl">
                  <a:srgbClr val="000000">
                    <a:alpha val="43137"/>
                  </a:srgbClr>
                </a:outerShdw>
              </a:effectLst>
            </a:rPr>
            <a:t> Allah </a:t>
          </a:r>
          <a:r>
            <a:rPr lang="en-ID" sz="1900" b="1" kern="1200" dirty="0" err="1">
              <a:effectLst>
                <a:outerShdw blurRad="38100" dist="38100" dir="2700000" algn="tl">
                  <a:srgbClr val="000000">
                    <a:alpha val="43137"/>
                  </a:srgbClr>
                </a:outerShdw>
              </a:effectLst>
            </a:rPr>
            <a:t>dapat</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hidup</a:t>
          </a:r>
          <a:r>
            <a:rPr lang="en-ID" sz="1900" b="1" kern="1200" dirty="0">
              <a:effectLst>
                <a:outerShdw blurRad="38100" dist="38100" dir="2700000" algn="tl">
                  <a:srgbClr val="000000">
                    <a:alpha val="43137"/>
                  </a:srgbClr>
                </a:outerShdw>
              </a:effectLst>
            </a:rPr>
            <a:t> (</a:t>
          </a:r>
          <a:r>
            <a:rPr lang="en-ID" sz="1900" b="1" kern="1200" dirty="0" err="1">
              <a:effectLst>
                <a:outerShdw blurRad="38100" dist="38100" dir="2700000" algn="tl">
                  <a:srgbClr val="000000">
                    <a:alpha val="43137"/>
                  </a:srgbClr>
                </a:outerShdw>
              </a:effectLst>
            </a:rPr>
            <a:t>misalnya</a:t>
          </a:r>
          <a:r>
            <a:rPr lang="en-ID" sz="1900" b="1" kern="1200" dirty="0">
              <a:effectLst>
                <a:outerShdw blurRad="38100" dist="38100" dir="2700000" algn="tl">
                  <a:srgbClr val="000000">
                    <a:alpha val="43137"/>
                  </a:srgbClr>
                </a:outerShdw>
              </a:effectLst>
            </a:rPr>
            <a:t>, Rahab)</a:t>
          </a:r>
          <a:endParaRPr lang="es-ES" sz="19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b="1" kern="1200" dirty="0">
              <a:effectLst>
                <a:outerShdw blurRad="38100" dist="38100" dir="2700000" algn="tl">
                  <a:srgbClr val="000000">
                    <a:alpha val="43137"/>
                  </a:srgbClr>
                </a:outerShdw>
              </a:effectLst>
            </a:rPr>
            <a:t>Orang Israel yang </a:t>
          </a:r>
          <a:r>
            <a:rPr lang="en-ID" sz="2000" b="1" kern="1200" dirty="0" err="1">
              <a:effectLst>
                <a:outerShdw blurRad="38100" dist="38100" dir="2700000" algn="tl">
                  <a:srgbClr val="000000">
                    <a:alpha val="43137"/>
                  </a:srgbClr>
                </a:outerShdw>
              </a:effectLst>
            </a:rPr>
            <a:t>tidak</a:t>
          </a:r>
          <a:r>
            <a:rPr lang="en-ID" sz="2000" b="1" kern="1200" dirty="0">
              <a:effectLst>
                <a:outerShdw blurRad="38100" dist="38100" dir="2700000" algn="tl">
                  <a:srgbClr val="000000">
                    <a:alpha val="43137"/>
                  </a:srgbClr>
                </a:outerShdw>
              </a:effectLst>
            </a:rPr>
            <a:t> </a:t>
          </a:r>
          <a:r>
            <a:rPr lang="en-ID" sz="2000" b="1" kern="1200" dirty="0" err="1">
              <a:effectLst>
                <a:outerShdw blurRad="38100" dist="38100" dir="2700000" algn="tl">
                  <a:srgbClr val="000000">
                    <a:alpha val="43137"/>
                  </a:srgbClr>
                </a:outerShdw>
              </a:effectLst>
            </a:rPr>
            <a:t>menaati</a:t>
          </a:r>
          <a:r>
            <a:rPr lang="en-ID" sz="2000" b="1" kern="1200" dirty="0">
              <a:effectLst>
                <a:outerShdw blurRad="38100" dist="38100" dir="2700000" algn="tl">
                  <a:srgbClr val="000000">
                    <a:alpha val="43137"/>
                  </a:srgbClr>
                </a:outerShdw>
              </a:effectLst>
            </a:rPr>
            <a:t> Allah </a:t>
          </a:r>
          <a:r>
            <a:rPr lang="en-ID" sz="2000" b="1" kern="1200" dirty="0" err="1">
              <a:effectLst>
                <a:outerShdw blurRad="38100" dist="38100" dir="2700000" algn="tl">
                  <a:srgbClr val="000000">
                    <a:alpha val="43137"/>
                  </a:srgbClr>
                </a:outerShdw>
              </a:effectLst>
            </a:rPr>
            <a:t>harus</a:t>
          </a:r>
          <a:r>
            <a:rPr lang="en-ID" sz="2000" b="1" kern="1200" dirty="0">
              <a:effectLst>
                <a:outerShdw blurRad="38100" dist="38100" dir="2700000" algn="tl">
                  <a:srgbClr val="000000">
                    <a:alpha val="43137"/>
                  </a:srgbClr>
                </a:outerShdw>
              </a:effectLst>
            </a:rPr>
            <a:t> </a:t>
          </a:r>
          <a:r>
            <a:rPr lang="en-ID" sz="2000" b="1" kern="1200" dirty="0" err="1">
              <a:effectLst>
                <a:outerShdw blurRad="38100" dist="38100" dir="2700000" algn="tl">
                  <a:srgbClr val="000000">
                    <a:alpha val="43137"/>
                  </a:srgbClr>
                </a:outerShdw>
              </a:effectLst>
            </a:rPr>
            <a:t>dihukum</a:t>
          </a:r>
          <a:r>
            <a:rPr lang="en-ID" sz="2000" b="1" kern="1200" dirty="0">
              <a:effectLst>
                <a:outerShdw blurRad="38100" dist="38100" dir="2700000" algn="tl">
                  <a:srgbClr val="000000">
                    <a:alpha val="43137"/>
                  </a:srgbClr>
                </a:outerShdw>
              </a:effectLst>
            </a:rPr>
            <a:t> </a:t>
          </a:r>
          <a:r>
            <a:rPr lang="en-ID" sz="2000" b="1" kern="1200" dirty="0" err="1">
              <a:effectLst>
                <a:outerShdw blurRad="38100" dist="38100" dir="2700000" algn="tl">
                  <a:srgbClr val="000000">
                    <a:alpha val="43137"/>
                  </a:srgbClr>
                </a:outerShdw>
              </a:effectLst>
            </a:rPr>
            <a:t>mati</a:t>
          </a:r>
          <a:r>
            <a:rPr lang="en-ID" sz="2000" b="1" kern="1200" dirty="0">
              <a:effectLst>
                <a:outerShdw blurRad="38100" dist="38100" dir="2700000" algn="tl">
                  <a:srgbClr val="000000">
                    <a:alpha val="43137"/>
                  </a:srgbClr>
                </a:outerShdw>
              </a:effectLst>
            </a:rPr>
            <a:t> (</a:t>
          </a:r>
          <a:r>
            <a:rPr lang="en-ID" sz="2000" b="1" kern="1200" dirty="0" err="1">
              <a:effectLst>
                <a:outerShdw blurRad="38100" dist="38100" dir="2700000" algn="tl">
                  <a:srgbClr val="000000">
                    <a:alpha val="43137"/>
                  </a:srgbClr>
                </a:outerShdw>
              </a:effectLst>
            </a:rPr>
            <a:t>misalnya</a:t>
          </a:r>
          <a:r>
            <a:rPr lang="en-ID" sz="2000" b="1" kern="1200" dirty="0">
              <a:effectLst>
                <a:outerShdw blurRad="38100" dist="38100" dir="2700000" algn="tl">
                  <a:srgbClr val="000000">
                    <a:alpha val="43137"/>
                  </a:srgbClr>
                </a:outerShdw>
              </a:effectLst>
            </a:rPr>
            <a:t>, Akhan).</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31/10/2025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a:t>Pasal 10 kitab </a:t>
            </a:r>
            <a:r>
              <a:rPr lang="en-ID" dirty="0" err="1"/>
              <a:t>Yosua</a:t>
            </a:r>
            <a:r>
              <a:rPr lang="en-ID" dirty="0"/>
              <a:t> </a:t>
            </a:r>
            <a:r>
              <a:rPr lang="en-ID" dirty="0" err="1"/>
              <a:t>mencatat</a:t>
            </a:r>
            <a:r>
              <a:rPr lang="en-ID" dirty="0"/>
              <a:t> </a:t>
            </a:r>
            <a:r>
              <a:rPr lang="en-ID" b="1" dirty="0" err="1"/>
              <a:t>kampanye</a:t>
            </a:r>
            <a:r>
              <a:rPr lang="en-ID" b="1" dirty="0"/>
              <a:t> </a:t>
            </a:r>
            <a:r>
              <a:rPr lang="en-ID" b="1" dirty="0" err="1"/>
              <a:t>militer</a:t>
            </a:r>
            <a:r>
              <a:rPr lang="en-ID" b="1" dirty="0"/>
              <a:t> di </a:t>
            </a:r>
            <a:r>
              <a:rPr lang="en-ID" b="1" dirty="0" err="1"/>
              <a:t>bagian</a:t>
            </a:r>
            <a:r>
              <a:rPr lang="en-ID" b="1" dirty="0"/>
              <a:t> </a:t>
            </a:r>
            <a:r>
              <a:rPr lang="en-ID" b="1" dirty="0" err="1"/>
              <a:t>selatan</a:t>
            </a:r>
            <a:r>
              <a:rPr lang="en-ID" b="1" dirty="0"/>
              <a:t> </a:t>
            </a:r>
            <a:r>
              <a:rPr lang="en-ID" b="1" dirty="0" err="1"/>
              <a:t>tanah</a:t>
            </a:r>
            <a:r>
              <a:rPr lang="en-ID" b="1" dirty="0"/>
              <a:t> Kanaan</a:t>
            </a:r>
            <a:r>
              <a:rPr lang="en-ID" dirty="0"/>
              <a:t>, </a:t>
            </a:r>
            <a:r>
              <a:rPr lang="en-ID" dirty="0" err="1"/>
              <a:t>khususnya</a:t>
            </a:r>
            <a:r>
              <a:rPr lang="en-ID" dirty="0"/>
              <a:t> </a:t>
            </a:r>
            <a:r>
              <a:rPr lang="en-ID" dirty="0" err="1"/>
              <a:t>setelah</a:t>
            </a:r>
            <a:r>
              <a:rPr lang="en-ID" dirty="0"/>
              <a:t> </a:t>
            </a:r>
            <a:r>
              <a:rPr lang="en-ID" dirty="0" err="1"/>
              <a:t>Yosua</a:t>
            </a:r>
            <a:r>
              <a:rPr lang="en-ID" dirty="0"/>
              <a:t> </a:t>
            </a:r>
            <a:r>
              <a:rPr lang="en-ID" dirty="0" err="1"/>
              <a:t>membantu</a:t>
            </a:r>
            <a:r>
              <a:rPr lang="en-ID" dirty="0"/>
              <a:t> orang Gibeon </a:t>
            </a:r>
            <a:r>
              <a:rPr lang="en-ID" dirty="0" err="1"/>
              <a:t>melawan</a:t>
            </a:r>
            <a:r>
              <a:rPr lang="en-ID" dirty="0"/>
              <a:t> </a:t>
            </a:r>
            <a:r>
              <a:rPr lang="en-ID" dirty="0" err="1"/>
              <a:t>koalisi</a:t>
            </a:r>
            <a:r>
              <a:rPr lang="en-ID" dirty="0"/>
              <a:t> lima raja orang Amori (ay. 1–27).</a:t>
            </a:r>
            <a:br>
              <a:rPr lang="en-ID" dirty="0"/>
            </a:br>
            <a:r>
              <a:rPr lang="en-ID" dirty="0" err="1"/>
              <a:t>Setelah</a:t>
            </a:r>
            <a:r>
              <a:rPr lang="en-ID" dirty="0"/>
              <a:t> </a:t>
            </a:r>
            <a:r>
              <a:rPr lang="en-ID" dirty="0" err="1"/>
              <a:t>kemenangan</a:t>
            </a:r>
            <a:r>
              <a:rPr lang="en-ID" dirty="0"/>
              <a:t> </a:t>
            </a:r>
            <a:r>
              <a:rPr lang="en-ID" dirty="0" err="1"/>
              <a:t>ajaib</a:t>
            </a:r>
            <a:r>
              <a:rPr lang="en-ID" dirty="0"/>
              <a:t> di Gibeon — di mana </a:t>
            </a:r>
            <a:r>
              <a:rPr lang="en-ID" b="1" dirty="0" err="1"/>
              <a:t>matahari</a:t>
            </a:r>
            <a:r>
              <a:rPr lang="en-ID" b="1" dirty="0"/>
              <a:t> </a:t>
            </a:r>
            <a:r>
              <a:rPr lang="en-ID" b="1" dirty="0" err="1"/>
              <a:t>berhenti</a:t>
            </a:r>
            <a:r>
              <a:rPr lang="en-ID" b="1" dirty="0"/>
              <a:t> di </a:t>
            </a:r>
            <a:r>
              <a:rPr lang="en-ID" b="1" dirty="0" err="1"/>
              <a:t>atas</a:t>
            </a:r>
            <a:r>
              <a:rPr lang="en-ID" b="1" dirty="0"/>
              <a:t> Gibeon</a:t>
            </a:r>
            <a:r>
              <a:rPr lang="en-ID" dirty="0"/>
              <a:t> (ay. 12–14) — </a:t>
            </a:r>
            <a:r>
              <a:rPr lang="en-ID" dirty="0" err="1"/>
              <a:t>Yosua</a:t>
            </a:r>
            <a:r>
              <a:rPr lang="en-ID" dirty="0"/>
              <a:t> dan </a:t>
            </a:r>
            <a:r>
              <a:rPr lang="en-ID" dirty="0" err="1"/>
              <a:t>pasukan</a:t>
            </a:r>
            <a:r>
              <a:rPr lang="en-ID" dirty="0"/>
              <a:t> Israel </a:t>
            </a:r>
            <a:r>
              <a:rPr lang="en-ID" dirty="0" err="1"/>
              <a:t>melanjutkan</a:t>
            </a:r>
            <a:r>
              <a:rPr lang="en-ID" dirty="0"/>
              <a:t> </a:t>
            </a:r>
            <a:r>
              <a:rPr lang="en-ID" dirty="0" err="1"/>
              <a:t>penaklukan</a:t>
            </a:r>
            <a:r>
              <a:rPr lang="en-ID" dirty="0"/>
              <a:t> </a:t>
            </a:r>
            <a:r>
              <a:rPr lang="en-ID" dirty="0" err="1"/>
              <a:t>terhadap</a:t>
            </a:r>
            <a:r>
              <a:rPr lang="en-ID" dirty="0"/>
              <a:t> </a:t>
            </a:r>
            <a:r>
              <a:rPr lang="en-ID" dirty="0" err="1"/>
              <a:t>kota-kota</a:t>
            </a:r>
            <a:r>
              <a:rPr lang="en-ID" dirty="0"/>
              <a:t> di wilayah </a:t>
            </a:r>
            <a:r>
              <a:rPr lang="en-ID" dirty="0" err="1"/>
              <a:t>selatan</a:t>
            </a:r>
            <a:r>
              <a:rPr lang="en-ID" dirty="0"/>
              <a:t> </a:t>
            </a:r>
            <a:r>
              <a:rPr lang="en-ID" dirty="0" err="1"/>
              <a:t>seperti</a:t>
            </a:r>
            <a:r>
              <a:rPr lang="en-ID" dirty="0"/>
              <a:t> </a:t>
            </a:r>
            <a:r>
              <a:rPr lang="en-ID" b="1" dirty="0" err="1"/>
              <a:t>Makedah</a:t>
            </a:r>
            <a:r>
              <a:rPr lang="en-ID" b="1" dirty="0"/>
              <a:t>, Libna, </a:t>
            </a:r>
            <a:r>
              <a:rPr lang="en-ID" b="1" dirty="0" err="1"/>
              <a:t>Lakhis</a:t>
            </a:r>
            <a:r>
              <a:rPr lang="en-ID" b="1" dirty="0"/>
              <a:t>, Eglon, Hebron, dan Debir</a:t>
            </a:r>
            <a:r>
              <a:rPr lang="en-ID" dirty="0"/>
              <a:t> (ay. 28–39).</a:t>
            </a:r>
          </a:p>
          <a:p>
            <a:r>
              <a:rPr lang="en-ID" dirty="0"/>
              <a:t>Ayat 42 </a:t>
            </a:r>
            <a:r>
              <a:rPr lang="en-ID" dirty="0" err="1"/>
              <a:t>merupakan</a:t>
            </a:r>
            <a:r>
              <a:rPr lang="en-ID" dirty="0"/>
              <a:t> </a:t>
            </a:r>
            <a:r>
              <a:rPr lang="en-ID" b="1" dirty="0" err="1"/>
              <a:t>ringkasan</a:t>
            </a:r>
            <a:r>
              <a:rPr lang="en-ID" b="1" dirty="0"/>
              <a:t> </a:t>
            </a:r>
            <a:r>
              <a:rPr lang="en-ID" b="1" dirty="0" err="1"/>
              <a:t>dari</a:t>
            </a:r>
            <a:r>
              <a:rPr lang="en-ID" b="1" dirty="0"/>
              <a:t> </a:t>
            </a:r>
            <a:r>
              <a:rPr lang="en-ID" b="1" dirty="0" err="1"/>
              <a:t>seluruh</a:t>
            </a:r>
            <a:r>
              <a:rPr lang="en-ID" b="1" dirty="0"/>
              <a:t> </a:t>
            </a:r>
            <a:r>
              <a:rPr lang="en-ID" b="1" dirty="0" err="1"/>
              <a:t>peristiwa</a:t>
            </a:r>
            <a:r>
              <a:rPr lang="en-ID" b="1" dirty="0"/>
              <a:t> </a:t>
            </a:r>
            <a:r>
              <a:rPr lang="en-ID" b="1" dirty="0" err="1"/>
              <a:t>dalam</a:t>
            </a:r>
            <a:r>
              <a:rPr lang="en-ID" b="1" dirty="0"/>
              <a:t> </a:t>
            </a:r>
            <a:r>
              <a:rPr lang="en-ID" b="1" dirty="0" err="1"/>
              <a:t>pasal</a:t>
            </a:r>
            <a:r>
              <a:rPr lang="en-ID" b="1" dirty="0"/>
              <a:t> </a:t>
            </a:r>
            <a:r>
              <a:rPr lang="en-ID" b="1" dirty="0" err="1"/>
              <a:t>ini</a:t>
            </a:r>
            <a:r>
              <a:rPr lang="en-ID" dirty="0"/>
              <a:t>, </a:t>
            </a:r>
            <a:r>
              <a:rPr lang="en-ID" dirty="0" err="1"/>
              <a:t>menegaskan</a:t>
            </a:r>
            <a:r>
              <a:rPr lang="en-ID" dirty="0"/>
              <a:t> </a:t>
            </a:r>
            <a:r>
              <a:rPr lang="en-ID" dirty="0" err="1"/>
              <a:t>bahwa</a:t>
            </a:r>
            <a:r>
              <a:rPr lang="en-ID" dirty="0"/>
              <a:t> </a:t>
            </a:r>
            <a:r>
              <a:rPr lang="en-ID" dirty="0" err="1"/>
              <a:t>keberhasilan</a:t>
            </a:r>
            <a:r>
              <a:rPr lang="en-ID" dirty="0"/>
              <a:t> </a:t>
            </a:r>
            <a:r>
              <a:rPr lang="en-ID" dirty="0" err="1"/>
              <a:t>Yosua</a:t>
            </a:r>
            <a:r>
              <a:rPr lang="en-ID" dirty="0"/>
              <a:t> </a:t>
            </a:r>
            <a:r>
              <a:rPr lang="en-ID" b="1" dirty="0" err="1"/>
              <a:t>bukan</a:t>
            </a:r>
            <a:r>
              <a:rPr lang="en-ID" b="1" dirty="0"/>
              <a:t> </a:t>
            </a:r>
            <a:r>
              <a:rPr lang="en-ID" b="1" dirty="0" err="1"/>
              <a:t>karena</a:t>
            </a:r>
            <a:r>
              <a:rPr lang="en-ID" b="1" dirty="0"/>
              <a:t> </a:t>
            </a:r>
            <a:r>
              <a:rPr lang="en-ID" b="1" dirty="0" err="1"/>
              <a:t>kekuatan</a:t>
            </a:r>
            <a:r>
              <a:rPr lang="en-ID" b="1" dirty="0"/>
              <a:t> </a:t>
            </a:r>
            <a:r>
              <a:rPr lang="en-ID" b="1" dirty="0" err="1"/>
              <a:t>militer</a:t>
            </a:r>
            <a:r>
              <a:rPr lang="en-ID" b="1" dirty="0"/>
              <a:t> Israel</a:t>
            </a:r>
            <a:r>
              <a:rPr lang="en-ID" dirty="0"/>
              <a:t>, </a:t>
            </a:r>
            <a:r>
              <a:rPr lang="en-ID" dirty="0" err="1"/>
              <a:t>tetapi</a:t>
            </a:r>
            <a:r>
              <a:rPr lang="en-ID" dirty="0"/>
              <a:t> </a:t>
            </a:r>
            <a:r>
              <a:rPr lang="en-ID" dirty="0" err="1"/>
              <a:t>karena</a:t>
            </a:r>
            <a:r>
              <a:rPr lang="en-ID" dirty="0"/>
              <a:t> </a:t>
            </a:r>
            <a:r>
              <a:rPr lang="en-ID" b="1" dirty="0" err="1"/>
              <a:t>intervensi</a:t>
            </a:r>
            <a:r>
              <a:rPr lang="en-ID" b="1" dirty="0"/>
              <a:t> </a:t>
            </a:r>
            <a:r>
              <a:rPr lang="en-ID" b="1" dirty="0" err="1"/>
              <a:t>ilahi</a:t>
            </a:r>
            <a:r>
              <a:rPr lang="en-ID" dirty="0"/>
              <a:t>: “</a:t>
            </a:r>
            <a:r>
              <a:rPr lang="en-ID" dirty="0" err="1"/>
              <a:t>sebab</a:t>
            </a:r>
            <a:r>
              <a:rPr lang="en-ID" dirty="0"/>
              <a:t> Tuhan, Allah Israel, </a:t>
            </a:r>
            <a:r>
              <a:rPr lang="en-ID" dirty="0" err="1"/>
              <a:t>berperang</a:t>
            </a:r>
            <a:r>
              <a:rPr lang="en-ID" dirty="0"/>
              <a:t> </a:t>
            </a:r>
            <a:r>
              <a:rPr lang="en-ID" dirty="0" err="1"/>
              <a:t>ganti</a:t>
            </a:r>
            <a:r>
              <a:rPr lang="en-ID" dirty="0"/>
              <a:t> orang Israel.”</a:t>
            </a:r>
          </a:p>
          <a:p>
            <a:br>
              <a:rPr lang="en-ID" dirty="0"/>
            </a:br>
            <a:endParaRPr lang="en-ID" dirty="0"/>
          </a:p>
          <a:p>
            <a:r>
              <a:rPr lang="en-ID" b="1" dirty="0"/>
              <a:t>⚔️ 2. </a:t>
            </a:r>
            <a:r>
              <a:rPr lang="en-ID" b="1" dirty="0" err="1"/>
              <a:t>Analisis</a:t>
            </a:r>
            <a:r>
              <a:rPr lang="en-ID" b="1" dirty="0"/>
              <a:t> Teks dan Kata-Kata </a:t>
            </a:r>
            <a:r>
              <a:rPr lang="en-ID" b="1" dirty="0" err="1"/>
              <a:t>Kunci</a:t>
            </a:r>
            <a:endParaRPr lang="en-ID" b="1" dirty="0"/>
          </a:p>
          <a:p>
            <a:r>
              <a:rPr lang="en-ID" b="1" dirty="0"/>
              <a:t>“</a:t>
            </a:r>
            <a:r>
              <a:rPr lang="en-ID" b="1" dirty="0" err="1"/>
              <a:t>Ditaklukkan</a:t>
            </a:r>
            <a:r>
              <a:rPr lang="en-ID" b="1" dirty="0"/>
              <a:t> </a:t>
            </a:r>
            <a:r>
              <a:rPr lang="en-ID" b="1" dirty="0" err="1"/>
              <a:t>Yosua</a:t>
            </a:r>
            <a:r>
              <a:rPr lang="en-ID" b="1" dirty="0"/>
              <a:t> </a:t>
            </a:r>
            <a:r>
              <a:rPr lang="en-ID" b="1" dirty="0" err="1"/>
              <a:t>sekaligus</a:t>
            </a:r>
            <a:r>
              <a:rPr lang="en-ID" b="1" dirty="0"/>
              <a:t>”</a:t>
            </a:r>
            <a:br>
              <a:rPr lang="en-ID" dirty="0"/>
            </a:br>
            <a:r>
              <a:rPr lang="en-ID" dirty="0"/>
              <a:t>→ </a:t>
            </a:r>
            <a:r>
              <a:rPr lang="en-ID" dirty="0" err="1"/>
              <a:t>dalam</a:t>
            </a:r>
            <a:r>
              <a:rPr lang="en-ID" dirty="0"/>
              <a:t> </a:t>
            </a:r>
            <a:r>
              <a:rPr lang="en-ID" dirty="0" err="1"/>
              <a:t>bahasa</a:t>
            </a:r>
            <a:r>
              <a:rPr lang="en-ID" dirty="0"/>
              <a:t> </a:t>
            </a:r>
            <a:r>
              <a:rPr lang="en-ID" dirty="0" err="1"/>
              <a:t>Ibrani</a:t>
            </a:r>
            <a:r>
              <a:rPr lang="en-ID" dirty="0"/>
              <a:t>: </a:t>
            </a:r>
            <a:r>
              <a:rPr lang="en-ID" i="1" dirty="0" err="1"/>
              <a:t>pa‘am</a:t>
            </a:r>
            <a:r>
              <a:rPr lang="en-ID" i="1" dirty="0"/>
              <a:t> ’</a:t>
            </a:r>
            <a:r>
              <a:rPr lang="en-ID" i="1" dirty="0" err="1"/>
              <a:t>eḥat</a:t>
            </a:r>
            <a:r>
              <a:rPr lang="en-ID" dirty="0"/>
              <a:t> (</a:t>
            </a:r>
            <a:r>
              <a:rPr lang="he-IL" dirty="0"/>
              <a:t>פַּעַם אֶחָת) — </a:t>
            </a:r>
            <a:r>
              <a:rPr lang="en-ID" dirty="0" err="1"/>
              <a:t>secara</a:t>
            </a:r>
            <a:r>
              <a:rPr lang="en-ID" dirty="0"/>
              <a:t> </a:t>
            </a:r>
            <a:r>
              <a:rPr lang="en-ID" dirty="0" err="1"/>
              <a:t>harfiah</a:t>
            </a:r>
            <a:r>
              <a:rPr lang="en-ID" dirty="0"/>
              <a:t> </a:t>
            </a:r>
            <a:r>
              <a:rPr lang="en-ID" dirty="0" err="1"/>
              <a:t>berarti</a:t>
            </a:r>
            <a:r>
              <a:rPr lang="en-ID" dirty="0"/>
              <a:t> </a:t>
            </a:r>
            <a:r>
              <a:rPr lang="en-ID" i="1" dirty="0"/>
              <a:t>“</a:t>
            </a:r>
            <a:r>
              <a:rPr lang="en-ID" i="1" dirty="0" err="1"/>
              <a:t>sekali</a:t>
            </a:r>
            <a:r>
              <a:rPr lang="en-ID" i="1" dirty="0"/>
              <a:t> </a:t>
            </a:r>
            <a:r>
              <a:rPr lang="en-ID" i="1" dirty="0" err="1"/>
              <a:t>pukul</a:t>
            </a:r>
            <a:r>
              <a:rPr lang="en-ID" i="1" dirty="0"/>
              <a:t>”</a:t>
            </a:r>
            <a:r>
              <a:rPr lang="en-ID" dirty="0"/>
              <a:t> </a:t>
            </a:r>
            <a:r>
              <a:rPr lang="en-ID" dirty="0" err="1"/>
              <a:t>atau</a:t>
            </a:r>
            <a:r>
              <a:rPr lang="en-ID" dirty="0"/>
              <a:t> </a:t>
            </a:r>
            <a:r>
              <a:rPr lang="en-ID" i="1" dirty="0"/>
              <a:t>“at one time.”</a:t>
            </a:r>
            <a:br>
              <a:rPr lang="en-ID" dirty="0"/>
            </a:br>
            <a:r>
              <a:rPr lang="en-ID" dirty="0"/>
              <a:t>Ini </a:t>
            </a:r>
            <a:r>
              <a:rPr lang="en-ID" dirty="0" err="1"/>
              <a:t>menggambarkan</a:t>
            </a:r>
            <a:r>
              <a:rPr lang="en-ID" dirty="0"/>
              <a:t> </a:t>
            </a:r>
            <a:r>
              <a:rPr lang="en-ID" b="1" dirty="0" err="1"/>
              <a:t>kemenangan</a:t>
            </a:r>
            <a:r>
              <a:rPr lang="en-ID" b="1" dirty="0"/>
              <a:t> </a:t>
            </a:r>
            <a:r>
              <a:rPr lang="en-ID" b="1" dirty="0" err="1"/>
              <a:t>cepat</a:t>
            </a:r>
            <a:r>
              <a:rPr lang="en-ID" b="1" dirty="0"/>
              <a:t> dan </a:t>
            </a:r>
            <a:r>
              <a:rPr lang="en-ID" b="1" dirty="0" err="1"/>
              <a:t>menyeluruh</a:t>
            </a:r>
            <a:r>
              <a:rPr lang="en-ID" dirty="0"/>
              <a:t>, </a:t>
            </a:r>
            <a:r>
              <a:rPr lang="en-ID" dirty="0" err="1"/>
              <a:t>bukan</a:t>
            </a:r>
            <a:r>
              <a:rPr lang="en-ID" dirty="0"/>
              <a:t> </a:t>
            </a:r>
            <a:r>
              <a:rPr lang="en-ID" dirty="0" err="1"/>
              <a:t>perang</a:t>
            </a:r>
            <a:r>
              <a:rPr lang="en-ID" dirty="0"/>
              <a:t> </a:t>
            </a:r>
            <a:r>
              <a:rPr lang="en-ID" dirty="0" err="1"/>
              <a:t>berkepanjangan</a:t>
            </a:r>
            <a:r>
              <a:rPr lang="en-ID" dirty="0"/>
              <a:t>.</a:t>
            </a:r>
            <a:br>
              <a:rPr lang="en-ID" dirty="0"/>
            </a:br>
            <a:r>
              <a:rPr lang="en-ID" dirty="0" err="1"/>
              <a:t>Namun</a:t>
            </a:r>
            <a:r>
              <a:rPr lang="en-ID" dirty="0"/>
              <a:t>, </a:t>
            </a:r>
            <a:r>
              <a:rPr lang="en-ID" dirty="0" err="1"/>
              <a:t>itu</a:t>
            </a:r>
            <a:r>
              <a:rPr lang="en-ID" dirty="0"/>
              <a:t> </a:t>
            </a:r>
            <a:r>
              <a:rPr lang="en-ID" dirty="0" err="1"/>
              <a:t>bukan</a:t>
            </a:r>
            <a:r>
              <a:rPr lang="en-ID" dirty="0"/>
              <a:t> </a:t>
            </a:r>
            <a:r>
              <a:rPr lang="en-ID" dirty="0" err="1"/>
              <a:t>berarti</a:t>
            </a:r>
            <a:r>
              <a:rPr lang="en-ID" dirty="0"/>
              <a:t> </a:t>
            </a:r>
            <a:r>
              <a:rPr lang="en-ID" dirty="0" err="1"/>
              <a:t>semua</a:t>
            </a:r>
            <a:r>
              <a:rPr lang="en-ID" dirty="0"/>
              <a:t> wilayah </a:t>
            </a:r>
            <a:r>
              <a:rPr lang="en-ID" dirty="0" err="1"/>
              <a:t>selatan</a:t>
            </a:r>
            <a:r>
              <a:rPr lang="en-ID" dirty="0"/>
              <a:t> </a:t>
            </a:r>
            <a:r>
              <a:rPr lang="en-ID" dirty="0" err="1"/>
              <a:t>langsung</a:t>
            </a:r>
            <a:r>
              <a:rPr lang="en-ID" dirty="0"/>
              <a:t> </a:t>
            </a:r>
            <a:r>
              <a:rPr lang="en-ID" dirty="0" err="1"/>
              <a:t>dikuasai</a:t>
            </a:r>
            <a:r>
              <a:rPr lang="en-ID" dirty="0"/>
              <a:t> </a:t>
            </a:r>
            <a:r>
              <a:rPr lang="en-ID" dirty="0" err="1"/>
              <a:t>secara</a:t>
            </a:r>
            <a:r>
              <a:rPr lang="en-ID" dirty="0"/>
              <a:t> </a:t>
            </a:r>
            <a:r>
              <a:rPr lang="en-ID" dirty="0" err="1"/>
              <a:t>permanen</a:t>
            </a:r>
            <a:r>
              <a:rPr lang="en-ID" dirty="0"/>
              <a:t>, </a:t>
            </a:r>
            <a:r>
              <a:rPr lang="en-ID" dirty="0" err="1"/>
              <a:t>melainkan</a:t>
            </a:r>
            <a:r>
              <a:rPr lang="en-ID" dirty="0"/>
              <a:t> </a:t>
            </a:r>
            <a:r>
              <a:rPr lang="en-ID" b="1" dirty="0" err="1"/>
              <a:t>semua</a:t>
            </a:r>
            <a:r>
              <a:rPr lang="en-ID" b="1" dirty="0"/>
              <a:t> </a:t>
            </a:r>
            <a:r>
              <a:rPr lang="en-ID" b="1" dirty="0" err="1"/>
              <a:t>kota</a:t>
            </a:r>
            <a:r>
              <a:rPr lang="en-ID" b="1" dirty="0"/>
              <a:t> </a:t>
            </a:r>
            <a:r>
              <a:rPr lang="en-ID" b="1" dirty="0" err="1"/>
              <a:t>utama</a:t>
            </a:r>
            <a:r>
              <a:rPr lang="en-ID" b="1" dirty="0"/>
              <a:t> dan raja-raja </a:t>
            </a:r>
            <a:r>
              <a:rPr lang="en-ID" b="1" dirty="0" err="1"/>
              <a:t>mereka</a:t>
            </a:r>
            <a:r>
              <a:rPr lang="en-ID" b="1" dirty="0"/>
              <a:t> </a:t>
            </a:r>
            <a:r>
              <a:rPr lang="en-ID" b="1" dirty="0" err="1"/>
              <a:t>ditaklukkan</a:t>
            </a:r>
            <a:r>
              <a:rPr lang="en-ID" b="1" dirty="0"/>
              <a:t> </a:t>
            </a:r>
            <a:r>
              <a:rPr lang="en-ID" b="1" dirty="0" err="1"/>
              <a:t>secara</a:t>
            </a:r>
            <a:r>
              <a:rPr lang="en-ID" b="1" dirty="0"/>
              <a:t> </a:t>
            </a:r>
            <a:r>
              <a:rPr lang="en-ID" b="1" dirty="0" err="1"/>
              <a:t>militer</a:t>
            </a:r>
            <a:r>
              <a:rPr lang="en-ID" dirty="0"/>
              <a:t> </a:t>
            </a:r>
            <a:r>
              <a:rPr lang="en-ID" dirty="0" err="1"/>
              <a:t>dalam</a:t>
            </a:r>
            <a:r>
              <a:rPr lang="en-ID" dirty="0"/>
              <a:t> </a:t>
            </a:r>
            <a:r>
              <a:rPr lang="en-ID" dirty="0" err="1"/>
              <a:t>satu</a:t>
            </a:r>
            <a:r>
              <a:rPr lang="en-ID" dirty="0"/>
              <a:t> </a:t>
            </a:r>
            <a:r>
              <a:rPr lang="en-ID" dirty="0" err="1"/>
              <a:t>rangkaian</a:t>
            </a:r>
            <a:r>
              <a:rPr lang="en-ID" dirty="0"/>
              <a:t> </a:t>
            </a:r>
            <a:r>
              <a:rPr lang="en-ID" dirty="0" err="1"/>
              <a:t>kampanye</a:t>
            </a:r>
            <a:r>
              <a:rPr lang="en-ID" dirty="0"/>
              <a:t>.</a:t>
            </a:r>
          </a:p>
          <a:p>
            <a:endParaRPr lang="en-ID" b="1" dirty="0"/>
          </a:p>
          <a:p>
            <a:r>
              <a:rPr lang="en-ID" b="1" dirty="0"/>
              <a:t>“</a:t>
            </a:r>
            <a:r>
              <a:rPr lang="en-ID" b="1" dirty="0" err="1"/>
              <a:t>Sebab</a:t>
            </a:r>
            <a:r>
              <a:rPr lang="en-ID" b="1" dirty="0"/>
              <a:t> Tuhan, Allah Israel, </a:t>
            </a:r>
            <a:r>
              <a:rPr lang="en-ID" b="1" dirty="0" err="1"/>
              <a:t>berperang</a:t>
            </a:r>
            <a:r>
              <a:rPr lang="en-ID" b="1" dirty="0"/>
              <a:t> </a:t>
            </a:r>
            <a:r>
              <a:rPr lang="en-ID" b="1" dirty="0" err="1"/>
              <a:t>ganti</a:t>
            </a:r>
            <a:r>
              <a:rPr lang="en-ID" b="1" dirty="0"/>
              <a:t> orang Israel”</a:t>
            </a:r>
            <a:br>
              <a:rPr lang="en-ID" dirty="0"/>
            </a:br>
            <a:r>
              <a:rPr lang="en-ID" dirty="0" err="1"/>
              <a:t>Frasa</a:t>
            </a:r>
            <a:r>
              <a:rPr lang="en-ID" dirty="0"/>
              <a:t> </a:t>
            </a:r>
            <a:r>
              <a:rPr lang="en-ID" dirty="0" err="1"/>
              <a:t>ini</a:t>
            </a:r>
            <a:r>
              <a:rPr lang="en-ID" dirty="0"/>
              <a:t> </a:t>
            </a:r>
            <a:r>
              <a:rPr lang="en-ID" dirty="0" err="1"/>
              <a:t>menjadi</a:t>
            </a:r>
            <a:r>
              <a:rPr lang="en-ID" dirty="0"/>
              <a:t> </a:t>
            </a:r>
            <a:r>
              <a:rPr lang="en-ID" b="1" dirty="0"/>
              <a:t>inti </a:t>
            </a:r>
            <a:r>
              <a:rPr lang="en-ID" b="1" dirty="0" err="1"/>
              <a:t>teologis</a:t>
            </a:r>
            <a:r>
              <a:rPr lang="en-ID" dirty="0"/>
              <a:t> </a:t>
            </a:r>
            <a:r>
              <a:rPr lang="en-ID" dirty="0" err="1"/>
              <a:t>ayat</a:t>
            </a:r>
            <a:r>
              <a:rPr lang="en-ID" dirty="0"/>
              <a:t> </a:t>
            </a:r>
            <a:r>
              <a:rPr lang="en-ID" dirty="0" err="1"/>
              <a:t>ini</a:t>
            </a:r>
            <a:r>
              <a:rPr lang="en-ID" dirty="0"/>
              <a:t>.</a:t>
            </a:r>
            <a:br>
              <a:rPr lang="en-ID" dirty="0"/>
            </a:br>
            <a:r>
              <a:rPr lang="en-ID" dirty="0"/>
              <a:t>Kata </a:t>
            </a:r>
            <a:r>
              <a:rPr lang="en-ID" dirty="0" err="1"/>
              <a:t>kerja</a:t>
            </a:r>
            <a:r>
              <a:rPr lang="en-ID" dirty="0"/>
              <a:t> </a:t>
            </a:r>
            <a:r>
              <a:rPr lang="he-IL" i="1" dirty="0"/>
              <a:t>לחם</a:t>
            </a:r>
            <a:r>
              <a:rPr lang="he-IL" dirty="0"/>
              <a:t> (</a:t>
            </a:r>
            <a:r>
              <a:rPr lang="en-ID" i="1" dirty="0" err="1"/>
              <a:t>lāḥam</a:t>
            </a:r>
            <a:r>
              <a:rPr lang="en-ID" dirty="0"/>
              <a:t>) </a:t>
            </a:r>
            <a:r>
              <a:rPr lang="en-ID" dirty="0" err="1"/>
              <a:t>berarti</a:t>
            </a:r>
            <a:r>
              <a:rPr lang="en-ID" dirty="0"/>
              <a:t> </a:t>
            </a:r>
            <a:r>
              <a:rPr lang="en-ID" i="1" dirty="0"/>
              <a:t>to fight / </a:t>
            </a:r>
            <a:r>
              <a:rPr lang="en-ID" i="1" dirty="0" err="1"/>
              <a:t>berperang</a:t>
            </a:r>
            <a:r>
              <a:rPr lang="en-ID" dirty="0"/>
              <a:t>, dan </a:t>
            </a:r>
            <a:r>
              <a:rPr lang="en-ID" dirty="0" err="1"/>
              <a:t>bentuknya</a:t>
            </a:r>
            <a:r>
              <a:rPr lang="en-ID" dirty="0"/>
              <a:t> di </a:t>
            </a:r>
            <a:r>
              <a:rPr lang="en-ID" dirty="0" err="1"/>
              <a:t>sini</a:t>
            </a:r>
            <a:r>
              <a:rPr lang="en-ID" dirty="0"/>
              <a:t> </a:t>
            </a:r>
            <a:r>
              <a:rPr lang="en-ID" dirty="0" err="1"/>
              <a:t>menegaskan</a:t>
            </a:r>
            <a:r>
              <a:rPr lang="en-ID" dirty="0"/>
              <a:t> </a:t>
            </a:r>
            <a:r>
              <a:rPr lang="en-ID" dirty="0" err="1"/>
              <a:t>bahwa</a:t>
            </a:r>
            <a:r>
              <a:rPr lang="en-ID" dirty="0"/>
              <a:t> </a:t>
            </a:r>
            <a:r>
              <a:rPr lang="en-ID" b="1" dirty="0"/>
              <a:t>Tuhan </a:t>
            </a:r>
            <a:r>
              <a:rPr lang="en-ID" b="1" dirty="0" err="1"/>
              <a:t>sendiri</a:t>
            </a:r>
            <a:r>
              <a:rPr lang="en-ID" b="1" dirty="0"/>
              <a:t> </a:t>
            </a:r>
            <a:r>
              <a:rPr lang="en-ID" b="1" dirty="0" err="1"/>
              <a:t>bertindak</a:t>
            </a:r>
            <a:r>
              <a:rPr lang="en-ID" b="1" dirty="0"/>
              <a:t> </a:t>
            </a:r>
            <a:r>
              <a:rPr lang="en-ID" b="1" dirty="0" err="1"/>
              <a:t>sebagai</a:t>
            </a:r>
            <a:r>
              <a:rPr lang="en-ID" b="1" dirty="0"/>
              <a:t> </a:t>
            </a:r>
            <a:r>
              <a:rPr lang="en-ID" b="1" dirty="0" err="1"/>
              <a:t>Panglima</a:t>
            </a:r>
            <a:r>
              <a:rPr lang="en-ID" b="1" dirty="0"/>
              <a:t> Perang Israel</a:t>
            </a:r>
            <a:r>
              <a:rPr lang="en-ID" dirty="0"/>
              <a:t> — </a:t>
            </a:r>
            <a:r>
              <a:rPr lang="en-ID" dirty="0" err="1"/>
              <a:t>paralel</a:t>
            </a:r>
            <a:r>
              <a:rPr lang="en-ID" dirty="0"/>
              <a:t> </a:t>
            </a:r>
            <a:r>
              <a:rPr lang="en-ID" dirty="0" err="1"/>
              <a:t>dengan</a:t>
            </a:r>
            <a:r>
              <a:rPr lang="en-ID" dirty="0"/>
              <a:t> </a:t>
            </a:r>
            <a:r>
              <a:rPr lang="en-ID" dirty="0" err="1"/>
              <a:t>konsep</a:t>
            </a:r>
            <a:r>
              <a:rPr lang="en-ID" dirty="0"/>
              <a:t> </a:t>
            </a:r>
            <a:r>
              <a:rPr lang="en-ID" dirty="0" err="1"/>
              <a:t>dalam</a:t>
            </a:r>
            <a:r>
              <a:rPr lang="en-ID" dirty="0"/>
              <a:t> </a:t>
            </a:r>
            <a:r>
              <a:rPr lang="en-ID" dirty="0" err="1"/>
              <a:t>Keluaran</a:t>
            </a:r>
            <a:r>
              <a:rPr lang="en-ID" dirty="0"/>
              <a:t> 14:14 dan 15:3 (“The Lord is a man of war”).</a:t>
            </a:r>
          </a:p>
          <a:p>
            <a:br>
              <a:rPr lang="en-ID" dirty="0"/>
            </a:br>
            <a:endParaRPr lang="en-ID" dirty="0"/>
          </a:p>
          <a:p>
            <a:r>
              <a:rPr lang="en-ID" b="1" dirty="0"/>
              <a:t>📚 3. </a:t>
            </a:r>
            <a:r>
              <a:rPr lang="en-ID" b="1" dirty="0" err="1"/>
              <a:t>Penjelasan</a:t>
            </a:r>
            <a:r>
              <a:rPr lang="en-ID" b="1" dirty="0"/>
              <a:t> </a:t>
            </a:r>
            <a:r>
              <a:rPr lang="en-ID" b="1" dirty="0" err="1"/>
              <a:t>dari</a:t>
            </a:r>
            <a:r>
              <a:rPr lang="en-ID" b="1" dirty="0"/>
              <a:t> SDA Bible Commentary</a:t>
            </a:r>
          </a:p>
          <a:p>
            <a:r>
              <a:rPr lang="en-ID" dirty="0"/>
              <a:t>“The victory was complete because the Lord fought for Israel. The Israelites were but instruments through whom God wrought His purposes. The secret of Israel’s success lay not in their military power but in their obedience to divine direction.”</a:t>
            </a:r>
            <a:br>
              <a:rPr lang="en-ID" dirty="0"/>
            </a:br>
            <a:r>
              <a:rPr lang="en-ID" dirty="0"/>
              <a:t>— </a:t>
            </a:r>
            <a:r>
              <a:rPr lang="en-ID" i="1" dirty="0"/>
              <a:t>SDA Bible Commentary, Vol. 2, p. 221.</a:t>
            </a:r>
            <a:endParaRPr lang="en-ID" dirty="0"/>
          </a:p>
          <a:p>
            <a:r>
              <a:rPr lang="en-ID" dirty="0" err="1"/>
              <a:t>Komentar</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dirty="0" err="1"/>
              <a:t>kemenangan</a:t>
            </a:r>
            <a:r>
              <a:rPr lang="en-ID" dirty="0"/>
              <a:t> </a:t>
            </a:r>
            <a:r>
              <a:rPr lang="en-ID" dirty="0" err="1"/>
              <a:t>Yosua</a:t>
            </a:r>
            <a:r>
              <a:rPr lang="en-ID" dirty="0"/>
              <a:t> </a:t>
            </a:r>
            <a:r>
              <a:rPr lang="en-ID" b="1" dirty="0" err="1"/>
              <a:t>sepenuhnya</a:t>
            </a:r>
            <a:r>
              <a:rPr lang="en-ID" b="1" dirty="0"/>
              <a:t> </a:t>
            </a:r>
            <a:r>
              <a:rPr lang="en-ID" b="1" dirty="0" err="1"/>
              <a:t>bergantung</a:t>
            </a:r>
            <a:r>
              <a:rPr lang="en-ID" b="1" dirty="0"/>
              <a:t> pada Tuhan</a:t>
            </a:r>
            <a:r>
              <a:rPr lang="en-ID" dirty="0"/>
              <a:t>. Israel </a:t>
            </a:r>
            <a:r>
              <a:rPr lang="en-ID" dirty="0" err="1"/>
              <a:t>hanyalah</a:t>
            </a:r>
            <a:r>
              <a:rPr lang="en-ID" dirty="0"/>
              <a:t> </a:t>
            </a:r>
            <a:r>
              <a:rPr lang="en-ID" b="1" dirty="0" err="1"/>
              <a:t>alat</a:t>
            </a:r>
            <a:r>
              <a:rPr lang="en-ID" b="1" dirty="0"/>
              <a:t> di </a:t>
            </a:r>
            <a:r>
              <a:rPr lang="en-ID" b="1" dirty="0" err="1"/>
              <a:t>tangan</a:t>
            </a:r>
            <a:r>
              <a:rPr lang="en-ID" b="1" dirty="0"/>
              <a:t> Allah</a:t>
            </a:r>
            <a:r>
              <a:rPr lang="en-ID" dirty="0"/>
              <a:t> </a:t>
            </a:r>
            <a:r>
              <a:rPr lang="en-ID" dirty="0" err="1"/>
              <a:t>untuk</a:t>
            </a:r>
            <a:r>
              <a:rPr lang="en-ID" dirty="0"/>
              <a:t> </a:t>
            </a:r>
            <a:r>
              <a:rPr lang="en-ID" dirty="0" err="1"/>
              <a:t>melaksanakan</a:t>
            </a:r>
            <a:r>
              <a:rPr lang="en-ID" dirty="0"/>
              <a:t> </a:t>
            </a:r>
            <a:r>
              <a:rPr lang="en-ID" dirty="0" err="1"/>
              <a:t>rencana</a:t>
            </a:r>
            <a:r>
              <a:rPr lang="en-ID" dirty="0"/>
              <a:t>-Nya </a:t>
            </a:r>
            <a:r>
              <a:rPr lang="en-ID" dirty="0" err="1"/>
              <a:t>dalam</a:t>
            </a:r>
            <a:r>
              <a:rPr lang="en-ID" dirty="0"/>
              <a:t> </a:t>
            </a:r>
            <a:r>
              <a:rPr lang="en-ID" dirty="0" err="1"/>
              <a:t>menaklukkan</a:t>
            </a:r>
            <a:r>
              <a:rPr lang="en-ID" dirty="0"/>
              <a:t> </a:t>
            </a:r>
            <a:r>
              <a:rPr lang="en-ID" dirty="0" err="1"/>
              <a:t>tanah</a:t>
            </a:r>
            <a:r>
              <a:rPr lang="en-ID" dirty="0"/>
              <a:t> Kanaan, </a:t>
            </a:r>
            <a:r>
              <a:rPr lang="en-ID" dirty="0" err="1"/>
              <a:t>sebagai</a:t>
            </a:r>
            <a:r>
              <a:rPr lang="en-ID" dirty="0"/>
              <a:t> </a:t>
            </a:r>
            <a:r>
              <a:rPr lang="en-ID" dirty="0" err="1"/>
              <a:t>penggenapan</a:t>
            </a:r>
            <a:r>
              <a:rPr lang="en-ID" dirty="0"/>
              <a:t> </a:t>
            </a:r>
            <a:r>
              <a:rPr lang="en-ID" dirty="0" err="1"/>
              <a:t>janji</a:t>
            </a:r>
            <a:r>
              <a:rPr lang="en-ID" dirty="0"/>
              <a:t> </a:t>
            </a:r>
            <a:r>
              <a:rPr lang="en-ID" dirty="0" err="1"/>
              <a:t>kepada</a:t>
            </a:r>
            <a:r>
              <a:rPr lang="en-ID" dirty="0"/>
              <a:t> Abraham (</a:t>
            </a:r>
            <a:r>
              <a:rPr lang="en-ID" dirty="0" err="1"/>
              <a:t>Kejadian</a:t>
            </a:r>
            <a:r>
              <a:rPr lang="en-ID" dirty="0"/>
              <a:t> 12:7).</a:t>
            </a:r>
          </a:p>
          <a:p>
            <a:br>
              <a:rPr lang="en-ID" dirty="0"/>
            </a:br>
            <a:endParaRPr lang="en-ID" dirty="0"/>
          </a:p>
          <a:p>
            <a:r>
              <a:rPr lang="en-ID" b="1" dirty="0"/>
              <a:t>✝️ 4. </a:t>
            </a:r>
            <a:r>
              <a:rPr lang="en-ID" b="1" dirty="0" err="1"/>
              <a:t>Pandangan</a:t>
            </a:r>
            <a:r>
              <a:rPr lang="en-ID" b="1" dirty="0"/>
              <a:t> Ellen G. White</a:t>
            </a:r>
          </a:p>
          <a:p>
            <a:r>
              <a:rPr lang="en-ID" dirty="0"/>
              <a:t>“It was not by their own power that the Israelites gained the victory. The Captain of the Lord’s host fought for them, and the glory was due to Him alone.”</a:t>
            </a:r>
            <a:br>
              <a:rPr lang="en-ID" dirty="0"/>
            </a:br>
            <a:r>
              <a:rPr lang="en-ID" dirty="0"/>
              <a:t>— </a:t>
            </a:r>
            <a:r>
              <a:rPr lang="en-ID" i="1" dirty="0"/>
              <a:t>Patriarchs and Prophets, p. 510.</a:t>
            </a:r>
            <a:endParaRPr lang="en-ID" dirty="0"/>
          </a:p>
          <a:p>
            <a:r>
              <a:rPr lang="en-ID" dirty="0"/>
              <a:t>Ellen White </a:t>
            </a:r>
            <a:r>
              <a:rPr lang="en-ID" dirty="0" err="1"/>
              <a:t>mengingatkan</a:t>
            </a:r>
            <a:r>
              <a:rPr lang="en-ID" dirty="0"/>
              <a:t> </a:t>
            </a:r>
            <a:r>
              <a:rPr lang="en-ID" dirty="0" err="1"/>
              <a:t>bahwa</a:t>
            </a:r>
            <a:r>
              <a:rPr lang="en-ID" dirty="0"/>
              <a:t> </a:t>
            </a:r>
            <a:r>
              <a:rPr lang="en-ID" dirty="0" err="1"/>
              <a:t>setiap</a:t>
            </a:r>
            <a:r>
              <a:rPr lang="en-ID" dirty="0"/>
              <a:t> </a:t>
            </a:r>
            <a:r>
              <a:rPr lang="en-ID" dirty="0" err="1"/>
              <a:t>kemenangan</a:t>
            </a:r>
            <a:r>
              <a:rPr lang="en-ID" dirty="0"/>
              <a:t> Israel </a:t>
            </a:r>
            <a:r>
              <a:rPr lang="en-ID" dirty="0" err="1"/>
              <a:t>hanyalah</a:t>
            </a:r>
            <a:r>
              <a:rPr lang="en-ID" dirty="0"/>
              <a:t> </a:t>
            </a:r>
            <a:r>
              <a:rPr lang="en-ID" dirty="0" err="1"/>
              <a:t>karena</a:t>
            </a:r>
            <a:r>
              <a:rPr lang="en-ID" dirty="0"/>
              <a:t> </a:t>
            </a:r>
            <a:r>
              <a:rPr lang="en-ID" b="1" dirty="0"/>
              <a:t>Tuhan yang </a:t>
            </a:r>
            <a:r>
              <a:rPr lang="en-ID" b="1" dirty="0" err="1"/>
              <a:t>berperang</a:t>
            </a:r>
            <a:r>
              <a:rPr lang="en-ID" b="1" dirty="0"/>
              <a:t> </a:t>
            </a:r>
            <a:r>
              <a:rPr lang="en-ID" b="1" dirty="0" err="1"/>
              <a:t>untuk</a:t>
            </a:r>
            <a:r>
              <a:rPr lang="en-ID" b="1" dirty="0"/>
              <a:t> </a:t>
            </a:r>
            <a:r>
              <a:rPr lang="en-ID" b="1" dirty="0" err="1"/>
              <a:t>mereka</a:t>
            </a:r>
            <a:r>
              <a:rPr lang="en-ID" dirty="0"/>
              <a:t>, </a:t>
            </a:r>
            <a:r>
              <a:rPr lang="en-ID" dirty="0" err="1"/>
              <a:t>bukan</a:t>
            </a:r>
            <a:r>
              <a:rPr lang="en-ID" dirty="0"/>
              <a:t> </a:t>
            </a:r>
            <a:r>
              <a:rPr lang="en-ID" dirty="0" err="1"/>
              <a:t>karena</a:t>
            </a:r>
            <a:r>
              <a:rPr lang="en-ID" dirty="0"/>
              <a:t> </a:t>
            </a:r>
            <a:r>
              <a:rPr lang="en-ID" dirty="0" err="1"/>
              <a:t>kemampuan</a:t>
            </a:r>
            <a:r>
              <a:rPr lang="en-ID" dirty="0"/>
              <a:t> </a:t>
            </a:r>
            <a:r>
              <a:rPr lang="en-ID" dirty="0" err="1"/>
              <a:t>manusia</a:t>
            </a:r>
            <a:r>
              <a:rPr lang="en-ID" dirty="0"/>
              <a:t>. </a:t>
            </a:r>
            <a:r>
              <a:rPr lang="en-ID" dirty="0" err="1"/>
              <a:t>Pesan</a:t>
            </a:r>
            <a:r>
              <a:rPr lang="en-ID" dirty="0"/>
              <a:t> </a:t>
            </a:r>
            <a:r>
              <a:rPr lang="en-ID" dirty="0" err="1"/>
              <a:t>ini</a:t>
            </a:r>
            <a:r>
              <a:rPr lang="en-ID" dirty="0"/>
              <a:t> </a:t>
            </a:r>
            <a:r>
              <a:rPr lang="en-ID" dirty="0" err="1"/>
              <a:t>menggarisbawahi</a:t>
            </a:r>
            <a:r>
              <a:rPr lang="en-ID" dirty="0"/>
              <a:t> </a:t>
            </a:r>
            <a:r>
              <a:rPr lang="en-ID" b="1" dirty="0" err="1"/>
              <a:t>ketergantungan</a:t>
            </a:r>
            <a:r>
              <a:rPr lang="en-ID" b="1" dirty="0"/>
              <a:t> </a:t>
            </a:r>
            <a:r>
              <a:rPr lang="en-ID" b="1" dirty="0" err="1"/>
              <a:t>mutlak</a:t>
            </a:r>
            <a:r>
              <a:rPr lang="en-ID" b="1" dirty="0"/>
              <a:t> pada Allah</a:t>
            </a:r>
            <a:r>
              <a:rPr lang="en-ID" dirty="0"/>
              <a:t> </a:t>
            </a:r>
            <a:r>
              <a:rPr lang="en-ID" dirty="0" err="1"/>
              <a:t>dalam</a:t>
            </a:r>
            <a:r>
              <a:rPr lang="en-ID" dirty="0"/>
              <a:t> </a:t>
            </a:r>
            <a:r>
              <a:rPr lang="en-ID" dirty="0" err="1"/>
              <a:t>setiap</a:t>
            </a:r>
            <a:r>
              <a:rPr lang="en-ID" dirty="0"/>
              <a:t> </a:t>
            </a:r>
            <a:r>
              <a:rPr lang="en-ID" dirty="0" err="1"/>
              <a:t>peperangan</a:t>
            </a:r>
            <a:r>
              <a:rPr lang="en-ID" dirty="0"/>
              <a:t> </a:t>
            </a:r>
            <a:r>
              <a:rPr lang="en-ID" dirty="0" err="1"/>
              <a:t>iman</a:t>
            </a:r>
            <a:r>
              <a:rPr lang="en-ID" dirty="0"/>
              <a:t>.</a:t>
            </a:r>
          </a:p>
          <a:p>
            <a:br>
              <a:rPr lang="en-ID" dirty="0"/>
            </a:br>
            <a:endParaRPr lang="en-ID" dirty="0"/>
          </a:p>
          <a:p>
            <a:r>
              <a:rPr lang="en-ID" b="1" dirty="0"/>
              <a:t>🌾 5. </a:t>
            </a:r>
            <a:r>
              <a:rPr lang="en-ID" b="1" dirty="0" err="1"/>
              <a:t>Aplikasi</a:t>
            </a:r>
            <a:r>
              <a:rPr lang="en-ID" b="1" dirty="0"/>
              <a:t> </a:t>
            </a:r>
            <a:r>
              <a:rPr lang="en-ID" b="1" dirty="0" err="1"/>
              <a:t>Teologis</a:t>
            </a:r>
            <a:r>
              <a:rPr lang="en-ID" b="1" dirty="0"/>
              <a:t> dan </a:t>
            </a:r>
            <a:r>
              <a:rPr lang="en-ID" b="1" dirty="0" err="1"/>
              <a:t>Spiritualitas</a:t>
            </a:r>
            <a:endParaRPr lang="en-ID" b="1" dirty="0"/>
          </a:p>
          <a:p>
            <a:r>
              <a:rPr lang="en-ID" dirty="0"/>
              <a:t>Ayat </a:t>
            </a:r>
            <a:r>
              <a:rPr lang="en-ID" dirty="0" err="1"/>
              <a:t>ini</a:t>
            </a:r>
            <a:r>
              <a:rPr lang="en-ID" dirty="0"/>
              <a:t> </a:t>
            </a:r>
            <a:r>
              <a:rPr lang="en-ID" dirty="0" err="1"/>
              <a:t>menegaskan</a:t>
            </a:r>
            <a:r>
              <a:rPr lang="en-ID" dirty="0"/>
              <a:t> </a:t>
            </a:r>
            <a:r>
              <a:rPr lang="en-ID" b="1" dirty="0" err="1"/>
              <a:t>prinsip</a:t>
            </a:r>
            <a:r>
              <a:rPr lang="en-ID" b="1" dirty="0"/>
              <a:t> </a:t>
            </a:r>
            <a:r>
              <a:rPr lang="en-ID" b="1" dirty="0" err="1"/>
              <a:t>kemenangan</a:t>
            </a:r>
            <a:r>
              <a:rPr lang="en-ID" b="1" dirty="0"/>
              <a:t> </a:t>
            </a:r>
            <a:r>
              <a:rPr lang="en-ID" b="1" dirty="0" err="1"/>
              <a:t>rohani</a:t>
            </a:r>
            <a:r>
              <a:rPr lang="en-ID" dirty="0"/>
              <a:t> yang </a:t>
            </a:r>
            <a:r>
              <a:rPr lang="en-ID" dirty="0" err="1"/>
              <a:t>tetap</a:t>
            </a:r>
            <a:r>
              <a:rPr lang="en-ID" dirty="0"/>
              <a:t> </a:t>
            </a:r>
            <a:r>
              <a:rPr lang="en-ID" dirty="0" err="1"/>
              <a:t>relevan</a:t>
            </a:r>
            <a:r>
              <a:rPr lang="en-ID" dirty="0"/>
              <a:t> </a:t>
            </a:r>
            <a:r>
              <a:rPr lang="en-ID" dirty="0" err="1"/>
              <a:t>bagi</a:t>
            </a:r>
            <a:r>
              <a:rPr lang="en-ID" dirty="0"/>
              <a:t> </a:t>
            </a:r>
            <a:r>
              <a:rPr lang="en-ID" dirty="0" err="1"/>
              <a:t>umat</a:t>
            </a:r>
            <a:r>
              <a:rPr lang="en-ID" dirty="0"/>
              <a:t> Tuhan masa </a:t>
            </a:r>
            <a:r>
              <a:rPr lang="en-ID" dirty="0" err="1"/>
              <a:t>kini</a:t>
            </a:r>
            <a:r>
              <a:rPr lang="en-ID" dirty="0"/>
              <a:t>:</a:t>
            </a:r>
          </a:p>
          <a:p>
            <a:r>
              <a:rPr lang="en-ID" b="1" dirty="0" err="1"/>
              <a:t>Kemenangan</a:t>
            </a:r>
            <a:r>
              <a:rPr lang="en-ID" b="1" dirty="0"/>
              <a:t> </a:t>
            </a:r>
            <a:r>
              <a:rPr lang="en-ID" b="1" dirty="0" err="1"/>
              <a:t>datang</a:t>
            </a:r>
            <a:r>
              <a:rPr lang="en-ID" b="1" dirty="0"/>
              <a:t> </a:t>
            </a:r>
            <a:r>
              <a:rPr lang="en-ID" b="1" dirty="0" err="1"/>
              <a:t>dari</a:t>
            </a:r>
            <a:r>
              <a:rPr lang="en-ID" b="1" dirty="0"/>
              <a:t> Tuhan, </a:t>
            </a:r>
            <a:r>
              <a:rPr lang="en-ID" b="1" dirty="0" err="1"/>
              <a:t>bukan</a:t>
            </a:r>
            <a:r>
              <a:rPr lang="en-ID" b="1" dirty="0"/>
              <a:t> </a:t>
            </a:r>
            <a:r>
              <a:rPr lang="en-ID" b="1" dirty="0" err="1"/>
              <a:t>dari</a:t>
            </a:r>
            <a:r>
              <a:rPr lang="en-ID" b="1" dirty="0"/>
              <a:t> </a:t>
            </a:r>
            <a:r>
              <a:rPr lang="en-ID" b="1" dirty="0" err="1"/>
              <a:t>kekuatan</a:t>
            </a:r>
            <a:r>
              <a:rPr lang="en-ID" b="1" dirty="0"/>
              <a:t> </a:t>
            </a:r>
            <a:r>
              <a:rPr lang="en-ID" b="1" dirty="0" err="1"/>
              <a:t>manusia</a:t>
            </a:r>
            <a:r>
              <a:rPr lang="en-ID" b="1" dirty="0"/>
              <a:t>.</a:t>
            </a:r>
            <a:br>
              <a:rPr lang="en-ID" dirty="0"/>
            </a:br>
            <a:r>
              <a:rPr lang="en-ID" dirty="0"/>
              <a:t>Dalam </a:t>
            </a:r>
            <a:r>
              <a:rPr lang="en-ID" dirty="0" err="1"/>
              <a:t>peperangan</a:t>
            </a:r>
            <a:r>
              <a:rPr lang="en-ID" dirty="0"/>
              <a:t> </a:t>
            </a:r>
            <a:r>
              <a:rPr lang="en-ID" dirty="0" err="1"/>
              <a:t>rohani</a:t>
            </a:r>
            <a:r>
              <a:rPr lang="en-ID" dirty="0"/>
              <a:t>, </a:t>
            </a:r>
            <a:r>
              <a:rPr lang="en-ID" dirty="0" err="1"/>
              <a:t>keberhasilan</a:t>
            </a:r>
            <a:r>
              <a:rPr lang="en-ID" dirty="0"/>
              <a:t> </a:t>
            </a:r>
            <a:r>
              <a:rPr lang="en-ID" dirty="0" err="1"/>
              <a:t>tidak</a:t>
            </a:r>
            <a:r>
              <a:rPr lang="en-ID" dirty="0"/>
              <a:t> </a:t>
            </a:r>
            <a:r>
              <a:rPr lang="en-ID" dirty="0" err="1"/>
              <a:t>ditentukan</a:t>
            </a:r>
            <a:r>
              <a:rPr lang="en-ID" dirty="0"/>
              <a:t> oleh strategi </a:t>
            </a:r>
            <a:r>
              <a:rPr lang="en-ID" dirty="0" err="1"/>
              <a:t>kita</a:t>
            </a:r>
            <a:r>
              <a:rPr lang="en-ID" dirty="0"/>
              <a:t>, </a:t>
            </a:r>
            <a:r>
              <a:rPr lang="en-ID" dirty="0" err="1"/>
              <a:t>tetapi</a:t>
            </a:r>
            <a:r>
              <a:rPr lang="en-ID" dirty="0"/>
              <a:t> oleh </a:t>
            </a:r>
            <a:r>
              <a:rPr lang="en-ID" b="1" dirty="0" err="1"/>
              <a:t>ketaatan</a:t>
            </a:r>
            <a:r>
              <a:rPr lang="en-ID" b="1" dirty="0"/>
              <a:t> </a:t>
            </a:r>
            <a:r>
              <a:rPr lang="en-ID" b="1" dirty="0" err="1"/>
              <a:t>kepada</a:t>
            </a:r>
            <a:r>
              <a:rPr lang="en-ID" b="1" dirty="0"/>
              <a:t> </a:t>
            </a:r>
            <a:r>
              <a:rPr lang="en-ID" b="1" dirty="0" err="1"/>
              <a:t>pimpinan</a:t>
            </a:r>
            <a:r>
              <a:rPr lang="en-ID" b="1" dirty="0"/>
              <a:t> Tuhan</a:t>
            </a:r>
            <a:r>
              <a:rPr lang="en-ID" dirty="0"/>
              <a:t>.</a:t>
            </a:r>
          </a:p>
          <a:p>
            <a:endParaRPr lang="en-ID" b="1" dirty="0"/>
          </a:p>
          <a:p>
            <a:r>
              <a:rPr lang="en-ID" b="1" dirty="0"/>
              <a:t>Tuhan </a:t>
            </a:r>
            <a:r>
              <a:rPr lang="en-ID" b="1" dirty="0" err="1"/>
              <a:t>tetap</a:t>
            </a:r>
            <a:r>
              <a:rPr lang="en-ID" b="1" dirty="0"/>
              <a:t> </a:t>
            </a:r>
            <a:r>
              <a:rPr lang="en-ID" b="1" dirty="0" err="1"/>
              <a:t>berperang</a:t>
            </a:r>
            <a:r>
              <a:rPr lang="en-ID" b="1" dirty="0"/>
              <a:t> </a:t>
            </a:r>
            <a:r>
              <a:rPr lang="en-ID" b="1" dirty="0" err="1"/>
              <a:t>bagi</a:t>
            </a:r>
            <a:r>
              <a:rPr lang="en-ID" b="1" dirty="0"/>
              <a:t> </a:t>
            </a:r>
            <a:r>
              <a:rPr lang="en-ID" b="1" dirty="0" err="1"/>
              <a:t>umat</a:t>
            </a:r>
            <a:r>
              <a:rPr lang="en-ID" b="1" dirty="0"/>
              <a:t>-Nya.</a:t>
            </a:r>
            <a:br>
              <a:rPr lang="en-ID" dirty="0"/>
            </a:br>
            <a:r>
              <a:rPr lang="en-ID" dirty="0"/>
              <a:t>Dalam </a:t>
            </a:r>
            <a:r>
              <a:rPr lang="en-ID" dirty="0" err="1"/>
              <a:t>pergumulan</a:t>
            </a:r>
            <a:r>
              <a:rPr lang="en-ID" dirty="0"/>
              <a:t> </a:t>
            </a:r>
            <a:r>
              <a:rPr lang="en-ID" dirty="0" err="1"/>
              <a:t>hidup</a:t>
            </a:r>
            <a:r>
              <a:rPr lang="en-ID" dirty="0"/>
              <a:t>, </a:t>
            </a:r>
            <a:r>
              <a:rPr lang="en-ID" dirty="0" err="1"/>
              <a:t>ketika</a:t>
            </a:r>
            <a:r>
              <a:rPr lang="en-ID" dirty="0"/>
              <a:t> </a:t>
            </a:r>
            <a:r>
              <a:rPr lang="en-ID" dirty="0" err="1"/>
              <a:t>kita</a:t>
            </a:r>
            <a:r>
              <a:rPr lang="en-ID" dirty="0"/>
              <a:t> </a:t>
            </a:r>
            <a:r>
              <a:rPr lang="en-ID" dirty="0" err="1"/>
              <a:t>setia</a:t>
            </a:r>
            <a:r>
              <a:rPr lang="en-ID" dirty="0"/>
              <a:t> dan </a:t>
            </a:r>
            <a:r>
              <a:rPr lang="en-ID" dirty="0" err="1"/>
              <a:t>taat</a:t>
            </a:r>
            <a:r>
              <a:rPr lang="en-ID" dirty="0"/>
              <a:t> </a:t>
            </a:r>
            <a:r>
              <a:rPr lang="en-ID" dirty="0" err="1"/>
              <a:t>seperti</a:t>
            </a:r>
            <a:r>
              <a:rPr lang="en-ID" dirty="0"/>
              <a:t> </a:t>
            </a:r>
            <a:r>
              <a:rPr lang="en-ID" dirty="0" err="1"/>
              <a:t>Yosua</a:t>
            </a:r>
            <a:r>
              <a:rPr lang="en-ID" dirty="0"/>
              <a:t>, </a:t>
            </a:r>
            <a:r>
              <a:rPr lang="en-ID" b="1" dirty="0"/>
              <a:t>Tuhan </a:t>
            </a:r>
            <a:r>
              <a:rPr lang="en-ID" b="1" dirty="0" err="1"/>
              <a:t>mengambil</a:t>
            </a:r>
            <a:r>
              <a:rPr lang="en-ID" b="1" dirty="0"/>
              <a:t> </a:t>
            </a:r>
            <a:r>
              <a:rPr lang="en-ID" b="1" dirty="0" err="1"/>
              <a:t>alih</a:t>
            </a:r>
            <a:r>
              <a:rPr lang="en-ID" b="1" dirty="0"/>
              <a:t> </a:t>
            </a:r>
            <a:r>
              <a:rPr lang="en-ID" b="1" dirty="0" err="1"/>
              <a:t>pertempuran</a:t>
            </a:r>
            <a:r>
              <a:rPr lang="en-ID" dirty="0"/>
              <a:t> </a:t>
            </a:r>
            <a:r>
              <a:rPr lang="en-ID" dirty="0" err="1"/>
              <a:t>kita</a:t>
            </a:r>
            <a:r>
              <a:rPr lang="en-ID" dirty="0"/>
              <a:t> — </a:t>
            </a:r>
            <a:r>
              <a:rPr lang="en-ID" dirty="0" err="1"/>
              <a:t>baik</a:t>
            </a:r>
            <a:r>
              <a:rPr lang="en-ID" dirty="0"/>
              <a:t> </a:t>
            </a:r>
            <a:r>
              <a:rPr lang="en-ID" dirty="0" err="1"/>
              <a:t>itu</a:t>
            </a:r>
            <a:r>
              <a:rPr lang="en-ID" dirty="0"/>
              <a:t> </a:t>
            </a:r>
            <a:r>
              <a:rPr lang="en-ID" dirty="0" err="1"/>
              <a:t>perjuangan</a:t>
            </a:r>
            <a:r>
              <a:rPr lang="en-ID" dirty="0"/>
              <a:t> </a:t>
            </a:r>
            <a:r>
              <a:rPr lang="en-ID" dirty="0" err="1"/>
              <a:t>melawan</a:t>
            </a:r>
            <a:r>
              <a:rPr lang="en-ID" dirty="0"/>
              <a:t> dosa, </a:t>
            </a:r>
            <a:r>
              <a:rPr lang="en-ID" dirty="0" err="1"/>
              <a:t>pencobaan</a:t>
            </a:r>
            <a:r>
              <a:rPr lang="en-ID" dirty="0"/>
              <a:t>, </a:t>
            </a:r>
            <a:r>
              <a:rPr lang="en-ID" dirty="0" err="1"/>
              <a:t>maupun</a:t>
            </a:r>
            <a:r>
              <a:rPr lang="en-ID" dirty="0"/>
              <a:t> </a:t>
            </a:r>
            <a:r>
              <a:rPr lang="en-ID" dirty="0" err="1"/>
              <a:t>tantangan</a:t>
            </a:r>
            <a:r>
              <a:rPr lang="en-ID" dirty="0"/>
              <a:t> </a:t>
            </a:r>
            <a:r>
              <a:rPr lang="en-ID" dirty="0" err="1"/>
              <a:t>pelayanan</a:t>
            </a:r>
            <a:r>
              <a:rPr lang="en-ID" dirty="0"/>
              <a:t>.</a:t>
            </a:r>
          </a:p>
          <a:p>
            <a:endParaRPr lang="en-ID" b="1" dirty="0"/>
          </a:p>
          <a:p>
            <a:r>
              <a:rPr lang="en-ID" b="1" dirty="0" err="1"/>
              <a:t>Kesetiaan</a:t>
            </a:r>
            <a:r>
              <a:rPr lang="en-ID" b="1" dirty="0"/>
              <a:t> </a:t>
            </a:r>
            <a:r>
              <a:rPr lang="en-ID" b="1" dirty="0" err="1"/>
              <a:t>menghasilkan</a:t>
            </a:r>
            <a:r>
              <a:rPr lang="en-ID" b="1" dirty="0"/>
              <a:t> </a:t>
            </a:r>
            <a:r>
              <a:rPr lang="en-ID" b="1" dirty="0" err="1"/>
              <a:t>kemenangan</a:t>
            </a:r>
            <a:r>
              <a:rPr lang="en-ID" b="1" dirty="0"/>
              <a:t> </a:t>
            </a:r>
            <a:r>
              <a:rPr lang="en-ID" b="1" dirty="0" err="1"/>
              <a:t>ilahi</a:t>
            </a:r>
            <a:r>
              <a:rPr lang="en-ID" b="1" dirty="0"/>
              <a:t>.</a:t>
            </a:r>
            <a:br>
              <a:rPr lang="en-ID" dirty="0"/>
            </a:br>
            <a:r>
              <a:rPr lang="en-ID" dirty="0" err="1"/>
              <a:t>Yosua</a:t>
            </a:r>
            <a:r>
              <a:rPr lang="en-ID" dirty="0"/>
              <a:t> dan Israel </a:t>
            </a:r>
            <a:r>
              <a:rPr lang="en-ID" dirty="0" err="1"/>
              <a:t>taat</a:t>
            </a:r>
            <a:r>
              <a:rPr lang="en-ID" dirty="0"/>
              <a:t> </a:t>
            </a:r>
            <a:r>
              <a:rPr lang="en-ID" dirty="0" err="1"/>
              <a:t>sepenuhnya</a:t>
            </a:r>
            <a:r>
              <a:rPr lang="en-ID" dirty="0"/>
              <a:t> </a:t>
            </a:r>
            <a:r>
              <a:rPr lang="en-ID" dirty="0" err="1"/>
              <a:t>kepada</a:t>
            </a:r>
            <a:r>
              <a:rPr lang="en-ID" dirty="0"/>
              <a:t> </a:t>
            </a:r>
            <a:r>
              <a:rPr lang="en-ID" dirty="0" err="1"/>
              <a:t>perintah</a:t>
            </a:r>
            <a:r>
              <a:rPr lang="en-ID" dirty="0"/>
              <a:t> Allah, dan </a:t>
            </a:r>
            <a:r>
              <a:rPr lang="en-ID" dirty="0" err="1"/>
              <a:t>hasilnya</a:t>
            </a:r>
            <a:r>
              <a:rPr lang="en-ID" dirty="0"/>
              <a:t> </a:t>
            </a:r>
            <a:r>
              <a:rPr lang="en-ID" dirty="0" err="1"/>
              <a:t>adalah</a:t>
            </a:r>
            <a:r>
              <a:rPr lang="en-ID" dirty="0"/>
              <a:t> </a:t>
            </a:r>
            <a:r>
              <a:rPr lang="en-ID" dirty="0" err="1"/>
              <a:t>kemenangan</a:t>
            </a:r>
            <a:r>
              <a:rPr lang="en-ID" dirty="0"/>
              <a:t> yang </a:t>
            </a:r>
            <a:r>
              <a:rPr lang="en-ID" dirty="0" err="1"/>
              <a:t>cepat</a:t>
            </a:r>
            <a:r>
              <a:rPr lang="en-ID" dirty="0"/>
              <a:t> dan </a:t>
            </a:r>
            <a:r>
              <a:rPr lang="en-ID" dirty="0" err="1"/>
              <a:t>menyeluruh</a:t>
            </a:r>
            <a:r>
              <a:rPr lang="en-ID" dirty="0"/>
              <a:t>.</a:t>
            </a:r>
          </a:p>
          <a:p>
            <a:br>
              <a:rPr lang="en-ID" dirty="0"/>
            </a:br>
            <a:endParaRPr lang="en-ID" dirty="0"/>
          </a:p>
          <a:p>
            <a:r>
              <a:rPr lang="en-ID" b="1" dirty="0"/>
              <a:t>🙏 6. Refleksi </a:t>
            </a:r>
            <a:r>
              <a:rPr lang="en-ID" b="1" dirty="0" err="1"/>
              <a:t>Penutup</a:t>
            </a:r>
            <a:endParaRPr lang="en-ID" b="1" dirty="0"/>
          </a:p>
          <a:p>
            <a:r>
              <a:rPr lang="en-ID" dirty="0" err="1"/>
              <a:t>Yosua</a:t>
            </a:r>
            <a:r>
              <a:rPr lang="en-ID" dirty="0"/>
              <a:t> 10:42 </a:t>
            </a:r>
            <a:r>
              <a:rPr lang="en-ID" dirty="0" err="1"/>
              <a:t>bukan</a:t>
            </a:r>
            <a:r>
              <a:rPr lang="en-ID" dirty="0"/>
              <a:t> </a:t>
            </a:r>
            <a:r>
              <a:rPr lang="en-ID" dirty="0" err="1"/>
              <a:t>sekadar</a:t>
            </a:r>
            <a:r>
              <a:rPr lang="en-ID" dirty="0"/>
              <a:t> </a:t>
            </a:r>
            <a:r>
              <a:rPr lang="en-ID" dirty="0" err="1"/>
              <a:t>catatan</a:t>
            </a:r>
            <a:r>
              <a:rPr lang="en-ID" dirty="0"/>
              <a:t> </a:t>
            </a:r>
            <a:r>
              <a:rPr lang="en-ID" dirty="0" err="1"/>
              <a:t>kemenangan</a:t>
            </a:r>
            <a:r>
              <a:rPr lang="en-ID" dirty="0"/>
              <a:t> </a:t>
            </a:r>
            <a:r>
              <a:rPr lang="en-ID" dirty="0" err="1"/>
              <a:t>militer</a:t>
            </a:r>
            <a:r>
              <a:rPr lang="en-ID" dirty="0"/>
              <a:t>, </a:t>
            </a:r>
            <a:r>
              <a:rPr lang="en-ID" dirty="0" err="1"/>
              <a:t>melainkan</a:t>
            </a:r>
            <a:r>
              <a:rPr lang="en-ID" dirty="0"/>
              <a:t> </a:t>
            </a:r>
            <a:r>
              <a:rPr lang="en-ID" b="1" dirty="0" err="1"/>
              <a:t>kesaksian</a:t>
            </a:r>
            <a:r>
              <a:rPr lang="en-ID" b="1" dirty="0"/>
              <a:t> </a:t>
            </a:r>
            <a:r>
              <a:rPr lang="en-ID" b="1" dirty="0" err="1"/>
              <a:t>iman</a:t>
            </a:r>
            <a:r>
              <a:rPr lang="en-ID" dirty="0"/>
              <a:t> </a:t>
            </a:r>
            <a:r>
              <a:rPr lang="en-ID" dirty="0" err="1"/>
              <a:t>tentang</a:t>
            </a:r>
            <a:r>
              <a:rPr lang="en-ID" dirty="0"/>
              <a:t> Allah yang </a:t>
            </a:r>
            <a:r>
              <a:rPr lang="en-ID" dirty="0" err="1"/>
              <a:t>berperang</a:t>
            </a:r>
            <a:r>
              <a:rPr lang="en-ID" dirty="0"/>
              <a:t> </a:t>
            </a:r>
            <a:r>
              <a:rPr lang="en-ID" dirty="0" err="1"/>
              <a:t>bagi</a:t>
            </a:r>
            <a:r>
              <a:rPr lang="en-ID" dirty="0"/>
              <a:t> </a:t>
            </a:r>
            <a:r>
              <a:rPr lang="en-ID" dirty="0" err="1"/>
              <a:t>umat</a:t>
            </a:r>
            <a:r>
              <a:rPr lang="en-ID" dirty="0"/>
              <a:t>-Nya.</a:t>
            </a:r>
            <a:br>
              <a:rPr lang="en-ID" dirty="0"/>
            </a:br>
            <a:r>
              <a:rPr lang="en-ID" dirty="0" err="1"/>
              <a:t>Kemenangan</a:t>
            </a:r>
            <a:r>
              <a:rPr lang="en-ID" dirty="0"/>
              <a:t> “</a:t>
            </a:r>
            <a:r>
              <a:rPr lang="en-ID" dirty="0" err="1"/>
              <a:t>sekali</a:t>
            </a:r>
            <a:r>
              <a:rPr lang="en-ID" dirty="0"/>
              <a:t> </a:t>
            </a:r>
            <a:r>
              <a:rPr lang="en-ID" dirty="0" err="1"/>
              <a:t>pukul</a:t>
            </a:r>
            <a:r>
              <a:rPr lang="en-ID" dirty="0"/>
              <a:t>” </a:t>
            </a:r>
            <a:r>
              <a:rPr lang="en-ID" dirty="0" err="1"/>
              <a:t>itu</a:t>
            </a:r>
            <a:r>
              <a:rPr lang="en-ID" dirty="0"/>
              <a:t> </a:t>
            </a:r>
            <a:r>
              <a:rPr lang="en-ID" dirty="0" err="1"/>
              <a:t>hanya</a:t>
            </a:r>
            <a:r>
              <a:rPr lang="en-ID" dirty="0"/>
              <a:t> </a:t>
            </a:r>
            <a:r>
              <a:rPr lang="en-ID" dirty="0" err="1"/>
              <a:t>mungkin</a:t>
            </a:r>
            <a:r>
              <a:rPr lang="en-ID" dirty="0"/>
              <a:t> </a:t>
            </a:r>
            <a:r>
              <a:rPr lang="en-ID" dirty="0" err="1"/>
              <a:t>karena</a:t>
            </a:r>
            <a:r>
              <a:rPr lang="en-ID" dirty="0"/>
              <a:t> </a:t>
            </a:r>
            <a:r>
              <a:rPr lang="en-ID" b="1" dirty="0"/>
              <a:t>Tuhan </a:t>
            </a:r>
            <a:r>
              <a:rPr lang="en-ID" b="1" dirty="0" err="1"/>
              <a:t>berada</a:t>
            </a:r>
            <a:r>
              <a:rPr lang="en-ID" b="1" dirty="0"/>
              <a:t> di </a:t>
            </a:r>
            <a:r>
              <a:rPr lang="en-ID" b="1" dirty="0" err="1"/>
              <a:t>pihak</a:t>
            </a:r>
            <a:r>
              <a:rPr lang="en-ID" b="1" dirty="0"/>
              <a:t> </a:t>
            </a:r>
            <a:r>
              <a:rPr lang="en-ID" b="1" dirty="0" err="1"/>
              <a:t>mereka</a:t>
            </a:r>
            <a:r>
              <a:rPr lang="en-ID" dirty="0"/>
              <a:t>.</a:t>
            </a:r>
            <a:br>
              <a:rPr lang="en-ID" dirty="0"/>
            </a:br>
            <a:r>
              <a:rPr lang="en-ID" dirty="0" err="1"/>
              <a:t>Demikian</a:t>
            </a:r>
            <a:r>
              <a:rPr lang="en-ID" dirty="0"/>
              <a:t> pula, </a:t>
            </a:r>
            <a:r>
              <a:rPr lang="en-ID" dirty="0" err="1"/>
              <a:t>dalam</a:t>
            </a:r>
            <a:r>
              <a:rPr lang="en-ID" dirty="0"/>
              <a:t> </a:t>
            </a:r>
            <a:r>
              <a:rPr lang="en-ID" dirty="0" err="1"/>
              <a:t>setiap</a:t>
            </a:r>
            <a:r>
              <a:rPr lang="en-ID" dirty="0"/>
              <a:t> </a:t>
            </a:r>
            <a:r>
              <a:rPr lang="en-ID" dirty="0" err="1"/>
              <a:t>perjuangan</a:t>
            </a:r>
            <a:r>
              <a:rPr lang="en-ID" dirty="0"/>
              <a:t> </a:t>
            </a:r>
            <a:r>
              <a:rPr lang="en-ID" dirty="0" err="1"/>
              <a:t>kita</a:t>
            </a:r>
            <a:r>
              <a:rPr lang="en-ID" dirty="0"/>
              <a:t> — </a:t>
            </a:r>
            <a:r>
              <a:rPr lang="en-ID" dirty="0" err="1"/>
              <a:t>ketika</a:t>
            </a:r>
            <a:r>
              <a:rPr lang="en-ID" dirty="0"/>
              <a:t> </a:t>
            </a:r>
            <a:r>
              <a:rPr lang="en-ID" dirty="0" err="1"/>
              <a:t>kita</a:t>
            </a:r>
            <a:r>
              <a:rPr lang="en-ID" dirty="0"/>
              <a:t> </a:t>
            </a:r>
            <a:r>
              <a:rPr lang="en-ID" dirty="0" err="1"/>
              <a:t>menyerahkan</a:t>
            </a:r>
            <a:r>
              <a:rPr lang="en-ID" dirty="0"/>
              <a:t> </a:t>
            </a:r>
            <a:r>
              <a:rPr lang="en-ID" dirty="0" err="1"/>
              <a:t>hidup</a:t>
            </a:r>
            <a:r>
              <a:rPr lang="en-ID" dirty="0"/>
              <a:t> </a:t>
            </a:r>
            <a:r>
              <a:rPr lang="en-ID" dirty="0" err="1"/>
              <a:t>sepenuhnya</a:t>
            </a:r>
            <a:r>
              <a:rPr lang="en-ID" dirty="0"/>
              <a:t> di </a:t>
            </a:r>
            <a:r>
              <a:rPr lang="en-ID" dirty="0" err="1"/>
              <a:t>bawah</a:t>
            </a:r>
            <a:r>
              <a:rPr lang="en-ID" dirty="0"/>
              <a:t> </a:t>
            </a:r>
            <a:r>
              <a:rPr lang="en-ID" dirty="0" err="1"/>
              <a:t>pimpinan</a:t>
            </a:r>
            <a:r>
              <a:rPr lang="en-ID" dirty="0"/>
              <a:t> “</a:t>
            </a:r>
            <a:r>
              <a:rPr lang="en-ID" dirty="0" err="1"/>
              <a:t>Panglima</a:t>
            </a:r>
            <a:r>
              <a:rPr lang="en-ID" dirty="0"/>
              <a:t> </a:t>
            </a:r>
            <a:r>
              <a:rPr lang="en-ID" dirty="0" err="1"/>
              <a:t>bala</a:t>
            </a:r>
            <a:r>
              <a:rPr lang="en-ID" dirty="0"/>
              <a:t> </a:t>
            </a:r>
            <a:r>
              <a:rPr lang="en-ID" dirty="0" err="1"/>
              <a:t>tentara</a:t>
            </a:r>
            <a:r>
              <a:rPr lang="en-ID" dirty="0"/>
              <a:t> Tuhan” — </a:t>
            </a:r>
            <a:r>
              <a:rPr lang="en-ID" dirty="0" err="1"/>
              <a:t>maka</a:t>
            </a:r>
            <a:r>
              <a:rPr lang="en-ID" dirty="0"/>
              <a:t> </a:t>
            </a:r>
            <a:r>
              <a:rPr lang="en-ID" b="1" dirty="0" err="1"/>
              <a:t>Ia</a:t>
            </a:r>
            <a:r>
              <a:rPr lang="en-ID" b="1" dirty="0"/>
              <a:t> </a:t>
            </a:r>
            <a:r>
              <a:rPr lang="en-ID" b="1" dirty="0" err="1"/>
              <a:t>sendiri</a:t>
            </a:r>
            <a:r>
              <a:rPr lang="en-ID" b="1" dirty="0"/>
              <a:t> yang </a:t>
            </a:r>
            <a:r>
              <a:rPr lang="en-ID" b="1" dirty="0" err="1"/>
              <a:t>akan</a:t>
            </a:r>
            <a:r>
              <a:rPr lang="en-ID" b="1" dirty="0"/>
              <a:t> </a:t>
            </a:r>
            <a:r>
              <a:rPr lang="en-ID" b="1" dirty="0" err="1"/>
              <a:t>bertempur</a:t>
            </a:r>
            <a:r>
              <a:rPr lang="en-ID" b="1" dirty="0"/>
              <a:t> dan </a:t>
            </a:r>
            <a:r>
              <a:rPr lang="en-ID" b="1" dirty="0" err="1"/>
              <a:t>memberi</a:t>
            </a:r>
            <a:r>
              <a:rPr lang="en-ID" b="1" dirty="0"/>
              <a:t> </a:t>
            </a:r>
            <a:r>
              <a:rPr lang="en-ID" b="1" dirty="0" err="1"/>
              <a:t>kemenangan</a:t>
            </a:r>
            <a:r>
              <a:rPr lang="en-ID" b="1" dirty="0"/>
              <a:t>.</a:t>
            </a:r>
            <a:endParaRPr lang="en-ID" dirty="0"/>
          </a:p>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err="1"/>
              <a:t>Kejadian</a:t>
            </a:r>
            <a:r>
              <a:rPr lang="en-ID" dirty="0"/>
              <a:t> 15 </a:t>
            </a:r>
            <a:r>
              <a:rPr lang="en-ID" dirty="0" err="1"/>
              <a:t>mencatat</a:t>
            </a:r>
            <a:r>
              <a:rPr lang="en-ID" dirty="0"/>
              <a:t> </a:t>
            </a:r>
            <a:r>
              <a:rPr lang="en-ID" b="1" dirty="0" err="1"/>
              <a:t>perjanjian</a:t>
            </a:r>
            <a:r>
              <a:rPr lang="en-ID" b="1" dirty="0"/>
              <a:t> Allah </a:t>
            </a:r>
            <a:r>
              <a:rPr lang="en-ID" b="1" dirty="0" err="1"/>
              <a:t>dengan</a:t>
            </a:r>
            <a:r>
              <a:rPr lang="en-ID" b="1" dirty="0"/>
              <a:t> Abram (Abraham)</a:t>
            </a:r>
            <a:r>
              <a:rPr lang="en-ID" dirty="0"/>
              <a:t>, </a:t>
            </a:r>
            <a:r>
              <a:rPr lang="en-ID" dirty="0" err="1"/>
              <a:t>sering</a:t>
            </a:r>
            <a:r>
              <a:rPr lang="en-ID" dirty="0"/>
              <a:t> </a:t>
            </a:r>
            <a:r>
              <a:rPr lang="en-ID" dirty="0" err="1"/>
              <a:t>disebut</a:t>
            </a:r>
            <a:r>
              <a:rPr lang="en-ID" dirty="0"/>
              <a:t> </a:t>
            </a:r>
            <a:r>
              <a:rPr lang="en-ID" i="1" dirty="0" err="1"/>
              <a:t>Perjanjian</a:t>
            </a:r>
            <a:r>
              <a:rPr lang="en-ID" i="1" dirty="0"/>
              <a:t> </a:t>
            </a:r>
            <a:r>
              <a:rPr lang="en-ID" i="1" dirty="0" err="1"/>
              <a:t>Potongan</a:t>
            </a:r>
            <a:r>
              <a:rPr lang="en-ID" i="1" dirty="0"/>
              <a:t> Hewan</a:t>
            </a:r>
            <a:r>
              <a:rPr lang="en-ID" dirty="0"/>
              <a:t> (Covenant of Pieces).</a:t>
            </a:r>
            <a:br>
              <a:rPr lang="en-ID" dirty="0"/>
            </a:br>
            <a:r>
              <a:rPr lang="en-ID" dirty="0"/>
              <a:t>Allah </a:t>
            </a:r>
            <a:r>
              <a:rPr lang="en-ID" dirty="0" err="1"/>
              <a:t>menegaskan</a:t>
            </a:r>
            <a:r>
              <a:rPr lang="en-ID" dirty="0"/>
              <a:t> </a:t>
            </a:r>
            <a:r>
              <a:rPr lang="en-ID" dirty="0" err="1"/>
              <a:t>janji</a:t>
            </a:r>
            <a:r>
              <a:rPr lang="en-ID" dirty="0"/>
              <a:t> </a:t>
            </a:r>
            <a:r>
              <a:rPr lang="en-ID" dirty="0" err="1"/>
              <a:t>bahwa</a:t>
            </a:r>
            <a:r>
              <a:rPr lang="en-ID" dirty="0"/>
              <a:t> </a:t>
            </a:r>
            <a:r>
              <a:rPr lang="en-ID" dirty="0" err="1"/>
              <a:t>keturunan</a:t>
            </a:r>
            <a:r>
              <a:rPr lang="en-ID" dirty="0"/>
              <a:t> Abram </a:t>
            </a:r>
            <a:r>
              <a:rPr lang="en-ID" dirty="0" err="1"/>
              <a:t>akan</a:t>
            </a:r>
            <a:r>
              <a:rPr lang="en-ID" dirty="0"/>
              <a:t> </a:t>
            </a:r>
            <a:r>
              <a:rPr lang="en-ID" dirty="0" err="1"/>
              <a:t>memiliki</a:t>
            </a:r>
            <a:r>
              <a:rPr lang="en-ID" dirty="0"/>
              <a:t> </a:t>
            </a:r>
            <a:r>
              <a:rPr lang="en-ID" dirty="0" err="1"/>
              <a:t>tanah</a:t>
            </a:r>
            <a:r>
              <a:rPr lang="en-ID" dirty="0"/>
              <a:t> Kanaan (ay. 7), </a:t>
            </a:r>
            <a:r>
              <a:rPr lang="en-ID" dirty="0" err="1"/>
              <a:t>tetapi</a:t>
            </a:r>
            <a:r>
              <a:rPr lang="en-ID" dirty="0"/>
              <a:t> </a:t>
            </a:r>
            <a:r>
              <a:rPr lang="en-ID" dirty="0" err="1"/>
              <a:t>Ia</a:t>
            </a:r>
            <a:r>
              <a:rPr lang="en-ID" dirty="0"/>
              <a:t> juga </a:t>
            </a:r>
            <a:r>
              <a:rPr lang="en-ID" dirty="0" err="1"/>
              <a:t>memberitahukan</a:t>
            </a:r>
            <a:r>
              <a:rPr lang="en-ID" dirty="0"/>
              <a:t> </a:t>
            </a:r>
            <a:r>
              <a:rPr lang="en-ID" dirty="0" err="1"/>
              <a:t>bahwa</a:t>
            </a:r>
            <a:r>
              <a:rPr lang="en-ID" dirty="0"/>
              <a:t>:</a:t>
            </a:r>
          </a:p>
          <a:p>
            <a:r>
              <a:rPr lang="en-ID" dirty="0" err="1"/>
              <a:t>keturunannya</a:t>
            </a:r>
            <a:r>
              <a:rPr lang="en-ID" dirty="0"/>
              <a:t> </a:t>
            </a:r>
            <a:r>
              <a:rPr lang="en-ID" dirty="0" err="1"/>
              <a:t>akan</a:t>
            </a:r>
            <a:r>
              <a:rPr lang="en-ID" dirty="0"/>
              <a:t> </a:t>
            </a:r>
            <a:r>
              <a:rPr lang="en-ID" b="1" dirty="0" err="1"/>
              <a:t>menjadi</a:t>
            </a:r>
            <a:r>
              <a:rPr lang="en-ID" b="1" dirty="0"/>
              <a:t> </a:t>
            </a:r>
            <a:r>
              <a:rPr lang="en-ID" b="1" dirty="0" err="1"/>
              <a:t>pendatang</a:t>
            </a:r>
            <a:r>
              <a:rPr lang="en-ID" b="1" dirty="0"/>
              <a:t> dan </a:t>
            </a:r>
            <a:r>
              <a:rPr lang="en-ID" b="1" dirty="0" err="1"/>
              <a:t>tertindas</a:t>
            </a:r>
            <a:r>
              <a:rPr lang="en-ID" b="1" dirty="0"/>
              <a:t> </a:t>
            </a:r>
            <a:r>
              <a:rPr lang="en-ID" b="1" dirty="0" err="1"/>
              <a:t>selama</a:t>
            </a:r>
            <a:r>
              <a:rPr lang="en-ID" b="1" dirty="0"/>
              <a:t> 400 </a:t>
            </a:r>
            <a:r>
              <a:rPr lang="en-ID" b="1" dirty="0" err="1"/>
              <a:t>tahun</a:t>
            </a:r>
            <a:r>
              <a:rPr lang="en-ID" dirty="0"/>
              <a:t> (ay. 13),</a:t>
            </a:r>
          </a:p>
          <a:p>
            <a:r>
              <a:rPr lang="en-ID" dirty="0" err="1"/>
              <a:t>kemudian</a:t>
            </a:r>
            <a:r>
              <a:rPr lang="en-ID" dirty="0"/>
              <a:t> </a:t>
            </a:r>
            <a:r>
              <a:rPr lang="en-ID" b="1" dirty="0" err="1"/>
              <a:t>akan</a:t>
            </a:r>
            <a:r>
              <a:rPr lang="en-ID" b="1" dirty="0"/>
              <a:t> </a:t>
            </a:r>
            <a:r>
              <a:rPr lang="en-ID" b="1" dirty="0" err="1"/>
              <a:t>keluar</a:t>
            </a:r>
            <a:r>
              <a:rPr lang="en-ID" b="1" dirty="0"/>
              <a:t> </a:t>
            </a:r>
            <a:r>
              <a:rPr lang="en-ID" b="1" dirty="0" err="1"/>
              <a:t>dengan</a:t>
            </a:r>
            <a:r>
              <a:rPr lang="en-ID" b="1" dirty="0"/>
              <a:t> </a:t>
            </a:r>
            <a:r>
              <a:rPr lang="en-ID" b="1" dirty="0" err="1"/>
              <a:t>harta</a:t>
            </a:r>
            <a:r>
              <a:rPr lang="en-ID" b="1" dirty="0"/>
              <a:t> </a:t>
            </a:r>
            <a:r>
              <a:rPr lang="en-ID" b="1" dirty="0" err="1"/>
              <a:t>banyak</a:t>
            </a:r>
            <a:r>
              <a:rPr lang="en-ID" dirty="0"/>
              <a:t> (ay. 14),</a:t>
            </a:r>
          </a:p>
          <a:p>
            <a:r>
              <a:rPr lang="en-ID" dirty="0"/>
              <a:t>dan </a:t>
            </a:r>
            <a:r>
              <a:rPr lang="en-ID" dirty="0" err="1"/>
              <a:t>akhirnya</a:t>
            </a:r>
            <a:r>
              <a:rPr lang="en-ID" dirty="0"/>
              <a:t> </a:t>
            </a:r>
            <a:r>
              <a:rPr lang="en-ID" b="1" dirty="0" err="1"/>
              <a:t>akan</a:t>
            </a:r>
            <a:r>
              <a:rPr lang="en-ID" b="1" dirty="0"/>
              <a:t> </a:t>
            </a:r>
            <a:r>
              <a:rPr lang="en-ID" b="1" dirty="0" err="1"/>
              <a:t>kembali</a:t>
            </a:r>
            <a:r>
              <a:rPr lang="en-ID" b="1" dirty="0"/>
              <a:t> </a:t>
            </a:r>
            <a:r>
              <a:rPr lang="en-ID" b="1" dirty="0" err="1"/>
              <a:t>ke</a:t>
            </a:r>
            <a:r>
              <a:rPr lang="en-ID" b="1" dirty="0"/>
              <a:t> </a:t>
            </a:r>
            <a:r>
              <a:rPr lang="en-ID" b="1" dirty="0" err="1"/>
              <a:t>tanah</a:t>
            </a:r>
            <a:r>
              <a:rPr lang="en-ID" b="1" dirty="0"/>
              <a:t> Kanaan</a:t>
            </a:r>
            <a:r>
              <a:rPr lang="en-ID" dirty="0"/>
              <a:t> (ay. 16).</a:t>
            </a:r>
          </a:p>
          <a:p>
            <a:r>
              <a:rPr lang="en-ID" dirty="0"/>
              <a:t>Ayat 16 </a:t>
            </a:r>
            <a:r>
              <a:rPr lang="en-ID" dirty="0" err="1"/>
              <a:t>menyoroti</a:t>
            </a:r>
            <a:r>
              <a:rPr lang="en-ID" dirty="0"/>
              <a:t> </a:t>
            </a:r>
            <a:r>
              <a:rPr lang="en-ID" dirty="0" err="1"/>
              <a:t>alasan</a:t>
            </a:r>
            <a:r>
              <a:rPr lang="en-ID" dirty="0"/>
              <a:t> </a:t>
            </a:r>
            <a:r>
              <a:rPr lang="en-ID" dirty="0" err="1"/>
              <a:t>mengapa</a:t>
            </a:r>
            <a:r>
              <a:rPr lang="en-ID" dirty="0"/>
              <a:t> </a:t>
            </a:r>
            <a:r>
              <a:rPr lang="en-ID" b="1" dirty="0" err="1"/>
              <a:t>penaklukan</a:t>
            </a:r>
            <a:r>
              <a:rPr lang="en-ID" b="1" dirty="0"/>
              <a:t> </a:t>
            </a:r>
            <a:r>
              <a:rPr lang="en-ID" b="1" dirty="0" err="1"/>
              <a:t>tanah</a:t>
            </a:r>
            <a:r>
              <a:rPr lang="en-ID" b="1" dirty="0"/>
              <a:t> Kanaan </a:t>
            </a:r>
            <a:r>
              <a:rPr lang="en-ID" b="1" dirty="0" err="1"/>
              <a:t>ditunda</a:t>
            </a:r>
            <a:r>
              <a:rPr lang="en-ID" b="1" dirty="0"/>
              <a:t> </a:t>
            </a:r>
            <a:r>
              <a:rPr lang="en-ID" b="1" dirty="0" err="1"/>
              <a:t>selama</a:t>
            </a:r>
            <a:r>
              <a:rPr lang="en-ID" b="1" dirty="0"/>
              <a:t> </a:t>
            </a:r>
            <a:r>
              <a:rPr lang="en-ID" b="1" dirty="0" err="1"/>
              <a:t>empat</a:t>
            </a:r>
            <a:r>
              <a:rPr lang="en-ID" b="1" dirty="0"/>
              <a:t> </a:t>
            </a:r>
            <a:r>
              <a:rPr lang="en-ID" b="1" dirty="0" err="1"/>
              <a:t>generasi</a:t>
            </a:r>
            <a:r>
              <a:rPr lang="en-ID" dirty="0"/>
              <a:t>, </a:t>
            </a:r>
            <a:r>
              <a:rPr lang="en-ID" dirty="0" err="1"/>
              <a:t>yaitu</a:t>
            </a:r>
            <a:r>
              <a:rPr lang="en-ID" dirty="0"/>
              <a:t> </a:t>
            </a:r>
            <a:r>
              <a:rPr lang="en-ID" dirty="0" err="1"/>
              <a:t>karena</a:t>
            </a:r>
            <a:r>
              <a:rPr lang="en-ID" dirty="0"/>
              <a:t> </a:t>
            </a:r>
            <a:r>
              <a:rPr lang="en-ID" b="1" dirty="0" err="1"/>
              <a:t>kedurjanaan</a:t>
            </a:r>
            <a:r>
              <a:rPr lang="en-ID" b="1" dirty="0"/>
              <a:t> orang Amori </a:t>
            </a:r>
            <a:r>
              <a:rPr lang="en-ID" b="1" dirty="0" err="1"/>
              <a:t>belum</a:t>
            </a:r>
            <a:r>
              <a:rPr lang="en-ID" b="1" dirty="0"/>
              <a:t> </a:t>
            </a:r>
            <a:r>
              <a:rPr lang="en-ID" b="1" dirty="0" err="1"/>
              <a:t>genap</a:t>
            </a:r>
            <a:r>
              <a:rPr lang="en-ID" dirty="0"/>
              <a:t>.</a:t>
            </a:r>
          </a:p>
          <a:p>
            <a:br>
              <a:rPr lang="en-ID" dirty="0"/>
            </a:br>
            <a:endParaRPr lang="en-ID" dirty="0"/>
          </a:p>
          <a:p>
            <a:r>
              <a:rPr lang="en-ID" b="1" dirty="0"/>
              <a:t>📚 2. </a:t>
            </a:r>
            <a:r>
              <a:rPr lang="en-ID" b="1" dirty="0" err="1"/>
              <a:t>Analisis</a:t>
            </a:r>
            <a:r>
              <a:rPr lang="en-ID" b="1" dirty="0"/>
              <a:t> Bahasa dan Teks</a:t>
            </a:r>
          </a:p>
          <a:p>
            <a:r>
              <a:rPr lang="en-ID" b="1" dirty="0"/>
              <a:t>a. “</a:t>
            </a:r>
            <a:r>
              <a:rPr lang="en-ID" b="1" dirty="0" err="1"/>
              <a:t>Keturunan</a:t>
            </a:r>
            <a:r>
              <a:rPr lang="en-ID" b="1" dirty="0"/>
              <a:t> yang </a:t>
            </a:r>
            <a:r>
              <a:rPr lang="en-ID" b="1" dirty="0" err="1"/>
              <a:t>keempat</a:t>
            </a:r>
            <a:r>
              <a:rPr lang="en-ID" b="1" dirty="0"/>
              <a:t>”</a:t>
            </a:r>
          </a:p>
          <a:p>
            <a:r>
              <a:rPr lang="en-ID" dirty="0"/>
              <a:t>Dalam </a:t>
            </a:r>
            <a:r>
              <a:rPr lang="en-ID" dirty="0" err="1"/>
              <a:t>Ibrani</a:t>
            </a:r>
            <a:r>
              <a:rPr lang="en-ID" dirty="0"/>
              <a:t>: </a:t>
            </a:r>
            <a:r>
              <a:rPr lang="en-ID" i="1" dirty="0" err="1"/>
              <a:t>dôr</a:t>
            </a:r>
            <a:r>
              <a:rPr lang="en-ID" i="1" dirty="0"/>
              <a:t> </a:t>
            </a:r>
            <a:r>
              <a:rPr lang="en-ID" i="1" dirty="0" err="1"/>
              <a:t>rĕbîʿî</a:t>
            </a:r>
            <a:r>
              <a:rPr lang="en-ID" dirty="0"/>
              <a:t> (</a:t>
            </a:r>
            <a:r>
              <a:rPr lang="he-IL" dirty="0"/>
              <a:t>דּוֹר רְבִיעִי) — </a:t>
            </a:r>
            <a:r>
              <a:rPr lang="en-ID" dirty="0" err="1"/>
              <a:t>secara</a:t>
            </a:r>
            <a:r>
              <a:rPr lang="en-ID" dirty="0"/>
              <a:t> </a:t>
            </a:r>
            <a:r>
              <a:rPr lang="en-ID" dirty="0" err="1"/>
              <a:t>harfiah</a:t>
            </a:r>
            <a:r>
              <a:rPr lang="en-ID" dirty="0"/>
              <a:t> </a:t>
            </a:r>
            <a:r>
              <a:rPr lang="en-ID" dirty="0" err="1"/>
              <a:t>berarti</a:t>
            </a:r>
            <a:r>
              <a:rPr lang="en-ID" dirty="0"/>
              <a:t> “</a:t>
            </a:r>
            <a:r>
              <a:rPr lang="en-ID" dirty="0" err="1"/>
              <a:t>generasi</a:t>
            </a:r>
            <a:r>
              <a:rPr lang="en-ID" dirty="0"/>
              <a:t> </a:t>
            </a:r>
            <a:r>
              <a:rPr lang="en-ID" dirty="0" err="1"/>
              <a:t>keempat</a:t>
            </a:r>
            <a:r>
              <a:rPr lang="en-ID" dirty="0"/>
              <a:t>.”</a:t>
            </a:r>
            <a:br>
              <a:rPr lang="en-ID" dirty="0"/>
            </a:br>
            <a:r>
              <a:rPr lang="en-ID" dirty="0" err="1"/>
              <a:t>Empat</a:t>
            </a:r>
            <a:r>
              <a:rPr lang="en-ID" dirty="0"/>
              <a:t> </a:t>
            </a:r>
            <a:r>
              <a:rPr lang="en-ID" dirty="0" err="1"/>
              <a:t>generasi</a:t>
            </a:r>
            <a:r>
              <a:rPr lang="en-ID" dirty="0"/>
              <a:t> di </a:t>
            </a:r>
            <a:r>
              <a:rPr lang="en-ID" dirty="0" err="1"/>
              <a:t>sini</a:t>
            </a:r>
            <a:r>
              <a:rPr lang="en-ID" dirty="0"/>
              <a:t> </a:t>
            </a:r>
            <a:r>
              <a:rPr lang="en-ID" dirty="0" err="1"/>
              <a:t>secara</a:t>
            </a:r>
            <a:r>
              <a:rPr lang="en-ID" dirty="0"/>
              <a:t> </a:t>
            </a:r>
            <a:r>
              <a:rPr lang="en-ID" dirty="0" err="1"/>
              <a:t>simbolik</a:t>
            </a:r>
            <a:r>
              <a:rPr lang="en-ID" dirty="0"/>
              <a:t> </a:t>
            </a:r>
            <a:r>
              <a:rPr lang="en-ID" dirty="0" err="1"/>
              <a:t>melambangkan</a:t>
            </a:r>
            <a:r>
              <a:rPr lang="en-ID" dirty="0"/>
              <a:t> </a:t>
            </a:r>
            <a:r>
              <a:rPr lang="en-ID" b="1" dirty="0" err="1"/>
              <a:t>jangka</a:t>
            </a:r>
            <a:r>
              <a:rPr lang="en-ID" b="1" dirty="0"/>
              <a:t> </a:t>
            </a:r>
            <a:r>
              <a:rPr lang="en-ID" b="1" dirty="0" err="1"/>
              <a:t>waktu</a:t>
            </a:r>
            <a:r>
              <a:rPr lang="en-ID" b="1" dirty="0"/>
              <a:t> </a:t>
            </a:r>
            <a:r>
              <a:rPr lang="en-ID" b="1" dirty="0" err="1"/>
              <a:t>panjang</a:t>
            </a:r>
            <a:r>
              <a:rPr lang="en-ID" b="1" dirty="0"/>
              <a:t> </a:t>
            </a:r>
            <a:r>
              <a:rPr lang="en-ID" b="1" dirty="0" err="1"/>
              <a:t>namun</a:t>
            </a:r>
            <a:r>
              <a:rPr lang="en-ID" b="1" dirty="0"/>
              <a:t> </a:t>
            </a:r>
            <a:r>
              <a:rPr lang="en-ID" b="1" dirty="0" err="1"/>
              <a:t>terbatas</a:t>
            </a:r>
            <a:r>
              <a:rPr lang="en-ID" dirty="0"/>
              <a:t>, yang </a:t>
            </a:r>
            <a:r>
              <a:rPr lang="en-ID" dirty="0" err="1"/>
              <a:t>paralel</a:t>
            </a:r>
            <a:r>
              <a:rPr lang="en-ID" dirty="0"/>
              <a:t> </a:t>
            </a:r>
            <a:r>
              <a:rPr lang="en-ID" dirty="0" err="1"/>
              <a:t>dengan</a:t>
            </a:r>
            <a:r>
              <a:rPr lang="en-ID" dirty="0"/>
              <a:t> </a:t>
            </a:r>
            <a:r>
              <a:rPr lang="en-ID" b="1" dirty="0"/>
              <a:t>masa 400 </a:t>
            </a:r>
            <a:r>
              <a:rPr lang="en-ID" b="1" dirty="0" err="1"/>
              <a:t>tahun</a:t>
            </a:r>
            <a:r>
              <a:rPr lang="en-ID" dirty="0"/>
              <a:t> </a:t>
            </a:r>
            <a:r>
              <a:rPr lang="en-ID" dirty="0" err="1"/>
              <a:t>dalam</a:t>
            </a:r>
            <a:r>
              <a:rPr lang="en-ID" dirty="0"/>
              <a:t> </a:t>
            </a:r>
            <a:r>
              <a:rPr lang="en-ID" dirty="0" err="1"/>
              <a:t>ayat</a:t>
            </a:r>
            <a:r>
              <a:rPr lang="en-ID" dirty="0"/>
              <a:t> 13. </a:t>
            </a:r>
            <a:r>
              <a:rPr lang="en-ID" dirty="0" err="1"/>
              <a:t>Artinya</a:t>
            </a:r>
            <a:r>
              <a:rPr lang="en-ID" dirty="0"/>
              <a:t>, pada </a:t>
            </a:r>
            <a:r>
              <a:rPr lang="en-ID" dirty="0" err="1"/>
              <a:t>generasi</a:t>
            </a:r>
            <a:r>
              <a:rPr lang="en-ID" dirty="0"/>
              <a:t> </a:t>
            </a:r>
            <a:r>
              <a:rPr lang="en-ID" dirty="0" err="1"/>
              <a:t>keempat</a:t>
            </a:r>
            <a:r>
              <a:rPr lang="en-ID" dirty="0"/>
              <a:t> </a:t>
            </a:r>
            <a:r>
              <a:rPr lang="en-ID" dirty="0" err="1"/>
              <a:t>setelah</a:t>
            </a:r>
            <a:r>
              <a:rPr lang="en-ID" dirty="0"/>
              <a:t> </a:t>
            </a:r>
            <a:r>
              <a:rPr lang="en-ID" dirty="0" err="1"/>
              <a:t>masuk</a:t>
            </a:r>
            <a:r>
              <a:rPr lang="en-ID" dirty="0"/>
              <a:t> </a:t>
            </a:r>
            <a:r>
              <a:rPr lang="en-ID" dirty="0" err="1"/>
              <a:t>ke</a:t>
            </a:r>
            <a:r>
              <a:rPr lang="en-ID" dirty="0"/>
              <a:t> Mesir, </a:t>
            </a:r>
            <a:r>
              <a:rPr lang="en-ID" dirty="0" err="1"/>
              <a:t>keturunan</a:t>
            </a:r>
            <a:r>
              <a:rPr lang="en-ID" dirty="0"/>
              <a:t> Abram (Israel) </a:t>
            </a:r>
            <a:r>
              <a:rPr lang="en-ID" dirty="0" err="1"/>
              <a:t>akan</a:t>
            </a:r>
            <a:r>
              <a:rPr lang="en-ID" dirty="0"/>
              <a:t> </a:t>
            </a:r>
            <a:r>
              <a:rPr lang="en-ID" dirty="0" err="1"/>
              <a:t>kembali</a:t>
            </a:r>
            <a:r>
              <a:rPr lang="en-ID" dirty="0"/>
              <a:t> </a:t>
            </a:r>
            <a:r>
              <a:rPr lang="en-ID" dirty="0" err="1"/>
              <a:t>ke</a:t>
            </a:r>
            <a:r>
              <a:rPr lang="en-ID" dirty="0"/>
              <a:t> </a:t>
            </a:r>
            <a:r>
              <a:rPr lang="en-ID" dirty="0" err="1"/>
              <a:t>tanah</a:t>
            </a:r>
            <a:r>
              <a:rPr lang="en-ID" dirty="0"/>
              <a:t> Kanaan di </a:t>
            </a:r>
            <a:r>
              <a:rPr lang="en-ID" dirty="0" err="1"/>
              <a:t>bawah</a:t>
            </a:r>
            <a:r>
              <a:rPr lang="en-ID" dirty="0"/>
              <a:t> </a:t>
            </a:r>
            <a:r>
              <a:rPr lang="en-ID" dirty="0" err="1"/>
              <a:t>pimpinan</a:t>
            </a:r>
            <a:r>
              <a:rPr lang="en-ID" dirty="0"/>
              <a:t> Musa dan </a:t>
            </a:r>
            <a:r>
              <a:rPr lang="en-ID" dirty="0" err="1"/>
              <a:t>Yosua</a:t>
            </a:r>
            <a:r>
              <a:rPr lang="en-ID" dirty="0"/>
              <a:t>.</a:t>
            </a:r>
          </a:p>
          <a:p>
            <a:endParaRPr lang="en-ID" b="1" dirty="0"/>
          </a:p>
          <a:p>
            <a:r>
              <a:rPr lang="en-ID" b="1" dirty="0"/>
              <a:t>b. “Akan </a:t>
            </a:r>
            <a:r>
              <a:rPr lang="en-ID" b="1" dirty="0" err="1"/>
              <a:t>kembali</a:t>
            </a:r>
            <a:r>
              <a:rPr lang="en-ID" b="1" dirty="0"/>
              <a:t> </a:t>
            </a:r>
            <a:r>
              <a:rPr lang="en-ID" b="1" dirty="0" err="1"/>
              <a:t>ke</a:t>
            </a:r>
            <a:r>
              <a:rPr lang="en-ID" b="1" dirty="0"/>
              <a:t> </a:t>
            </a:r>
            <a:r>
              <a:rPr lang="en-ID" b="1" dirty="0" err="1"/>
              <a:t>mari</a:t>
            </a:r>
            <a:r>
              <a:rPr lang="en-ID" b="1" dirty="0"/>
              <a:t>”</a:t>
            </a:r>
          </a:p>
          <a:p>
            <a:r>
              <a:rPr lang="en-ID" dirty="0" err="1"/>
              <a:t>Menunjuk</a:t>
            </a:r>
            <a:r>
              <a:rPr lang="en-ID" dirty="0"/>
              <a:t> pada </a:t>
            </a:r>
            <a:r>
              <a:rPr lang="en-ID" b="1" dirty="0" err="1"/>
              <a:t>tanah</a:t>
            </a:r>
            <a:r>
              <a:rPr lang="en-ID" b="1" dirty="0"/>
              <a:t> Kanaan</a:t>
            </a:r>
            <a:r>
              <a:rPr lang="en-ID" dirty="0"/>
              <a:t>, yang </a:t>
            </a:r>
            <a:r>
              <a:rPr lang="en-ID" dirty="0" err="1"/>
              <a:t>menjadi</a:t>
            </a:r>
            <a:r>
              <a:rPr lang="en-ID" dirty="0"/>
              <a:t> </a:t>
            </a:r>
            <a:r>
              <a:rPr lang="en-ID" dirty="0" err="1"/>
              <a:t>fokus</a:t>
            </a:r>
            <a:r>
              <a:rPr lang="en-ID" dirty="0"/>
              <a:t> </a:t>
            </a:r>
            <a:r>
              <a:rPr lang="en-ID" dirty="0" err="1"/>
              <a:t>janji</a:t>
            </a:r>
            <a:r>
              <a:rPr lang="en-ID" dirty="0"/>
              <a:t> Allah (ay. 18).</a:t>
            </a:r>
            <a:br>
              <a:rPr lang="en-ID" dirty="0"/>
            </a:br>
            <a:r>
              <a:rPr lang="en-ID" dirty="0"/>
              <a:t>Allah </a:t>
            </a:r>
            <a:r>
              <a:rPr lang="en-ID" dirty="0" err="1"/>
              <a:t>menegaskan</a:t>
            </a:r>
            <a:r>
              <a:rPr lang="en-ID" dirty="0"/>
              <a:t> </a:t>
            </a:r>
            <a:r>
              <a:rPr lang="en-ID" dirty="0" err="1"/>
              <a:t>bahwa</a:t>
            </a:r>
            <a:r>
              <a:rPr lang="en-ID" dirty="0"/>
              <a:t> </a:t>
            </a:r>
            <a:r>
              <a:rPr lang="en-ID" b="1" dirty="0" err="1"/>
              <a:t>pemenuhan</a:t>
            </a:r>
            <a:r>
              <a:rPr lang="en-ID" b="1" dirty="0"/>
              <a:t> </a:t>
            </a:r>
            <a:r>
              <a:rPr lang="en-ID" b="1" dirty="0" err="1"/>
              <a:t>janji</a:t>
            </a:r>
            <a:r>
              <a:rPr lang="en-ID" b="1" dirty="0"/>
              <a:t> </a:t>
            </a:r>
            <a:r>
              <a:rPr lang="en-ID" b="1" dirty="0" err="1"/>
              <a:t>tanah</a:t>
            </a:r>
            <a:r>
              <a:rPr lang="en-ID" b="1" dirty="0"/>
              <a:t> </a:t>
            </a:r>
            <a:r>
              <a:rPr lang="en-ID" b="1" dirty="0" err="1"/>
              <a:t>itu</a:t>
            </a:r>
            <a:r>
              <a:rPr lang="en-ID" b="1" dirty="0"/>
              <a:t> </a:t>
            </a:r>
            <a:r>
              <a:rPr lang="en-ID" b="1" dirty="0" err="1"/>
              <a:t>akan</a:t>
            </a:r>
            <a:r>
              <a:rPr lang="en-ID" b="1" dirty="0"/>
              <a:t> </a:t>
            </a:r>
            <a:r>
              <a:rPr lang="en-ID" b="1" dirty="0" err="1"/>
              <a:t>terjadi</a:t>
            </a:r>
            <a:r>
              <a:rPr lang="en-ID" b="1" dirty="0"/>
              <a:t> </a:t>
            </a:r>
            <a:r>
              <a:rPr lang="en-ID" b="1" dirty="0" err="1"/>
              <a:t>setelah</a:t>
            </a:r>
            <a:r>
              <a:rPr lang="en-ID" b="1" dirty="0"/>
              <a:t> masa </a:t>
            </a:r>
            <a:r>
              <a:rPr lang="en-ID" b="1" dirty="0" err="1"/>
              <a:t>penantian</a:t>
            </a:r>
            <a:r>
              <a:rPr lang="en-ID" b="1" dirty="0"/>
              <a:t> </a:t>
            </a:r>
            <a:r>
              <a:rPr lang="en-ID" b="1" dirty="0" err="1"/>
              <a:t>panjang</a:t>
            </a:r>
            <a:r>
              <a:rPr lang="en-ID" dirty="0"/>
              <a:t>.</a:t>
            </a:r>
          </a:p>
          <a:p>
            <a:endParaRPr lang="en-ID" b="1" dirty="0"/>
          </a:p>
          <a:p>
            <a:r>
              <a:rPr lang="en-ID" b="1" dirty="0"/>
              <a:t>c. “</a:t>
            </a:r>
            <a:r>
              <a:rPr lang="en-ID" b="1" dirty="0" err="1"/>
              <a:t>Sebab</a:t>
            </a:r>
            <a:r>
              <a:rPr lang="en-ID" b="1" dirty="0"/>
              <a:t> </a:t>
            </a:r>
            <a:r>
              <a:rPr lang="en-ID" b="1" dirty="0" err="1"/>
              <a:t>sebelum</a:t>
            </a:r>
            <a:r>
              <a:rPr lang="en-ID" b="1" dirty="0"/>
              <a:t> </a:t>
            </a:r>
            <a:r>
              <a:rPr lang="en-ID" b="1" dirty="0" err="1"/>
              <a:t>itu</a:t>
            </a:r>
            <a:r>
              <a:rPr lang="en-ID" b="1" dirty="0"/>
              <a:t> </a:t>
            </a:r>
            <a:r>
              <a:rPr lang="en-ID" b="1" dirty="0" err="1"/>
              <a:t>kedurjanaan</a:t>
            </a:r>
            <a:r>
              <a:rPr lang="en-ID" b="1" dirty="0"/>
              <a:t> orang Amori </a:t>
            </a:r>
            <a:r>
              <a:rPr lang="en-ID" b="1" dirty="0" err="1"/>
              <a:t>itu</a:t>
            </a:r>
            <a:r>
              <a:rPr lang="en-ID" b="1" dirty="0"/>
              <a:t> </a:t>
            </a:r>
            <a:r>
              <a:rPr lang="en-ID" b="1" dirty="0" err="1"/>
              <a:t>belum</a:t>
            </a:r>
            <a:r>
              <a:rPr lang="en-ID" b="1" dirty="0"/>
              <a:t> </a:t>
            </a:r>
            <a:r>
              <a:rPr lang="en-ID" b="1" dirty="0" err="1"/>
              <a:t>genap</a:t>
            </a:r>
            <a:r>
              <a:rPr lang="en-ID" b="1" dirty="0"/>
              <a:t>”</a:t>
            </a:r>
          </a:p>
          <a:p>
            <a:r>
              <a:rPr lang="en-ID" dirty="0"/>
              <a:t>Dalam </a:t>
            </a:r>
            <a:r>
              <a:rPr lang="en-ID" dirty="0" err="1"/>
              <a:t>Ibrani</a:t>
            </a:r>
            <a:r>
              <a:rPr lang="en-ID" dirty="0"/>
              <a:t>: </a:t>
            </a:r>
            <a:r>
              <a:rPr lang="en-ID" i="1" dirty="0" err="1"/>
              <a:t>ʿăwōn</a:t>
            </a:r>
            <a:r>
              <a:rPr lang="en-ID" i="1" dirty="0"/>
              <a:t> </a:t>
            </a:r>
            <a:r>
              <a:rPr lang="en-ID" i="1" dirty="0" err="1"/>
              <a:t>hā’ĕmōrî</a:t>
            </a:r>
            <a:r>
              <a:rPr lang="en-ID" i="1" dirty="0"/>
              <a:t> </a:t>
            </a:r>
            <a:r>
              <a:rPr lang="en-ID" i="1" dirty="0" err="1"/>
              <a:t>ʿad-hennā</a:t>
            </a:r>
            <a:r>
              <a:rPr lang="en-ID" i="1" dirty="0"/>
              <a:t> </a:t>
            </a:r>
            <a:r>
              <a:rPr lang="en-ID" i="1" dirty="0" err="1"/>
              <a:t>lō</a:t>
            </a:r>
            <a:r>
              <a:rPr lang="en-ID" i="1" dirty="0"/>
              <a:t>’ </a:t>
            </a:r>
            <a:r>
              <a:rPr lang="en-ID" i="1" dirty="0" err="1"/>
              <a:t>šālēm</a:t>
            </a:r>
            <a:r>
              <a:rPr lang="en-ID" dirty="0"/>
              <a:t> (</a:t>
            </a:r>
            <a:r>
              <a:rPr lang="he-IL" dirty="0"/>
              <a:t>עֲוֹן הָאֱמֹרִי עַד־הֵנָּה לֹא שָׁלֵם)</a:t>
            </a:r>
            <a:br>
              <a:rPr lang="he-IL" dirty="0"/>
            </a:br>
            <a:r>
              <a:rPr lang="he-IL" dirty="0"/>
              <a:t>→ </a:t>
            </a:r>
            <a:r>
              <a:rPr lang="en-ID" dirty="0" err="1"/>
              <a:t>secara</a:t>
            </a:r>
            <a:r>
              <a:rPr lang="en-ID" dirty="0"/>
              <a:t> literal: “</a:t>
            </a:r>
            <a:r>
              <a:rPr lang="en-ID" dirty="0" err="1"/>
              <a:t>karena</a:t>
            </a:r>
            <a:r>
              <a:rPr lang="en-ID" dirty="0"/>
              <a:t> dosa orang Amori </a:t>
            </a:r>
            <a:r>
              <a:rPr lang="en-ID" dirty="0" err="1"/>
              <a:t>sampai</a:t>
            </a:r>
            <a:r>
              <a:rPr lang="en-ID" dirty="0"/>
              <a:t> </a:t>
            </a:r>
            <a:r>
              <a:rPr lang="en-ID" dirty="0" err="1"/>
              <a:t>sekarang</a:t>
            </a:r>
            <a:r>
              <a:rPr lang="en-ID" dirty="0"/>
              <a:t> </a:t>
            </a:r>
            <a:r>
              <a:rPr lang="en-ID" dirty="0" err="1"/>
              <a:t>belum</a:t>
            </a:r>
            <a:r>
              <a:rPr lang="en-ID" dirty="0"/>
              <a:t> </a:t>
            </a:r>
            <a:r>
              <a:rPr lang="en-ID" dirty="0" err="1"/>
              <a:t>penuh</a:t>
            </a:r>
            <a:r>
              <a:rPr lang="en-ID" dirty="0"/>
              <a:t>.”</a:t>
            </a:r>
            <a:br>
              <a:rPr lang="en-ID" dirty="0"/>
            </a:br>
            <a:r>
              <a:rPr lang="en-ID" dirty="0" err="1"/>
              <a:t>Frasa</a:t>
            </a:r>
            <a:r>
              <a:rPr lang="en-ID" dirty="0"/>
              <a:t> </a:t>
            </a:r>
            <a:r>
              <a:rPr lang="en-ID" dirty="0" err="1"/>
              <a:t>ini</a:t>
            </a:r>
            <a:r>
              <a:rPr lang="en-ID" dirty="0"/>
              <a:t> sangat </a:t>
            </a:r>
            <a:r>
              <a:rPr lang="en-ID" dirty="0" err="1"/>
              <a:t>penting</a:t>
            </a:r>
            <a:r>
              <a:rPr lang="en-ID" dirty="0"/>
              <a:t> — </a:t>
            </a:r>
            <a:r>
              <a:rPr lang="en-ID" dirty="0" err="1"/>
              <a:t>menggambarkan</a:t>
            </a:r>
            <a:r>
              <a:rPr lang="en-ID" dirty="0"/>
              <a:t> </a:t>
            </a:r>
            <a:r>
              <a:rPr lang="en-ID" b="1" dirty="0" err="1"/>
              <a:t>kesabaran</a:t>
            </a:r>
            <a:r>
              <a:rPr lang="en-ID" b="1" dirty="0"/>
              <a:t> dan </a:t>
            </a:r>
            <a:r>
              <a:rPr lang="en-ID" b="1" dirty="0" err="1"/>
              <a:t>keadilan</a:t>
            </a:r>
            <a:r>
              <a:rPr lang="en-ID" b="1" dirty="0"/>
              <a:t> Allah</a:t>
            </a:r>
            <a:r>
              <a:rPr lang="en-ID" dirty="0"/>
              <a:t>: Tuhan </a:t>
            </a:r>
            <a:r>
              <a:rPr lang="en-ID" dirty="0" err="1"/>
              <a:t>tidak</a:t>
            </a:r>
            <a:r>
              <a:rPr lang="en-ID" dirty="0"/>
              <a:t> </a:t>
            </a:r>
            <a:r>
              <a:rPr lang="en-ID" dirty="0" err="1"/>
              <a:t>akan</a:t>
            </a:r>
            <a:r>
              <a:rPr lang="en-ID" dirty="0"/>
              <a:t> </a:t>
            </a:r>
            <a:r>
              <a:rPr lang="en-ID" dirty="0" err="1"/>
              <a:t>menghukum</a:t>
            </a:r>
            <a:r>
              <a:rPr lang="en-ID" dirty="0"/>
              <a:t> </a:t>
            </a:r>
            <a:r>
              <a:rPr lang="en-ID" dirty="0" err="1"/>
              <a:t>satu</a:t>
            </a:r>
            <a:r>
              <a:rPr lang="en-ID" dirty="0"/>
              <a:t> </a:t>
            </a:r>
            <a:r>
              <a:rPr lang="en-ID" dirty="0" err="1"/>
              <a:t>bangsa</a:t>
            </a:r>
            <a:r>
              <a:rPr lang="en-ID" dirty="0"/>
              <a:t> </a:t>
            </a:r>
            <a:r>
              <a:rPr lang="en-ID" dirty="0" err="1"/>
              <a:t>sebelum</a:t>
            </a:r>
            <a:r>
              <a:rPr lang="en-ID" dirty="0"/>
              <a:t> </a:t>
            </a:r>
            <a:r>
              <a:rPr lang="en-ID" dirty="0" err="1"/>
              <a:t>mereka</a:t>
            </a:r>
            <a:r>
              <a:rPr lang="en-ID" dirty="0"/>
              <a:t> </a:t>
            </a:r>
            <a:r>
              <a:rPr lang="en-ID" dirty="0" err="1"/>
              <a:t>mencapai</a:t>
            </a:r>
            <a:r>
              <a:rPr lang="en-ID" dirty="0"/>
              <a:t> </a:t>
            </a:r>
            <a:r>
              <a:rPr lang="en-ID" dirty="0" err="1"/>
              <a:t>titik</a:t>
            </a:r>
            <a:r>
              <a:rPr lang="en-ID" dirty="0"/>
              <a:t> moral di mana </a:t>
            </a:r>
            <a:r>
              <a:rPr lang="en-ID" b="1" dirty="0" err="1"/>
              <a:t>tidak</a:t>
            </a:r>
            <a:r>
              <a:rPr lang="en-ID" b="1" dirty="0"/>
              <a:t> </a:t>
            </a:r>
            <a:r>
              <a:rPr lang="en-ID" b="1" dirty="0" err="1"/>
              <a:t>ada</a:t>
            </a:r>
            <a:r>
              <a:rPr lang="en-ID" b="1" dirty="0"/>
              <a:t> </a:t>
            </a:r>
            <a:r>
              <a:rPr lang="en-ID" b="1" dirty="0" err="1"/>
              <a:t>lagi</a:t>
            </a:r>
            <a:r>
              <a:rPr lang="en-ID" b="1" dirty="0"/>
              <a:t> </a:t>
            </a:r>
            <a:r>
              <a:rPr lang="en-ID" b="1" dirty="0" err="1"/>
              <a:t>ruang</a:t>
            </a:r>
            <a:r>
              <a:rPr lang="en-ID" b="1" dirty="0"/>
              <a:t> </a:t>
            </a:r>
            <a:r>
              <a:rPr lang="en-ID" b="1" dirty="0" err="1"/>
              <a:t>untuk</a:t>
            </a:r>
            <a:r>
              <a:rPr lang="en-ID" b="1" dirty="0"/>
              <a:t> </a:t>
            </a:r>
            <a:r>
              <a:rPr lang="en-ID" b="1" dirty="0" err="1"/>
              <a:t>pertobatan</a:t>
            </a:r>
            <a:r>
              <a:rPr lang="en-ID" dirty="0"/>
              <a:t>.</a:t>
            </a:r>
          </a:p>
          <a:p>
            <a:br>
              <a:rPr lang="en-ID" dirty="0"/>
            </a:br>
            <a:endParaRPr lang="en-ID" dirty="0"/>
          </a:p>
          <a:p>
            <a:r>
              <a:rPr lang="en-ID" b="1" dirty="0"/>
              <a:t>⚖️ 3. </a:t>
            </a:r>
            <a:r>
              <a:rPr lang="en-ID" b="1" dirty="0" err="1"/>
              <a:t>Makna</a:t>
            </a:r>
            <a:r>
              <a:rPr lang="en-ID" b="1" dirty="0"/>
              <a:t> </a:t>
            </a:r>
            <a:r>
              <a:rPr lang="en-ID" b="1" dirty="0" err="1"/>
              <a:t>Teologis</a:t>
            </a:r>
            <a:endParaRPr lang="en-ID" b="1" dirty="0"/>
          </a:p>
          <a:p>
            <a:r>
              <a:rPr lang="en-ID" dirty="0"/>
              <a:t>Ayat </a:t>
            </a:r>
            <a:r>
              <a:rPr lang="en-ID" dirty="0" err="1"/>
              <a:t>ini</a:t>
            </a:r>
            <a:r>
              <a:rPr lang="en-ID" dirty="0"/>
              <a:t> </a:t>
            </a:r>
            <a:r>
              <a:rPr lang="en-ID" dirty="0" err="1"/>
              <a:t>memperlihatkan</a:t>
            </a:r>
            <a:r>
              <a:rPr lang="en-ID" dirty="0"/>
              <a:t> dua </a:t>
            </a:r>
            <a:r>
              <a:rPr lang="en-ID" dirty="0" err="1"/>
              <a:t>aspek</a:t>
            </a:r>
            <a:r>
              <a:rPr lang="en-ID" dirty="0"/>
              <a:t> </a:t>
            </a:r>
            <a:r>
              <a:rPr lang="en-ID" dirty="0" err="1"/>
              <a:t>utama</a:t>
            </a:r>
            <a:r>
              <a:rPr lang="en-ID" dirty="0"/>
              <a:t> </a:t>
            </a:r>
            <a:r>
              <a:rPr lang="en-ID" dirty="0" err="1"/>
              <a:t>dari</a:t>
            </a:r>
            <a:r>
              <a:rPr lang="en-ID" dirty="0"/>
              <a:t> </a:t>
            </a:r>
            <a:r>
              <a:rPr lang="en-ID" dirty="0" err="1"/>
              <a:t>karakter</a:t>
            </a:r>
            <a:r>
              <a:rPr lang="en-ID" dirty="0"/>
              <a:t> Allah:</a:t>
            </a:r>
          </a:p>
          <a:p>
            <a:endParaRPr lang="en-ID" b="1" dirty="0"/>
          </a:p>
          <a:p>
            <a:r>
              <a:rPr lang="en-ID" b="1" dirty="0" err="1"/>
              <a:t>Keadilan</a:t>
            </a:r>
            <a:r>
              <a:rPr lang="en-ID" b="1" dirty="0"/>
              <a:t> dan </a:t>
            </a:r>
            <a:r>
              <a:rPr lang="en-ID" b="1" dirty="0" err="1"/>
              <a:t>Kesabaran</a:t>
            </a:r>
            <a:r>
              <a:rPr lang="en-ID" b="1" dirty="0"/>
              <a:t> Ilahi</a:t>
            </a:r>
            <a:br>
              <a:rPr lang="en-ID" dirty="0"/>
            </a:br>
            <a:r>
              <a:rPr lang="en-ID" dirty="0"/>
              <a:t>Tuhan </a:t>
            </a:r>
            <a:r>
              <a:rPr lang="en-ID" dirty="0" err="1"/>
              <a:t>tidak</a:t>
            </a:r>
            <a:r>
              <a:rPr lang="en-ID" dirty="0"/>
              <a:t> </a:t>
            </a:r>
            <a:r>
              <a:rPr lang="en-ID" dirty="0" err="1"/>
              <a:t>bertindak</a:t>
            </a:r>
            <a:r>
              <a:rPr lang="en-ID" dirty="0"/>
              <a:t> </a:t>
            </a:r>
            <a:r>
              <a:rPr lang="en-ID" dirty="0" err="1"/>
              <a:t>tergesa-gesa</a:t>
            </a:r>
            <a:r>
              <a:rPr lang="en-ID" dirty="0"/>
              <a:t> </a:t>
            </a:r>
            <a:r>
              <a:rPr lang="en-ID" dirty="0" err="1"/>
              <a:t>dalam</a:t>
            </a:r>
            <a:r>
              <a:rPr lang="en-ID" dirty="0"/>
              <a:t> </a:t>
            </a:r>
            <a:r>
              <a:rPr lang="en-ID" dirty="0" err="1"/>
              <a:t>menghukum</a:t>
            </a:r>
            <a:r>
              <a:rPr lang="en-ID" dirty="0"/>
              <a:t> </a:t>
            </a:r>
            <a:r>
              <a:rPr lang="en-ID" dirty="0" err="1"/>
              <a:t>bangsa-bangsa</a:t>
            </a:r>
            <a:r>
              <a:rPr lang="en-ID" dirty="0"/>
              <a:t> kafir di Kanaan. </a:t>
            </a:r>
            <a:r>
              <a:rPr lang="en-ID" dirty="0" err="1"/>
              <a:t>Ia</a:t>
            </a:r>
            <a:r>
              <a:rPr lang="en-ID" dirty="0"/>
              <a:t> </a:t>
            </a:r>
            <a:r>
              <a:rPr lang="en-ID" dirty="0" err="1"/>
              <a:t>memberikan</a:t>
            </a:r>
            <a:r>
              <a:rPr lang="en-ID" dirty="0"/>
              <a:t> </a:t>
            </a:r>
            <a:r>
              <a:rPr lang="en-ID" b="1" dirty="0" err="1"/>
              <a:t>waktu</a:t>
            </a:r>
            <a:r>
              <a:rPr lang="en-ID" b="1" dirty="0"/>
              <a:t> </a:t>
            </a:r>
            <a:r>
              <a:rPr lang="en-ID" b="1" dirty="0" err="1"/>
              <a:t>bagi</a:t>
            </a:r>
            <a:r>
              <a:rPr lang="en-ID" b="1" dirty="0"/>
              <a:t> </a:t>
            </a:r>
            <a:r>
              <a:rPr lang="en-ID" b="1" dirty="0" err="1"/>
              <a:t>mereka</a:t>
            </a:r>
            <a:r>
              <a:rPr lang="en-ID" b="1" dirty="0"/>
              <a:t> </a:t>
            </a:r>
            <a:r>
              <a:rPr lang="en-ID" b="1" dirty="0" err="1"/>
              <a:t>untuk</a:t>
            </a:r>
            <a:r>
              <a:rPr lang="en-ID" b="1" dirty="0"/>
              <a:t> </a:t>
            </a:r>
            <a:r>
              <a:rPr lang="en-ID" b="1" dirty="0" err="1"/>
              <a:t>bertobat</a:t>
            </a:r>
            <a:r>
              <a:rPr lang="en-ID" dirty="0"/>
              <a:t>.</a:t>
            </a:r>
            <a:br>
              <a:rPr lang="en-ID" dirty="0"/>
            </a:br>
            <a:r>
              <a:rPr lang="en-ID" dirty="0" err="1"/>
              <a:t>Dengan</a:t>
            </a:r>
            <a:r>
              <a:rPr lang="en-ID" dirty="0"/>
              <a:t> kata lain, </a:t>
            </a:r>
            <a:r>
              <a:rPr lang="en-ID" dirty="0" err="1"/>
              <a:t>penghukuman</a:t>
            </a:r>
            <a:r>
              <a:rPr lang="en-ID" dirty="0"/>
              <a:t> </a:t>
            </a:r>
            <a:r>
              <a:rPr lang="en-ID" dirty="0" err="1"/>
              <a:t>atas</a:t>
            </a:r>
            <a:r>
              <a:rPr lang="en-ID" dirty="0"/>
              <a:t> orang Amori (</a:t>
            </a:r>
            <a:r>
              <a:rPr lang="en-ID" dirty="0" err="1"/>
              <a:t>melalui</a:t>
            </a:r>
            <a:r>
              <a:rPr lang="en-ID" dirty="0"/>
              <a:t> </a:t>
            </a:r>
            <a:r>
              <a:rPr lang="en-ID" dirty="0" err="1"/>
              <a:t>penaklukan</a:t>
            </a:r>
            <a:r>
              <a:rPr lang="en-ID" dirty="0"/>
              <a:t> Israel </a:t>
            </a:r>
            <a:r>
              <a:rPr lang="en-ID" dirty="0" err="1"/>
              <a:t>nanti</a:t>
            </a:r>
            <a:r>
              <a:rPr lang="en-ID" dirty="0"/>
              <a:t>) </a:t>
            </a:r>
            <a:r>
              <a:rPr lang="en-ID" b="1" dirty="0" err="1"/>
              <a:t>bukan</a:t>
            </a:r>
            <a:r>
              <a:rPr lang="en-ID" b="1" dirty="0"/>
              <a:t> </a:t>
            </a:r>
            <a:r>
              <a:rPr lang="en-ID" b="1" dirty="0" err="1"/>
              <a:t>tindakan</a:t>
            </a:r>
            <a:r>
              <a:rPr lang="en-ID" b="1" dirty="0"/>
              <a:t> </a:t>
            </a:r>
            <a:r>
              <a:rPr lang="en-ID" b="1" dirty="0" err="1"/>
              <a:t>sewenang-wenang</a:t>
            </a:r>
            <a:r>
              <a:rPr lang="en-ID" dirty="0"/>
              <a:t>, </a:t>
            </a:r>
            <a:r>
              <a:rPr lang="en-ID" dirty="0" err="1"/>
              <a:t>tetapi</a:t>
            </a:r>
            <a:r>
              <a:rPr lang="en-ID" dirty="0"/>
              <a:t> </a:t>
            </a:r>
            <a:r>
              <a:rPr lang="en-ID" dirty="0" err="1"/>
              <a:t>hasil</a:t>
            </a:r>
            <a:r>
              <a:rPr lang="en-ID" dirty="0"/>
              <a:t> </a:t>
            </a:r>
            <a:r>
              <a:rPr lang="en-ID" dirty="0" err="1"/>
              <a:t>dari</a:t>
            </a:r>
            <a:r>
              <a:rPr lang="en-ID" dirty="0"/>
              <a:t> proses </a:t>
            </a:r>
            <a:r>
              <a:rPr lang="en-ID" dirty="0" err="1"/>
              <a:t>panjang</a:t>
            </a:r>
            <a:r>
              <a:rPr lang="en-ID" dirty="0"/>
              <a:t> di mana dosa </a:t>
            </a:r>
            <a:r>
              <a:rPr lang="en-ID" dirty="0" err="1"/>
              <a:t>mereka</a:t>
            </a:r>
            <a:r>
              <a:rPr lang="en-ID" dirty="0"/>
              <a:t> “</a:t>
            </a:r>
            <a:r>
              <a:rPr lang="en-ID" dirty="0" err="1"/>
              <a:t>genap</a:t>
            </a:r>
            <a:r>
              <a:rPr lang="en-ID" dirty="0"/>
              <a:t>.”</a:t>
            </a:r>
          </a:p>
          <a:p>
            <a:endParaRPr lang="en-ID" b="1" dirty="0"/>
          </a:p>
          <a:p>
            <a:r>
              <a:rPr lang="en-ID" b="1" dirty="0"/>
              <a:t>Waktu </a:t>
            </a:r>
            <a:r>
              <a:rPr lang="en-ID" b="1" dirty="0" err="1"/>
              <a:t>Penebusan</a:t>
            </a:r>
            <a:r>
              <a:rPr lang="en-ID" b="1" dirty="0"/>
              <a:t> </a:t>
            </a:r>
            <a:r>
              <a:rPr lang="en-ID" b="1" dirty="0" err="1"/>
              <a:t>dalam</a:t>
            </a:r>
            <a:r>
              <a:rPr lang="en-ID" b="1" dirty="0"/>
              <a:t> </a:t>
            </a:r>
            <a:r>
              <a:rPr lang="en-ID" b="1" dirty="0" err="1"/>
              <a:t>Rencana</a:t>
            </a:r>
            <a:r>
              <a:rPr lang="en-ID" b="1" dirty="0"/>
              <a:t> Ilahi</a:t>
            </a:r>
            <a:br>
              <a:rPr lang="en-ID" dirty="0"/>
            </a:br>
            <a:r>
              <a:rPr lang="en-ID" dirty="0" err="1"/>
              <a:t>Janji</a:t>
            </a:r>
            <a:r>
              <a:rPr lang="en-ID" dirty="0"/>
              <a:t> Allah </a:t>
            </a:r>
            <a:r>
              <a:rPr lang="en-ID" dirty="0" err="1"/>
              <a:t>kepada</a:t>
            </a:r>
            <a:r>
              <a:rPr lang="en-ID" dirty="0"/>
              <a:t> Abram </a:t>
            </a:r>
            <a:r>
              <a:rPr lang="en-ID" dirty="0" err="1"/>
              <a:t>tidak</a:t>
            </a:r>
            <a:r>
              <a:rPr lang="en-ID" dirty="0"/>
              <a:t> </a:t>
            </a:r>
            <a:r>
              <a:rPr lang="en-ID" dirty="0" err="1"/>
              <a:t>langsung</a:t>
            </a:r>
            <a:r>
              <a:rPr lang="en-ID" dirty="0"/>
              <a:t> </a:t>
            </a:r>
            <a:r>
              <a:rPr lang="en-ID" dirty="0" err="1"/>
              <a:t>digenapi</a:t>
            </a:r>
            <a:r>
              <a:rPr lang="en-ID" dirty="0"/>
              <a:t>. Ada proses </a:t>
            </a:r>
            <a:r>
              <a:rPr lang="en-ID" dirty="0" err="1"/>
              <a:t>sejarah</a:t>
            </a:r>
            <a:r>
              <a:rPr lang="en-ID" dirty="0"/>
              <a:t> dan </a:t>
            </a:r>
            <a:r>
              <a:rPr lang="en-ID" dirty="0" err="1"/>
              <a:t>pembentukan</a:t>
            </a:r>
            <a:r>
              <a:rPr lang="en-ID" dirty="0"/>
              <a:t> </a:t>
            </a:r>
            <a:r>
              <a:rPr lang="en-ID" dirty="0" err="1"/>
              <a:t>karakter</a:t>
            </a:r>
            <a:r>
              <a:rPr lang="en-ID" dirty="0"/>
              <a:t> yang </a:t>
            </a:r>
            <a:r>
              <a:rPr lang="en-ID" dirty="0" err="1"/>
              <a:t>harus</a:t>
            </a:r>
            <a:r>
              <a:rPr lang="en-ID" dirty="0"/>
              <a:t> </a:t>
            </a:r>
            <a:r>
              <a:rPr lang="en-ID" dirty="0" err="1"/>
              <a:t>terjadi</a:t>
            </a:r>
            <a:r>
              <a:rPr lang="en-ID" dirty="0"/>
              <a:t>.</a:t>
            </a:r>
            <a:br>
              <a:rPr lang="en-ID" dirty="0"/>
            </a:br>
            <a:r>
              <a:rPr lang="en-ID" dirty="0" err="1"/>
              <a:t>Penundaan</a:t>
            </a:r>
            <a:r>
              <a:rPr lang="en-ID" dirty="0"/>
              <a:t> </a:t>
            </a:r>
            <a:r>
              <a:rPr lang="en-ID" dirty="0" err="1"/>
              <a:t>itu</a:t>
            </a:r>
            <a:r>
              <a:rPr lang="en-ID" dirty="0"/>
              <a:t> </a:t>
            </a:r>
            <a:r>
              <a:rPr lang="en-ID" dirty="0" err="1"/>
              <a:t>menguji</a:t>
            </a:r>
            <a:r>
              <a:rPr lang="en-ID" dirty="0"/>
              <a:t> </a:t>
            </a:r>
            <a:r>
              <a:rPr lang="en-ID" b="1" dirty="0" err="1"/>
              <a:t>iman</a:t>
            </a:r>
            <a:r>
              <a:rPr lang="en-ID" b="1" dirty="0"/>
              <a:t> Abram</a:t>
            </a:r>
            <a:r>
              <a:rPr lang="en-ID" dirty="0"/>
              <a:t> dan </a:t>
            </a:r>
            <a:r>
              <a:rPr lang="en-ID" dirty="0" err="1"/>
              <a:t>menunjukkan</a:t>
            </a:r>
            <a:r>
              <a:rPr lang="en-ID" dirty="0"/>
              <a:t> </a:t>
            </a:r>
            <a:r>
              <a:rPr lang="en-ID" dirty="0" err="1"/>
              <a:t>bahwa</a:t>
            </a:r>
            <a:r>
              <a:rPr lang="en-ID" dirty="0"/>
              <a:t> </a:t>
            </a:r>
            <a:r>
              <a:rPr lang="en-ID" b="1" dirty="0" err="1"/>
              <a:t>janji</a:t>
            </a:r>
            <a:r>
              <a:rPr lang="en-ID" b="1" dirty="0"/>
              <a:t> Allah </a:t>
            </a:r>
            <a:r>
              <a:rPr lang="en-ID" b="1" dirty="0" err="1"/>
              <a:t>selalu</a:t>
            </a:r>
            <a:r>
              <a:rPr lang="en-ID" b="1" dirty="0"/>
              <a:t> </a:t>
            </a:r>
            <a:r>
              <a:rPr lang="en-ID" b="1" dirty="0" err="1"/>
              <a:t>digenapi</a:t>
            </a:r>
            <a:r>
              <a:rPr lang="en-ID" b="1" dirty="0"/>
              <a:t> pada </a:t>
            </a:r>
            <a:r>
              <a:rPr lang="en-ID" b="1" dirty="0" err="1"/>
              <a:t>waktu</a:t>
            </a:r>
            <a:r>
              <a:rPr lang="en-ID" b="1" dirty="0"/>
              <a:t> yang </a:t>
            </a:r>
            <a:r>
              <a:rPr lang="en-ID" b="1" dirty="0" err="1"/>
              <a:t>tepat</a:t>
            </a:r>
            <a:r>
              <a:rPr lang="en-ID" b="1" dirty="0"/>
              <a:t> (</a:t>
            </a:r>
            <a:r>
              <a:rPr lang="en-ID" b="1" dirty="0" err="1"/>
              <a:t>kairos</a:t>
            </a:r>
            <a:r>
              <a:rPr lang="en-ID" b="1" dirty="0"/>
              <a:t>-Nya), </a:t>
            </a:r>
            <a:r>
              <a:rPr lang="en-ID" b="1" dirty="0" err="1"/>
              <a:t>bukan</a:t>
            </a:r>
            <a:r>
              <a:rPr lang="en-ID" b="1" dirty="0"/>
              <a:t> </a:t>
            </a:r>
            <a:r>
              <a:rPr lang="en-ID" b="1" dirty="0" err="1"/>
              <a:t>waktu</a:t>
            </a:r>
            <a:r>
              <a:rPr lang="en-ID" b="1" dirty="0"/>
              <a:t> </a:t>
            </a:r>
            <a:r>
              <a:rPr lang="en-ID" b="1" dirty="0" err="1"/>
              <a:t>manusia</a:t>
            </a:r>
            <a:r>
              <a:rPr lang="en-ID" b="1" dirty="0"/>
              <a:t>.</a:t>
            </a:r>
            <a:endParaRPr lang="en-ID" dirty="0"/>
          </a:p>
          <a:p>
            <a:br>
              <a:rPr lang="en-ID" dirty="0"/>
            </a:br>
            <a:endParaRPr lang="en-ID" dirty="0"/>
          </a:p>
          <a:p>
            <a:r>
              <a:rPr lang="en-ID" b="1" dirty="0"/>
              <a:t>📘 4. </a:t>
            </a:r>
            <a:r>
              <a:rPr lang="en-ID" b="1" dirty="0" err="1"/>
              <a:t>Penjelasan</a:t>
            </a:r>
            <a:r>
              <a:rPr lang="en-ID" b="1" dirty="0"/>
              <a:t> </a:t>
            </a:r>
            <a:r>
              <a:rPr lang="en-ID" b="1" dirty="0" err="1"/>
              <a:t>dari</a:t>
            </a:r>
            <a:r>
              <a:rPr lang="en-ID" b="1" dirty="0"/>
              <a:t> SDA Bible Commentary</a:t>
            </a:r>
          </a:p>
          <a:p>
            <a:r>
              <a:rPr lang="en-ID" dirty="0"/>
              <a:t>“The iniquity of the Amorites was not yet full. God’s justice would not permit the destruction of the Canaanites until they had filled the cup of their iniquity. The statement shows that God’s judgments are tempered with long-suffering, and that He gives every opportunity for repentance before punishment comes.”</a:t>
            </a:r>
            <a:br>
              <a:rPr lang="en-ID" dirty="0"/>
            </a:br>
            <a:r>
              <a:rPr lang="en-ID" dirty="0"/>
              <a:t>— </a:t>
            </a:r>
            <a:r>
              <a:rPr lang="en-ID" i="1" dirty="0"/>
              <a:t>SDA Bible Commentary, Vol. 1, p. 314.</a:t>
            </a:r>
            <a:endParaRPr lang="en-ID" dirty="0"/>
          </a:p>
          <a:p>
            <a:r>
              <a:rPr lang="en-ID" dirty="0" err="1"/>
              <a:t>Komentar</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b="1" dirty="0" err="1"/>
              <a:t>penundaan</a:t>
            </a:r>
            <a:r>
              <a:rPr lang="en-ID" b="1" dirty="0"/>
              <a:t> </a:t>
            </a:r>
            <a:r>
              <a:rPr lang="en-ID" b="1" dirty="0" err="1"/>
              <a:t>penaklukan</a:t>
            </a:r>
            <a:r>
              <a:rPr lang="en-ID" b="1" dirty="0"/>
              <a:t> </a:t>
            </a:r>
            <a:r>
              <a:rPr lang="en-ID" b="1" dirty="0" err="1"/>
              <a:t>tanah</a:t>
            </a:r>
            <a:r>
              <a:rPr lang="en-ID" b="1" dirty="0"/>
              <a:t> Kanaan </a:t>
            </a:r>
            <a:r>
              <a:rPr lang="en-ID" b="1" dirty="0" err="1"/>
              <a:t>adalah</a:t>
            </a:r>
            <a:r>
              <a:rPr lang="en-ID" b="1" dirty="0"/>
              <a:t> </a:t>
            </a:r>
            <a:r>
              <a:rPr lang="en-ID" b="1" dirty="0" err="1"/>
              <a:t>tindakan</a:t>
            </a:r>
            <a:r>
              <a:rPr lang="en-ID" b="1" dirty="0"/>
              <a:t> </a:t>
            </a:r>
            <a:r>
              <a:rPr lang="en-ID" b="1" dirty="0" err="1"/>
              <a:t>kasih</a:t>
            </a:r>
            <a:r>
              <a:rPr lang="en-ID" b="1" dirty="0"/>
              <a:t> dan </a:t>
            </a:r>
            <a:r>
              <a:rPr lang="en-ID" b="1" dirty="0" err="1"/>
              <a:t>keadilan</a:t>
            </a:r>
            <a:r>
              <a:rPr lang="en-ID" b="1" dirty="0"/>
              <a:t> Allah</a:t>
            </a:r>
            <a:r>
              <a:rPr lang="en-ID" dirty="0"/>
              <a:t>. </a:t>
            </a:r>
            <a:r>
              <a:rPr lang="en-ID" dirty="0" err="1"/>
              <a:t>Ia</a:t>
            </a:r>
            <a:r>
              <a:rPr lang="en-ID" dirty="0"/>
              <a:t> </a:t>
            </a:r>
            <a:r>
              <a:rPr lang="en-ID" dirty="0" err="1"/>
              <a:t>tidak</a:t>
            </a:r>
            <a:r>
              <a:rPr lang="en-ID" dirty="0"/>
              <a:t> </a:t>
            </a:r>
            <a:r>
              <a:rPr lang="en-ID" dirty="0" err="1"/>
              <a:t>menghukum</a:t>
            </a:r>
            <a:r>
              <a:rPr lang="en-ID" dirty="0"/>
              <a:t> </a:t>
            </a:r>
            <a:r>
              <a:rPr lang="en-ID" dirty="0" err="1"/>
              <a:t>tanpa</a:t>
            </a:r>
            <a:r>
              <a:rPr lang="en-ID" dirty="0"/>
              <a:t> </a:t>
            </a:r>
            <a:r>
              <a:rPr lang="en-ID" dirty="0" err="1"/>
              <a:t>memberikan</a:t>
            </a:r>
            <a:r>
              <a:rPr lang="en-ID" dirty="0"/>
              <a:t> </a:t>
            </a:r>
            <a:r>
              <a:rPr lang="en-ID" dirty="0" err="1"/>
              <a:t>kesempatan</a:t>
            </a:r>
            <a:r>
              <a:rPr lang="en-ID" dirty="0"/>
              <a:t> </a:t>
            </a:r>
            <a:r>
              <a:rPr lang="en-ID" dirty="0" err="1"/>
              <a:t>untuk</a:t>
            </a:r>
            <a:r>
              <a:rPr lang="en-ID" dirty="0"/>
              <a:t> </a:t>
            </a:r>
            <a:r>
              <a:rPr lang="en-ID" dirty="0" err="1"/>
              <a:t>bertobat</a:t>
            </a:r>
            <a:r>
              <a:rPr lang="en-ID" dirty="0"/>
              <a:t>. </a:t>
            </a:r>
            <a:r>
              <a:rPr lang="en-ID" dirty="0" err="1"/>
              <a:t>Prinsip</a:t>
            </a:r>
            <a:r>
              <a:rPr lang="en-ID" dirty="0"/>
              <a:t> </a:t>
            </a:r>
            <a:r>
              <a:rPr lang="en-ID" dirty="0" err="1"/>
              <a:t>ini</a:t>
            </a:r>
            <a:r>
              <a:rPr lang="en-ID" dirty="0"/>
              <a:t> </a:t>
            </a:r>
            <a:r>
              <a:rPr lang="en-ID" dirty="0" err="1"/>
              <a:t>menunjukkan</a:t>
            </a:r>
            <a:r>
              <a:rPr lang="en-ID" dirty="0"/>
              <a:t> </a:t>
            </a:r>
            <a:r>
              <a:rPr lang="en-ID" dirty="0" err="1"/>
              <a:t>bahwa</a:t>
            </a:r>
            <a:r>
              <a:rPr lang="en-ID" dirty="0"/>
              <a:t> </a:t>
            </a:r>
            <a:r>
              <a:rPr lang="en-ID" dirty="0" err="1"/>
              <a:t>setiap</a:t>
            </a:r>
            <a:r>
              <a:rPr lang="en-ID" dirty="0"/>
              <a:t> </a:t>
            </a:r>
            <a:r>
              <a:rPr lang="en-ID" dirty="0" err="1"/>
              <a:t>bangsa</a:t>
            </a:r>
            <a:r>
              <a:rPr lang="en-ID" dirty="0"/>
              <a:t> </a:t>
            </a:r>
            <a:r>
              <a:rPr lang="en-ID" dirty="0" err="1"/>
              <a:t>atau</a:t>
            </a:r>
            <a:r>
              <a:rPr lang="en-ID" dirty="0"/>
              <a:t> </a:t>
            </a:r>
            <a:r>
              <a:rPr lang="en-ID" dirty="0" err="1"/>
              <a:t>individu</a:t>
            </a:r>
            <a:r>
              <a:rPr lang="en-ID" dirty="0"/>
              <a:t> </a:t>
            </a:r>
            <a:r>
              <a:rPr lang="en-ID" dirty="0" err="1"/>
              <a:t>memiliki</a:t>
            </a:r>
            <a:r>
              <a:rPr lang="en-ID" dirty="0"/>
              <a:t> </a:t>
            </a:r>
            <a:r>
              <a:rPr lang="en-ID" b="1" dirty="0"/>
              <a:t>“batas moral”</a:t>
            </a:r>
            <a:r>
              <a:rPr lang="en-ID" dirty="0"/>
              <a:t> yang </a:t>
            </a:r>
            <a:r>
              <a:rPr lang="en-ID" dirty="0" err="1"/>
              <a:t>jika</a:t>
            </a:r>
            <a:r>
              <a:rPr lang="en-ID" dirty="0"/>
              <a:t> </a:t>
            </a:r>
            <a:r>
              <a:rPr lang="en-ID" dirty="0" err="1"/>
              <a:t>sudah</a:t>
            </a:r>
            <a:r>
              <a:rPr lang="en-ID" dirty="0"/>
              <a:t> </a:t>
            </a:r>
            <a:r>
              <a:rPr lang="en-ID" dirty="0" err="1"/>
              <a:t>dilewati</a:t>
            </a:r>
            <a:r>
              <a:rPr lang="en-ID" dirty="0"/>
              <a:t>, </a:t>
            </a:r>
            <a:r>
              <a:rPr lang="en-ID" dirty="0" err="1"/>
              <a:t>maka</a:t>
            </a:r>
            <a:r>
              <a:rPr lang="en-ID" dirty="0"/>
              <a:t> </a:t>
            </a:r>
            <a:r>
              <a:rPr lang="en-ID" dirty="0" err="1"/>
              <a:t>keadilan</a:t>
            </a:r>
            <a:r>
              <a:rPr lang="en-ID" dirty="0"/>
              <a:t> Allah </a:t>
            </a:r>
            <a:r>
              <a:rPr lang="en-ID" dirty="0" err="1"/>
              <a:t>pasti</a:t>
            </a:r>
            <a:r>
              <a:rPr lang="en-ID" dirty="0"/>
              <a:t> </a:t>
            </a:r>
            <a:r>
              <a:rPr lang="en-ID" dirty="0" err="1"/>
              <a:t>dinyatakan</a:t>
            </a:r>
            <a:r>
              <a:rPr lang="en-ID" dirty="0"/>
              <a:t>.</a:t>
            </a:r>
          </a:p>
          <a:p>
            <a:br>
              <a:rPr lang="en-ID" dirty="0"/>
            </a:br>
            <a:endParaRPr lang="en-ID" dirty="0"/>
          </a:p>
          <a:p>
            <a:r>
              <a:rPr lang="en-ID" b="1" dirty="0"/>
              <a:t>✝️ 5. </a:t>
            </a:r>
            <a:r>
              <a:rPr lang="en-ID" b="1" dirty="0" err="1"/>
              <a:t>Pandangan</a:t>
            </a:r>
            <a:r>
              <a:rPr lang="en-ID" b="1" dirty="0"/>
              <a:t> Ellen G. White</a:t>
            </a:r>
          </a:p>
          <a:p>
            <a:r>
              <a:rPr lang="en-ID" dirty="0"/>
              <a:t>“Although the Amorites were idolaters and corrupt, God did not destroy them without giving them ample opportunity for repentance. The long delay of judgment testified to His mercy. But when their iniquity was full, they were cut off.”</a:t>
            </a:r>
            <a:br>
              <a:rPr lang="en-ID" dirty="0"/>
            </a:br>
            <a:r>
              <a:rPr lang="en-ID" dirty="0"/>
              <a:t>— </a:t>
            </a:r>
            <a:r>
              <a:rPr lang="en-ID" i="1" dirty="0"/>
              <a:t>Patriarchs and Prophets, p. 435.</a:t>
            </a:r>
            <a:endParaRPr lang="en-ID" dirty="0"/>
          </a:p>
          <a:p>
            <a:r>
              <a:rPr lang="en-ID" dirty="0"/>
              <a:t>Ellen White </a:t>
            </a:r>
            <a:r>
              <a:rPr lang="en-ID" dirty="0" err="1"/>
              <a:t>menyoroti</a:t>
            </a:r>
            <a:r>
              <a:rPr lang="en-ID" dirty="0"/>
              <a:t> </a:t>
            </a:r>
            <a:r>
              <a:rPr lang="en-ID" dirty="0" err="1"/>
              <a:t>bahwa</a:t>
            </a:r>
            <a:r>
              <a:rPr lang="en-ID" dirty="0"/>
              <a:t> </a:t>
            </a:r>
            <a:r>
              <a:rPr lang="en-ID" b="1" dirty="0" err="1"/>
              <a:t>penundaan</a:t>
            </a:r>
            <a:r>
              <a:rPr lang="en-ID" b="1" dirty="0"/>
              <a:t> </a:t>
            </a:r>
            <a:r>
              <a:rPr lang="en-ID" b="1" dirty="0" err="1"/>
              <a:t>penghukuman</a:t>
            </a:r>
            <a:r>
              <a:rPr lang="en-ID" b="1" dirty="0"/>
              <a:t> </a:t>
            </a:r>
            <a:r>
              <a:rPr lang="en-ID" b="1" dirty="0" err="1"/>
              <a:t>atas</a:t>
            </a:r>
            <a:r>
              <a:rPr lang="en-ID" b="1" dirty="0"/>
              <a:t> orang Amori </a:t>
            </a:r>
            <a:r>
              <a:rPr lang="en-ID" b="1" dirty="0" err="1"/>
              <a:t>adalah</a:t>
            </a:r>
            <a:r>
              <a:rPr lang="en-ID" b="1" dirty="0"/>
              <a:t> </a:t>
            </a:r>
            <a:r>
              <a:rPr lang="en-ID" b="1" dirty="0" err="1"/>
              <a:t>bukti</a:t>
            </a:r>
            <a:r>
              <a:rPr lang="en-ID" b="1" dirty="0"/>
              <a:t> </a:t>
            </a:r>
            <a:r>
              <a:rPr lang="en-ID" b="1" dirty="0" err="1"/>
              <a:t>nyata</a:t>
            </a:r>
            <a:r>
              <a:rPr lang="en-ID" b="1" dirty="0"/>
              <a:t> </a:t>
            </a:r>
            <a:r>
              <a:rPr lang="en-ID" b="1" dirty="0" err="1"/>
              <a:t>dari</a:t>
            </a:r>
            <a:r>
              <a:rPr lang="en-ID" b="1" dirty="0"/>
              <a:t> </a:t>
            </a:r>
            <a:r>
              <a:rPr lang="en-ID" b="1" dirty="0" err="1"/>
              <a:t>kemurahan</a:t>
            </a:r>
            <a:r>
              <a:rPr lang="en-ID" b="1" dirty="0"/>
              <a:t> Tuhan</a:t>
            </a:r>
            <a:r>
              <a:rPr lang="en-ID" dirty="0"/>
              <a:t>. </a:t>
            </a:r>
            <a:r>
              <a:rPr lang="en-ID" dirty="0" err="1"/>
              <a:t>Namun</a:t>
            </a:r>
            <a:r>
              <a:rPr lang="en-ID" dirty="0"/>
              <a:t>, </a:t>
            </a:r>
            <a:r>
              <a:rPr lang="en-ID" dirty="0" err="1"/>
              <a:t>saat</a:t>
            </a:r>
            <a:r>
              <a:rPr lang="en-ID" dirty="0"/>
              <a:t> </a:t>
            </a:r>
            <a:r>
              <a:rPr lang="en-ID" dirty="0" err="1"/>
              <a:t>mereka</a:t>
            </a:r>
            <a:r>
              <a:rPr lang="en-ID" dirty="0"/>
              <a:t> </a:t>
            </a:r>
            <a:r>
              <a:rPr lang="en-ID" dirty="0" err="1"/>
              <a:t>menolak</a:t>
            </a:r>
            <a:r>
              <a:rPr lang="en-ID" dirty="0"/>
              <a:t> </a:t>
            </a:r>
            <a:r>
              <a:rPr lang="en-ID" dirty="0" err="1"/>
              <a:t>kesempatan</a:t>
            </a:r>
            <a:r>
              <a:rPr lang="en-ID" dirty="0"/>
              <a:t> </a:t>
            </a:r>
            <a:r>
              <a:rPr lang="en-ID" dirty="0" err="1"/>
              <a:t>bertobat</a:t>
            </a:r>
            <a:r>
              <a:rPr lang="en-ID" dirty="0"/>
              <a:t> </a:t>
            </a:r>
            <a:r>
              <a:rPr lang="en-ID" dirty="0" err="1"/>
              <a:t>berulang</a:t>
            </a:r>
            <a:r>
              <a:rPr lang="en-ID" dirty="0"/>
              <a:t> kali, </a:t>
            </a:r>
            <a:r>
              <a:rPr lang="en-ID" b="1" dirty="0" err="1"/>
              <a:t>penghukuman</a:t>
            </a:r>
            <a:r>
              <a:rPr lang="en-ID" b="1" dirty="0"/>
              <a:t> </a:t>
            </a:r>
            <a:r>
              <a:rPr lang="en-ID" b="1" dirty="0" err="1"/>
              <a:t>itu</a:t>
            </a:r>
            <a:r>
              <a:rPr lang="en-ID" b="1" dirty="0"/>
              <a:t> </a:t>
            </a:r>
            <a:r>
              <a:rPr lang="en-ID" b="1" dirty="0" err="1"/>
              <a:t>menjadi</a:t>
            </a:r>
            <a:r>
              <a:rPr lang="en-ID" b="1" dirty="0"/>
              <a:t> </a:t>
            </a:r>
            <a:r>
              <a:rPr lang="en-ID" b="1" dirty="0" err="1"/>
              <a:t>tidak</a:t>
            </a:r>
            <a:r>
              <a:rPr lang="en-ID" b="1" dirty="0"/>
              <a:t> </a:t>
            </a:r>
            <a:r>
              <a:rPr lang="en-ID" b="1" dirty="0" err="1"/>
              <a:t>terhindarkan</a:t>
            </a:r>
            <a:r>
              <a:rPr lang="en-ID" dirty="0"/>
              <a:t>.</a:t>
            </a:r>
          </a:p>
          <a:p>
            <a:br>
              <a:rPr lang="en-ID" dirty="0"/>
            </a:br>
            <a:endParaRPr lang="en-ID" dirty="0"/>
          </a:p>
          <a:p>
            <a:r>
              <a:rPr lang="en-ID" b="1" dirty="0"/>
              <a:t>🌾 6. </a:t>
            </a:r>
            <a:r>
              <a:rPr lang="en-ID" b="1" dirty="0" err="1"/>
              <a:t>Aplikasi</a:t>
            </a:r>
            <a:r>
              <a:rPr lang="en-ID" b="1" dirty="0"/>
              <a:t> </a:t>
            </a:r>
            <a:r>
              <a:rPr lang="en-ID" b="1" dirty="0" err="1"/>
              <a:t>Spiritualitas</a:t>
            </a:r>
            <a:endParaRPr lang="en-ID" b="1" dirty="0"/>
          </a:p>
          <a:p>
            <a:r>
              <a:rPr lang="en-ID" b="1" dirty="0"/>
              <a:t>Allah </a:t>
            </a:r>
            <a:r>
              <a:rPr lang="en-ID" b="1" dirty="0" err="1"/>
              <a:t>memberi</a:t>
            </a:r>
            <a:r>
              <a:rPr lang="en-ID" b="1" dirty="0"/>
              <a:t> </a:t>
            </a:r>
            <a:r>
              <a:rPr lang="en-ID" b="1" dirty="0" err="1"/>
              <a:t>waktu</a:t>
            </a:r>
            <a:r>
              <a:rPr lang="en-ID" b="1" dirty="0"/>
              <a:t> </a:t>
            </a:r>
            <a:r>
              <a:rPr lang="en-ID" b="1" dirty="0" err="1"/>
              <a:t>untuk</a:t>
            </a:r>
            <a:r>
              <a:rPr lang="en-ID" b="1" dirty="0"/>
              <a:t> </a:t>
            </a:r>
            <a:r>
              <a:rPr lang="en-ID" b="1" dirty="0" err="1"/>
              <a:t>pertobatan</a:t>
            </a:r>
            <a:r>
              <a:rPr lang="en-ID" b="1" dirty="0"/>
              <a:t>.</a:t>
            </a:r>
            <a:br>
              <a:rPr lang="en-ID" dirty="0"/>
            </a:br>
            <a:r>
              <a:rPr lang="en-ID" dirty="0" err="1"/>
              <a:t>Seperti</a:t>
            </a:r>
            <a:r>
              <a:rPr lang="en-ID" dirty="0"/>
              <a:t> orang Amori, </a:t>
            </a:r>
            <a:r>
              <a:rPr lang="en-ID" dirty="0" err="1"/>
              <a:t>setiap</a:t>
            </a:r>
            <a:r>
              <a:rPr lang="en-ID" dirty="0"/>
              <a:t> </a:t>
            </a:r>
            <a:r>
              <a:rPr lang="en-ID" dirty="0" err="1"/>
              <a:t>manusia</a:t>
            </a:r>
            <a:r>
              <a:rPr lang="en-ID" dirty="0"/>
              <a:t> dan </a:t>
            </a:r>
            <a:r>
              <a:rPr lang="en-ID" dirty="0" err="1"/>
              <a:t>bangsa</a:t>
            </a:r>
            <a:r>
              <a:rPr lang="en-ID" dirty="0"/>
              <a:t> </a:t>
            </a:r>
            <a:r>
              <a:rPr lang="en-ID" dirty="0" err="1"/>
              <a:t>hari</a:t>
            </a:r>
            <a:r>
              <a:rPr lang="en-ID" dirty="0"/>
              <a:t> </a:t>
            </a:r>
            <a:r>
              <a:rPr lang="en-ID" dirty="0" err="1"/>
              <a:t>ini</a:t>
            </a:r>
            <a:r>
              <a:rPr lang="en-ID" dirty="0"/>
              <a:t> </a:t>
            </a:r>
            <a:r>
              <a:rPr lang="en-ID" dirty="0" err="1"/>
              <a:t>hidup</a:t>
            </a:r>
            <a:r>
              <a:rPr lang="en-ID" dirty="0"/>
              <a:t> </a:t>
            </a:r>
            <a:r>
              <a:rPr lang="en-ID" dirty="0" err="1"/>
              <a:t>dalam</a:t>
            </a:r>
            <a:r>
              <a:rPr lang="en-ID" dirty="0"/>
              <a:t> “masa </a:t>
            </a:r>
            <a:r>
              <a:rPr lang="en-ID" dirty="0" err="1"/>
              <a:t>percobaan</a:t>
            </a:r>
            <a:r>
              <a:rPr lang="en-ID" dirty="0"/>
              <a:t>.” Waktu </a:t>
            </a:r>
            <a:r>
              <a:rPr lang="en-ID" dirty="0" err="1"/>
              <a:t>itu</a:t>
            </a:r>
            <a:r>
              <a:rPr lang="en-ID" dirty="0"/>
              <a:t> </a:t>
            </a:r>
            <a:r>
              <a:rPr lang="en-ID" dirty="0" err="1"/>
              <a:t>tidak</a:t>
            </a:r>
            <a:r>
              <a:rPr lang="en-ID" dirty="0"/>
              <a:t> </a:t>
            </a:r>
            <a:r>
              <a:rPr lang="en-ID" dirty="0" err="1"/>
              <a:t>kekal</a:t>
            </a:r>
            <a:r>
              <a:rPr lang="en-ID" dirty="0"/>
              <a:t> — </a:t>
            </a:r>
            <a:r>
              <a:rPr lang="en-ID" dirty="0" err="1"/>
              <a:t>ketika</a:t>
            </a:r>
            <a:r>
              <a:rPr lang="en-ID" dirty="0"/>
              <a:t> dosa </a:t>
            </a:r>
            <a:r>
              <a:rPr lang="en-ID" dirty="0" err="1"/>
              <a:t>mencapai</a:t>
            </a:r>
            <a:r>
              <a:rPr lang="en-ID" dirty="0"/>
              <a:t> “</a:t>
            </a:r>
            <a:r>
              <a:rPr lang="en-ID" dirty="0" err="1"/>
              <a:t>batasnya</a:t>
            </a:r>
            <a:r>
              <a:rPr lang="en-ID" dirty="0"/>
              <a:t>,” </a:t>
            </a:r>
            <a:r>
              <a:rPr lang="en-ID" dirty="0" err="1"/>
              <a:t>penghakiman</a:t>
            </a:r>
            <a:r>
              <a:rPr lang="en-ID" dirty="0"/>
              <a:t> </a:t>
            </a:r>
            <a:r>
              <a:rPr lang="en-ID" dirty="0" err="1"/>
              <a:t>pasti</a:t>
            </a:r>
            <a:r>
              <a:rPr lang="en-ID" dirty="0"/>
              <a:t> </a:t>
            </a:r>
            <a:r>
              <a:rPr lang="en-ID" dirty="0" err="1"/>
              <a:t>datang</a:t>
            </a:r>
            <a:r>
              <a:rPr lang="en-ID" dirty="0"/>
              <a:t>.</a:t>
            </a:r>
          </a:p>
          <a:p>
            <a:endParaRPr lang="en-ID" b="1" dirty="0"/>
          </a:p>
          <a:p>
            <a:r>
              <a:rPr lang="en-ID" b="1" dirty="0" err="1"/>
              <a:t>Kesabaran</a:t>
            </a:r>
            <a:r>
              <a:rPr lang="en-ID" b="1" dirty="0"/>
              <a:t> Allah </a:t>
            </a:r>
            <a:r>
              <a:rPr lang="en-ID" b="1" dirty="0" err="1"/>
              <a:t>bukan</a:t>
            </a:r>
            <a:r>
              <a:rPr lang="en-ID" b="1" dirty="0"/>
              <a:t> </a:t>
            </a:r>
            <a:r>
              <a:rPr lang="en-ID" b="1" dirty="0" err="1"/>
              <a:t>berarti</a:t>
            </a:r>
            <a:r>
              <a:rPr lang="en-ID" b="1" dirty="0"/>
              <a:t> </a:t>
            </a:r>
            <a:r>
              <a:rPr lang="en-ID" b="1" dirty="0" err="1"/>
              <a:t>persetujuan</a:t>
            </a:r>
            <a:r>
              <a:rPr lang="en-ID" b="1" dirty="0"/>
              <a:t> </a:t>
            </a:r>
            <a:r>
              <a:rPr lang="en-ID" b="1" dirty="0" err="1"/>
              <a:t>terhadap</a:t>
            </a:r>
            <a:r>
              <a:rPr lang="en-ID" b="1" dirty="0"/>
              <a:t> dosa.</a:t>
            </a:r>
            <a:br>
              <a:rPr lang="en-ID" dirty="0"/>
            </a:br>
            <a:r>
              <a:rPr lang="en-ID" dirty="0"/>
              <a:t>Ketika Allah </a:t>
            </a:r>
            <a:r>
              <a:rPr lang="en-ID" dirty="0" err="1"/>
              <a:t>menunda</a:t>
            </a:r>
            <a:r>
              <a:rPr lang="en-ID" dirty="0"/>
              <a:t> </a:t>
            </a:r>
            <a:r>
              <a:rPr lang="en-ID" dirty="0" err="1"/>
              <a:t>hukuman</a:t>
            </a:r>
            <a:r>
              <a:rPr lang="en-ID" dirty="0"/>
              <a:t>, </a:t>
            </a:r>
            <a:r>
              <a:rPr lang="en-ID" dirty="0" err="1"/>
              <a:t>itu</a:t>
            </a:r>
            <a:r>
              <a:rPr lang="en-ID" dirty="0"/>
              <a:t> </a:t>
            </a:r>
            <a:r>
              <a:rPr lang="en-ID" dirty="0" err="1"/>
              <a:t>bukan</a:t>
            </a:r>
            <a:r>
              <a:rPr lang="en-ID" dirty="0"/>
              <a:t> </a:t>
            </a:r>
            <a:r>
              <a:rPr lang="en-ID" dirty="0" err="1"/>
              <a:t>karena</a:t>
            </a:r>
            <a:r>
              <a:rPr lang="en-ID" dirty="0"/>
              <a:t> </a:t>
            </a:r>
            <a:r>
              <a:rPr lang="en-ID" dirty="0" err="1"/>
              <a:t>Ia</a:t>
            </a:r>
            <a:r>
              <a:rPr lang="en-ID" dirty="0"/>
              <a:t> </a:t>
            </a:r>
            <a:r>
              <a:rPr lang="en-ID" dirty="0" err="1"/>
              <a:t>tidak</a:t>
            </a:r>
            <a:r>
              <a:rPr lang="en-ID" dirty="0"/>
              <a:t> </a:t>
            </a:r>
            <a:r>
              <a:rPr lang="en-ID" dirty="0" err="1"/>
              <a:t>peduli</a:t>
            </a:r>
            <a:r>
              <a:rPr lang="en-ID" dirty="0"/>
              <a:t>, </a:t>
            </a:r>
            <a:r>
              <a:rPr lang="en-ID" dirty="0" err="1"/>
              <a:t>melainkan</a:t>
            </a:r>
            <a:r>
              <a:rPr lang="en-ID" dirty="0"/>
              <a:t> </a:t>
            </a:r>
            <a:r>
              <a:rPr lang="en-ID" dirty="0" err="1"/>
              <a:t>karena</a:t>
            </a:r>
            <a:r>
              <a:rPr lang="en-ID" dirty="0"/>
              <a:t> </a:t>
            </a:r>
            <a:r>
              <a:rPr lang="en-ID" dirty="0" err="1"/>
              <a:t>Ia</a:t>
            </a:r>
            <a:r>
              <a:rPr lang="en-ID" dirty="0"/>
              <a:t> </a:t>
            </a:r>
            <a:r>
              <a:rPr lang="en-ID" dirty="0" err="1"/>
              <a:t>memberi</a:t>
            </a:r>
            <a:r>
              <a:rPr lang="en-ID" dirty="0"/>
              <a:t> </a:t>
            </a:r>
            <a:r>
              <a:rPr lang="en-ID" dirty="0" err="1"/>
              <a:t>kesempatan</a:t>
            </a:r>
            <a:r>
              <a:rPr lang="en-ID" dirty="0"/>
              <a:t> </a:t>
            </a:r>
            <a:r>
              <a:rPr lang="en-ID" dirty="0" err="1"/>
              <a:t>bagi</a:t>
            </a:r>
            <a:r>
              <a:rPr lang="en-ID" dirty="0"/>
              <a:t> </a:t>
            </a:r>
            <a:r>
              <a:rPr lang="en-ID" dirty="0" err="1"/>
              <a:t>kita</a:t>
            </a:r>
            <a:r>
              <a:rPr lang="en-ID" dirty="0"/>
              <a:t> </a:t>
            </a:r>
            <a:r>
              <a:rPr lang="en-ID" dirty="0" err="1"/>
              <a:t>untuk</a:t>
            </a:r>
            <a:r>
              <a:rPr lang="en-ID" dirty="0"/>
              <a:t> </a:t>
            </a:r>
            <a:r>
              <a:rPr lang="en-ID" dirty="0" err="1"/>
              <a:t>berubah</a:t>
            </a:r>
            <a:r>
              <a:rPr lang="en-ID" dirty="0"/>
              <a:t>.</a:t>
            </a:r>
          </a:p>
          <a:p>
            <a:endParaRPr lang="en-ID" b="1" dirty="0"/>
          </a:p>
          <a:p>
            <a:r>
              <a:rPr lang="en-ID" b="1" dirty="0" err="1"/>
              <a:t>Janji</a:t>
            </a:r>
            <a:r>
              <a:rPr lang="en-ID" b="1" dirty="0"/>
              <a:t> Allah </a:t>
            </a:r>
            <a:r>
              <a:rPr lang="en-ID" b="1" dirty="0" err="1"/>
              <a:t>selalu</a:t>
            </a:r>
            <a:r>
              <a:rPr lang="en-ID" b="1" dirty="0"/>
              <a:t> </a:t>
            </a:r>
            <a:r>
              <a:rPr lang="en-ID" b="1" dirty="0" err="1"/>
              <a:t>tepat</a:t>
            </a:r>
            <a:r>
              <a:rPr lang="en-ID" b="1" dirty="0"/>
              <a:t> </a:t>
            </a:r>
            <a:r>
              <a:rPr lang="en-ID" b="1" dirty="0" err="1"/>
              <a:t>waktu</a:t>
            </a:r>
            <a:r>
              <a:rPr lang="en-ID" b="1" dirty="0"/>
              <a:t>.</a:t>
            </a:r>
            <a:br>
              <a:rPr lang="en-ID" dirty="0"/>
            </a:br>
            <a:r>
              <a:rPr lang="en-ID" dirty="0"/>
              <a:t>Abraham </a:t>
            </a:r>
            <a:r>
              <a:rPr lang="en-ID" dirty="0" err="1"/>
              <a:t>harus</a:t>
            </a:r>
            <a:r>
              <a:rPr lang="en-ID" dirty="0"/>
              <a:t> </a:t>
            </a:r>
            <a:r>
              <a:rPr lang="en-ID" dirty="0" err="1"/>
              <a:t>menunggu</a:t>
            </a:r>
            <a:r>
              <a:rPr lang="en-ID" dirty="0"/>
              <a:t> </a:t>
            </a:r>
            <a:r>
              <a:rPr lang="en-ID" dirty="0" err="1"/>
              <a:t>empat</a:t>
            </a:r>
            <a:r>
              <a:rPr lang="en-ID" dirty="0"/>
              <a:t> </a:t>
            </a:r>
            <a:r>
              <a:rPr lang="en-ID" dirty="0" err="1"/>
              <a:t>generasi</a:t>
            </a:r>
            <a:r>
              <a:rPr lang="en-ID" dirty="0"/>
              <a:t> </a:t>
            </a:r>
            <a:r>
              <a:rPr lang="en-ID" dirty="0" err="1"/>
              <a:t>sebelum</a:t>
            </a:r>
            <a:r>
              <a:rPr lang="en-ID" dirty="0"/>
              <a:t> </a:t>
            </a:r>
            <a:r>
              <a:rPr lang="en-ID" dirty="0" err="1"/>
              <a:t>janji</a:t>
            </a:r>
            <a:r>
              <a:rPr lang="en-ID" dirty="0"/>
              <a:t> </a:t>
            </a:r>
            <a:r>
              <a:rPr lang="en-ID" dirty="0" err="1"/>
              <a:t>tanah</a:t>
            </a:r>
            <a:r>
              <a:rPr lang="en-ID" dirty="0"/>
              <a:t> </a:t>
            </a:r>
            <a:r>
              <a:rPr lang="en-ID" dirty="0" err="1"/>
              <a:t>digenapi</a:t>
            </a:r>
            <a:r>
              <a:rPr lang="en-ID" dirty="0"/>
              <a:t>, </a:t>
            </a:r>
            <a:r>
              <a:rPr lang="en-ID" dirty="0" err="1"/>
              <a:t>tetapi</a:t>
            </a:r>
            <a:r>
              <a:rPr lang="en-ID" dirty="0"/>
              <a:t> </a:t>
            </a:r>
            <a:r>
              <a:rPr lang="en-ID" b="1" dirty="0" err="1"/>
              <a:t>penundaan</a:t>
            </a:r>
            <a:r>
              <a:rPr lang="en-ID" b="1" dirty="0"/>
              <a:t> </a:t>
            </a:r>
            <a:r>
              <a:rPr lang="en-ID" b="1" dirty="0" err="1"/>
              <a:t>bukan</a:t>
            </a:r>
            <a:r>
              <a:rPr lang="en-ID" b="1" dirty="0"/>
              <a:t> </a:t>
            </a:r>
            <a:r>
              <a:rPr lang="en-ID" b="1" dirty="0" err="1"/>
              <a:t>pembatalan</a:t>
            </a:r>
            <a:r>
              <a:rPr lang="en-ID" dirty="0"/>
              <a:t>. </a:t>
            </a:r>
            <a:r>
              <a:rPr lang="en-ID" dirty="0" err="1"/>
              <a:t>Janji</a:t>
            </a:r>
            <a:r>
              <a:rPr lang="en-ID" dirty="0"/>
              <a:t> Tuhan </a:t>
            </a:r>
            <a:r>
              <a:rPr lang="en-ID" dirty="0" err="1"/>
              <a:t>tetap</a:t>
            </a:r>
            <a:r>
              <a:rPr lang="en-ID" dirty="0"/>
              <a:t> </a:t>
            </a:r>
            <a:r>
              <a:rPr lang="en-ID" dirty="0" err="1"/>
              <a:t>pasti</a:t>
            </a:r>
            <a:r>
              <a:rPr lang="en-ID" dirty="0"/>
              <a:t>, </a:t>
            </a:r>
            <a:r>
              <a:rPr lang="en-ID" dirty="0" err="1"/>
              <a:t>meski</a:t>
            </a:r>
            <a:r>
              <a:rPr lang="en-ID" dirty="0"/>
              <a:t> </a:t>
            </a:r>
            <a:r>
              <a:rPr lang="en-ID" dirty="0" err="1"/>
              <a:t>manusia</a:t>
            </a:r>
            <a:r>
              <a:rPr lang="en-ID" dirty="0"/>
              <a:t> </a:t>
            </a:r>
            <a:r>
              <a:rPr lang="en-ID" dirty="0" err="1"/>
              <a:t>harus</a:t>
            </a:r>
            <a:r>
              <a:rPr lang="en-ID" dirty="0"/>
              <a:t> </a:t>
            </a:r>
            <a:r>
              <a:rPr lang="en-ID" dirty="0" err="1"/>
              <a:t>menunggu</a:t>
            </a:r>
            <a:r>
              <a:rPr lang="en-ID" dirty="0"/>
              <a:t>.</a:t>
            </a:r>
          </a:p>
          <a:p>
            <a:br>
              <a:rPr lang="en-ID" dirty="0"/>
            </a:br>
            <a:endParaRPr lang="en-ID" dirty="0"/>
          </a:p>
          <a:p>
            <a:r>
              <a:rPr lang="en-ID" b="1" dirty="0"/>
              <a:t>🙏 7. Refleksi </a:t>
            </a:r>
            <a:r>
              <a:rPr lang="en-ID" b="1" dirty="0" err="1"/>
              <a:t>Penutup</a:t>
            </a:r>
            <a:endParaRPr lang="en-ID" b="1" dirty="0"/>
          </a:p>
          <a:p>
            <a:r>
              <a:rPr lang="en-ID" dirty="0" err="1"/>
              <a:t>Kejadian</a:t>
            </a:r>
            <a:r>
              <a:rPr lang="en-ID" dirty="0"/>
              <a:t> 15:16 </a:t>
            </a:r>
            <a:r>
              <a:rPr lang="en-ID" dirty="0" err="1"/>
              <a:t>mengajarkan</a:t>
            </a:r>
            <a:r>
              <a:rPr lang="en-ID" dirty="0"/>
              <a:t> </a:t>
            </a:r>
            <a:r>
              <a:rPr lang="en-ID" dirty="0" err="1"/>
              <a:t>bahwa</a:t>
            </a:r>
            <a:r>
              <a:rPr lang="en-ID" dirty="0"/>
              <a:t> </a:t>
            </a:r>
            <a:r>
              <a:rPr lang="en-ID" b="1" dirty="0"/>
              <a:t>Allah </a:t>
            </a:r>
            <a:r>
              <a:rPr lang="en-ID" b="1" dirty="0" err="1"/>
              <a:t>bekerja</a:t>
            </a:r>
            <a:r>
              <a:rPr lang="en-ID" b="1" dirty="0"/>
              <a:t> </a:t>
            </a:r>
            <a:r>
              <a:rPr lang="en-ID" b="1" dirty="0" err="1"/>
              <a:t>dalam</a:t>
            </a:r>
            <a:r>
              <a:rPr lang="en-ID" b="1" dirty="0"/>
              <a:t> </a:t>
            </a:r>
            <a:r>
              <a:rPr lang="en-ID" b="1" dirty="0" err="1"/>
              <a:t>waktu</a:t>
            </a:r>
            <a:r>
              <a:rPr lang="en-ID" b="1" dirty="0"/>
              <a:t>-Nya </a:t>
            </a:r>
            <a:r>
              <a:rPr lang="en-ID" b="1" dirty="0" err="1"/>
              <a:t>sendiri</a:t>
            </a:r>
            <a:r>
              <a:rPr lang="en-ID" dirty="0"/>
              <a:t>, </a:t>
            </a:r>
            <a:r>
              <a:rPr lang="en-ID" dirty="0" err="1"/>
              <a:t>penuh</a:t>
            </a:r>
            <a:r>
              <a:rPr lang="en-ID" dirty="0"/>
              <a:t> </a:t>
            </a:r>
            <a:r>
              <a:rPr lang="en-ID" dirty="0" err="1"/>
              <a:t>dengan</a:t>
            </a:r>
            <a:r>
              <a:rPr lang="en-ID" dirty="0"/>
              <a:t> </a:t>
            </a:r>
            <a:r>
              <a:rPr lang="en-ID" dirty="0" err="1"/>
              <a:t>kesabaran</a:t>
            </a:r>
            <a:r>
              <a:rPr lang="en-ID" dirty="0"/>
              <a:t> </a:t>
            </a:r>
            <a:r>
              <a:rPr lang="en-ID" dirty="0" err="1"/>
              <a:t>namun</a:t>
            </a:r>
            <a:r>
              <a:rPr lang="en-ID" dirty="0"/>
              <a:t> juga </a:t>
            </a:r>
            <a:r>
              <a:rPr lang="en-ID" dirty="0" err="1"/>
              <a:t>dengan</a:t>
            </a:r>
            <a:r>
              <a:rPr lang="en-ID" dirty="0"/>
              <a:t> </a:t>
            </a:r>
            <a:r>
              <a:rPr lang="en-ID" dirty="0" err="1"/>
              <a:t>keadilan</a:t>
            </a:r>
            <a:r>
              <a:rPr lang="en-ID" dirty="0"/>
              <a:t> yang </a:t>
            </a:r>
            <a:r>
              <a:rPr lang="en-ID" dirty="0" err="1"/>
              <a:t>teguh</a:t>
            </a:r>
            <a:r>
              <a:rPr lang="en-ID" dirty="0"/>
              <a:t>.</a:t>
            </a:r>
            <a:br>
              <a:rPr lang="en-ID" dirty="0"/>
            </a:br>
            <a:r>
              <a:rPr lang="en-ID" dirty="0" err="1"/>
              <a:t>Ia</a:t>
            </a:r>
            <a:r>
              <a:rPr lang="en-ID" dirty="0"/>
              <a:t> </a:t>
            </a:r>
            <a:r>
              <a:rPr lang="en-ID" dirty="0" err="1"/>
              <a:t>tidak</a:t>
            </a:r>
            <a:r>
              <a:rPr lang="en-ID" dirty="0"/>
              <a:t> </a:t>
            </a:r>
            <a:r>
              <a:rPr lang="en-ID" dirty="0" err="1"/>
              <a:t>menunda</a:t>
            </a:r>
            <a:r>
              <a:rPr lang="en-ID" dirty="0"/>
              <a:t> </a:t>
            </a:r>
            <a:r>
              <a:rPr lang="en-ID" dirty="0" err="1"/>
              <a:t>karena</a:t>
            </a:r>
            <a:r>
              <a:rPr lang="en-ID" dirty="0"/>
              <a:t> </a:t>
            </a:r>
            <a:r>
              <a:rPr lang="en-ID" dirty="0" err="1"/>
              <a:t>lalai</a:t>
            </a:r>
            <a:r>
              <a:rPr lang="en-ID" dirty="0"/>
              <a:t>, </a:t>
            </a:r>
            <a:r>
              <a:rPr lang="en-ID" dirty="0" err="1"/>
              <a:t>melainkan</a:t>
            </a:r>
            <a:r>
              <a:rPr lang="en-ID" dirty="0"/>
              <a:t> </a:t>
            </a:r>
            <a:r>
              <a:rPr lang="en-ID" dirty="0" err="1"/>
              <a:t>karena</a:t>
            </a:r>
            <a:r>
              <a:rPr lang="en-ID" dirty="0"/>
              <a:t> </a:t>
            </a:r>
            <a:r>
              <a:rPr lang="en-ID" dirty="0" err="1"/>
              <a:t>kasih</a:t>
            </a:r>
            <a:r>
              <a:rPr lang="en-ID" dirty="0"/>
              <a:t>.</a:t>
            </a:r>
            <a:br>
              <a:rPr lang="en-ID" dirty="0"/>
            </a:br>
            <a:r>
              <a:rPr lang="en-ID" dirty="0"/>
              <a:t>Dan </a:t>
            </a:r>
            <a:r>
              <a:rPr lang="en-ID" dirty="0" err="1"/>
              <a:t>ketika</a:t>
            </a:r>
            <a:r>
              <a:rPr lang="en-ID" dirty="0"/>
              <a:t> </a:t>
            </a:r>
            <a:r>
              <a:rPr lang="en-ID" dirty="0" err="1"/>
              <a:t>waktu</a:t>
            </a:r>
            <a:r>
              <a:rPr lang="en-ID" dirty="0"/>
              <a:t> yang </a:t>
            </a:r>
            <a:r>
              <a:rPr lang="en-ID" dirty="0" err="1"/>
              <a:t>ditetapkan</a:t>
            </a:r>
            <a:r>
              <a:rPr lang="en-ID" dirty="0"/>
              <a:t> </a:t>
            </a:r>
            <a:r>
              <a:rPr lang="en-ID" dirty="0" err="1"/>
              <a:t>telah</a:t>
            </a:r>
            <a:r>
              <a:rPr lang="en-ID" dirty="0"/>
              <a:t> </a:t>
            </a:r>
            <a:r>
              <a:rPr lang="en-ID" dirty="0" err="1"/>
              <a:t>tiba</a:t>
            </a:r>
            <a:r>
              <a:rPr lang="en-ID" dirty="0"/>
              <a:t> — </a:t>
            </a:r>
            <a:r>
              <a:rPr lang="en-ID" dirty="0" err="1"/>
              <a:t>baik</a:t>
            </a:r>
            <a:r>
              <a:rPr lang="en-ID" dirty="0"/>
              <a:t> </a:t>
            </a:r>
            <a:r>
              <a:rPr lang="en-ID" dirty="0" err="1"/>
              <a:t>untuk</a:t>
            </a:r>
            <a:r>
              <a:rPr lang="en-ID" dirty="0"/>
              <a:t> </a:t>
            </a:r>
            <a:r>
              <a:rPr lang="en-ID" dirty="0" err="1"/>
              <a:t>berkat</a:t>
            </a:r>
            <a:r>
              <a:rPr lang="en-ID" dirty="0"/>
              <a:t> </a:t>
            </a:r>
            <a:r>
              <a:rPr lang="en-ID" dirty="0" err="1"/>
              <a:t>maupun</a:t>
            </a:r>
            <a:r>
              <a:rPr lang="en-ID" dirty="0"/>
              <a:t> </a:t>
            </a:r>
            <a:r>
              <a:rPr lang="en-ID" dirty="0" err="1"/>
              <a:t>penghakiman</a:t>
            </a:r>
            <a:r>
              <a:rPr lang="en-ID" dirty="0"/>
              <a:t> — </a:t>
            </a:r>
            <a:r>
              <a:rPr lang="en-ID" b="1" dirty="0" err="1"/>
              <a:t>tidak</a:t>
            </a:r>
            <a:r>
              <a:rPr lang="en-ID" b="1" dirty="0"/>
              <a:t> </a:t>
            </a:r>
            <a:r>
              <a:rPr lang="en-ID" b="1" dirty="0" err="1"/>
              <a:t>ada</a:t>
            </a:r>
            <a:r>
              <a:rPr lang="en-ID" b="1" dirty="0"/>
              <a:t> yang </a:t>
            </a:r>
            <a:r>
              <a:rPr lang="en-ID" b="1" dirty="0" err="1"/>
              <a:t>dapat</a:t>
            </a:r>
            <a:r>
              <a:rPr lang="en-ID" b="1" dirty="0"/>
              <a:t> </a:t>
            </a:r>
            <a:r>
              <a:rPr lang="en-ID" b="1" dirty="0" err="1"/>
              <a:t>menghalangi</a:t>
            </a:r>
            <a:r>
              <a:rPr lang="en-ID" b="1" dirty="0"/>
              <a:t> </a:t>
            </a:r>
            <a:r>
              <a:rPr lang="en-ID" b="1" dirty="0" err="1"/>
              <a:t>penggenapan</a:t>
            </a:r>
            <a:r>
              <a:rPr lang="en-ID" b="1" dirty="0"/>
              <a:t> </a:t>
            </a:r>
            <a:r>
              <a:rPr lang="en-ID" b="1" dirty="0" err="1"/>
              <a:t>rencana</a:t>
            </a:r>
            <a:r>
              <a:rPr lang="en-ID" b="1" dirty="0"/>
              <a:t>-Nya.</a:t>
            </a:r>
            <a:endParaRPr lang="en-ID" dirty="0"/>
          </a:p>
          <a:p>
            <a:endParaRPr lang="en-ID" dirty="0"/>
          </a:p>
        </p:txBody>
      </p:sp>
      <p:sp>
        <p:nvSpPr>
          <p:cNvPr id="4" name="Slide Number Placeholder 3"/>
          <p:cNvSpPr>
            <a:spLocks noGrp="1"/>
          </p:cNvSpPr>
          <p:nvPr>
            <p:ph type="sldNum" sz="quarter" idx="5"/>
          </p:nvPr>
        </p:nvSpPr>
        <p:spPr/>
        <p:txBody>
          <a:bodyPr/>
          <a:lstStyle/>
          <a:p>
            <a:fld id="{F310ECE3-9DDC-426C-BE52-EEFB55A6A241}" type="slidenum">
              <a:rPr lang="es-ES" smtClean="0"/>
              <a:t>4</a:t>
            </a:fld>
            <a:endParaRPr lang="es-ES"/>
          </a:p>
        </p:txBody>
      </p:sp>
    </p:spTree>
    <p:extLst>
      <p:ext uri="{BB962C8B-B14F-4D97-AF65-F5344CB8AC3E}">
        <p14:creationId xmlns:p14="http://schemas.microsoft.com/office/powerpoint/2010/main" val="28423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Mazmur</a:t>
            </a:r>
            <a:r>
              <a:rPr lang="en-ID" b="1" dirty="0"/>
              <a:t> 7</a:t>
            </a:r>
          </a:p>
          <a:p>
            <a:r>
              <a:rPr lang="en-ID" dirty="0" err="1"/>
              <a:t>Mazmur</a:t>
            </a:r>
            <a:r>
              <a:rPr lang="en-ID" dirty="0"/>
              <a:t> </a:t>
            </a:r>
            <a:r>
              <a:rPr lang="en-ID" dirty="0" err="1"/>
              <a:t>ini</a:t>
            </a:r>
            <a:r>
              <a:rPr lang="en-ID" dirty="0"/>
              <a:t> </a:t>
            </a:r>
            <a:r>
              <a:rPr lang="en-ID" dirty="0" err="1"/>
              <a:t>merupakan</a:t>
            </a:r>
            <a:r>
              <a:rPr lang="en-ID" dirty="0"/>
              <a:t> </a:t>
            </a:r>
            <a:r>
              <a:rPr lang="en-ID" b="1" dirty="0" err="1"/>
              <a:t>seruan</a:t>
            </a:r>
            <a:r>
              <a:rPr lang="en-ID" b="1" dirty="0"/>
              <a:t> </a:t>
            </a:r>
            <a:r>
              <a:rPr lang="en-ID" b="1" dirty="0" err="1"/>
              <a:t>pembelaan</a:t>
            </a:r>
            <a:r>
              <a:rPr lang="en-ID" b="1" dirty="0"/>
              <a:t> Daud </a:t>
            </a:r>
            <a:r>
              <a:rPr lang="en-ID" b="1" dirty="0" err="1"/>
              <a:t>kepada</a:t>
            </a:r>
            <a:r>
              <a:rPr lang="en-ID" b="1" dirty="0"/>
              <a:t> Allah</a:t>
            </a:r>
            <a:r>
              <a:rPr lang="en-ID" dirty="0"/>
              <a:t> </a:t>
            </a:r>
            <a:r>
              <a:rPr lang="en-ID" dirty="0" err="1"/>
              <a:t>terhadap</a:t>
            </a:r>
            <a:r>
              <a:rPr lang="en-ID" dirty="0"/>
              <a:t> </a:t>
            </a:r>
            <a:r>
              <a:rPr lang="en-ID" dirty="0" err="1"/>
              <a:t>tuduhan</a:t>
            </a:r>
            <a:r>
              <a:rPr lang="en-ID" dirty="0"/>
              <a:t> </a:t>
            </a:r>
            <a:r>
              <a:rPr lang="en-ID" dirty="0" err="1"/>
              <a:t>palsu</a:t>
            </a:r>
            <a:r>
              <a:rPr lang="en-ID" dirty="0"/>
              <a:t> </a:t>
            </a:r>
            <a:r>
              <a:rPr lang="en-ID" dirty="0" err="1"/>
              <a:t>dari</a:t>
            </a:r>
            <a:r>
              <a:rPr lang="en-ID" dirty="0"/>
              <a:t> </a:t>
            </a:r>
            <a:r>
              <a:rPr lang="en-ID" dirty="0" err="1"/>
              <a:t>musuh-musuhnya</a:t>
            </a:r>
            <a:r>
              <a:rPr lang="en-ID" dirty="0"/>
              <a:t> (</a:t>
            </a:r>
            <a:r>
              <a:rPr lang="en-ID" dirty="0" err="1"/>
              <a:t>judulnya</a:t>
            </a:r>
            <a:r>
              <a:rPr lang="en-ID" dirty="0"/>
              <a:t> </a:t>
            </a:r>
            <a:r>
              <a:rPr lang="en-ID" dirty="0" err="1"/>
              <a:t>menyebut</a:t>
            </a:r>
            <a:r>
              <a:rPr lang="en-ID" dirty="0"/>
              <a:t> “</a:t>
            </a:r>
            <a:r>
              <a:rPr lang="en-ID" dirty="0" err="1"/>
              <a:t>nyanyian</a:t>
            </a:r>
            <a:r>
              <a:rPr lang="en-ID" dirty="0"/>
              <a:t> Daud yang </a:t>
            </a:r>
            <a:r>
              <a:rPr lang="en-ID" dirty="0" err="1"/>
              <a:t>dinyanyikan</a:t>
            </a:r>
            <a:r>
              <a:rPr lang="en-ID" dirty="0"/>
              <a:t> </a:t>
            </a:r>
            <a:r>
              <a:rPr lang="en-ID" dirty="0" err="1"/>
              <a:t>kepada</a:t>
            </a:r>
            <a:r>
              <a:rPr lang="en-ID" dirty="0"/>
              <a:t> Tuhan </a:t>
            </a:r>
            <a:r>
              <a:rPr lang="en-ID" dirty="0" err="1"/>
              <a:t>karena</a:t>
            </a:r>
            <a:r>
              <a:rPr lang="en-ID" dirty="0"/>
              <a:t> </a:t>
            </a:r>
            <a:r>
              <a:rPr lang="en-ID" dirty="0" err="1"/>
              <a:t>perkataan</a:t>
            </a:r>
            <a:r>
              <a:rPr lang="en-ID" dirty="0"/>
              <a:t> Kusy, orang Benyamin </a:t>
            </a:r>
            <a:r>
              <a:rPr lang="en-ID" dirty="0" err="1"/>
              <a:t>itu</a:t>
            </a:r>
            <a:r>
              <a:rPr lang="en-ID" dirty="0"/>
              <a:t>”).</a:t>
            </a:r>
            <a:br>
              <a:rPr lang="en-ID" dirty="0"/>
            </a:br>
            <a:r>
              <a:rPr lang="en-ID" dirty="0"/>
              <a:t>Daud </a:t>
            </a:r>
            <a:r>
              <a:rPr lang="en-ID" dirty="0" err="1"/>
              <a:t>menyatakan</a:t>
            </a:r>
            <a:r>
              <a:rPr lang="en-ID" dirty="0"/>
              <a:t> </a:t>
            </a:r>
            <a:r>
              <a:rPr lang="en-ID" b="1" dirty="0" err="1"/>
              <a:t>ketidakbersalahannya</a:t>
            </a:r>
            <a:r>
              <a:rPr lang="en-ID" dirty="0"/>
              <a:t> dan </a:t>
            </a:r>
            <a:r>
              <a:rPr lang="en-ID" dirty="0" err="1"/>
              <a:t>memohon</a:t>
            </a:r>
            <a:r>
              <a:rPr lang="en-ID" dirty="0"/>
              <a:t> agar </a:t>
            </a:r>
            <a:r>
              <a:rPr lang="en-ID" b="1" dirty="0"/>
              <a:t>Allah </a:t>
            </a:r>
            <a:r>
              <a:rPr lang="en-ID" b="1" dirty="0" err="1"/>
              <a:t>bertindak</a:t>
            </a:r>
            <a:r>
              <a:rPr lang="en-ID" b="1" dirty="0"/>
              <a:t> </a:t>
            </a:r>
            <a:r>
              <a:rPr lang="en-ID" b="1" dirty="0" err="1"/>
              <a:t>sebagai</a:t>
            </a:r>
            <a:r>
              <a:rPr lang="en-ID" b="1" dirty="0"/>
              <a:t> Hakim yang </a:t>
            </a:r>
            <a:r>
              <a:rPr lang="en-ID" b="1" dirty="0" err="1"/>
              <a:t>adil</a:t>
            </a:r>
            <a:r>
              <a:rPr lang="en-ID" dirty="0"/>
              <a:t>.</a:t>
            </a:r>
          </a:p>
          <a:p>
            <a:r>
              <a:rPr lang="en-ID" dirty="0"/>
              <a:t>Ayat 12–13 </a:t>
            </a:r>
            <a:r>
              <a:rPr lang="en-ID" dirty="0" err="1"/>
              <a:t>adalah</a:t>
            </a:r>
            <a:r>
              <a:rPr lang="en-ID" dirty="0"/>
              <a:t> </a:t>
            </a:r>
            <a:r>
              <a:rPr lang="en-ID" b="1" dirty="0" err="1"/>
              <a:t>bagian</a:t>
            </a:r>
            <a:r>
              <a:rPr lang="en-ID" b="1" dirty="0"/>
              <a:t> </a:t>
            </a:r>
            <a:r>
              <a:rPr lang="en-ID" b="1" dirty="0" err="1"/>
              <a:t>klimaks</a:t>
            </a:r>
            <a:r>
              <a:rPr lang="en-ID" b="1" dirty="0"/>
              <a:t> </a:t>
            </a:r>
            <a:r>
              <a:rPr lang="en-ID" b="1" dirty="0" err="1"/>
              <a:t>teologis</a:t>
            </a:r>
            <a:r>
              <a:rPr lang="en-ID" dirty="0"/>
              <a:t> </a:t>
            </a:r>
            <a:r>
              <a:rPr lang="en-ID" dirty="0" err="1"/>
              <a:t>dari</a:t>
            </a:r>
            <a:r>
              <a:rPr lang="en-ID" dirty="0"/>
              <a:t> </a:t>
            </a:r>
            <a:r>
              <a:rPr lang="en-ID" dirty="0" err="1"/>
              <a:t>mazmur</a:t>
            </a:r>
            <a:r>
              <a:rPr lang="en-ID" dirty="0"/>
              <a:t> </a:t>
            </a:r>
            <a:r>
              <a:rPr lang="en-ID" dirty="0" err="1"/>
              <a:t>ini</a:t>
            </a:r>
            <a:r>
              <a:rPr lang="en-ID" dirty="0"/>
              <a:t> — </a:t>
            </a:r>
            <a:r>
              <a:rPr lang="en-ID" dirty="0" err="1"/>
              <a:t>menegaskan</a:t>
            </a:r>
            <a:r>
              <a:rPr lang="en-ID" dirty="0"/>
              <a:t> </a:t>
            </a:r>
            <a:r>
              <a:rPr lang="en-ID" dirty="0" err="1"/>
              <a:t>bahwa</a:t>
            </a:r>
            <a:r>
              <a:rPr lang="en-ID" dirty="0"/>
              <a:t> Allah:</a:t>
            </a:r>
          </a:p>
          <a:p>
            <a:r>
              <a:rPr lang="en-ID" b="1" dirty="0" err="1"/>
              <a:t>adil</a:t>
            </a:r>
            <a:r>
              <a:rPr lang="en-ID" b="1" dirty="0"/>
              <a:t> </a:t>
            </a:r>
            <a:r>
              <a:rPr lang="en-ID" b="1" dirty="0" err="1"/>
              <a:t>dalam</a:t>
            </a:r>
            <a:r>
              <a:rPr lang="en-ID" b="1" dirty="0"/>
              <a:t> </a:t>
            </a:r>
            <a:r>
              <a:rPr lang="en-ID" b="1" dirty="0" err="1"/>
              <a:t>penghakiman</a:t>
            </a:r>
            <a:r>
              <a:rPr lang="en-ID" dirty="0"/>
              <a:t>,</a:t>
            </a:r>
          </a:p>
          <a:p>
            <a:r>
              <a:rPr lang="en-ID" b="1" dirty="0" err="1"/>
              <a:t>murka</a:t>
            </a:r>
            <a:r>
              <a:rPr lang="en-ID" b="1" dirty="0"/>
              <a:t> </a:t>
            </a:r>
            <a:r>
              <a:rPr lang="en-ID" b="1" dirty="0" err="1"/>
              <a:t>terhadap</a:t>
            </a:r>
            <a:r>
              <a:rPr lang="en-ID" b="1" dirty="0"/>
              <a:t> </a:t>
            </a:r>
            <a:r>
              <a:rPr lang="en-ID" b="1" dirty="0" err="1"/>
              <a:t>kefasikan</a:t>
            </a:r>
            <a:r>
              <a:rPr lang="en-ID" dirty="0"/>
              <a:t>,</a:t>
            </a:r>
          </a:p>
          <a:p>
            <a:r>
              <a:rPr lang="en-ID" dirty="0"/>
              <a:t>dan </a:t>
            </a:r>
            <a:r>
              <a:rPr lang="en-ID" b="1" dirty="0" err="1"/>
              <a:t>siap</a:t>
            </a:r>
            <a:r>
              <a:rPr lang="en-ID" b="1" dirty="0"/>
              <a:t> </a:t>
            </a:r>
            <a:r>
              <a:rPr lang="en-ID" b="1" dirty="0" err="1"/>
              <a:t>menghukum</a:t>
            </a:r>
            <a:r>
              <a:rPr lang="en-ID" b="1" dirty="0"/>
              <a:t> </a:t>
            </a:r>
            <a:r>
              <a:rPr lang="en-ID" b="1" dirty="0" err="1"/>
              <a:t>jika</a:t>
            </a:r>
            <a:r>
              <a:rPr lang="en-ID" b="1" dirty="0"/>
              <a:t> </a:t>
            </a:r>
            <a:r>
              <a:rPr lang="en-ID" b="1" dirty="0" err="1"/>
              <a:t>manusia</a:t>
            </a:r>
            <a:r>
              <a:rPr lang="en-ID" b="1" dirty="0"/>
              <a:t> </a:t>
            </a:r>
            <a:r>
              <a:rPr lang="en-ID" b="1" dirty="0" err="1"/>
              <a:t>tidak</a:t>
            </a:r>
            <a:r>
              <a:rPr lang="en-ID" b="1" dirty="0"/>
              <a:t> </a:t>
            </a:r>
            <a:r>
              <a:rPr lang="en-ID" b="1" dirty="0" err="1"/>
              <a:t>bertobat</a:t>
            </a:r>
            <a:r>
              <a:rPr lang="en-ID" b="1" dirty="0"/>
              <a:t>.</a:t>
            </a:r>
            <a:endParaRPr lang="en-ID" dirty="0"/>
          </a:p>
          <a:p>
            <a:br>
              <a:rPr lang="en-ID" dirty="0"/>
            </a:br>
            <a:endParaRPr lang="en-ID" dirty="0"/>
          </a:p>
          <a:p>
            <a:r>
              <a:rPr lang="en-ID" b="1" dirty="0"/>
              <a:t>🔍 2. </a:t>
            </a:r>
            <a:r>
              <a:rPr lang="en-ID" b="1" dirty="0" err="1"/>
              <a:t>Analisis</a:t>
            </a:r>
            <a:r>
              <a:rPr lang="en-ID" b="1" dirty="0"/>
              <a:t> Bahasa dan </a:t>
            </a:r>
            <a:r>
              <a:rPr lang="en-ID" b="1" dirty="0" err="1"/>
              <a:t>Struktur</a:t>
            </a:r>
            <a:r>
              <a:rPr lang="en-ID" b="1" dirty="0"/>
              <a:t> Teks</a:t>
            </a:r>
          </a:p>
          <a:p>
            <a:r>
              <a:rPr lang="en-ID" b="1" dirty="0"/>
              <a:t>a. “Allah </a:t>
            </a:r>
            <a:r>
              <a:rPr lang="en-ID" b="1" dirty="0" err="1"/>
              <a:t>adalah</a:t>
            </a:r>
            <a:r>
              <a:rPr lang="en-ID" b="1" dirty="0"/>
              <a:t> Hakim yang </a:t>
            </a:r>
            <a:r>
              <a:rPr lang="en-ID" b="1" dirty="0" err="1"/>
              <a:t>adil</a:t>
            </a:r>
            <a:r>
              <a:rPr lang="en-ID" b="1" dirty="0"/>
              <a:t>”</a:t>
            </a:r>
          </a:p>
          <a:p>
            <a:r>
              <a:rPr lang="en-ID" dirty="0"/>
              <a:t>Dalam </a:t>
            </a:r>
            <a:r>
              <a:rPr lang="en-ID" dirty="0" err="1"/>
              <a:t>bahasa</a:t>
            </a:r>
            <a:r>
              <a:rPr lang="en-ID" dirty="0"/>
              <a:t> </a:t>
            </a:r>
            <a:r>
              <a:rPr lang="en-ID" dirty="0" err="1"/>
              <a:t>Ibrani</a:t>
            </a:r>
            <a:r>
              <a:rPr lang="en-ID" dirty="0"/>
              <a:t>: </a:t>
            </a:r>
            <a:r>
              <a:rPr lang="en-ID" i="1" dirty="0"/>
              <a:t>’</a:t>
            </a:r>
            <a:r>
              <a:rPr lang="en-ID" i="1" dirty="0" err="1"/>
              <a:t>ĕlōhîm</a:t>
            </a:r>
            <a:r>
              <a:rPr lang="en-ID" i="1" dirty="0"/>
              <a:t> </a:t>
            </a:r>
            <a:r>
              <a:rPr lang="en-ID" i="1" dirty="0" err="1"/>
              <a:t>šōpēṭ</a:t>
            </a:r>
            <a:r>
              <a:rPr lang="en-ID" i="1" dirty="0"/>
              <a:t> </a:t>
            </a:r>
            <a:r>
              <a:rPr lang="en-ID" i="1" dirty="0" err="1"/>
              <a:t>ṣaddîq</a:t>
            </a:r>
            <a:r>
              <a:rPr lang="en-ID" dirty="0"/>
              <a:t> (</a:t>
            </a:r>
            <a:r>
              <a:rPr lang="he-IL" dirty="0"/>
              <a:t>אֱלֹהִים שֹׁפֵט צַדִּיק)</a:t>
            </a:r>
            <a:br>
              <a:rPr lang="he-IL" dirty="0"/>
            </a:br>
            <a:r>
              <a:rPr lang="he-IL" dirty="0"/>
              <a:t>→ </a:t>
            </a:r>
            <a:r>
              <a:rPr lang="en-ID" dirty="0" err="1"/>
              <a:t>secara</a:t>
            </a:r>
            <a:r>
              <a:rPr lang="en-ID" dirty="0"/>
              <a:t> literal: “Allah </a:t>
            </a:r>
            <a:r>
              <a:rPr lang="en-ID" dirty="0" err="1"/>
              <a:t>adalah</a:t>
            </a:r>
            <a:r>
              <a:rPr lang="en-ID" dirty="0"/>
              <a:t> Hakim yang </a:t>
            </a:r>
            <a:r>
              <a:rPr lang="en-ID" dirty="0" err="1"/>
              <a:t>benar</a:t>
            </a:r>
            <a:r>
              <a:rPr lang="en-ID" dirty="0"/>
              <a:t>.”</a:t>
            </a:r>
            <a:br>
              <a:rPr lang="en-ID" dirty="0"/>
            </a:br>
            <a:r>
              <a:rPr lang="en-ID" dirty="0"/>
              <a:t>Kata </a:t>
            </a:r>
            <a:r>
              <a:rPr lang="en-ID" i="1" dirty="0" err="1"/>
              <a:t>ṣaddîq</a:t>
            </a:r>
            <a:r>
              <a:rPr lang="en-ID" dirty="0"/>
              <a:t> </a:t>
            </a:r>
            <a:r>
              <a:rPr lang="en-ID" dirty="0" err="1"/>
              <a:t>berarti</a:t>
            </a:r>
            <a:r>
              <a:rPr lang="en-ID" dirty="0"/>
              <a:t> </a:t>
            </a:r>
            <a:r>
              <a:rPr lang="en-ID" b="1" dirty="0" err="1"/>
              <a:t>benar</a:t>
            </a:r>
            <a:r>
              <a:rPr lang="en-ID" b="1" dirty="0"/>
              <a:t>, </a:t>
            </a:r>
            <a:r>
              <a:rPr lang="en-ID" b="1" dirty="0" err="1"/>
              <a:t>lurus</a:t>
            </a:r>
            <a:r>
              <a:rPr lang="en-ID" b="1" dirty="0"/>
              <a:t>, </a:t>
            </a:r>
            <a:r>
              <a:rPr lang="en-ID" b="1" dirty="0" err="1"/>
              <a:t>sesuai</a:t>
            </a:r>
            <a:r>
              <a:rPr lang="en-ID" b="1" dirty="0"/>
              <a:t> </a:t>
            </a:r>
            <a:r>
              <a:rPr lang="en-ID" b="1" dirty="0" err="1"/>
              <a:t>standar</a:t>
            </a:r>
            <a:r>
              <a:rPr lang="en-ID" b="1" dirty="0"/>
              <a:t> moral dan </a:t>
            </a:r>
            <a:r>
              <a:rPr lang="en-ID" b="1" dirty="0" err="1"/>
              <a:t>hukum</a:t>
            </a:r>
            <a:r>
              <a:rPr lang="en-ID" b="1" dirty="0"/>
              <a:t> Allah.</a:t>
            </a:r>
            <a:br>
              <a:rPr lang="en-ID" dirty="0"/>
            </a:br>
            <a:r>
              <a:rPr lang="en-ID" dirty="0" err="1"/>
              <a:t>Artinya</a:t>
            </a:r>
            <a:r>
              <a:rPr lang="en-ID" dirty="0"/>
              <a:t>, </a:t>
            </a:r>
            <a:r>
              <a:rPr lang="en-ID" dirty="0" err="1"/>
              <a:t>semua</a:t>
            </a:r>
            <a:r>
              <a:rPr lang="en-ID" dirty="0"/>
              <a:t> </a:t>
            </a:r>
            <a:r>
              <a:rPr lang="en-ID" dirty="0" err="1"/>
              <a:t>keputusan</a:t>
            </a:r>
            <a:r>
              <a:rPr lang="en-ID" dirty="0"/>
              <a:t> Allah </a:t>
            </a:r>
            <a:r>
              <a:rPr lang="en-ID" dirty="0" err="1"/>
              <a:t>selalu</a:t>
            </a:r>
            <a:r>
              <a:rPr lang="en-ID" dirty="0"/>
              <a:t> </a:t>
            </a:r>
            <a:r>
              <a:rPr lang="en-ID" dirty="0" err="1"/>
              <a:t>berdasarkan</a:t>
            </a:r>
            <a:r>
              <a:rPr lang="en-ID" dirty="0"/>
              <a:t> </a:t>
            </a:r>
            <a:r>
              <a:rPr lang="en-ID" b="1" dirty="0" err="1"/>
              <a:t>kebenaran</a:t>
            </a:r>
            <a:r>
              <a:rPr lang="en-ID" b="1" dirty="0"/>
              <a:t> </a:t>
            </a:r>
            <a:r>
              <a:rPr lang="en-ID" b="1" dirty="0" err="1"/>
              <a:t>mutlak</a:t>
            </a:r>
            <a:r>
              <a:rPr lang="en-ID" dirty="0"/>
              <a:t>, </a:t>
            </a:r>
            <a:r>
              <a:rPr lang="en-ID" dirty="0" err="1"/>
              <a:t>bukan</a:t>
            </a:r>
            <a:r>
              <a:rPr lang="en-ID" dirty="0"/>
              <a:t> </a:t>
            </a:r>
            <a:r>
              <a:rPr lang="en-ID" dirty="0" err="1"/>
              <a:t>emosi</a:t>
            </a:r>
            <a:r>
              <a:rPr lang="en-ID" dirty="0"/>
              <a:t> </a:t>
            </a:r>
            <a:r>
              <a:rPr lang="en-ID" dirty="0" err="1"/>
              <a:t>atau</a:t>
            </a:r>
            <a:r>
              <a:rPr lang="en-ID" dirty="0"/>
              <a:t> </a:t>
            </a:r>
            <a:r>
              <a:rPr lang="en-ID" dirty="0" err="1"/>
              <a:t>pandangan</a:t>
            </a:r>
            <a:r>
              <a:rPr lang="en-ID" dirty="0"/>
              <a:t> </a:t>
            </a:r>
            <a:r>
              <a:rPr lang="en-ID" dirty="0" err="1"/>
              <a:t>manusia</a:t>
            </a:r>
            <a:r>
              <a:rPr lang="en-ID" dirty="0"/>
              <a:t>.</a:t>
            </a:r>
          </a:p>
          <a:p>
            <a:endParaRPr lang="en-ID" b="1" dirty="0"/>
          </a:p>
          <a:p>
            <a:r>
              <a:rPr lang="en-ID" b="1" dirty="0"/>
              <a:t>b. “Allah yang </a:t>
            </a:r>
            <a:r>
              <a:rPr lang="en-ID" b="1" dirty="0" err="1"/>
              <a:t>murka</a:t>
            </a:r>
            <a:r>
              <a:rPr lang="en-ID" b="1" dirty="0"/>
              <a:t> </a:t>
            </a:r>
            <a:r>
              <a:rPr lang="en-ID" b="1" dirty="0" err="1"/>
              <a:t>setiap</a:t>
            </a:r>
            <a:r>
              <a:rPr lang="en-ID" b="1" dirty="0"/>
              <a:t> </a:t>
            </a:r>
            <a:r>
              <a:rPr lang="en-ID" b="1" dirty="0" err="1"/>
              <a:t>saat</a:t>
            </a:r>
            <a:r>
              <a:rPr lang="en-ID" b="1" dirty="0"/>
              <a:t> </a:t>
            </a:r>
            <a:r>
              <a:rPr lang="en-ID" b="1" dirty="0" err="1"/>
              <a:t>kepada</a:t>
            </a:r>
            <a:r>
              <a:rPr lang="en-ID" b="1" dirty="0"/>
              <a:t> orang </a:t>
            </a:r>
            <a:r>
              <a:rPr lang="en-ID" b="1" dirty="0" err="1"/>
              <a:t>fasik</a:t>
            </a:r>
            <a:r>
              <a:rPr lang="en-ID" b="1" dirty="0"/>
              <a:t>”</a:t>
            </a:r>
          </a:p>
          <a:p>
            <a:r>
              <a:rPr lang="en-ID" dirty="0" err="1"/>
              <a:t>Frasa</a:t>
            </a:r>
            <a:r>
              <a:rPr lang="en-ID" dirty="0"/>
              <a:t> </a:t>
            </a:r>
            <a:r>
              <a:rPr lang="en-ID" dirty="0" err="1"/>
              <a:t>Ibrani</a:t>
            </a:r>
            <a:r>
              <a:rPr lang="en-ID" dirty="0"/>
              <a:t>: </a:t>
            </a:r>
            <a:r>
              <a:rPr lang="en-ID" i="1" dirty="0"/>
              <a:t>’</a:t>
            </a:r>
            <a:r>
              <a:rPr lang="en-ID" i="1" dirty="0" err="1"/>
              <a:t>ēl</a:t>
            </a:r>
            <a:r>
              <a:rPr lang="en-ID" i="1" dirty="0"/>
              <a:t> </a:t>
            </a:r>
            <a:r>
              <a:rPr lang="en-ID" i="1" dirty="0" err="1"/>
              <a:t>zōʿēm</a:t>
            </a:r>
            <a:r>
              <a:rPr lang="en-ID" i="1" dirty="0"/>
              <a:t> </a:t>
            </a:r>
            <a:r>
              <a:rPr lang="en-ID" i="1" dirty="0" err="1"/>
              <a:t>bekol-yôm</a:t>
            </a:r>
            <a:r>
              <a:rPr lang="en-ID" dirty="0"/>
              <a:t> (</a:t>
            </a:r>
            <a:r>
              <a:rPr lang="he-IL" dirty="0"/>
              <a:t>אֵל זֹעֵם בְּכָל־יוֹם)</a:t>
            </a:r>
            <a:br>
              <a:rPr lang="he-IL" dirty="0"/>
            </a:br>
            <a:r>
              <a:rPr lang="he-IL" dirty="0"/>
              <a:t>→ </a:t>
            </a:r>
            <a:r>
              <a:rPr lang="en-ID" dirty="0" err="1"/>
              <a:t>harfiah</a:t>
            </a:r>
            <a:r>
              <a:rPr lang="en-ID" dirty="0"/>
              <a:t>: “Allah </a:t>
            </a:r>
            <a:r>
              <a:rPr lang="en-ID" dirty="0" err="1"/>
              <a:t>marah</a:t>
            </a:r>
            <a:r>
              <a:rPr lang="en-ID" dirty="0"/>
              <a:t> </a:t>
            </a:r>
            <a:r>
              <a:rPr lang="en-ID" dirty="0" err="1"/>
              <a:t>setiap</a:t>
            </a:r>
            <a:r>
              <a:rPr lang="en-ID" dirty="0"/>
              <a:t> </a:t>
            </a:r>
            <a:r>
              <a:rPr lang="en-ID" dirty="0" err="1"/>
              <a:t>hari</a:t>
            </a:r>
            <a:r>
              <a:rPr lang="en-ID" dirty="0"/>
              <a:t>.”</a:t>
            </a:r>
            <a:br>
              <a:rPr lang="en-ID" dirty="0"/>
            </a:br>
            <a:r>
              <a:rPr lang="en-ID" dirty="0" err="1"/>
              <a:t>Maksudnya</a:t>
            </a:r>
            <a:r>
              <a:rPr lang="en-ID" dirty="0"/>
              <a:t> </a:t>
            </a:r>
            <a:r>
              <a:rPr lang="en-ID" dirty="0" err="1"/>
              <a:t>bukan</a:t>
            </a:r>
            <a:r>
              <a:rPr lang="en-ID" dirty="0"/>
              <a:t> </a:t>
            </a:r>
            <a:r>
              <a:rPr lang="en-ID" dirty="0" err="1"/>
              <a:t>bahwa</a:t>
            </a:r>
            <a:r>
              <a:rPr lang="en-ID" dirty="0"/>
              <a:t> Allah </a:t>
            </a:r>
            <a:r>
              <a:rPr lang="en-ID" dirty="0" err="1"/>
              <a:t>emosional</a:t>
            </a:r>
            <a:r>
              <a:rPr lang="en-ID" dirty="0"/>
              <a:t>, </a:t>
            </a:r>
            <a:r>
              <a:rPr lang="en-ID" dirty="0" err="1"/>
              <a:t>melainkan</a:t>
            </a:r>
            <a:r>
              <a:rPr lang="en-ID" dirty="0"/>
              <a:t> </a:t>
            </a:r>
            <a:r>
              <a:rPr lang="en-ID" dirty="0" err="1"/>
              <a:t>bahwa</a:t>
            </a:r>
            <a:r>
              <a:rPr lang="en-ID" dirty="0"/>
              <a:t> </a:t>
            </a:r>
            <a:r>
              <a:rPr lang="en-ID" b="1" dirty="0" err="1"/>
              <a:t>murka</a:t>
            </a:r>
            <a:r>
              <a:rPr lang="en-ID" b="1" dirty="0"/>
              <a:t>-Nya </a:t>
            </a:r>
            <a:r>
              <a:rPr lang="en-ID" b="1" dirty="0" err="1"/>
              <a:t>adalah</a:t>
            </a:r>
            <a:r>
              <a:rPr lang="en-ID" b="1" dirty="0"/>
              <a:t> </a:t>
            </a:r>
            <a:r>
              <a:rPr lang="en-ID" b="1" dirty="0" err="1"/>
              <a:t>sikap</a:t>
            </a:r>
            <a:r>
              <a:rPr lang="en-ID" b="1" dirty="0"/>
              <a:t> </a:t>
            </a:r>
            <a:r>
              <a:rPr lang="en-ID" b="1" dirty="0" err="1"/>
              <a:t>tetap</a:t>
            </a:r>
            <a:r>
              <a:rPr lang="en-ID" b="1" dirty="0"/>
              <a:t> </a:t>
            </a:r>
            <a:r>
              <a:rPr lang="en-ID" b="1" dirty="0" err="1"/>
              <a:t>terhadap</a:t>
            </a:r>
            <a:r>
              <a:rPr lang="en-ID" b="1" dirty="0"/>
              <a:t> dosa</a:t>
            </a:r>
            <a:r>
              <a:rPr lang="en-ID" dirty="0"/>
              <a:t>, </a:t>
            </a:r>
            <a:r>
              <a:rPr lang="en-ID" dirty="0" err="1"/>
              <a:t>bukan</a:t>
            </a:r>
            <a:r>
              <a:rPr lang="en-ID" dirty="0"/>
              <a:t> </a:t>
            </a:r>
            <a:r>
              <a:rPr lang="en-ID" dirty="0" err="1"/>
              <a:t>reaksi</a:t>
            </a:r>
            <a:r>
              <a:rPr lang="en-ID" dirty="0"/>
              <a:t> </a:t>
            </a:r>
            <a:r>
              <a:rPr lang="en-ID" dirty="0" err="1"/>
              <a:t>sesaat</a:t>
            </a:r>
            <a:r>
              <a:rPr lang="en-ID" dirty="0"/>
              <a:t>.</a:t>
            </a:r>
            <a:br>
              <a:rPr lang="en-ID" dirty="0"/>
            </a:br>
            <a:r>
              <a:rPr lang="en-ID" dirty="0" err="1"/>
              <a:t>Keadilan</a:t>
            </a:r>
            <a:r>
              <a:rPr lang="en-ID" dirty="0"/>
              <a:t>-Nya </a:t>
            </a:r>
            <a:r>
              <a:rPr lang="en-ID" dirty="0" err="1"/>
              <a:t>aktif</a:t>
            </a:r>
            <a:r>
              <a:rPr lang="en-ID" dirty="0"/>
              <a:t> — Allah </a:t>
            </a:r>
            <a:r>
              <a:rPr lang="en-ID" b="1" dirty="0" err="1"/>
              <a:t>tidak</a:t>
            </a:r>
            <a:r>
              <a:rPr lang="en-ID" b="1" dirty="0"/>
              <a:t> </a:t>
            </a:r>
            <a:r>
              <a:rPr lang="en-ID" b="1" dirty="0" err="1"/>
              <a:t>acuh</a:t>
            </a:r>
            <a:r>
              <a:rPr lang="en-ID" b="1" dirty="0"/>
              <a:t> </a:t>
            </a:r>
            <a:r>
              <a:rPr lang="en-ID" b="1" dirty="0" err="1"/>
              <a:t>terhadap</a:t>
            </a:r>
            <a:r>
              <a:rPr lang="en-ID" b="1" dirty="0"/>
              <a:t> </a:t>
            </a:r>
            <a:r>
              <a:rPr lang="en-ID" b="1" dirty="0" err="1"/>
              <a:t>kejahatan</a:t>
            </a:r>
            <a:r>
              <a:rPr lang="en-ID" dirty="0"/>
              <a:t> yang </a:t>
            </a:r>
            <a:r>
              <a:rPr lang="en-ID" dirty="0" err="1"/>
              <a:t>terus</a:t>
            </a:r>
            <a:r>
              <a:rPr lang="en-ID" dirty="0"/>
              <a:t> </a:t>
            </a:r>
            <a:r>
              <a:rPr lang="en-ID" dirty="0" err="1"/>
              <a:t>berlangsung</a:t>
            </a:r>
            <a:r>
              <a:rPr lang="en-ID" dirty="0"/>
              <a:t>.</a:t>
            </a:r>
          </a:p>
          <a:p>
            <a:endParaRPr lang="en-ID" b="1" dirty="0"/>
          </a:p>
          <a:p>
            <a:r>
              <a:rPr lang="en-ID" b="1" dirty="0"/>
              <a:t>c. “Jika orang </a:t>
            </a:r>
            <a:r>
              <a:rPr lang="en-ID" b="1" dirty="0" err="1"/>
              <a:t>tidak</a:t>
            </a:r>
            <a:r>
              <a:rPr lang="en-ID" b="1" dirty="0"/>
              <a:t> </a:t>
            </a:r>
            <a:r>
              <a:rPr lang="en-ID" b="1" dirty="0" err="1"/>
              <a:t>bertobat</a:t>
            </a:r>
            <a:r>
              <a:rPr lang="en-ID" b="1" dirty="0"/>
              <a:t>…”</a:t>
            </a:r>
          </a:p>
          <a:p>
            <a:r>
              <a:rPr lang="en-ID" dirty="0"/>
              <a:t>Kata </a:t>
            </a:r>
            <a:r>
              <a:rPr lang="en-ID" dirty="0" err="1"/>
              <a:t>Ibrani</a:t>
            </a:r>
            <a:r>
              <a:rPr lang="en-ID" dirty="0"/>
              <a:t> </a:t>
            </a:r>
            <a:r>
              <a:rPr lang="en-ID" i="1" dirty="0" err="1"/>
              <a:t>šûb</a:t>
            </a:r>
            <a:r>
              <a:rPr lang="en-ID" dirty="0"/>
              <a:t> (</a:t>
            </a:r>
            <a:r>
              <a:rPr lang="he-IL" dirty="0"/>
              <a:t>שׁוּב) </a:t>
            </a:r>
            <a:r>
              <a:rPr lang="en-ID" dirty="0" err="1"/>
              <a:t>berarti</a:t>
            </a:r>
            <a:r>
              <a:rPr lang="en-ID" dirty="0"/>
              <a:t> </a:t>
            </a:r>
            <a:r>
              <a:rPr lang="en-ID" b="1" dirty="0" err="1"/>
              <a:t>berbalik</a:t>
            </a:r>
            <a:r>
              <a:rPr lang="en-ID" b="1" dirty="0"/>
              <a:t>, </a:t>
            </a:r>
            <a:r>
              <a:rPr lang="en-ID" b="1" dirty="0" err="1"/>
              <a:t>kembali</a:t>
            </a:r>
            <a:r>
              <a:rPr lang="en-ID" b="1" dirty="0"/>
              <a:t>, </a:t>
            </a:r>
            <a:r>
              <a:rPr lang="en-ID" b="1" dirty="0" err="1"/>
              <a:t>berubah</a:t>
            </a:r>
            <a:r>
              <a:rPr lang="en-ID" b="1" dirty="0"/>
              <a:t> </a:t>
            </a:r>
            <a:r>
              <a:rPr lang="en-ID" b="1" dirty="0" err="1"/>
              <a:t>arah</a:t>
            </a:r>
            <a:r>
              <a:rPr lang="en-ID" b="1" dirty="0"/>
              <a:t>.</a:t>
            </a:r>
            <a:br>
              <a:rPr lang="en-ID" dirty="0"/>
            </a:br>
            <a:r>
              <a:rPr lang="en-ID" dirty="0"/>
              <a:t>Ini </a:t>
            </a:r>
            <a:r>
              <a:rPr lang="en-ID" dirty="0" err="1"/>
              <a:t>menunjukkan</a:t>
            </a:r>
            <a:r>
              <a:rPr lang="en-ID" dirty="0"/>
              <a:t> </a:t>
            </a:r>
            <a:r>
              <a:rPr lang="en-ID" dirty="0" err="1"/>
              <a:t>bahwa</a:t>
            </a:r>
            <a:r>
              <a:rPr lang="en-ID" dirty="0"/>
              <a:t> </a:t>
            </a:r>
            <a:r>
              <a:rPr lang="en-ID" b="1" dirty="0" err="1"/>
              <a:t>murka</a:t>
            </a:r>
            <a:r>
              <a:rPr lang="en-ID" b="1" dirty="0"/>
              <a:t> Allah </a:t>
            </a:r>
            <a:r>
              <a:rPr lang="en-ID" b="1" dirty="0" err="1"/>
              <a:t>dapat</a:t>
            </a:r>
            <a:r>
              <a:rPr lang="en-ID" b="1" dirty="0"/>
              <a:t> </a:t>
            </a:r>
            <a:r>
              <a:rPr lang="en-ID" b="1" dirty="0" err="1"/>
              <a:t>dihindari</a:t>
            </a:r>
            <a:r>
              <a:rPr lang="en-ID" b="1" dirty="0"/>
              <a:t> </a:t>
            </a:r>
            <a:r>
              <a:rPr lang="en-ID" b="1" dirty="0" err="1"/>
              <a:t>hanya</a:t>
            </a:r>
            <a:r>
              <a:rPr lang="en-ID" b="1" dirty="0"/>
              <a:t> </a:t>
            </a:r>
            <a:r>
              <a:rPr lang="en-ID" b="1" dirty="0" err="1"/>
              <a:t>melalui</a:t>
            </a:r>
            <a:r>
              <a:rPr lang="en-ID" b="1" dirty="0"/>
              <a:t> </a:t>
            </a:r>
            <a:r>
              <a:rPr lang="en-ID" b="1" dirty="0" err="1"/>
              <a:t>pertobatan</a:t>
            </a:r>
            <a:r>
              <a:rPr lang="en-ID" b="1" dirty="0"/>
              <a:t>.</a:t>
            </a:r>
            <a:endParaRPr lang="en-ID" dirty="0"/>
          </a:p>
          <a:p>
            <a:endParaRPr lang="en-ID" b="1" dirty="0"/>
          </a:p>
          <a:p>
            <a:r>
              <a:rPr lang="en-ID" b="1" dirty="0"/>
              <a:t>d. “</a:t>
            </a:r>
            <a:r>
              <a:rPr lang="en-ID" b="1" dirty="0" err="1"/>
              <a:t>Ia</a:t>
            </a:r>
            <a:r>
              <a:rPr lang="en-ID" b="1" dirty="0"/>
              <a:t> </a:t>
            </a:r>
            <a:r>
              <a:rPr lang="en-ID" b="1" dirty="0" err="1"/>
              <a:t>akan</a:t>
            </a:r>
            <a:r>
              <a:rPr lang="en-ID" b="1" dirty="0"/>
              <a:t> </a:t>
            </a:r>
            <a:r>
              <a:rPr lang="en-ID" b="1" dirty="0" err="1"/>
              <a:t>mengasah</a:t>
            </a:r>
            <a:r>
              <a:rPr lang="en-ID" b="1" dirty="0"/>
              <a:t> </a:t>
            </a:r>
            <a:r>
              <a:rPr lang="en-ID" b="1" dirty="0" err="1"/>
              <a:t>pedangnya</a:t>
            </a:r>
            <a:r>
              <a:rPr lang="en-ID" b="1" dirty="0"/>
              <a:t>, </a:t>
            </a:r>
            <a:r>
              <a:rPr lang="en-ID" b="1" dirty="0" err="1"/>
              <a:t>melenturkan</a:t>
            </a:r>
            <a:r>
              <a:rPr lang="en-ID" b="1" dirty="0"/>
              <a:t> </a:t>
            </a:r>
            <a:r>
              <a:rPr lang="en-ID" b="1" dirty="0" err="1"/>
              <a:t>busurnya</a:t>
            </a:r>
            <a:r>
              <a:rPr lang="en-ID" b="1" dirty="0"/>
              <a:t> dan </a:t>
            </a:r>
            <a:r>
              <a:rPr lang="en-ID" b="1" dirty="0" err="1"/>
              <a:t>membidik</a:t>
            </a:r>
            <a:r>
              <a:rPr lang="en-ID" b="1" dirty="0"/>
              <a:t>.”</a:t>
            </a:r>
          </a:p>
          <a:p>
            <a:r>
              <a:rPr lang="en-ID" dirty="0" err="1"/>
              <a:t>Kiasan</a:t>
            </a:r>
            <a:r>
              <a:rPr lang="en-ID" dirty="0"/>
              <a:t> </a:t>
            </a:r>
            <a:r>
              <a:rPr lang="en-ID" dirty="0" err="1"/>
              <a:t>ini</a:t>
            </a:r>
            <a:r>
              <a:rPr lang="en-ID" dirty="0"/>
              <a:t> </a:t>
            </a:r>
            <a:r>
              <a:rPr lang="en-ID" dirty="0" err="1"/>
              <a:t>menggambarkan</a:t>
            </a:r>
            <a:r>
              <a:rPr lang="en-ID" dirty="0"/>
              <a:t> </a:t>
            </a:r>
            <a:r>
              <a:rPr lang="en-ID" b="1" dirty="0" err="1"/>
              <a:t>kesiapan</a:t>
            </a:r>
            <a:r>
              <a:rPr lang="en-ID" b="1" dirty="0"/>
              <a:t> Allah </a:t>
            </a:r>
            <a:r>
              <a:rPr lang="en-ID" b="1" dirty="0" err="1"/>
              <a:t>untuk</a:t>
            </a:r>
            <a:r>
              <a:rPr lang="en-ID" b="1" dirty="0"/>
              <a:t> </a:t>
            </a:r>
            <a:r>
              <a:rPr lang="en-ID" b="1" dirty="0" err="1"/>
              <a:t>menghukum</a:t>
            </a:r>
            <a:r>
              <a:rPr lang="en-ID" dirty="0"/>
              <a:t>.</a:t>
            </a:r>
          </a:p>
          <a:p>
            <a:r>
              <a:rPr lang="en-ID" i="1" dirty="0" err="1"/>
              <a:t>Pedang</a:t>
            </a:r>
            <a:r>
              <a:rPr lang="en-ID" dirty="0"/>
              <a:t> = </a:t>
            </a:r>
            <a:r>
              <a:rPr lang="en-ID" dirty="0" err="1"/>
              <a:t>alat</a:t>
            </a:r>
            <a:r>
              <a:rPr lang="en-ID" dirty="0"/>
              <a:t> </a:t>
            </a:r>
            <a:r>
              <a:rPr lang="en-ID" dirty="0" err="1"/>
              <a:t>penghukuman</a:t>
            </a:r>
            <a:r>
              <a:rPr lang="en-ID" dirty="0"/>
              <a:t> </a:t>
            </a:r>
            <a:r>
              <a:rPr lang="en-ID" dirty="0" err="1"/>
              <a:t>langsung</a:t>
            </a:r>
            <a:r>
              <a:rPr lang="en-ID" dirty="0"/>
              <a:t> (</a:t>
            </a:r>
            <a:r>
              <a:rPr lang="en-ID" dirty="0" err="1"/>
              <a:t>simbol</a:t>
            </a:r>
            <a:r>
              <a:rPr lang="en-ID" dirty="0"/>
              <a:t> </a:t>
            </a:r>
            <a:r>
              <a:rPr lang="en-ID" dirty="0" err="1"/>
              <a:t>keadilan</a:t>
            </a:r>
            <a:r>
              <a:rPr lang="en-ID" dirty="0"/>
              <a:t>).</a:t>
            </a:r>
          </a:p>
          <a:p>
            <a:r>
              <a:rPr lang="en-ID" i="1" dirty="0" err="1"/>
              <a:t>Busur</a:t>
            </a:r>
            <a:r>
              <a:rPr lang="en-ID" i="1" dirty="0"/>
              <a:t> dan </a:t>
            </a:r>
            <a:r>
              <a:rPr lang="en-ID" i="1" dirty="0" err="1"/>
              <a:t>anak</a:t>
            </a:r>
            <a:r>
              <a:rPr lang="en-ID" i="1" dirty="0"/>
              <a:t> </a:t>
            </a:r>
            <a:r>
              <a:rPr lang="en-ID" i="1" dirty="0" err="1"/>
              <a:t>panah</a:t>
            </a:r>
            <a:r>
              <a:rPr lang="en-ID" dirty="0"/>
              <a:t> = </a:t>
            </a:r>
            <a:r>
              <a:rPr lang="en-ID" dirty="0" err="1"/>
              <a:t>tindakan</a:t>
            </a:r>
            <a:r>
              <a:rPr lang="en-ID" dirty="0"/>
              <a:t> yang </a:t>
            </a:r>
            <a:r>
              <a:rPr lang="en-ID" dirty="0" err="1"/>
              <a:t>tepat</a:t>
            </a:r>
            <a:r>
              <a:rPr lang="en-ID" dirty="0"/>
              <a:t> </a:t>
            </a:r>
            <a:r>
              <a:rPr lang="en-ID" dirty="0" err="1"/>
              <a:t>sasaran</a:t>
            </a:r>
            <a:r>
              <a:rPr lang="en-ID" dirty="0"/>
              <a:t>, </a:t>
            </a:r>
            <a:r>
              <a:rPr lang="en-ID" dirty="0" err="1"/>
              <a:t>tak</a:t>
            </a:r>
            <a:r>
              <a:rPr lang="en-ID" dirty="0"/>
              <a:t> </a:t>
            </a:r>
            <a:r>
              <a:rPr lang="en-ID" dirty="0" err="1"/>
              <a:t>terhindarkan</a:t>
            </a:r>
            <a:r>
              <a:rPr lang="en-ID" dirty="0"/>
              <a:t>.</a:t>
            </a:r>
            <a:br>
              <a:rPr lang="en-ID" dirty="0"/>
            </a:br>
            <a:r>
              <a:rPr lang="en-ID" dirty="0" err="1"/>
              <a:t>Artinya</a:t>
            </a:r>
            <a:r>
              <a:rPr lang="en-ID" dirty="0"/>
              <a:t>, </a:t>
            </a:r>
            <a:r>
              <a:rPr lang="en-ID" b="1" dirty="0"/>
              <a:t>Allah </a:t>
            </a:r>
            <a:r>
              <a:rPr lang="en-ID" b="1" dirty="0" err="1"/>
              <a:t>siap</a:t>
            </a:r>
            <a:r>
              <a:rPr lang="en-ID" b="1" dirty="0"/>
              <a:t> </a:t>
            </a:r>
            <a:r>
              <a:rPr lang="en-ID" b="1" dirty="0" err="1"/>
              <a:t>mengeksekusi</a:t>
            </a:r>
            <a:r>
              <a:rPr lang="en-ID" b="1" dirty="0"/>
              <a:t> </a:t>
            </a:r>
            <a:r>
              <a:rPr lang="en-ID" b="1" dirty="0" err="1"/>
              <a:t>penghakiman</a:t>
            </a:r>
            <a:r>
              <a:rPr lang="en-ID" dirty="0"/>
              <a:t> </a:t>
            </a:r>
            <a:r>
              <a:rPr lang="en-ID" dirty="0" err="1"/>
              <a:t>bila</a:t>
            </a:r>
            <a:r>
              <a:rPr lang="en-ID" dirty="0"/>
              <a:t> </a:t>
            </a:r>
            <a:r>
              <a:rPr lang="en-ID" dirty="0" err="1"/>
              <a:t>manusia</a:t>
            </a:r>
            <a:r>
              <a:rPr lang="en-ID" dirty="0"/>
              <a:t> </a:t>
            </a:r>
            <a:r>
              <a:rPr lang="en-ID" dirty="0" err="1"/>
              <a:t>menolak</a:t>
            </a:r>
            <a:r>
              <a:rPr lang="en-ID" dirty="0"/>
              <a:t> </a:t>
            </a:r>
            <a:r>
              <a:rPr lang="en-ID" dirty="0" err="1"/>
              <a:t>bertobat</a:t>
            </a:r>
            <a:r>
              <a:rPr lang="en-ID" dirty="0"/>
              <a:t>.</a:t>
            </a:r>
          </a:p>
          <a:p>
            <a:br>
              <a:rPr lang="en-ID" dirty="0"/>
            </a:br>
            <a:endParaRPr lang="en-ID" dirty="0"/>
          </a:p>
          <a:p>
            <a:r>
              <a:rPr lang="en-ID" b="1" dirty="0"/>
              <a:t>⚖️ 3. </a:t>
            </a:r>
            <a:r>
              <a:rPr lang="en-ID" b="1" dirty="0" err="1"/>
              <a:t>Makna</a:t>
            </a:r>
            <a:r>
              <a:rPr lang="en-ID" b="1" dirty="0"/>
              <a:t> </a:t>
            </a:r>
            <a:r>
              <a:rPr lang="en-ID" b="1" dirty="0" err="1"/>
              <a:t>Teologis</a:t>
            </a:r>
            <a:endParaRPr lang="en-ID" b="1" dirty="0"/>
          </a:p>
          <a:p>
            <a:r>
              <a:rPr lang="en-ID" b="1" dirty="0"/>
              <a:t>Allah </a:t>
            </a:r>
            <a:r>
              <a:rPr lang="en-ID" b="1" dirty="0" err="1"/>
              <a:t>sebagai</a:t>
            </a:r>
            <a:r>
              <a:rPr lang="en-ID" b="1" dirty="0"/>
              <a:t> Hakim yang </a:t>
            </a:r>
            <a:r>
              <a:rPr lang="en-ID" b="1" dirty="0" err="1"/>
              <a:t>aktif</a:t>
            </a:r>
            <a:r>
              <a:rPr lang="en-ID" b="1" dirty="0"/>
              <a:t> dan </a:t>
            </a:r>
            <a:r>
              <a:rPr lang="en-ID" b="1" dirty="0" err="1"/>
              <a:t>adil</a:t>
            </a:r>
            <a:r>
              <a:rPr lang="en-ID" b="1" dirty="0"/>
              <a:t>.</a:t>
            </a:r>
            <a:br>
              <a:rPr lang="en-ID" dirty="0"/>
            </a:br>
            <a:r>
              <a:rPr lang="en-ID" dirty="0"/>
              <a:t>Allah </a:t>
            </a:r>
            <a:r>
              <a:rPr lang="en-ID" dirty="0" err="1"/>
              <a:t>tidak</a:t>
            </a:r>
            <a:r>
              <a:rPr lang="en-ID" dirty="0"/>
              <a:t> </a:t>
            </a:r>
            <a:r>
              <a:rPr lang="en-ID" dirty="0" err="1"/>
              <a:t>menunda-nunda</a:t>
            </a:r>
            <a:r>
              <a:rPr lang="en-ID" dirty="0"/>
              <a:t> </a:t>
            </a:r>
            <a:r>
              <a:rPr lang="en-ID" dirty="0" err="1"/>
              <a:t>keadilan</a:t>
            </a:r>
            <a:r>
              <a:rPr lang="en-ID" dirty="0"/>
              <a:t> </a:t>
            </a:r>
            <a:r>
              <a:rPr lang="en-ID" dirty="0" err="1"/>
              <a:t>selamanya</a:t>
            </a:r>
            <a:r>
              <a:rPr lang="en-ID" dirty="0"/>
              <a:t>. </a:t>
            </a:r>
            <a:r>
              <a:rPr lang="en-ID" dirty="0" err="1"/>
              <a:t>Ia</a:t>
            </a:r>
            <a:r>
              <a:rPr lang="en-ID" dirty="0"/>
              <a:t> </a:t>
            </a:r>
            <a:r>
              <a:rPr lang="en-ID" dirty="0" err="1"/>
              <a:t>sabar</a:t>
            </a:r>
            <a:r>
              <a:rPr lang="en-ID" dirty="0"/>
              <a:t>, </a:t>
            </a:r>
            <a:r>
              <a:rPr lang="en-ID" dirty="0" err="1"/>
              <a:t>tetapi</a:t>
            </a:r>
            <a:r>
              <a:rPr lang="en-ID" dirty="0"/>
              <a:t> </a:t>
            </a:r>
            <a:r>
              <a:rPr lang="en-ID" b="1" dirty="0" err="1"/>
              <a:t>bukan</a:t>
            </a:r>
            <a:r>
              <a:rPr lang="en-ID" b="1" dirty="0"/>
              <a:t> </a:t>
            </a:r>
            <a:r>
              <a:rPr lang="en-ID" b="1" dirty="0" err="1"/>
              <a:t>permisif</a:t>
            </a:r>
            <a:r>
              <a:rPr lang="en-ID" dirty="0"/>
              <a:t> </a:t>
            </a:r>
            <a:r>
              <a:rPr lang="en-ID" dirty="0" err="1"/>
              <a:t>terhadap</a:t>
            </a:r>
            <a:r>
              <a:rPr lang="en-ID" dirty="0"/>
              <a:t> dosa.</a:t>
            </a:r>
          </a:p>
          <a:p>
            <a:endParaRPr lang="en-ID" b="1" dirty="0"/>
          </a:p>
          <a:p>
            <a:r>
              <a:rPr lang="en-ID" b="1" dirty="0"/>
              <a:t>Murka Allah </a:t>
            </a:r>
            <a:r>
              <a:rPr lang="en-ID" b="1" dirty="0" err="1"/>
              <a:t>bersifat</a:t>
            </a:r>
            <a:r>
              <a:rPr lang="en-ID" b="1" dirty="0"/>
              <a:t> moral, </a:t>
            </a:r>
            <a:r>
              <a:rPr lang="en-ID" b="1" dirty="0" err="1"/>
              <a:t>bukan</a:t>
            </a:r>
            <a:r>
              <a:rPr lang="en-ID" b="1" dirty="0"/>
              <a:t> </a:t>
            </a:r>
            <a:r>
              <a:rPr lang="en-ID" b="1" dirty="0" err="1"/>
              <a:t>emosional</a:t>
            </a:r>
            <a:r>
              <a:rPr lang="en-ID" b="1" dirty="0"/>
              <a:t>.</a:t>
            </a:r>
            <a:br>
              <a:rPr lang="en-ID" dirty="0"/>
            </a:br>
            <a:r>
              <a:rPr lang="en-ID" dirty="0"/>
              <a:t>Murka-Nya </a:t>
            </a:r>
            <a:r>
              <a:rPr lang="en-ID" dirty="0" err="1"/>
              <a:t>bukan</a:t>
            </a:r>
            <a:r>
              <a:rPr lang="en-ID" dirty="0"/>
              <a:t> </a:t>
            </a:r>
            <a:r>
              <a:rPr lang="en-ID" dirty="0" err="1"/>
              <a:t>amarah</a:t>
            </a:r>
            <a:r>
              <a:rPr lang="en-ID" dirty="0"/>
              <a:t> </a:t>
            </a:r>
            <a:r>
              <a:rPr lang="en-ID" dirty="0" err="1"/>
              <a:t>tak</a:t>
            </a:r>
            <a:r>
              <a:rPr lang="en-ID" dirty="0"/>
              <a:t> </a:t>
            </a:r>
            <a:r>
              <a:rPr lang="en-ID" dirty="0" err="1"/>
              <a:t>terkendali</a:t>
            </a:r>
            <a:r>
              <a:rPr lang="en-ID" dirty="0"/>
              <a:t>, </a:t>
            </a:r>
            <a:r>
              <a:rPr lang="en-ID" dirty="0" err="1"/>
              <a:t>melainkan</a:t>
            </a:r>
            <a:r>
              <a:rPr lang="en-ID" dirty="0"/>
              <a:t> </a:t>
            </a:r>
            <a:r>
              <a:rPr lang="en-ID" b="1" dirty="0" err="1"/>
              <a:t>respons</a:t>
            </a:r>
            <a:r>
              <a:rPr lang="en-ID" b="1" dirty="0"/>
              <a:t> </a:t>
            </a:r>
            <a:r>
              <a:rPr lang="en-ID" b="1" dirty="0" err="1"/>
              <a:t>suci</a:t>
            </a:r>
            <a:r>
              <a:rPr lang="en-ID" b="1" dirty="0"/>
              <a:t> </a:t>
            </a:r>
            <a:r>
              <a:rPr lang="en-ID" b="1" dirty="0" err="1"/>
              <a:t>terhadap</a:t>
            </a:r>
            <a:r>
              <a:rPr lang="en-ID" b="1" dirty="0"/>
              <a:t> </a:t>
            </a:r>
            <a:r>
              <a:rPr lang="en-ID" b="1" dirty="0" err="1"/>
              <a:t>kejahatan</a:t>
            </a:r>
            <a:r>
              <a:rPr lang="en-ID" dirty="0"/>
              <a:t> yang </a:t>
            </a:r>
            <a:r>
              <a:rPr lang="en-ID" dirty="0" err="1"/>
              <a:t>mencederai</a:t>
            </a:r>
            <a:r>
              <a:rPr lang="en-ID" dirty="0"/>
              <a:t> </a:t>
            </a:r>
            <a:r>
              <a:rPr lang="en-ID" dirty="0" err="1"/>
              <a:t>kasih</a:t>
            </a:r>
            <a:r>
              <a:rPr lang="en-ID" dirty="0"/>
              <a:t> dan </a:t>
            </a:r>
            <a:r>
              <a:rPr lang="en-ID" dirty="0" err="1"/>
              <a:t>kebenaran</a:t>
            </a:r>
            <a:r>
              <a:rPr lang="en-ID" dirty="0"/>
              <a:t>.</a:t>
            </a:r>
          </a:p>
          <a:p>
            <a:endParaRPr lang="en-ID" b="1" dirty="0"/>
          </a:p>
          <a:p>
            <a:r>
              <a:rPr lang="en-ID" b="1" dirty="0" err="1"/>
              <a:t>Pertobatan</a:t>
            </a:r>
            <a:r>
              <a:rPr lang="en-ID" b="1" dirty="0"/>
              <a:t> </a:t>
            </a:r>
            <a:r>
              <a:rPr lang="en-ID" b="1" dirty="0" err="1"/>
              <a:t>adalah</a:t>
            </a:r>
            <a:r>
              <a:rPr lang="en-ID" b="1" dirty="0"/>
              <a:t> </a:t>
            </a:r>
            <a:r>
              <a:rPr lang="en-ID" b="1" dirty="0" err="1"/>
              <a:t>jalan</a:t>
            </a:r>
            <a:r>
              <a:rPr lang="en-ID" b="1" dirty="0"/>
              <a:t> </a:t>
            </a:r>
            <a:r>
              <a:rPr lang="en-ID" b="1" dirty="0" err="1"/>
              <a:t>satu-satunya</a:t>
            </a:r>
            <a:r>
              <a:rPr lang="en-ID" b="1" dirty="0"/>
              <a:t> </a:t>
            </a:r>
            <a:r>
              <a:rPr lang="en-ID" b="1" dirty="0" err="1"/>
              <a:t>untuk</a:t>
            </a:r>
            <a:r>
              <a:rPr lang="en-ID" b="1" dirty="0"/>
              <a:t> </a:t>
            </a:r>
            <a:r>
              <a:rPr lang="en-ID" b="1" dirty="0" err="1"/>
              <a:t>menghindari</a:t>
            </a:r>
            <a:r>
              <a:rPr lang="en-ID" b="1" dirty="0"/>
              <a:t> </a:t>
            </a:r>
            <a:r>
              <a:rPr lang="en-ID" b="1" dirty="0" err="1"/>
              <a:t>hukuman</a:t>
            </a:r>
            <a:r>
              <a:rPr lang="en-ID" b="1" dirty="0"/>
              <a:t>.</a:t>
            </a:r>
            <a:br>
              <a:rPr lang="en-ID" dirty="0"/>
            </a:br>
            <a:r>
              <a:rPr lang="en-ID" dirty="0"/>
              <a:t>Ayat 13 </a:t>
            </a:r>
            <a:r>
              <a:rPr lang="en-ID" dirty="0" err="1"/>
              <a:t>jelas</a:t>
            </a:r>
            <a:r>
              <a:rPr lang="en-ID" dirty="0"/>
              <a:t> </a:t>
            </a:r>
            <a:r>
              <a:rPr lang="en-ID" dirty="0" err="1"/>
              <a:t>menegaskan</a:t>
            </a:r>
            <a:r>
              <a:rPr lang="en-ID" dirty="0"/>
              <a:t>: </a:t>
            </a:r>
            <a:r>
              <a:rPr lang="en-ID" i="1" dirty="0"/>
              <a:t>“Jika orang </a:t>
            </a:r>
            <a:r>
              <a:rPr lang="en-ID" i="1" dirty="0" err="1"/>
              <a:t>tidak</a:t>
            </a:r>
            <a:r>
              <a:rPr lang="en-ID" i="1" dirty="0"/>
              <a:t> </a:t>
            </a:r>
            <a:r>
              <a:rPr lang="en-ID" i="1" dirty="0" err="1"/>
              <a:t>bertobat</a:t>
            </a:r>
            <a:r>
              <a:rPr lang="en-ID" i="1" dirty="0"/>
              <a:t>…”</a:t>
            </a:r>
            <a:r>
              <a:rPr lang="en-ID" dirty="0"/>
              <a:t> — </a:t>
            </a:r>
            <a:r>
              <a:rPr lang="en-ID" dirty="0" err="1"/>
              <a:t>berarti</a:t>
            </a:r>
            <a:r>
              <a:rPr lang="en-ID" dirty="0"/>
              <a:t> </a:t>
            </a:r>
            <a:r>
              <a:rPr lang="en-ID" b="1" dirty="0" err="1"/>
              <a:t>pertobatan</a:t>
            </a:r>
            <a:r>
              <a:rPr lang="en-ID" b="1" dirty="0"/>
              <a:t> </a:t>
            </a:r>
            <a:r>
              <a:rPr lang="en-ID" b="1" dirty="0" err="1"/>
              <a:t>membuka</a:t>
            </a:r>
            <a:r>
              <a:rPr lang="en-ID" b="1" dirty="0"/>
              <a:t> </a:t>
            </a:r>
            <a:r>
              <a:rPr lang="en-ID" b="1" dirty="0" err="1"/>
              <a:t>pintu</a:t>
            </a:r>
            <a:r>
              <a:rPr lang="en-ID" b="1" dirty="0"/>
              <a:t> </a:t>
            </a:r>
            <a:r>
              <a:rPr lang="en-ID" b="1" dirty="0" err="1"/>
              <a:t>pengampunan</a:t>
            </a:r>
            <a:r>
              <a:rPr lang="en-ID" b="1" dirty="0"/>
              <a:t>, </a:t>
            </a:r>
            <a:r>
              <a:rPr lang="en-ID" b="1" dirty="0" err="1"/>
              <a:t>tetapi</a:t>
            </a:r>
            <a:r>
              <a:rPr lang="en-ID" b="1" dirty="0"/>
              <a:t> </a:t>
            </a:r>
            <a:r>
              <a:rPr lang="en-ID" b="1" dirty="0" err="1"/>
              <a:t>penolakan</a:t>
            </a:r>
            <a:r>
              <a:rPr lang="en-ID" b="1" dirty="0"/>
              <a:t> </a:t>
            </a:r>
            <a:r>
              <a:rPr lang="en-ID" b="1" dirty="0" err="1"/>
              <a:t>menutupnya</a:t>
            </a:r>
            <a:r>
              <a:rPr lang="en-ID" b="1" dirty="0"/>
              <a:t>.</a:t>
            </a:r>
            <a:endParaRPr lang="en-ID" dirty="0"/>
          </a:p>
          <a:p>
            <a:br>
              <a:rPr lang="en-ID" dirty="0"/>
            </a:br>
            <a:endParaRPr lang="en-ID" dirty="0"/>
          </a:p>
          <a:p>
            <a:r>
              <a:rPr lang="en-ID" b="1" dirty="0"/>
              <a:t>📘 4. </a:t>
            </a:r>
            <a:r>
              <a:rPr lang="en-ID" b="1" dirty="0" err="1"/>
              <a:t>Penjelasan</a:t>
            </a:r>
            <a:r>
              <a:rPr lang="en-ID" b="1" dirty="0"/>
              <a:t> </a:t>
            </a:r>
            <a:r>
              <a:rPr lang="en-ID" b="1" dirty="0" err="1"/>
              <a:t>dari</a:t>
            </a:r>
            <a:r>
              <a:rPr lang="en-ID" b="1" dirty="0"/>
              <a:t> SDA Bible Commentary</a:t>
            </a:r>
          </a:p>
          <a:p>
            <a:r>
              <a:rPr lang="en-ID" dirty="0"/>
              <a:t>“God’s wrath is not an uncontrolled passion, but the steady and unrelenting opposition of His nature to all that is evil. If the sinner does not repent, divine justice must act; for God cannot deny His own righteousness.”</a:t>
            </a:r>
            <a:br>
              <a:rPr lang="en-ID" dirty="0"/>
            </a:br>
            <a:r>
              <a:rPr lang="en-ID" dirty="0"/>
              <a:t>— </a:t>
            </a:r>
            <a:r>
              <a:rPr lang="en-ID" i="1" dirty="0"/>
              <a:t>SDA Bible Commentary, Vol. 3, p. 615.</a:t>
            </a:r>
            <a:endParaRPr lang="en-ID" dirty="0"/>
          </a:p>
          <a:p>
            <a:r>
              <a:rPr lang="en-ID" dirty="0" err="1"/>
              <a:t>Komentar</a:t>
            </a:r>
            <a:r>
              <a:rPr lang="en-ID" dirty="0"/>
              <a:t> </a:t>
            </a:r>
            <a:r>
              <a:rPr lang="en-ID" dirty="0" err="1"/>
              <a:t>ini</a:t>
            </a:r>
            <a:r>
              <a:rPr lang="en-ID" dirty="0"/>
              <a:t> </a:t>
            </a:r>
            <a:r>
              <a:rPr lang="en-ID" dirty="0" err="1"/>
              <a:t>menekankan</a:t>
            </a:r>
            <a:r>
              <a:rPr lang="en-ID" dirty="0"/>
              <a:t> </a:t>
            </a:r>
            <a:r>
              <a:rPr lang="en-ID" dirty="0" err="1"/>
              <a:t>bahwa</a:t>
            </a:r>
            <a:r>
              <a:rPr lang="en-ID" dirty="0"/>
              <a:t> </a:t>
            </a:r>
            <a:r>
              <a:rPr lang="en-ID" b="1" dirty="0" err="1"/>
              <a:t>murka</a:t>
            </a:r>
            <a:r>
              <a:rPr lang="en-ID" b="1" dirty="0"/>
              <a:t> Allah </a:t>
            </a:r>
            <a:r>
              <a:rPr lang="en-ID" b="1" dirty="0" err="1"/>
              <a:t>adalah</a:t>
            </a:r>
            <a:r>
              <a:rPr lang="en-ID" b="1" dirty="0"/>
              <a:t> </a:t>
            </a:r>
            <a:r>
              <a:rPr lang="en-ID" b="1" dirty="0" err="1"/>
              <a:t>bagian</a:t>
            </a:r>
            <a:r>
              <a:rPr lang="en-ID" b="1" dirty="0"/>
              <a:t> </a:t>
            </a:r>
            <a:r>
              <a:rPr lang="en-ID" b="1" dirty="0" err="1"/>
              <a:t>dari</a:t>
            </a:r>
            <a:r>
              <a:rPr lang="en-ID" b="1" dirty="0"/>
              <a:t> </a:t>
            </a:r>
            <a:r>
              <a:rPr lang="en-ID" b="1" dirty="0" err="1"/>
              <a:t>kasih</a:t>
            </a:r>
            <a:r>
              <a:rPr lang="en-ID" b="1" dirty="0"/>
              <a:t> dan </a:t>
            </a:r>
            <a:r>
              <a:rPr lang="en-ID" b="1" dirty="0" err="1"/>
              <a:t>keadilan</a:t>
            </a:r>
            <a:r>
              <a:rPr lang="en-ID" b="1" dirty="0"/>
              <a:t>-Nya</a:t>
            </a:r>
            <a:r>
              <a:rPr lang="en-ID" dirty="0"/>
              <a:t>.</a:t>
            </a:r>
            <a:br>
              <a:rPr lang="en-ID" dirty="0"/>
            </a:br>
            <a:r>
              <a:rPr lang="en-ID" dirty="0"/>
              <a:t>Jika Allah </a:t>
            </a:r>
            <a:r>
              <a:rPr lang="en-ID" dirty="0" err="1"/>
              <a:t>membiarkan</a:t>
            </a:r>
            <a:r>
              <a:rPr lang="en-ID" dirty="0"/>
              <a:t> dosa </a:t>
            </a:r>
            <a:r>
              <a:rPr lang="en-ID" dirty="0" err="1"/>
              <a:t>tanpa</a:t>
            </a:r>
            <a:r>
              <a:rPr lang="en-ID" dirty="0"/>
              <a:t> </a:t>
            </a:r>
            <a:r>
              <a:rPr lang="en-ID" dirty="0" err="1"/>
              <a:t>hukuman</a:t>
            </a:r>
            <a:r>
              <a:rPr lang="en-ID" dirty="0"/>
              <a:t>, </a:t>
            </a:r>
            <a:r>
              <a:rPr lang="en-ID" dirty="0" err="1"/>
              <a:t>Ia</a:t>
            </a:r>
            <a:r>
              <a:rPr lang="en-ID" dirty="0"/>
              <a:t> </a:t>
            </a:r>
            <a:r>
              <a:rPr lang="en-ID" dirty="0" err="1"/>
              <a:t>akan</a:t>
            </a:r>
            <a:r>
              <a:rPr lang="en-ID" dirty="0"/>
              <a:t> </a:t>
            </a:r>
            <a:r>
              <a:rPr lang="en-ID" dirty="0" err="1"/>
              <a:t>menyangkal</a:t>
            </a:r>
            <a:r>
              <a:rPr lang="en-ID" dirty="0"/>
              <a:t> </a:t>
            </a:r>
            <a:r>
              <a:rPr lang="en-ID" dirty="0" err="1"/>
              <a:t>karakter</a:t>
            </a:r>
            <a:r>
              <a:rPr lang="en-ID" dirty="0"/>
              <a:t>-Nya </a:t>
            </a:r>
            <a:r>
              <a:rPr lang="en-ID" dirty="0" err="1"/>
              <a:t>sendiri</a:t>
            </a:r>
            <a:r>
              <a:rPr lang="en-ID" dirty="0"/>
              <a:t> </a:t>
            </a:r>
            <a:r>
              <a:rPr lang="en-ID" dirty="0" err="1"/>
              <a:t>sebagai</a:t>
            </a:r>
            <a:r>
              <a:rPr lang="en-ID" dirty="0"/>
              <a:t> Hakim yang </a:t>
            </a:r>
            <a:r>
              <a:rPr lang="en-ID" dirty="0" err="1"/>
              <a:t>benar</a:t>
            </a:r>
            <a:r>
              <a:rPr lang="en-ID" dirty="0"/>
              <a:t>.</a:t>
            </a:r>
            <a:br>
              <a:rPr lang="en-ID" dirty="0"/>
            </a:br>
            <a:r>
              <a:rPr lang="en-ID" dirty="0" err="1"/>
              <a:t>Namun</a:t>
            </a:r>
            <a:r>
              <a:rPr lang="en-ID" dirty="0"/>
              <a:t>, </a:t>
            </a:r>
            <a:r>
              <a:rPr lang="en-ID" b="1" dirty="0" err="1"/>
              <a:t>pertobatan</a:t>
            </a:r>
            <a:r>
              <a:rPr lang="en-ID" b="1" dirty="0"/>
              <a:t> </a:t>
            </a:r>
            <a:r>
              <a:rPr lang="en-ID" b="1" dirty="0" err="1"/>
              <a:t>menunda</a:t>
            </a:r>
            <a:r>
              <a:rPr lang="en-ID" b="1" dirty="0"/>
              <a:t> dan </a:t>
            </a:r>
            <a:r>
              <a:rPr lang="en-ID" b="1" dirty="0" err="1"/>
              <a:t>bahkan</a:t>
            </a:r>
            <a:r>
              <a:rPr lang="en-ID" b="1" dirty="0"/>
              <a:t> </a:t>
            </a:r>
            <a:r>
              <a:rPr lang="en-ID" b="1" dirty="0" err="1"/>
              <a:t>menghapuskan</a:t>
            </a:r>
            <a:r>
              <a:rPr lang="en-ID" b="1" dirty="0"/>
              <a:t> </a:t>
            </a:r>
            <a:r>
              <a:rPr lang="en-ID" b="1" dirty="0" err="1"/>
              <a:t>penghukuman</a:t>
            </a:r>
            <a:r>
              <a:rPr lang="en-ID" dirty="0"/>
              <a:t> </a:t>
            </a:r>
            <a:r>
              <a:rPr lang="en-ID" dirty="0" err="1"/>
              <a:t>karena</a:t>
            </a:r>
            <a:r>
              <a:rPr lang="en-ID" dirty="0"/>
              <a:t> </a:t>
            </a:r>
            <a:r>
              <a:rPr lang="en-ID" dirty="0" err="1"/>
              <a:t>kasih</a:t>
            </a:r>
            <a:r>
              <a:rPr lang="en-ID" dirty="0"/>
              <a:t> </a:t>
            </a:r>
            <a:r>
              <a:rPr lang="en-ID" dirty="0" err="1"/>
              <a:t>karunia</a:t>
            </a:r>
            <a:r>
              <a:rPr lang="en-ID" dirty="0"/>
              <a:t> Allah.</a:t>
            </a:r>
          </a:p>
          <a:p>
            <a:br>
              <a:rPr lang="en-ID" dirty="0"/>
            </a:br>
            <a:endParaRPr lang="en-ID" dirty="0"/>
          </a:p>
          <a:p>
            <a:r>
              <a:rPr lang="en-ID" b="1" dirty="0"/>
              <a:t>✝️ 5. </a:t>
            </a:r>
            <a:r>
              <a:rPr lang="en-ID" b="1" dirty="0" err="1"/>
              <a:t>Pandangan</a:t>
            </a:r>
            <a:r>
              <a:rPr lang="en-ID" b="1" dirty="0"/>
              <a:t> Ellen G. White</a:t>
            </a:r>
          </a:p>
          <a:p>
            <a:r>
              <a:rPr lang="en-ID" dirty="0"/>
              <a:t>“God’s wrath is exercised against sin. While He loves the sinner, He hates sin, and will finally destroy it wherever found.”</a:t>
            </a:r>
            <a:br>
              <a:rPr lang="en-ID" dirty="0"/>
            </a:br>
            <a:r>
              <a:rPr lang="en-ID" dirty="0"/>
              <a:t>— </a:t>
            </a:r>
            <a:r>
              <a:rPr lang="en-ID" i="1" dirty="0"/>
              <a:t>The Great Controversy, p. 36.</a:t>
            </a:r>
            <a:endParaRPr lang="en-ID" dirty="0"/>
          </a:p>
          <a:p>
            <a:r>
              <a:rPr lang="en-ID" dirty="0"/>
              <a:t>Dan juga:</a:t>
            </a:r>
          </a:p>
          <a:p>
            <a:r>
              <a:rPr lang="en-ID" dirty="0"/>
              <a:t>“Justice and mercy are the twin attributes of God’s throne. He cannot be just and yet show </a:t>
            </a:r>
            <a:r>
              <a:rPr lang="en-ID" dirty="0" err="1"/>
              <a:t>favor</a:t>
            </a:r>
            <a:r>
              <a:rPr lang="en-ID" dirty="0"/>
              <a:t> to the persistent transgressor.”</a:t>
            </a:r>
            <a:br>
              <a:rPr lang="en-ID" dirty="0"/>
            </a:br>
            <a:r>
              <a:rPr lang="en-ID" dirty="0"/>
              <a:t>— </a:t>
            </a:r>
            <a:r>
              <a:rPr lang="en-ID" i="1" dirty="0"/>
              <a:t>Patriarchs and Prophets, p. 522.</a:t>
            </a:r>
            <a:endParaRPr lang="en-ID" dirty="0"/>
          </a:p>
          <a:p>
            <a:r>
              <a:rPr lang="en-ID" dirty="0" err="1"/>
              <a:t>Kedua</a:t>
            </a:r>
            <a:r>
              <a:rPr lang="en-ID" dirty="0"/>
              <a:t> </a:t>
            </a:r>
            <a:r>
              <a:rPr lang="en-ID" dirty="0" err="1"/>
              <a:t>kutipan</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b="1" dirty="0" err="1"/>
              <a:t>murka</a:t>
            </a:r>
            <a:r>
              <a:rPr lang="en-ID" b="1" dirty="0"/>
              <a:t> Allah </a:t>
            </a:r>
            <a:r>
              <a:rPr lang="en-ID" b="1" dirty="0" err="1"/>
              <a:t>selalu</a:t>
            </a:r>
            <a:r>
              <a:rPr lang="en-ID" b="1" dirty="0"/>
              <a:t> </a:t>
            </a:r>
            <a:r>
              <a:rPr lang="en-ID" b="1" dirty="0" err="1"/>
              <a:t>diarahkan</a:t>
            </a:r>
            <a:r>
              <a:rPr lang="en-ID" b="1" dirty="0"/>
              <a:t> pada dosa, </a:t>
            </a:r>
            <a:r>
              <a:rPr lang="en-ID" b="1" dirty="0" err="1"/>
              <a:t>bukan</a:t>
            </a:r>
            <a:r>
              <a:rPr lang="en-ID" b="1" dirty="0"/>
              <a:t> pada </a:t>
            </a:r>
            <a:r>
              <a:rPr lang="en-ID" b="1" dirty="0" err="1"/>
              <a:t>orangnya</a:t>
            </a:r>
            <a:r>
              <a:rPr lang="en-ID" dirty="0"/>
              <a:t>.</a:t>
            </a:r>
            <a:br>
              <a:rPr lang="en-ID" dirty="0"/>
            </a:br>
            <a:r>
              <a:rPr lang="en-ID" dirty="0" err="1"/>
              <a:t>Namun</a:t>
            </a:r>
            <a:r>
              <a:rPr lang="en-ID" dirty="0"/>
              <a:t>, </a:t>
            </a:r>
            <a:r>
              <a:rPr lang="en-ID" dirty="0" err="1"/>
              <a:t>jika</a:t>
            </a:r>
            <a:r>
              <a:rPr lang="en-ID" dirty="0"/>
              <a:t> </a:t>
            </a:r>
            <a:r>
              <a:rPr lang="en-ID" dirty="0" err="1"/>
              <a:t>manusia</a:t>
            </a:r>
            <a:r>
              <a:rPr lang="en-ID" dirty="0"/>
              <a:t> </a:t>
            </a:r>
            <a:r>
              <a:rPr lang="en-ID" dirty="0" err="1"/>
              <a:t>menolak</a:t>
            </a:r>
            <a:r>
              <a:rPr lang="en-ID" dirty="0"/>
              <a:t> </a:t>
            </a:r>
            <a:r>
              <a:rPr lang="en-ID" dirty="0" err="1"/>
              <a:t>pertobatan</a:t>
            </a:r>
            <a:r>
              <a:rPr lang="en-ID" dirty="0"/>
              <a:t>, </a:t>
            </a:r>
            <a:r>
              <a:rPr lang="en-ID" dirty="0" err="1"/>
              <a:t>maka</a:t>
            </a:r>
            <a:r>
              <a:rPr lang="en-ID" dirty="0"/>
              <a:t> </a:t>
            </a:r>
            <a:r>
              <a:rPr lang="en-ID" b="1" dirty="0" err="1"/>
              <a:t>ia</a:t>
            </a:r>
            <a:r>
              <a:rPr lang="en-ID" b="1" dirty="0"/>
              <a:t> </a:t>
            </a:r>
            <a:r>
              <a:rPr lang="en-ID" b="1" dirty="0" err="1"/>
              <a:t>menempatkan</a:t>
            </a:r>
            <a:r>
              <a:rPr lang="en-ID" b="1" dirty="0"/>
              <a:t> </a:t>
            </a:r>
            <a:r>
              <a:rPr lang="en-ID" b="1" dirty="0" err="1"/>
              <a:t>dirinya</a:t>
            </a:r>
            <a:r>
              <a:rPr lang="en-ID" b="1" dirty="0"/>
              <a:t> di </a:t>
            </a:r>
            <a:r>
              <a:rPr lang="en-ID" b="1" dirty="0" err="1"/>
              <a:t>bawah</a:t>
            </a:r>
            <a:r>
              <a:rPr lang="en-ID" b="1" dirty="0"/>
              <a:t> </a:t>
            </a:r>
            <a:r>
              <a:rPr lang="en-ID" b="1" dirty="0" err="1"/>
              <a:t>penghukuman</a:t>
            </a:r>
            <a:r>
              <a:rPr lang="en-ID" b="1" dirty="0"/>
              <a:t> yang </a:t>
            </a:r>
            <a:r>
              <a:rPr lang="en-ID" b="1" dirty="0" err="1"/>
              <a:t>tak</a:t>
            </a:r>
            <a:r>
              <a:rPr lang="en-ID" b="1" dirty="0"/>
              <a:t> </a:t>
            </a:r>
            <a:r>
              <a:rPr lang="en-ID" b="1" dirty="0" err="1"/>
              <a:t>terelakkan</a:t>
            </a:r>
            <a:r>
              <a:rPr lang="en-ID" dirty="0"/>
              <a:t>.</a:t>
            </a:r>
          </a:p>
          <a:p>
            <a:br>
              <a:rPr lang="en-ID" dirty="0"/>
            </a:br>
            <a:endParaRPr lang="en-ID" dirty="0"/>
          </a:p>
          <a:p>
            <a:r>
              <a:rPr lang="en-ID" b="1" dirty="0"/>
              <a:t>🌾 6. </a:t>
            </a:r>
            <a:r>
              <a:rPr lang="en-ID" b="1" dirty="0" err="1"/>
              <a:t>Aplikasi</a:t>
            </a:r>
            <a:r>
              <a:rPr lang="en-ID" b="1" dirty="0"/>
              <a:t> </a:t>
            </a:r>
            <a:r>
              <a:rPr lang="en-ID" b="1" dirty="0" err="1"/>
              <a:t>Spiritualitas</a:t>
            </a:r>
            <a:endParaRPr lang="en-ID" b="1" dirty="0"/>
          </a:p>
          <a:p>
            <a:r>
              <a:rPr lang="en-ID" b="1" dirty="0" err="1"/>
              <a:t>Keadilan</a:t>
            </a:r>
            <a:r>
              <a:rPr lang="en-ID" b="1" dirty="0"/>
              <a:t> Allah </a:t>
            </a:r>
            <a:r>
              <a:rPr lang="en-ID" b="1" dirty="0" err="1"/>
              <a:t>memberi</a:t>
            </a:r>
            <a:r>
              <a:rPr lang="en-ID" b="1" dirty="0"/>
              <a:t> </a:t>
            </a:r>
            <a:r>
              <a:rPr lang="en-ID" b="1" dirty="0" err="1"/>
              <a:t>penghiburan</a:t>
            </a:r>
            <a:r>
              <a:rPr lang="en-ID" b="1" dirty="0"/>
              <a:t> </a:t>
            </a:r>
            <a:r>
              <a:rPr lang="en-ID" b="1" dirty="0" err="1"/>
              <a:t>bagi</a:t>
            </a:r>
            <a:r>
              <a:rPr lang="en-ID" b="1" dirty="0"/>
              <a:t> orang </a:t>
            </a:r>
            <a:r>
              <a:rPr lang="en-ID" b="1" dirty="0" err="1"/>
              <a:t>benar</a:t>
            </a:r>
            <a:r>
              <a:rPr lang="en-ID" b="1" dirty="0"/>
              <a:t>.</a:t>
            </a:r>
            <a:br>
              <a:rPr lang="en-ID" dirty="0"/>
            </a:br>
            <a:r>
              <a:rPr lang="en-ID" dirty="0"/>
              <a:t>Daud </a:t>
            </a:r>
            <a:r>
              <a:rPr lang="en-ID" dirty="0" err="1"/>
              <a:t>menulis</a:t>
            </a:r>
            <a:r>
              <a:rPr lang="en-ID" dirty="0"/>
              <a:t> </a:t>
            </a:r>
            <a:r>
              <a:rPr lang="en-ID" dirty="0" err="1"/>
              <a:t>ini</a:t>
            </a:r>
            <a:r>
              <a:rPr lang="en-ID" dirty="0"/>
              <a:t> di </a:t>
            </a:r>
            <a:r>
              <a:rPr lang="en-ID" dirty="0" err="1"/>
              <a:t>tengah</a:t>
            </a:r>
            <a:r>
              <a:rPr lang="en-ID" dirty="0"/>
              <a:t> </a:t>
            </a:r>
            <a:r>
              <a:rPr lang="en-ID" dirty="0" err="1"/>
              <a:t>ketidakadilan</a:t>
            </a:r>
            <a:r>
              <a:rPr lang="en-ID" dirty="0"/>
              <a:t>. </a:t>
            </a:r>
            <a:r>
              <a:rPr lang="en-ID" dirty="0" err="1"/>
              <a:t>Ia</a:t>
            </a:r>
            <a:r>
              <a:rPr lang="en-ID" dirty="0"/>
              <a:t> </a:t>
            </a:r>
            <a:r>
              <a:rPr lang="en-ID" dirty="0" err="1"/>
              <a:t>percaya</a:t>
            </a:r>
            <a:r>
              <a:rPr lang="en-ID" dirty="0"/>
              <a:t> </a:t>
            </a:r>
            <a:r>
              <a:rPr lang="en-ID" dirty="0" err="1"/>
              <a:t>bahwa</a:t>
            </a:r>
            <a:r>
              <a:rPr lang="en-ID" dirty="0"/>
              <a:t> </a:t>
            </a:r>
            <a:r>
              <a:rPr lang="en-ID" b="1" dirty="0"/>
              <a:t>Tuhan </a:t>
            </a:r>
            <a:r>
              <a:rPr lang="en-ID" b="1" dirty="0" err="1"/>
              <a:t>tidak</a:t>
            </a:r>
            <a:r>
              <a:rPr lang="en-ID" b="1" dirty="0"/>
              <a:t> </a:t>
            </a:r>
            <a:r>
              <a:rPr lang="en-ID" b="1" dirty="0" err="1"/>
              <a:t>tinggal</a:t>
            </a:r>
            <a:r>
              <a:rPr lang="en-ID" b="1" dirty="0"/>
              <a:t> </a:t>
            </a:r>
            <a:r>
              <a:rPr lang="en-ID" b="1" dirty="0" err="1"/>
              <a:t>diam</a:t>
            </a:r>
            <a:r>
              <a:rPr lang="en-ID" dirty="0"/>
              <a:t> — </a:t>
            </a:r>
            <a:r>
              <a:rPr lang="en-ID" dirty="0" err="1"/>
              <a:t>Ia</a:t>
            </a:r>
            <a:r>
              <a:rPr lang="en-ID" dirty="0"/>
              <a:t> </a:t>
            </a:r>
            <a:r>
              <a:rPr lang="en-ID" dirty="0" err="1"/>
              <a:t>akan</a:t>
            </a:r>
            <a:r>
              <a:rPr lang="en-ID" dirty="0"/>
              <a:t> </a:t>
            </a:r>
            <a:r>
              <a:rPr lang="en-ID" dirty="0" err="1"/>
              <a:t>menegakkan</a:t>
            </a:r>
            <a:r>
              <a:rPr lang="en-ID" dirty="0"/>
              <a:t> </a:t>
            </a:r>
            <a:r>
              <a:rPr lang="en-ID" dirty="0" err="1"/>
              <a:t>kebenaran</a:t>
            </a:r>
            <a:r>
              <a:rPr lang="en-ID" dirty="0"/>
              <a:t> pada </a:t>
            </a:r>
            <a:r>
              <a:rPr lang="en-ID" dirty="0" err="1"/>
              <a:t>waktunya</a:t>
            </a:r>
            <a:r>
              <a:rPr lang="en-ID" dirty="0"/>
              <a:t>.</a:t>
            </a:r>
          </a:p>
          <a:p>
            <a:endParaRPr lang="en-ID" b="1" dirty="0"/>
          </a:p>
          <a:p>
            <a:r>
              <a:rPr lang="en-ID" b="1" dirty="0" err="1"/>
              <a:t>Pertobatan</a:t>
            </a:r>
            <a:r>
              <a:rPr lang="en-ID" b="1" dirty="0"/>
              <a:t> </a:t>
            </a:r>
            <a:r>
              <a:rPr lang="en-ID" b="1" dirty="0" err="1"/>
              <a:t>menyelamatkan</a:t>
            </a:r>
            <a:r>
              <a:rPr lang="en-ID" b="1" dirty="0"/>
              <a:t> </a:t>
            </a:r>
            <a:r>
              <a:rPr lang="en-ID" b="1" dirty="0" err="1"/>
              <a:t>dari</a:t>
            </a:r>
            <a:r>
              <a:rPr lang="en-ID" b="1" dirty="0"/>
              <a:t> </a:t>
            </a:r>
            <a:r>
              <a:rPr lang="en-ID" b="1" dirty="0" err="1"/>
              <a:t>murka</a:t>
            </a:r>
            <a:r>
              <a:rPr lang="en-ID" b="1" dirty="0"/>
              <a:t> Allah.</a:t>
            </a:r>
            <a:br>
              <a:rPr lang="en-ID" dirty="0"/>
            </a:br>
            <a:r>
              <a:rPr lang="en-ID" dirty="0"/>
              <a:t>Tuhan </a:t>
            </a:r>
            <a:r>
              <a:rPr lang="en-ID" dirty="0" err="1"/>
              <a:t>selalu</a:t>
            </a:r>
            <a:r>
              <a:rPr lang="en-ID" dirty="0"/>
              <a:t> </a:t>
            </a:r>
            <a:r>
              <a:rPr lang="en-ID" dirty="0" err="1"/>
              <a:t>menyiapkan</a:t>
            </a:r>
            <a:r>
              <a:rPr lang="en-ID" dirty="0"/>
              <a:t> </a:t>
            </a:r>
            <a:r>
              <a:rPr lang="en-ID" dirty="0" err="1"/>
              <a:t>jalan</a:t>
            </a:r>
            <a:r>
              <a:rPr lang="en-ID" dirty="0"/>
              <a:t> </a:t>
            </a:r>
            <a:r>
              <a:rPr lang="en-ID" dirty="0" err="1"/>
              <a:t>keluar</a:t>
            </a:r>
            <a:r>
              <a:rPr lang="en-ID" dirty="0"/>
              <a:t> </a:t>
            </a:r>
            <a:r>
              <a:rPr lang="en-ID" dirty="0" err="1"/>
              <a:t>melalui</a:t>
            </a:r>
            <a:r>
              <a:rPr lang="en-ID" dirty="0"/>
              <a:t> </a:t>
            </a:r>
            <a:r>
              <a:rPr lang="en-ID" dirty="0" err="1"/>
              <a:t>kasih</a:t>
            </a:r>
            <a:r>
              <a:rPr lang="en-ID" dirty="0"/>
              <a:t> </a:t>
            </a:r>
            <a:r>
              <a:rPr lang="en-ID" dirty="0" err="1"/>
              <a:t>karunia</a:t>
            </a:r>
            <a:r>
              <a:rPr lang="en-ID" dirty="0"/>
              <a:t>.</a:t>
            </a:r>
            <a:br>
              <a:rPr lang="en-ID" dirty="0"/>
            </a:br>
            <a:r>
              <a:rPr lang="en-ID" dirty="0" err="1"/>
              <a:t>Selama</a:t>
            </a:r>
            <a:r>
              <a:rPr lang="en-ID" dirty="0"/>
              <a:t> </a:t>
            </a:r>
            <a:r>
              <a:rPr lang="en-ID" dirty="0" err="1"/>
              <a:t>masih</a:t>
            </a:r>
            <a:r>
              <a:rPr lang="en-ID" dirty="0"/>
              <a:t> </a:t>
            </a:r>
            <a:r>
              <a:rPr lang="en-ID" dirty="0" err="1"/>
              <a:t>ada</a:t>
            </a:r>
            <a:r>
              <a:rPr lang="en-ID" dirty="0"/>
              <a:t> </a:t>
            </a:r>
            <a:r>
              <a:rPr lang="en-ID" dirty="0" err="1"/>
              <a:t>waktu</a:t>
            </a:r>
            <a:r>
              <a:rPr lang="en-ID" dirty="0"/>
              <a:t>, </a:t>
            </a:r>
            <a:r>
              <a:rPr lang="en-ID" b="1" dirty="0" err="1"/>
              <a:t>bertobatlah</a:t>
            </a:r>
            <a:r>
              <a:rPr lang="en-ID" dirty="0"/>
              <a:t>, </a:t>
            </a:r>
            <a:r>
              <a:rPr lang="en-ID" dirty="0" err="1"/>
              <a:t>karena</a:t>
            </a:r>
            <a:r>
              <a:rPr lang="en-ID" dirty="0"/>
              <a:t> “</a:t>
            </a:r>
            <a:r>
              <a:rPr lang="en-ID" dirty="0" err="1"/>
              <a:t>Ia</a:t>
            </a:r>
            <a:r>
              <a:rPr lang="en-ID" dirty="0"/>
              <a:t> </a:t>
            </a:r>
            <a:r>
              <a:rPr lang="en-ID" dirty="0" err="1"/>
              <a:t>sudah</a:t>
            </a:r>
            <a:r>
              <a:rPr lang="en-ID" dirty="0"/>
              <a:t> </a:t>
            </a:r>
            <a:r>
              <a:rPr lang="en-ID" dirty="0" err="1"/>
              <a:t>melenturkan</a:t>
            </a:r>
            <a:r>
              <a:rPr lang="en-ID" dirty="0"/>
              <a:t> </a:t>
            </a:r>
            <a:r>
              <a:rPr lang="en-ID" dirty="0" err="1"/>
              <a:t>busurnya</a:t>
            </a:r>
            <a:r>
              <a:rPr lang="en-ID" dirty="0"/>
              <a:t>.”</a:t>
            </a:r>
          </a:p>
          <a:p>
            <a:endParaRPr lang="en-ID" b="1" dirty="0"/>
          </a:p>
          <a:p>
            <a:r>
              <a:rPr lang="en-ID" b="1" dirty="0" err="1"/>
              <a:t>Jangan</a:t>
            </a:r>
            <a:r>
              <a:rPr lang="en-ID" b="1" dirty="0"/>
              <a:t> salah </a:t>
            </a:r>
            <a:r>
              <a:rPr lang="en-ID" b="1" dirty="0" err="1"/>
              <a:t>paham</a:t>
            </a:r>
            <a:r>
              <a:rPr lang="en-ID" b="1" dirty="0"/>
              <a:t> </a:t>
            </a:r>
            <a:r>
              <a:rPr lang="en-ID" b="1" dirty="0" err="1"/>
              <a:t>terhadap</a:t>
            </a:r>
            <a:r>
              <a:rPr lang="en-ID" b="1" dirty="0"/>
              <a:t> </a:t>
            </a:r>
            <a:r>
              <a:rPr lang="en-ID" b="1" dirty="0" err="1"/>
              <a:t>kesabaran</a:t>
            </a:r>
            <a:r>
              <a:rPr lang="en-ID" b="1" dirty="0"/>
              <a:t> Allah.</a:t>
            </a:r>
            <a:br>
              <a:rPr lang="en-ID" dirty="0"/>
            </a:br>
            <a:r>
              <a:rPr lang="en-ID" dirty="0"/>
              <a:t>Ketika </a:t>
            </a:r>
            <a:r>
              <a:rPr lang="en-ID" dirty="0" err="1"/>
              <a:t>kejahatan</a:t>
            </a:r>
            <a:r>
              <a:rPr lang="en-ID" dirty="0"/>
              <a:t> </a:t>
            </a:r>
            <a:r>
              <a:rPr lang="en-ID" dirty="0" err="1"/>
              <a:t>tidak</a:t>
            </a:r>
            <a:r>
              <a:rPr lang="en-ID" dirty="0"/>
              <a:t> </a:t>
            </a:r>
            <a:r>
              <a:rPr lang="en-ID" dirty="0" err="1"/>
              <a:t>langsung</a:t>
            </a:r>
            <a:r>
              <a:rPr lang="en-ID" dirty="0"/>
              <a:t> </a:t>
            </a:r>
            <a:r>
              <a:rPr lang="en-ID" dirty="0" err="1"/>
              <a:t>dihukum</a:t>
            </a:r>
            <a:r>
              <a:rPr lang="en-ID" dirty="0"/>
              <a:t>, </a:t>
            </a:r>
            <a:r>
              <a:rPr lang="en-ID" dirty="0" err="1"/>
              <a:t>itu</a:t>
            </a:r>
            <a:r>
              <a:rPr lang="en-ID" dirty="0"/>
              <a:t> </a:t>
            </a:r>
            <a:r>
              <a:rPr lang="en-ID" dirty="0" err="1"/>
              <a:t>bukan</a:t>
            </a:r>
            <a:r>
              <a:rPr lang="en-ID" dirty="0"/>
              <a:t> </a:t>
            </a:r>
            <a:r>
              <a:rPr lang="en-ID" dirty="0" err="1"/>
              <a:t>berarti</a:t>
            </a:r>
            <a:r>
              <a:rPr lang="en-ID" dirty="0"/>
              <a:t> Tuhan </a:t>
            </a:r>
            <a:r>
              <a:rPr lang="en-ID" dirty="0" err="1"/>
              <a:t>menyetujui</a:t>
            </a:r>
            <a:r>
              <a:rPr lang="en-ID" dirty="0"/>
              <a:t>.</a:t>
            </a:r>
            <a:br>
              <a:rPr lang="en-ID" dirty="0"/>
            </a:br>
            <a:r>
              <a:rPr lang="en-ID" dirty="0" err="1"/>
              <a:t>Ia</a:t>
            </a:r>
            <a:r>
              <a:rPr lang="en-ID" dirty="0"/>
              <a:t> </a:t>
            </a:r>
            <a:r>
              <a:rPr lang="en-ID" dirty="0" err="1"/>
              <a:t>memberi</a:t>
            </a:r>
            <a:r>
              <a:rPr lang="en-ID" dirty="0"/>
              <a:t> </a:t>
            </a:r>
            <a:r>
              <a:rPr lang="en-ID" dirty="0" err="1"/>
              <a:t>waktu</a:t>
            </a:r>
            <a:r>
              <a:rPr lang="en-ID" dirty="0"/>
              <a:t> </a:t>
            </a:r>
            <a:r>
              <a:rPr lang="en-ID" dirty="0" err="1"/>
              <a:t>bagi</a:t>
            </a:r>
            <a:r>
              <a:rPr lang="en-ID" dirty="0"/>
              <a:t> </a:t>
            </a:r>
            <a:r>
              <a:rPr lang="en-ID" dirty="0" err="1"/>
              <a:t>manusia</a:t>
            </a:r>
            <a:r>
              <a:rPr lang="en-ID" dirty="0"/>
              <a:t> </a:t>
            </a:r>
            <a:r>
              <a:rPr lang="en-ID" dirty="0" err="1"/>
              <a:t>untuk</a:t>
            </a:r>
            <a:r>
              <a:rPr lang="en-ID" dirty="0"/>
              <a:t> </a:t>
            </a:r>
            <a:r>
              <a:rPr lang="en-ID" dirty="0" err="1"/>
              <a:t>berbalik</a:t>
            </a:r>
            <a:r>
              <a:rPr lang="en-ID" dirty="0"/>
              <a:t> — </a:t>
            </a:r>
            <a:r>
              <a:rPr lang="en-ID" dirty="0" err="1"/>
              <a:t>namun</a:t>
            </a:r>
            <a:r>
              <a:rPr lang="en-ID" dirty="0"/>
              <a:t> </a:t>
            </a:r>
            <a:r>
              <a:rPr lang="en-ID" dirty="0" err="1"/>
              <a:t>waktu</a:t>
            </a:r>
            <a:r>
              <a:rPr lang="en-ID" dirty="0"/>
              <a:t> </a:t>
            </a:r>
            <a:r>
              <a:rPr lang="en-ID" dirty="0" err="1"/>
              <a:t>itu</a:t>
            </a:r>
            <a:r>
              <a:rPr lang="en-ID" dirty="0"/>
              <a:t> </a:t>
            </a:r>
            <a:r>
              <a:rPr lang="en-ID" b="1" dirty="0" err="1"/>
              <a:t>tidak</a:t>
            </a:r>
            <a:r>
              <a:rPr lang="en-ID" b="1" dirty="0"/>
              <a:t> </a:t>
            </a:r>
            <a:r>
              <a:rPr lang="en-ID" b="1" dirty="0" err="1"/>
              <a:t>selamanya</a:t>
            </a:r>
            <a:r>
              <a:rPr lang="en-ID" b="1" dirty="0"/>
              <a:t>.</a:t>
            </a:r>
            <a:endParaRPr lang="en-ID" dirty="0"/>
          </a:p>
          <a:p>
            <a:br>
              <a:rPr lang="en-ID" dirty="0"/>
            </a:br>
            <a:endParaRPr lang="en-ID" dirty="0"/>
          </a:p>
          <a:p>
            <a:r>
              <a:rPr lang="en-ID" b="1" dirty="0"/>
              <a:t>🙏 7. Refleksi </a:t>
            </a:r>
            <a:r>
              <a:rPr lang="en-ID" b="1" dirty="0" err="1"/>
              <a:t>Penutup</a:t>
            </a:r>
            <a:endParaRPr lang="en-ID" b="1" dirty="0"/>
          </a:p>
          <a:p>
            <a:r>
              <a:rPr lang="en-ID" dirty="0" err="1"/>
              <a:t>Mazmur</a:t>
            </a:r>
            <a:r>
              <a:rPr lang="en-ID" dirty="0"/>
              <a:t> 7:12–13 </a:t>
            </a:r>
            <a:r>
              <a:rPr lang="en-ID" dirty="0" err="1"/>
              <a:t>menunjukkan</a:t>
            </a:r>
            <a:r>
              <a:rPr lang="en-ID" dirty="0"/>
              <a:t> Allah </a:t>
            </a:r>
            <a:r>
              <a:rPr lang="en-ID" dirty="0" err="1"/>
              <a:t>sebagai</a:t>
            </a:r>
            <a:r>
              <a:rPr lang="en-ID" dirty="0"/>
              <a:t> </a:t>
            </a:r>
            <a:r>
              <a:rPr lang="en-ID" b="1" dirty="0"/>
              <a:t>Hakim yang </a:t>
            </a:r>
            <a:r>
              <a:rPr lang="en-ID" b="1" dirty="0" err="1"/>
              <a:t>adil</a:t>
            </a:r>
            <a:r>
              <a:rPr lang="en-ID" b="1" dirty="0"/>
              <a:t> </a:t>
            </a:r>
            <a:r>
              <a:rPr lang="en-ID" b="1" dirty="0" err="1"/>
              <a:t>sekaligus</a:t>
            </a:r>
            <a:r>
              <a:rPr lang="en-ID" b="1" dirty="0"/>
              <a:t> </a:t>
            </a:r>
            <a:r>
              <a:rPr lang="en-ID" b="1" dirty="0" err="1"/>
              <a:t>penuh</a:t>
            </a:r>
            <a:r>
              <a:rPr lang="en-ID" b="1" dirty="0"/>
              <a:t> </a:t>
            </a:r>
            <a:r>
              <a:rPr lang="en-ID" b="1" dirty="0" err="1"/>
              <a:t>kasih</a:t>
            </a:r>
            <a:r>
              <a:rPr lang="en-ID" b="1" dirty="0"/>
              <a:t>.</a:t>
            </a:r>
            <a:br>
              <a:rPr lang="en-ID" dirty="0"/>
            </a:br>
            <a:r>
              <a:rPr lang="en-ID" dirty="0" err="1"/>
              <a:t>Ia</a:t>
            </a:r>
            <a:r>
              <a:rPr lang="en-ID" dirty="0"/>
              <a:t> </a:t>
            </a:r>
            <a:r>
              <a:rPr lang="en-ID" b="1" dirty="0" err="1"/>
              <a:t>murka</a:t>
            </a:r>
            <a:r>
              <a:rPr lang="en-ID" b="1" dirty="0"/>
              <a:t> </a:t>
            </a:r>
            <a:r>
              <a:rPr lang="en-ID" b="1" dirty="0" err="1"/>
              <a:t>terhadap</a:t>
            </a:r>
            <a:r>
              <a:rPr lang="en-ID" b="1" dirty="0"/>
              <a:t> dosa</a:t>
            </a:r>
            <a:r>
              <a:rPr lang="en-ID" dirty="0"/>
              <a:t>, </a:t>
            </a:r>
            <a:r>
              <a:rPr lang="en-ID" dirty="0" err="1"/>
              <a:t>namun</a:t>
            </a:r>
            <a:r>
              <a:rPr lang="en-ID" dirty="0"/>
              <a:t> </a:t>
            </a:r>
            <a:r>
              <a:rPr lang="en-ID" b="1" dirty="0" err="1"/>
              <a:t>memberi</a:t>
            </a:r>
            <a:r>
              <a:rPr lang="en-ID" b="1" dirty="0"/>
              <a:t> </a:t>
            </a:r>
            <a:r>
              <a:rPr lang="en-ID" b="1" dirty="0" err="1"/>
              <a:t>kesempatan</a:t>
            </a:r>
            <a:r>
              <a:rPr lang="en-ID" b="1" dirty="0"/>
              <a:t> </a:t>
            </a:r>
            <a:r>
              <a:rPr lang="en-ID" b="1" dirty="0" err="1"/>
              <a:t>bagi</a:t>
            </a:r>
            <a:r>
              <a:rPr lang="en-ID" b="1" dirty="0"/>
              <a:t> </a:t>
            </a:r>
            <a:r>
              <a:rPr lang="en-ID" b="1" dirty="0" err="1"/>
              <a:t>pertobatan</a:t>
            </a:r>
            <a:r>
              <a:rPr lang="en-ID" b="1" dirty="0"/>
              <a:t>.</a:t>
            </a:r>
            <a:br>
              <a:rPr lang="en-ID" dirty="0"/>
            </a:br>
            <a:r>
              <a:rPr lang="en-ID" dirty="0" err="1"/>
              <a:t>Pedang</a:t>
            </a:r>
            <a:r>
              <a:rPr lang="en-ID" dirty="0"/>
              <a:t> dan </a:t>
            </a:r>
            <a:r>
              <a:rPr lang="en-ID" dirty="0" err="1"/>
              <a:t>busur</a:t>
            </a:r>
            <a:r>
              <a:rPr lang="en-ID" dirty="0"/>
              <a:t>-Nya </a:t>
            </a:r>
            <a:r>
              <a:rPr lang="en-ID" dirty="0" err="1"/>
              <a:t>bukan</a:t>
            </a:r>
            <a:r>
              <a:rPr lang="en-ID" dirty="0"/>
              <a:t> </a:t>
            </a:r>
            <a:r>
              <a:rPr lang="en-ID" dirty="0" err="1"/>
              <a:t>ancaman</a:t>
            </a:r>
            <a:r>
              <a:rPr lang="en-ID" dirty="0"/>
              <a:t> </a:t>
            </a:r>
            <a:r>
              <a:rPr lang="en-ID" dirty="0" err="1"/>
              <a:t>kosong</a:t>
            </a:r>
            <a:r>
              <a:rPr lang="en-ID" dirty="0"/>
              <a:t>, </a:t>
            </a:r>
            <a:r>
              <a:rPr lang="en-ID" dirty="0" err="1"/>
              <a:t>melainkan</a:t>
            </a:r>
            <a:r>
              <a:rPr lang="en-ID" dirty="0"/>
              <a:t> </a:t>
            </a:r>
            <a:r>
              <a:rPr lang="en-ID" b="1" dirty="0" err="1"/>
              <a:t>peringatan</a:t>
            </a:r>
            <a:r>
              <a:rPr lang="en-ID" b="1" dirty="0"/>
              <a:t> </a:t>
            </a:r>
            <a:r>
              <a:rPr lang="en-ID" b="1" dirty="0" err="1"/>
              <a:t>kasih</a:t>
            </a:r>
            <a:r>
              <a:rPr lang="en-ID" dirty="0"/>
              <a:t>, agar </a:t>
            </a:r>
            <a:r>
              <a:rPr lang="en-ID" dirty="0" err="1"/>
              <a:t>manusia</a:t>
            </a:r>
            <a:r>
              <a:rPr lang="en-ID" dirty="0"/>
              <a:t> </a:t>
            </a:r>
            <a:r>
              <a:rPr lang="en-ID" dirty="0" err="1"/>
              <a:t>segera</a:t>
            </a:r>
            <a:r>
              <a:rPr lang="en-ID" dirty="0"/>
              <a:t> </a:t>
            </a:r>
            <a:r>
              <a:rPr lang="en-ID" dirty="0" err="1"/>
              <a:t>berbalik</a:t>
            </a:r>
            <a:r>
              <a:rPr lang="en-ID" dirty="0"/>
              <a:t> </a:t>
            </a:r>
            <a:r>
              <a:rPr lang="en-ID" dirty="0" err="1"/>
              <a:t>sebelum</a:t>
            </a:r>
            <a:r>
              <a:rPr lang="en-ID" dirty="0"/>
              <a:t> </a:t>
            </a:r>
            <a:r>
              <a:rPr lang="en-ID" dirty="0" err="1"/>
              <a:t>terlambat</a:t>
            </a:r>
            <a:r>
              <a:rPr lang="en-ID" dirty="0"/>
              <a:t>.</a:t>
            </a:r>
          </a:p>
          <a:p>
            <a:endParaRPr lang="en-ID" dirty="0"/>
          </a:p>
        </p:txBody>
      </p:sp>
      <p:sp>
        <p:nvSpPr>
          <p:cNvPr id="4" name="Slide Number Placeholder 3"/>
          <p:cNvSpPr>
            <a:spLocks noGrp="1"/>
          </p:cNvSpPr>
          <p:nvPr>
            <p:ph type="sldNum" sz="quarter" idx="5"/>
          </p:nvPr>
        </p:nvSpPr>
        <p:spPr/>
        <p:txBody>
          <a:bodyPr/>
          <a:lstStyle/>
          <a:p>
            <a:fld id="{F310ECE3-9DDC-426C-BE52-EEFB55A6A241}" type="slidenum">
              <a:rPr lang="es-ES" smtClean="0"/>
              <a:t>5</a:t>
            </a:fld>
            <a:endParaRPr lang="es-ES"/>
          </a:p>
        </p:txBody>
      </p:sp>
    </p:spTree>
    <p:extLst>
      <p:ext uri="{BB962C8B-B14F-4D97-AF65-F5344CB8AC3E}">
        <p14:creationId xmlns:p14="http://schemas.microsoft.com/office/powerpoint/2010/main" val="173308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a:t>Ayat </a:t>
            </a:r>
            <a:r>
              <a:rPr lang="en-ID" dirty="0" err="1"/>
              <a:t>ini</a:t>
            </a:r>
            <a:r>
              <a:rPr lang="en-ID" dirty="0"/>
              <a:t> </a:t>
            </a:r>
            <a:r>
              <a:rPr lang="en-ID" dirty="0" err="1"/>
              <a:t>adalah</a:t>
            </a:r>
            <a:r>
              <a:rPr lang="en-ID" dirty="0"/>
              <a:t> </a:t>
            </a:r>
            <a:r>
              <a:rPr lang="en-ID" dirty="0" err="1"/>
              <a:t>bagian</a:t>
            </a:r>
            <a:r>
              <a:rPr lang="en-ID" dirty="0"/>
              <a:t> </a:t>
            </a:r>
            <a:r>
              <a:rPr lang="en-ID" dirty="0" err="1"/>
              <a:t>dari</a:t>
            </a:r>
            <a:r>
              <a:rPr lang="en-ID" dirty="0"/>
              <a:t> </a:t>
            </a:r>
            <a:r>
              <a:rPr lang="en-ID" b="1" dirty="0" err="1"/>
              <a:t>pidato</a:t>
            </a:r>
            <a:r>
              <a:rPr lang="en-ID" b="1" dirty="0"/>
              <a:t> Musa </a:t>
            </a:r>
            <a:r>
              <a:rPr lang="en-ID" b="1" dirty="0" err="1"/>
              <a:t>kepada</a:t>
            </a:r>
            <a:r>
              <a:rPr lang="en-ID" b="1" dirty="0"/>
              <a:t> </a:t>
            </a:r>
            <a:r>
              <a:rPr lang="en-ID" b="1" dirty="0" err="1"/>
              <a:t>bangsa</a:t>
            </a:r>
            <a:r>
              <a:rPr lang="en-ID" b="1" dirty="0"/>
              <a:t> Israel di </a:t>
            </a:r>
            <a:r>
              <a:rPr lang="en-ID" b="1" dirty="0" err="1"/>
              <a:t>dataran</a:t>
            </a:r>
            <a:r>
              <a:rPr lang="en-ID" b="1" dirty="0"/>
              <a:t> Moab</a:t>
            </a:r>
            <a:r>
              <a:rPr lang="en-ID" dirty="0"/>
              <a:t>, </a:t>
            </a:r>
            <a:r>
              <a:rPr lang="en-ID" dirty="0" err="1"/>
              <a:t>menjelang</a:t>
            </a:r>
            <a:r>
              <a:rPr lang="en-ID" dirty="0"/>
              <a:t> </a:t>
            </a:r>
            <a:r>
              <a:rPr lang="en-ID" dirty="0" err="1"/>
              <a:t>mereka</a:t>
            </a:r>
            <a:r>
              <a:rPr lang="en-ID" dirty="0"/>
              <a:t> </a:t>
            </a:r>
            <a:r>
              <a:rPr lang="en-ID" dirty="0" err="1"/>
              <a:t>menyeberangi</a:t>
            </a:r>
            <a:r>
              <a:rPr lang="en-ID" dirty="0"/>
              <a:t> </a:t>
            </a:r>
            <a:r>
              <a:rPr lang="en-ID" dirty="0" err="1"/>
              <a:t>sungai</a:t>
            </a:r>
            <a:r>
              <a:rPr lang="en-ID" dirty="0"/>
              <a:t> Yordan </a:t>
            </a:r>
            <a:r>
              <a:rPr lang="en-ID" dirty="0" err="1"/>
              <a:t>untuk</a:t>
            </a:r>
            <a:r>
              <a:rPr lang="en-ID" dirty="0"/>
              <a:t> </a:t>
            </a:r>
            <a:r>
              <a:rPr lang="en-ID" dirty="0" err="1"/>
              <a:t>masuk</a:t>
            </a:r>
            <a:r>
              <a:rPr lang="en-ID" dirty="0"/>
              <a:t> </a:t>
            </a:r>
            <a:r>
              <a:rPr lang="en-ID" dirty="0" err="1"/>
              <a:t>ke</a:t>
            </a:r>
            <a:r>
              <a:rPr lang="en-ID" dirty="0"/>
              <a:t> </a:t>
            </a:r>
            <a:r>
              <a:rPr lang="en-ID" dirty="0" err="1"/>
              <a:t>tanah</a:t>
            </a:r>
            <a:r>
              <a:rPr lang="en-ID" dirty="0"/>
              <a:t> Kanaan.</a:t>
            </a:r>
            <a:br>
              <a:rPr lang="en-ID" dirty="0"/>
            </a:br>
            <a:r>
              <a:rPr lang="en-ID" dirty="0"/>
              <a:t>Musa </a:t>
            </a:r>
            <a:r>
              <a:rPr lang="en-ID" dirty="0" err="1"/>
              <a:t>memperingatkan</a:t>
            </a:r>
            <a:r>
              <a:rPr lang="en-ID" dirty="0"/>
              <a:t> </a:t>
            </a:r>
            <a:r>
              <a:rPr lang="en-ID" dirty="0" err="1"/>
              <a:t>bahwa</a:t>
            </a:r>
            <a:r>
              <a:rPr lang="en-ID" dirty="0"/>
              <a:t> </a:t>
            </a:r>
            <a:r>
              <a:rPr lang="en-ID" b="1" dirty="0" err="1"/>
              <a:t>kemenangan</a:t>
            </a:r>
            <a:r>
              <a:rPr lang="en-ID" b="1" dirty="0"/>
              <a:t> </a:t>
            </a:r>
            <a:r>
              <a:rPr lang="en-ID" b="1" dirty="0" err="1"/>
              <a:t>mereka</a:t>
            </a:r>
            <a:r>
              <a:rPr lang="en-ID" b="1" dirty="0"/>
              <a:t> </a:t>
            </a:r>
            <a:r>
              <a:rPr lang="en-ID" b="1" dirty="0" err="1"/>
              <a:t>atas</a:t>
            </a:r>
            <a:r>
              <a:rPr lang="en-ID" b="1" dirty="0"/>
              <a:t> </a:t>
            </a:r>
            <a:r>
              <a:rPr lang="en-ID" b="1" dirty="0" err="1"/>
              <a:t>bangsa-bangsa</a:t>
            </a:r>
            <a:r>
              <a:rPr lang="en-ID" b="1" dirty="0"/>
              <a:t> Kanaan </a:t>
            </a:r>
            <a:r>
              <a:rPr lang="en-ID" b="1" dirty="0" err="1"/>
              <a:t>bukan</a:t>
            </a:r>
            <a:r>
              <a:rPr lang="en-ID" b="1" dirty="0"/>
              <a:t> </a:t>
            </a:r>
            <a:r>
              <a:rPr lang="en-ID" b="1" dirty="0" err="1"/>
              <a:t>karena</a:t>
            </a:r>
            <a:r>
              <a:rPr lang="en-ID" b="1" dirty="0"/>
              <a:t> </a:t>
            </a:r>
            <a:r>
              <a:rPr lang="en-ID" b="1" dirty="0" err="1"/>
              <a:t>kebenaran</a:t>
            </a:r>
            <a:r>
              <a:rPr lang="en-ID" b="1" dirty="0"/>
              <a:t> </a:t>
            </a:r>
            <a:r>
              <a:rPr lang="en-ID" b="1" dirty="0" err="1"/>
              <a:t>mereka</a:t>
            </a:r>
            <a:r>
              <a:rPr lang="en-ID" dirty="0"/>
              <a:t>, </a:t>
            </a:r>
            <a:r>
              <a:rPr lang="en-ID" dirty="0" err="1"/>
              <a:t>melainkan</a:t>
            </a:r>
            <a:r>
              <a:rPr lang="en-ID" dirty="0"/>
              <a:t> </a:t>
            </a:r>
            <a:r>
              <a:rPr lang="en-ID" dirty="0" err="1"/>
              <a:t>karena</a:t>
            </a:r>
            <a:r>
              <a:rPr lang="en-ID" dirty="0"/>
              <a:t>:</a:t>
            </a:r>
          </a:p>
          <a:p>
            <a:r>
              <a:rPr lang="en-ID" b="1" dirty="0" err="1"/>
              <a:t>Keberdosaan</a:t>
            </a:r>
            <a:r>
              <a:rPr lang="en-ID" b="1" dirty="0"/>
              <a:t> </a:t>
            </a:r>
            <a:r>
              <a:rPr lang="en-ID" b="1" dirty="0" err="1"/>
              <a:t>bangsa</a:t>
            </a:r>
            <a:r>
              <a:rPr lang="en-ID" b="1" dirty="0"/>
              <a:t> Kanaan yang </a:t>
            </a:r>
            <a:r>
              <a:rPr lang="en-ID" b="1" dirty="0" err="1"/>
              <a:t>sudah</a:t>
            </a:r>
            <a:r>
              <a:rPr lang="en-ID" b="1" dirty="0"/>
              <a:t> </a:t>
            </a:r>
            <a:r>
              <a:rPr lang="en-ID" b="1" dirty="0" err="1"/>
              <a:t>mencapai</a:t>
            </a:r>
            <a:r>
              <a:rPr lang="en-ID" b="1" dirty="0"/>
              <a:t> </a:t>
            </a:r>
            <a:r>
              <a:rPr lang="en-ID" b="1" dirty="0" err="1"/>
              <a:t>puncak</a:t>
            </a:r>
            <a:r>
              <a:rPr lang="en-ID" dirty="0"/>
              <a:t>, dan</a:t>
            </a:r>
          </a:p>
          <a:p>
            <a:r>
              <a:rPr lang="en-ID" b="1" dirty="0" err="1"/>
              <a:t>Janji</a:t>
            </a:r>
            <a:r>
              <a:rPr lang="en-ID" b="1" dirty="0"/>
              <a:t> Allah </a:t>
            </a:r>
            <a:r>
              <a:rPr lang="en-ID" b="1" dirty="0" err="1"/>
              <a:t>kepada</a:t>
            </a:r>
            <a:r>
              <a:rPr lang="en-ID" b="1" dirty="0"/>
              <a:t> Abraham, Ishak, dan Yakub</a:t>
            </a:r>
            <a:r>
              <a:rPr lang="en-ID" dirty="0"/>
              <a:t> (ay. 4–5).</a:t>
            </a:r>
          </a:p>
          <a:p>
            <a:r>
              <a:rPr lang="en-ID" dirty="0" err="1"/>
              <a:t>Ulangan</a:t>
            </a:r>
            <a:r>
              <a:rPr lang="en-ID" dirty="0"/>
              <a:t> 9 </a:t>
            </a:r>
            <a:r>
              <a:rPr lang="en-ID" dirty="0" err="1"/>
              <a:t>menekankan</a:t>
            </a:r>
            <a:r>
              <a:rPr lang="en-ID" dirty="0"/>
              <a:t> </a:t>
            </a:r>
            <a:r>
              <a:rPr lang="en-ID" dirty="0" err="1"/>
              <a:t>bahwa</a:t>
            </a:r>
            <a:r>
              <a:rPr lang="en-ID" dirty="0"/>
              <a:t> </a:t>
            </a:r>
            <a:r>
              <a:rPr lang="en-ID" b="1" dirty="0"/>
              <a:t>Allah-</a:t>
            </a:r>
            <a:r>
              <a:rPr lang="en-ID" b="1" dirty="0" err="1"/>
              <a:t>lah</a:t>
            </a:r>
            <a:r>
              <a:rPr lang="en-ID" b="1" dirty="0"/>
              <a:t> yang </a:t>
            </a:r>
            <a:r>
              <a:rPr lang="en-ID" b="1" dirty="0" err="1"/>
              <a:t>berperang</a:t>
            </a:r>
            <a:r>
              <a:rPr lang="en-ID" b="1" dirty="0"/>
              <a:t> dan </a:t>
            </a:r>
            <a:r>
              <a:rPr lang="en-ID" b="1" dirty="0" err="1"/>
              <a:t>memberikan</a:t>
            </a:r>
            <a:r>
              <a:rPr lang="en-ID" b="1" dirty="0"/>
              <a:t> </a:t>
            </a:r>
            <a:r>
              <a:rPr lang="en-ID" b="1" dirty="0" err="1"/>
              <a:t>kemenangan</a:t>
            </a:r>
            <a:r>
              <a:rPr lang="en-ID" dirty="0"/>
              <a:t>, </a:t>
            </a:r>
            <a:r>
              <a:rPr lang="en-ID" dirty="0" err="1"/>
              <a:t>sementara</a:t>
            </a:r>
            <a:r>
              <a:rPr lang="en-ID" dirty="0"/>
              <a:t> Israel </a:t>
            </a:r>
            <a:r>
              <a:rPr lang="en-ID" dirty="0" err="1"/>
              <a:t>hanyalah</a:t>
            </a:r>
            <a:r>
              <a:rPr lang="en-ID" dirty="0"/>
              <a:t> </a:t>
            </a:r>
            <a:r>
              <a:rPr lang="en-ID" dirty="0" err="1"/>
              <a:t>alat</a:t>
            </a:r>
            <a:r>
              <a:rPr lang="en-ID" dirty="0"/>
              <a:t> </a:t>
            </a:r>
            <a:r>
              <a:rPr lang="en-ID" dirty="0" err="1"/>
              <a:t>pelaksanaan</a:t>
            </a:r>
            <a:r>
              <a:rPr lang="en-ID" dirty="0"/>
              <a:t> </a:t>
            </a:r>
            <a:r>
              <a:rPr lang="en-ID" dirty="0" err="1"/>
              <a:t>rencana</a:t>
            </a:r>
            <a:r>
              <a:rPr lang="en-ID" dirty="0"/>
              <a:t>-Nya.</a:t>
            </a:r>
          </a:p>
          <a:p>
            <a:br>
              <a:rPr lang="en-ID" dirty="0"/>
            </a:br>
            <a:endParaRPr lang="en-ID" dirty="0"/>
          </a:p>
          <a:p>
            <a:r>
              <a:rPr lang="en-ID" b="1" dirty="0"/>
              <a:t>🔍 2. </a:t>
            </a:r>
            <a:r>
              <a:rPr lang="en-ID" b="1" dirty="0" err="1"/>
              <a:t>Analisis</a:t>
            </a:r>
            <a:r>
              <a:rPr lang="en-ID" b="1" dirty="0"/>
              <a:t> Bahasa dan </a:t>
            </a:r>
            <a:r>
              <a:rPr lang="en-ID" b="1" dirty="0" err="1"/>
              <a:t>Struktur</a:t>
            </a:r>
            <a:r>
              <a:rPr lang="en-ID" b="1" dirty="0"/>
              <a:t> Teks</a:t>
            </a:r>
          </a:p>
          <a:p>
            <a:r>
              <a:rPr lang="en-ID" b="1" dirty="0"/>
              <a:t>a. “Tuhan, </a:t>
            </a:r>
            <a:r>
              <a:rPr lang="en-ID" b="1" dirty="0" err="1"/>
              <a:t>Allahmu</a:t>
            </a:r>
            <a:r>
              <a:rPr lang="en-ID" b="1" dirty="0"/>
              <a:t>, </a:t>
            </a:r>
            <a:r>
              <a:rPr lang="en-ID" b="1" dirty="0" err="1"/>
              <a:t>Dialah</a:t>
            </a:r>
            <a:r>
              <a:rPr lang="en-ID" b="1" dirty="0"/>
              <a:t> yang </a:t>
            </a:r>
            <a:r>
              <a:rPr lang="en-ID" b="1" dirty="0" err="1"/>
              <a:t>berjalan</a:t>
            </a:r>
            <a:r>
              <a:rPr lang="en-ID" b="1" dirty="0"/>
              <a:t> di </a:t>
            </a:r>
            <a:r>
              <a:rPr lang="en-ID" b="1" dirty="0" err="1"/>
              <a:t>depanmu</a:t>
            </a:r>
            <a:r>
              <a:rPr lang="en-ID" b="1" dirty="0"/>
              <a:t>”</a:t>
            </a:r>
          </a:p>
          <a:p>
            <a:r>
              <a:rPr lang="en-ID" dirty="0"/>
              <a:t>Dalam </a:t>
            </a:r>
            <a:r>
              <a:rPr lang="en-ID" dirty="0" err="1"/>
              <a:t>Ibrani</a:t>
            </a:r>
            <a:r>
              <a:rPr lang="en-ID" dirty="0"/>
              <a:t>:</a:t>
            </a:r>
            <a:br>
              <a:rPr lang="en-ID" dirty="0"/>
            </a:br>
            <a:r>
              <a:rPr lang="en-ID" i="1" dirty="0"/>
              <a:t>“YHWH ’</a:t>
            </a:r>
            <a:r>
              <a:rPr lang="en-ID" i="1" dirty="0" err="1"/>
              <a:t>ĕlōheykā</a:t>
            </a:r>
            <a:r>
              <a:rPr lang="en-ID" i="1" dirty="0"/>
              <a:t> </a:t>
            </a:r>
            <a:r>
              <a:rPr lang="en-ID" i="1" dirty="0" err="1"/>
              <a:t>hû</a:t>
            </a:r>
            <a:r>
              <a:rPr lang="en-ID" i="1" dirty="0"/>
              <a:t>‘ ‘</a:t>
            </a:r>
            <a:r>
              <a:rPr lang="en-ID" i="1" dirty="0" err="1"/>
              <a:t>ōbēr</a:t>
            </a:r>
            <a:r>
              <a:rPr lang="en-ID" i="1" dirty="0"/>
              <a:t> </a:t>
            </a:r>
            <a:r>
              <a:rPr lang="en-ID" i="1" dirty="0" err="1"/>
              <a:t>lefaneykā</a:t>
            </a:r>
            <a:r>
              <a:rPr lang="en-ID" i="1" dirty="0"/>
              <a:t>”</a:t>
            </a:r>
            <a:r>
              <a:rPr lang="en-ID" dirty="0"/>
              <a:t> (</a:t>
            </a:r>
            <a:r>
              <a:rPr lang="he-IL" dirty="0"/>
              <a:t>יְהוָה אֱלֹהֶיךָ הוּא עֹבֵר לְפָנֶיךָ)</a:t>
            </a:r>
            <a:br>
              <a:rPr lang="he-IL" dirty="0"/>
            </a:br>
            <a:r>
              <a:rPr lang="he-IL" dirty="0"/>
              <a:t>→ </a:t>
            </a:r>
            <a:r>
              <a:rPr lang="en-ID" dirty="0" err="1"/>
              <a:t>Frasa</a:t>
            </a:r>
            <a:r>
              <a:rPr lang="en-ID" dirty="0"/>
              <a:t> </a:t>
            </a:r>
            <a:r>
              <a:rPr lang="en-ID" dirty="0" err="1"/>
              <a:t>ini</a:t>
            </a:r>
            <a:r>
              <a:rPr lang="en-ID" dirty="0"/>
              <a:t> </a:t>
            </a:r>
            <a:r>
              <a:rPr lang="en-ID" dirty="0" err="1"/>
              <a:t>menunjukkan</a:t>
            </a:r>
            <a:r>
              <a:rPr lang="en-ID" dirty="0"/>
              <a:t> </a:t>
            </a:r>
            <a:r>
              <a:rPr lang="en-ID" b="1" dirty="0" err="1"/>
              <a:t>kehadiran</a:t>
            </a:r>
            <a:r>
              <a:rPr lang="en-ID" b="1" dirty="0"/>
              <a:t> </a:t>
            </a:r>
            <a:r>
              <a:rPr lang="en-ID" b="1" dirty="0" err="1"/>
              <a:t>aktif</a:t>
            </a:r>
            <a:r>
              <a:rPr lang="en-ID" b="1" dirty="0"/>
              <a:t> Allah </a:t>
            </a:r>
            <a:r>
              <a:rPr lang="en-ID" b="1" dirty="0" err="1"/>
              <a:t>sebagai</a:t>
            </a:r>
            <a:r>
              <a:rPr lang="en-ID" b="1" dirty="0"/>
              <a:t> </a:t>
            </a:r>
            <a:r>
              <a:rPr lang="en-ID" b="1" dirty="0" err="1"/>
              <a:t>pemimpin</a:t>
            </a:r>
            <a:r>
              <a:rPr lang="en-ID" b="1" dirty="0"/>
              <a:t> dan </a:t>
            </a:r>
            <a:r>
              <a:rPr lang="en-ID" b="1" dirty="0" err="1"/>
              <a:t>pelindung</a:t>
            </a:r>
            <a:r>
              <a:rPr lang="en-ID" dirty="0"/>
              <a:t>.</a:t>
            </a:r>
            <a:br>
              <a:rPr lang="en-ID" dirty="0"/>
            </a:br>
            <a:r>
              <a:rPr lang="en-ID" dirty="0"/>
              <a:t>Dalam </a:t>
            </a:r>
            <a:r>
              <a:rPr lang="en-ID" dirty="0" err="1"/>
              <a:t>konteks</a:t>
            </a:r>
            <a:r>
              <a:rPr lang="en-ID" dirty="0"/>
              <a:t> </a:t>
            </a:r>
            <a:r>
              <a:rPr lang="en-ID" dirty="0" err="1"/>
              <a:t>peperangan</a:t>
            </a:r>
            <a:r>
              <a:rPr lang="en-ID" dirty="0"/>
              <a:t>, </a:t>
            </a:r>
            <a:r>
              <a:rPr lang="en-ID" dirty="0" err="1"/>
              <a:t>ini</a:t>
            </a:r>
            <a:r>
              <a:rPr lang="en-ID" dirty="0"/>
              <a:t> </a:t>
            </a:r>
            <a:r>
              <a:rPr lang="en-ID" dirty="0" err="1"/>
              <a:t>menggambarkan</a:t>
            </a:r>
            <a:r>
              <a:rPr lang="en-ID" dirty="0"/>
              <a:t> </a:t>
            </a:r>
            <a:r>
              <a:rPr lang="en-ID" b="1" dirty="0"/>
              <a:t>Tuhan </a:t>
            </a:r>
            <a:r>
              <a:rPr lang="en-ID" b="1" dirty="0" err="1"/>
              <a:t>sebagai</a:t>
            </a:r>
            <a:r>
              <a:rPr lang="en-ID" b="1" dirty="0"/>
              <a:t> </a:t>
            </a:r>
            <a:r>
              <a:rPr lang="en-ID" b="1" dirty="0" err="1"/>
              <a:t>Panglima</a:t>
            </a:r>
            <a:r>
              <a:rPr lang="en-ID" b="1" dirty="0"/>
              <a:t> Ilahi</a:t>
            </a:r>
            <a:r>
              <a:rPr lang="en-ID" dirty="0"/>
              <a:t> yang </a:t>
            </a:r>
            <a:r>
              <a:rPr lang="en-ID" dirty="0" err="1"/>
              <a:t>mendahului</a:t>
            </a:r>
            <a:r>
              <a:rPr lang="en-ID" dirty="0"/>
              <a:t> Israel.</a:t>
            </a:r>
          </a:p>
          <a:p>
            <a:endParaRPr lang="en-ID" b="1" dirty="0"/>
          </a:p>
          <a:p>
            <a:r>
              <a:rPr lang="en-ID" b="1" dirty="0"/>
              <a:t>b. “</a:t>
            </a:r>
            <a:r>
              <a:rPr lang="en-ID" b="1" dirty="0" err="1"/>
              <a:t>Sebagai</a:t>
            </a:r>
            <a:r>
              <a:rPr lang="en-ID" b="1" dirty="0"/>
              <a:t> </a:t>
            </a:r>
            <a:r>
              <a:rPr lang="en-ID" b="1" dirty="0" err="1"/>
              <a:t>api</a:t>
            </a:r>
            <a:r>
              <a:rPr lang="en-ID" b="1" dirty="0"/>
              <a:t> yang </a:t>
            </a:r>
            <a:r>
              <a:rPr lang="en-ID" b="1" dirty="0" err="1"/>
              <a:t>menghanguskan</a:t>
            </a:r>
            <a:r>
              <a:rPr lang="en-ID" b="1" dirty="0"/>
              <a:t>”</a:t>
            </a:r>
          </a:p>
          <a:p>
            <a:r>
              <a:rPr lang="en-ID" dirty="0" err="1"/>
              <a:t>Ibrani</a:t>
            </a:r>
            <a:r>
              <a:rPr lang="en-ID" dirty="0"/>
              <a:t>: </a:t>
            </a:r>
            <a:r>
              <a:rPr lang="en-ID" i="1" dirty="0"/>
              <a:t>’</a:t>
            </a:r>
            <a:r>
              <a:rPr lang="en-ID" i="1" dirty="0" err="1"/>
              <a:t>ēš</a:t>
            </a:r>
            <a:r>
              <a:rPr lang="en-ID" i="1" dirty="0"/>
              <a:t> ’</a:t>
            </a:r>
            <a:r>
              <a:rPr lang="en-ID" i="1" dirty="0" err="1"/>
              <a:t>ōkelāh</a:t>
            </a:r>
            <a:r>
              <a:rPr lang="en-ID" dirty="0"/>
              <a:t> (</a:t>
            </a:r>
            <a:r>
              <a:rPr lang="he-IL" dirty="0"/>
              <a:t>אֵשׁ אֹכְלָה)</a:t>
            </a:r>
            <a:br>
              <a:rPr lang="he-IL" dirty="0"/>
            </a:br>
            <a:r>
              <a:rPr lang="he-IL" dirty="0"/>
              <a:t>→ </a:t>
            </a:r>
            <a:r>
              <a:rPr lang="en-ID" dirty="0" err="1"/>
              <a:t>secara</a:t>
            </a:r>
            <a:r>
              <a:rPr lang="en-ID" dirty="0"/>
              <a:t> </a:t>
            </a:r>
            <a:r>
              <a:rPr lang="en-ID" dirty="0" err="1"/>
              <a:t>harfiah</a:t>
            </a:r>
            <a:r>
              <a:rPr lang="en-ID" dirty="0"/>
              <a:t> </a:t>
            </a:r>
            <a:r>
              <a:rPr lang="en-ID" dirty="0" err="1"/>
              <a:t>berarti</a:t>
            </a:r>
            <a:r>
              <a:rPr lang="en-ID" dirty="0"/>
              <a:t> “</a:t>
            </a:r>
            <a:r>
              <a:rPr lang="en-ID" dirty="0" err="1"/>
              <a:t>api</a:t>
            </a:r>
            <a:r>
              <a:rPr lang="en-ID" dirty="0"/>
              <a:t> yang </a:t>
            </a:r>
            <a:r>
              <a:rPr lang="en-ID" dirty="0" err="1"/>
              <a:t>memakan</a:t>
            </a:r>
            <a:r>
              <a:rPr lang="en-ID" dirty="0"/>
              <a:t> </a:t>
            </a:r>
            <a:r>
              <a:rPr lang="en-ID" dirty="0" err="1"/>
              <a:t>habis</a:t>
            </a:r>
            <a:r>
              <a:rPr lang="en-ID" dirty="0"/>
              <a:t>.”</a:t>
            </a:r>
            <a:br>
              <a:rPr lang="en-ID" dirty="0"/>
            </a:br>
            <a:r>
              <a:rPr lang="en-ID" dirty="0" err="1"/>
              <a:t>Ungkapan</a:t>
            </a:r>
            <a:r>
              <a:rPr lang="en-ID" dirty="0"/>
              <a:t> </a:t>
            </a:r>
            <a:r>
              <a:rPr lang="en-ID" dirty="0" err="1"/>
              <a:t>ini</a:t>
            </a:r>
            <a:r>
              <a:rPr lang="en-ID" dirty="0"/>
              <a:t> </a:t>
            </a:r>
            <a:r>
              <a:rPr lang="en-ID" dirty="0" err="1"/>
              <a:t>menggambarkan</a:t>
            </a:r>
            <a:r>
              <a:rPr lang="en-ID" dirty="0"/>
              <a:t> </a:t>
            </a:r>
            <a:r>
              <a:rPr lang="en-ID" b="1" dirty="0" err="1"/>
              <a:t>kekudusan</a:t>
            </a:r>
            <a:r>
              <a:rPr lang="en-ID" b="1" dirty="0"/>
              <a:t> dan </a:t>
            </a:r>
            <a:r>
              <a:rPr lang="en-ID" b="1" dirty="0" err="1"/>
              <a:t>kuasa</a:t>
            </a:r>
            <a:r>
              <a:rPr lang="en-ID" b="1" dirty="0"/>
              <a:t> </a:t>
            </a:r>
            <a:r>
              <a:rPr lang="en-ID" b="1" dirty="0" err="1"/>
              <a:t>penghukuman</a:t>
            </a:r>
            <a:r>
              <a:rPr lang="en-ID" b="1" dirty="0"/>
              <a:t> Allah</a:t>
            </a:r>
            <a:r>
              <a:rPr lang="en-ID" dirty="0"/>
              <a:t> </a:t>
            </a:r>
            <a:r>
              <a:rPr lang="en-ID" dirty="0" err="1"/>
              <a:t>terhadap</a:t>
            </a:r>
            <a:r>
              <a:rPr lang="en-ID" dirty="0"/>
              <a:t> dosa.</a:t>
            </a:r>
            <a:br>
              <a:rPr lang="en-ID" dirty="0"/>
            </a:br>
            <a:r>
              <a:rPr lang="en-ID" dirty="0"/>
              <a:t>Istilah yang </a:t>
            </a:r>
            <a:r>
              <a:rPr lang="en-ID" dirty="0" err="1"/>
              <a:t>sama</a:t>
            </a:r>
            <a:r>
              <a:rPr lang="en-ID" dirty="0"/>
              <a:t> juga </a:t>
            </a:r>
            <a:r>
              <a:rPr lang="en-ID" dirty="0" err="1"/>
              <a:t>muncul</a:t>
            </a:r>
            <a:r>
              <a:rPr lang="en-ID" dirty="0"/>
              <a:t> </a:t>
            </a:r>
            <a:r>
              <a:rPr lang="en-ID" dirty="0" err="1"/>
              <a:t>dalam</a:t>
            </a:r>
            <a:r>
              <a:rPr lang="en-ID" dirty="0"/>
              <a:t> </a:t>
            </a:r>
            <a:r>
              <a:rPr lang="en-ID" dirty="0" err="1"/>
              <a:t>Ulangan</a:t>
            </a:r>
            <a:r>
              <a:rPr lang="en-ID" dirty="0"/>
              <a:t> 4:24: </a:t>
            </a:r>
            <a:r>
              <a:rPr lang="en-ID" i="1" dirty="0"/>
              <a:t>“</a:t>
            </a:r>
            <a:r>
              <a:rPr lang="en-ID" i="1" dirty="0" err="1"/>
              <a:t>Sebab</a:t>
            </a:r>
            <a:r>
              <a:rPr lang="en-ID" i="1" dirty="0"/>
              <a:t> Tuhan, </a:t>
            </a:r>
            <a:r>
              <a:rPr lang="en-ID" i="1" dirty="0" err="1"/>
              <a:t>Allahmu</a:t>
            </a:r>
            <a:r>
              <a:rPr lang="en-ID" i="1" dirty="0"/>
              <a:t>, </a:t>
            </a:r>
            <a:r>
              <a:rPr lang="en-ID" i="1" dirty="0" err="1"/>
              <a:t>adalah</a:t>
            </a:r>
            <a:r>
              <a:rPr lang="en-ID" i="1" dirty="0"/>
              <a:t> </a:t>
            </a:r>
            <a:r>
              <a:rPr lang="en-ID" i="1" dirty="0" err="1"/>
              <a:t>api</a:t>
            </a:r>
            <a:r>
              <a:rPr lang="en-ID" i="1" dirty="0"/>
              <a:t> yang </a:t>
            </a:r>
            <a:r>
              <a:rPr lang="en-ID" i="1" dirty="0" err="1"/>
              <a:t>menghanguskan</a:t>
            </a:r>
            <a:r>
              <a:rPr lang="en-ID" i="1" dirty="0"/>
              <a:t>, Allah yang </a:t>
            </a:r>
            <a:r>
              <a:rPr lang="en-ID" i="1" dirty="0" err="1"/>
              <a:t>cemburu</a:t>
            </a:r>
            <a:r>
              <a:rPr lang="en-ID" i="1" dirty="0"/>
              <a:t>.”</a:t>
            </a:r>
            <a:br>
              <a:rPr lang="en-ID" dirty="0"/>
            </a:br>
            <a:r>
              <a:rPr lang="en-ID" dirty="0" err="1"/>
              <a:t>Artinya</a:t>
            </a:r>
            <a:r>
              <a:rPr lang="en-ID" dirty="0"/>
              <a:t>, Allah </a:t>
            </a:r>
            <a:r>
              <a:rPr lang="en-ID" dirty="0" err="1"/>
              <a:t>adalah</a:t>
            </a:r>
            <a:r>
              <a:rPr lang="en-ID" dirty="0"/>
              <a:t> </a:t>
            </a:r>
            <a:r>
              <a:rPr lang="en-ID" dirty="0" err="1"/>
              <a:t>kekuatan</a:t>
            </a:r>
            <a:r>
              <a:rPr lang="en-ID" dirty="0"/>
              <a:t> </a:t>
            </a:r>
            <a:r>
              <a:rPr lang="en-ID" dirty="0" err="1"/>
              <a:t>suci</a:t>
            </a:r>
            <a:r>
              <a:rPr lang="en-ID" dirty="0"/>
              <a:t> yang </a:t>
            </a:r>
            <a:r>
              <a:rPr lang="en-ID" b="1" dirty="0" err="1"/>
              <a:t>menghanguskan</a:t>
            </a:r>
            <a:r>
              <a:rPr lang="en-ID" b="1" dirty="0"/>
              <a:t> </a:t>
            </a:r>
            <a:r>
              <a:rPr lang="en-ID" b="1" dirty="0" err="1"/>
              <a:t>segala</a:t>
            </a:r>
            <a:r>
              <a:rPr lang="en-ID" b="1" dirty="0"/>
              <a:t> </a:t>
            </a:r>
            <a:r>
              <a:rPr lang="en-ID" b="1" dirty="0" err="1"/>
              <a:t>bentuk</a:t>
            </a:r>
            <a:r>
              <a:rPr lang="en-ID" b="1" dirty="0"/>
              <a:t> </a:t>
            </a:r>
            <a:r>
              <a:rPr lang="en-ID" b="1" dirty="0" err="1"/>
              <a:t>kejahatan</a:t>
            </a:r>
            <a:r>
              <a:rPr lang="en-ID" b="1" dirty="0"/>
              <a:t> dan </a:t>
            </a:r>
            <a:r>
              <a:rPr lang="en-ID" b="1" dirty="0" err="1"/>
              <a:t>penentangan</a:t>
            </a:r>
            <a:r>
              <a:rPr lang="en-ID" b="1" dirty="0"/>
              <a:t> </a:t>
            </a:r>
            <a:r>
              <a:rPr lang="en-ID" b="1" dirty="0" err="1"/>
              <a:t>terhadap</a:t>
            </a:r>
            <a:r>
              <a:rPr lang="en-ID" b="1" dirty="0"/>
              <a:t>-Nya.</a:t>
            </a:r>
            <a:endParaRPr lang="en-ID" dirty="0"/>
          </a:p>
          <a:p>
            <a:endParaRPr lang="en-ID" b="1" dirty="0"/>
          </a:p>
          <a:p>
            <a:r>
              <a:rPr lang="en-ID" b="1" dirty="0"/>
              <a:t>c. “</a:t>
            </a:r>
            <a:r>
              <a:rPr lang="en-ID" b="1" dirty="0" err="1"/>
              <a:t>Ia</a:t>
            </a:r>
            <a:r>
              <a:rPr lang="en-ID" b="1" dirty="0"/>
              <a:t> </a:t>
            </a:r>
            <a:r>
              <a:rPr lang="en-ID" b="1" dirty="0" err="1"/>
              <a:t>akan</a:t>
            </a:r>
            <a:r>
              <a:rPr lang="en-ID" b="1" dirty="0"/>
              <a:t> </a:t>
            </a:r>
            <a:r>
              <a:rPr lang="en-ID" b="1" dirty="0" err="1"/>
              <a:t>memunahkan</a:t>
            </a:r>
            <a:r>
              <a:rPr lang="en-ID" b="1" dirty="0"/>
              <a:t> </a:t>
            </a:r>
            <a:r>
              <a:rPr lang="en-ID" b="1" dirty="0" err="1"/>
              <a:t>mereka</a:t>
            </a:r>
            <a:r>
              <a:rPr lang="en-ID" b="1" dirty="0"/>
              <a:t>, dan </a:t>
            </a:r>
            <a:r>
              <a:rPr lang="en-ID" b="1" dirty="0" err="1"/>
              <a:t>Ia</a:t>
            </a:r>
            <a:r>
              <a:rPr lang="en-ID" b="1" dirty="0"/>
              <a:t> </a:t>
            </a:r>
            <a:r>
              <a:rPr lang="en-ID" b="1" dirty="0" err="1"/>
              <a:t>akan</a:t>
            </a:r>
            <a:r>
              <a:rPr lang="en-ID" b="1" dirty="0"/>
              <a:t> </a:t>
            </a:r>
            <a:r>
              <a:rPr lang="en-ID" b="1" dirty="0" err="1"/>
              <a:t>menundukkan</a:t>
            </a:r>
            <a:r>
              <a:rPr lang="en-ID" b="1" dirty="0"/>
              <a:t> </a:t>
            </a:r>
            <a:r>
              <a:rPr lang="en-ID" b="1" dirty="0" err="1"/>
              <a:t>mereka</a:t>
            </a:r>
            <a:r>
              <a:rPr lang="en-ID" b="1" dirty="0"/>
              <a:t> di </a:t>
            </a:r>
            <a:r>
              <a:rPr lang="en-ID" b="1" dirty="0" err="1"/>
              <a:t>hadapanmu</a:t>
            </a:r>
            <a:r>
              <a:rPr lang="en-ID" b="1" dirty="0"/>
              <a:t>”</a:t>
            </a:r>
          </a:p>
          <a:p>
            <a:r>
              <a:rPr lang="en-ID" dirty="0"/>
              <a:t>Kata </a:t>
            </a:r>
            <a:r>
              <a:rPr lang="en-ID" dirty="0" err="1"/>
              <a:t>kerja</a:t>
            </a:r>
            <a:r>
              <a:rPr lang="en-ID" dirty="0"/>
              <a:t> </a:t>
            </a:r>
            <a:r>
              <a:rPr lang="en-ID" dirty="0" err="1"/>
              <a:t>Ibrani</a:t>
            </a:r>
            <a:r>
              <a:rPr lang="en-ID" dirty="0"/>
              <a:t> </a:t>
            </a:r>
            <a:r>
              <a:rPr lang="en-ID" i="1" dirty="0" err="1"/>
              <a:t>šāmad</a:t>
            </a:r>
            <a:r>
              <a:rPr lang="en-ID" dirty="0"/>
              <a:t> (</a:t>
            </a:r>
            <a:r>
              <a:rPr lang="he-IL" dirty="0"/>
              <a:t>שָׁמַד) = </a:t>
            </a:r>
            <a:r>
              <a:rPr lang="en-ID" dirty="0" err="1"/>
              <a:t>memusnahkan</a:t>
            </a:r>
            <a:r>
              <a:rPr lang="en-ID" dirty="0"/>
              <a:t>, </a:t>
            </a:r>
            <a:r>
              <a:rPr lang="en-ID" dirty="0" err="1"/>
              <a:t>menghancurkan</a:t>
            </a:r>
            <a:r>
              <a:rPr lang="en-ID" dirty="0"/>
              <a:t> </a:t>
            </a:r>
            <a:r>
              <a:rPr lang="en-ID" dirty="0" err="1"/>
              <a:t>sepenuhnya</a:t>
            </a:r>
            <a:r>
              <a:rPr lang="en-ID" dirty="0"/>
              <a:t>.</a:t>
            </a:r>
            <a:br>
              <a:rPr lang="en-ID" dirty="0"/>
            </a:br>
            <a:r>
              <a:rPr lang="en-ID" dirty="0" err="1"/>
              <a:t>Sedangkan</a:t>
            </a:r>
            <a:r>
              <a:rPr lang="en-ID" dirty="0"/>
              <a:t> </a:t>
            </a:r>
            <a:r>
              <a:rPr lang="en-ID" i="1" dirty="0" err="1"/>
              <a:t>kāna</a:t>
            </a:r>
            <a:r>
              <a:rPr lang="en-ID" i="1" dirty="0"/>
              <a:t>‘</a:t>
            </a:r>
            <a:r>
              <a:rPr lang="en-ID" dirty="0"/>
              <a:t> (</a:t>
            </a:r>
            <a:r>
              <a:rPr lang="he-IL" dirty="0"/>
              <a:t>כָּנַע) = </a:t>
            </a:r>
            <a:r>
              <a:rPr lang="en-ID" dirty="0" err="1"/>
              <a:t>menaklukkan</a:t>
            </a:r>
            <a:r>
              <a:rPr lang="en-ID" dirty="0"/>
              <a:t>, </a:t>
            </a:r>
            <a:r>
              <a:rPr lang="en-ID" dirty="0" err="1"/>
              <a:t>merendahkan</a:t>
            </a:r>
            <a:r>
              <a:rPr lang="en-ID" dirty="0"/>
              <a:t>.</a:t>
            </a:r>
            <a:br>
              <a:rPr lang="en-ID" dirty="0"/>
            </a:br>
            <a:r>
              <a:rPr lang="en-ID" dirty="0" err="1"/>
              <a:t>Kedua</a:t>
            </a:r>
            <a:r>
              <a:rPr lang="en-ID" dirty="0"/>
              <a:t> kata </a:t>
            </a:r>
            <a:r>
              <a:rPr lang="en-ID" dirty="0" err="1"/>
              <a:t>ini</a:t>
            </a:r>
            <a:r>
              <a:rPr lang="en-ID" dirty="0"/>
              <a:t> </a:t>
            </a:r>
            <a:r>
              <a:rPr lang="en-ID" dirty="0" err="1"/>
              <a:t>menekankan</a:t>
            </a:r>
            <a:r>
              <a:rPr lang="en-ID" dirty="0"/>
              <a:t> </a:t>
            </a:r>
            <a:r>
              <a:rPr lang="en-ID" dirty="0" err="1"/>
              <a:t>bahwa</a:t>
            </a:r>
            <a:r>
              <a:rPr lang="en-ID" dirty="0"/>
              <a:t> </a:t>
            </a:r>
            <a:r>
              <a:rPr lang="en-ID" b="1" dirty="0" err="1"/>
              <a:t>peperangan</a:t>
            </a:r>
            <a:r>
              <a:rPr lang="en-ID" b="1" dirty="0"/>
              <a:t> </a:t>
            </a:r>
            <a:r>
              <a:rPr lang="en-ID" b="1" dirty="0" err="1"/>
              <a:t>ini</a:t>
            </a:r>
            <a:r>
              <a:rPr lang="en-ID" b="1" dirty="0"/>
              <a:t> </a:t>
            </a:r>
            <a:r>
              <a:rPr lang="en-ID" b="1" dirty="0" err="1"/>
              <a:t>bukan</a:t>
            </a:r>
            <a:r>
              <a:rPr lang="en-ID" b="1" dirty="0"/>
              <a:t> </a:t>
            </a:r>
            <a:r>
              <a:rPr lang="en-ID" b="1" dirty="0" err="1"/>
              <a:t>karena</a:t>
            </a:r>
            <a:r>
              <a:rPr lang="en-ID" b="1" dirty="0"/>
              <a:t> </a:t>
            </a:r>
            <a:r>
              <a:rPr lang="en-ID" b="1" dirty="0" err="1"/>
              <a:t>kekuatan</a:t>
            </a:r>
            <a:r>
              <a:rPr lang="en-ID" b="1" dirty="0"/>
              <a:t> Israel</a:t>
            </a:r>
            <a:r>
              <a:rPr lang="en-ID" dirty="0"/>
              <a:t>, </a:t>
            </a:r>
            <a:r>
              <a:rPr lang="en-ID" dirty="0" err="1"/>
              <a:t>melainkan</a:t>
            </a:r>
            <a:r>
              <a:rPr lang="en-ID" dirty="0"/>
              <a:t> </a:t>
            </a:r>
            <a:r>
              <a:rPr lang="en-ID" b="1" dirty="0" err="1"/>
              <a:t>tindakan</a:t>
            </a:r>
            <a:r>
              <a:rPr lang="en-ID" b="1" dirty="0"/>
              <a:t> </a:t>
            </a:r>
            <a:r>
              <a:rPr lang="en-ID" b="1" dirty="0" err="1"/>
              <a:t>langsung</a:t>
            </a:r>
            <a:r>
              <a:rPr lang="en-ID" b="1" dirty="0"/>
              <a:t> </a:t>
            </a:r>
            <a:r>
              <a:rPr lang="en-ID" b="1" dirty="0" err="1"/>
              <a:t>dari</a:t>
            </a:r>
            <a:r>
              <a:rPr lang="en-ID" b="1" dirty="0"/>
              <a:t> Allah</a:t>
            </a:r>
            <a:r>
              <a:rPr lang="en-ID" dirty="0"/>
              <a:t> yang </a:t>
            </a:r>
            <a:r>
              <a:rPr lang="en-ID" dirty="0" err="1"/>
              <a:t>menghakimi</a:t>
            </a:r>
            <a:r>
              <a:rPr lang="en-ID" dirty="0"/>
              <a:t> </a:t>
            </a:r>
            <a:r>
              <a:rPr lang="en-ID" dirty="0" err="1"/>
              <a:t>bangsa-bangsa</a:t>
            </a:r>
            <a:r>
              <a:rPr lang="en-ID" dirty="0"/>
              <a:t> Kanaan.</a:t>
            </a:r>
          </a:p>
          <a:p>
            <a:endParaRPr lang="en-ID" b="1" dirty="0"/>
          </a:p>
          <a:p>
            <a:r>
              <a:rPr lang="en-ID" b="1" dirty="0"/>
              <a:t>d. “</a:t>
            </a:r>
            <a:r>
              <a:rPr lang="en-ID" b="1" dirty="0" err="1"/>
              <a:t>Engkau</a:t>
            </a:r>
            <a:r>
              <a:rPr lang="en-ID" b="1" dirty="0"/>
              <a:t> </a:t>
            </a:r>
            <a:r>
              <a:rPr lang="en-ID" b="1" dirty="0" err="1"/>
              <a:t>harus</a:t>
            </a:r>
            <a:r>
              <a:rPr lang="en-ID" b="1" dirty="0"/>
              <a:t> </a:t>
            </a:r>
            <a:r>
              <a:rPr lang="en-ID" b="1" dirty="0" err="1"/>
              <a:t>menghalau</a:t>
            </a:r>
            <a:r>
              <a:rPr lang="en-ID" b="1" dirty="0"/>
              <a:t> </a:t>
            </a:r>
            <a:r>
              <a:rPr lang="en-ID" b="1" dirty="0" err="1"/>
              <a:t>mereka</a:t>
            </a:r>
            <a:r>
              <a:rPr lang="en-ID" b="1" dirty="0"/>
              <a:t> dan </a:t>
            </a:r>
            <a:r>
              <a:rPr lang="en-ID" b="1" dirty="0" err="1"/>
              <a:t>membinasakan</a:t>
            </a:r>
            <a:r>
              <a:rPr lang="en-ID" b="1" dirty="0"/>
              <a:t> </a:t>
            </a:r>
            <a:r>
              <a:rPr lang="en-ID" b="1" dirty="0" err="1"/>
              <a:t>mereka</a:t>
            </a:r>
            <a:r>
              <a:rPr lang="en-ID" b="1" dirty="0"/>
              <a:t> </a:t>
            </a:r>
            <a:r>
              <a:rPr lang="en-ID" b="1" dirty="0" err="1"/>
              <a:t>dengan</a:t>
            </a:r>
            <a:r>
              <a:rPr lang="en-ID" b="1" dirty="0"/>
              <a:t> </a:t>
            </a:r>
            <a:r>
              <a:rPr lang="en-ID" b="1" dirty="0" err="1"/>
              <a:t>cepat</a:t>
            </a:r>
            <a:r>
              <a:rPr lang="en-ID" b="1" dirty="0"/>
              <a:t>”</a:t>
            </a:r>
          </a:p>
          <a:p>
            <a:r>
              <a:rPr lang="en-ID" dirty="0" err="1"/>
              <a:t>Ungkapan</a:t>
            </a:r>
            <a:r>
              <a:rPr lang="en-ID" dirty="0"/>
              <a:t> </a:t>
            </a:r>
            <a:r>
              <a:rPr lang="en-ID" dirty="0" err="1"/>
              <a:t>ini</a:t>
            </a:r>
            <a:r>
              <a:rPr lang="en-ID" dirty="0"/>
              <a:t> </a:t>
            </a:r>
            <a:r>
              <a:rPr lang="en-ID" dirty="0" err="1"/>
              <a:t>adalah</a:t>
            </a:r>
            <a:r>
              <a:rPr lang="en-ID" dirty="0"/>
              <a:t> </a:t>
            </a:r>
            <a:r>
              <a:rPr lang="en-ID" b="1" dirty="0" err="1"/>
              <a:t>perintah</a:t>
            </a:r>
            <a:r>
              <a:rPr lang="en-ID" b="1" dirty="0"/>
              <a:t> </a:t>
            </a:r>
            <a:r>
              <a:rPr lang="en-ID" b="1" dirty="0" err="1"/>
              <a:t>untuk</a:t>
            </a:r>
            <a:r>
              <a:rPr lang="en-ID" b="1" dirty="0"/>
              <a:t> </a:t>
            </a:r>
            <a:r>
              <a:rPr lang="en-ID" b="1" dirty="0" err="1"/>
              <a:t>berpartisipasi</a:t>
            </a:r>
            <a:r>
              <a:rPr lang="en-ID" b="1" dirty="0"/>
              <a:t> </a:t>
            </a:r>
            <a:r>
              <a:rPr lang="en-ID" b="1" dirty="0" err="1"/>
              <a:t>dalam</a:t>
            </a:r>
            <a:r>
              <a:rPr lang="en-ID" b="1" dirty="0"/>
              <a:t> </a:t>
            </a:r>
            <a:r>
              <a:rPr lang="en-ID" b="1" dirty="0" err="1"/>
              <a:t>karya</a:t>
            </a:r>
            <a:r>
              <a:rPr lang="en-ID" b="1" dirty="0"/>
              <a:t> Allah</a:t>
            </a:r>
            <a:r>
              <a:rPr lang="en-ID" dirty="0"/>
              <a:t>.</a:t>
            </a:r>
            <a:br>
              <a:rPr lang="en-ID" dirty="0"/>
            </a:br>
            <a:r>
              <a:rPr lang="en-ID" dirty="0" err="1"/>
              <a:t>Artinya</a:t>
            </a:r>
            <a:r>
              <a:rPr lang="en-ID" dirty="0"/>
              <a:t>, </a:t>
            </a:r>
            <a:r>
              <a:rPr lang="en-ID" dirty="0" err="1"/>
              <a:t>meskipun</a:t>
            </a:r>
            <a:r>
              <a:rPr lang="en-ID" dirty="0"/>
              <a:t> Tuhan yang </a:t>
            </a:r>
            <a:r>
              <a:rPr lang="en-ID" dirty="0" err="1"/>
              <a:t>memberi</a:t>
            </a:r>
            <a:r>
              <a:rPr lang="en-ID" dirty="0"/>
              <a:t> </a:t>
            </a:r>
            <a:r>
              <a:rPr lang="en-ID" dirty="0" err="1"/>
              <a:t>kemenangan</a:t>
            </a:r>
            <a:r>
              <a:rPr lang="en-ID" dirty="0"/>
              <a:t>, </a:t>
            </a:r>
            <a:r>
              <a:rPr lang="en-ID" b="1" dirty="0" err="1"/>
              <a:t>umat</a:t>
            </a:r>
            <a:r>
              <a:rPr lang="en-ID" b="1" dirty="0"/>
              <a:t> </a:t>
            </a:r>
            <a:r>
              <a:rPr lang="en-ID" b="1" dirty="0" err="1"/>
              <a:t>harus</a:t>
            </a:r>
            <a:r>
              <a:rPr lang="en-ID" b="1" dirty="0"/>
              <a:t> </a:t>
            </a:r>
            <a:r>
              <a:rPr lang="en-ID" b="1" dirty="0" err="1"/>
              <a:t>taat</a:t>
            </a:r>
            <a:r>
              <a:rPr lang="en-ID" b="1" dirty="0"/>
              <a:t> dan </a:t>
            </a:r>
            <a:r>
              <a:rPr lang="en-ID" b="1" dirty="0" err="1"/>
              <a:t>bertindak</a:t>
            </a:r>
            <a:r>
              <a:rPr lang="en-ID" b="1" dirty="0"/>
              <a:t> </a:t>
            </a:r>
            <a:r>
              <a:rPr lang="en-ID" b="1" dirty="0" err="1"/>
              <a:t>sesuai</a:t>
            </a:r>
            <a:r>
              <a:rPr lang="en-ID" b="1" dirty="0"/>
              <a:t> </a:t>
            </a:r>
            <a:r>
              <a:rPr lang="en-ID" b="1" dirty="0" err="1"/>
              <a:t>perintah</a:t>
            </a:r>
            <a:r>
              <a:rPr lang="en-ID" b="1" dirty="0"/>
              <a:t>-Nya</a:t>
            </a:r>
            <a:r>
              <a:rPr lang="en-ID" dirty="0"/>
              <a:t>.</a:t>
            </a:r>
            <a:br>
              <a:rPr lang="en-ID" dirty="0"/>
            </a:br>
            <a:r>
              <a:rPr lang="en-ID" dirty="0" err="1"/>
              <a:t>Ketaatan</a:t>
            </a:r>
            <a:r>
              <a:rPr lang="en-ID" dirty="0"/>
              <a:t> </a:t>
            </a:r>
            <a:r>
              <a:rPr lang="en-ID" dirty="0" err="1"/>
              <a:t>menjadi</a:t>
            </a:r>
            <a:r>
              <a:rPr lang="en-ID" dirty="0"/>
              <a:t> </a:t>
            </a:r>
            <a:r>
              <a:rPr lang="en-ID" dirty="0" err="1"/>
              <a:t>sarana</a:t>
            </a:r>
            <a:r>
              <a:rPr lang="en-ID" dirty="0"/>
              <a:t> </a:t>
            </a:r>
            <a:r>
              <a:rPr lang="en-ID" dirty="0" err="1"/>
              <a:t>manusia</a:t>
            </a:r>
            <a:r>
              <a:rPr lang="en-ID" dirty="0"/>
              <a:t> </a:t>
            </a:r>
            <a:r>
              <a:rPr lang="en-ID" dirty="0" err="1"/>
              <a:t>bagi</a:t>
            </a:r>
            <a:r>
              <a:rPr lang="en-ID" dirty="0"/>
              <a:t> </a:t>
            </a:r>
            <a:r>
              <a:rPr lang="en-ID" dirty="0" err="1"/>
              <a:t>penggenapan</a:t>
            </a:r>
            <a:r>
              <a:rPr lang="en-ID" dirty="0"/>
              <a:t> </a:t>
            </a:r>
            <a:r>
              <a:rPr lang="en-ID" dirty="0" err="1"/>
              <a:t>kehendak</a:t>
            </a:r>
            <a:r>
              <a:rPr lang="en-ID" dirty="0"/>
              <a:t> Allah.</a:t>
            </a:r>
          </a:p>
          <a:p>
            <a:br>
              <a:rPr lang="en-ID" dirty="0"/>
            </a:br>
            <a:endParaRPr lang="en-ID" dirty="0"/>
          </a:p>
          <a:p>
            <a:r>
              <a:rPr lang="en-ID" b="1" dirty="0"/>
              <a:t>⚖️ 3. </a:t>
            </a:r>
            <a:r>
              <a:rPr lang="en-ID" b="1" dirty="0" err="1"/>
              <a:t>Makna</a:t>
            </a:r>
            <a:r>
              <a:rPr lang="en-ID" b="1" dirty="0"/>
              <a:t> </a:t>
            </a:r>
            <a:r>
              <a:rPr lang="en-ID" b="1" dirty="0" err="1"/>
              <a:t>Teologis</a:t>
            </a:r>
            <a:r>
              <a:rPr lang="en-ID" b="1" dirty="0"/>
              <a:t> Utama</a:t>
            </a:r>
          </a:p>
          <a:p>
            <a:r>
              <a:rPr lang="en-ID" b="1" dirty="0"/>
              <a:t>Allah </a:t>
            </a:r>
            <a:r>
              <a:rPr lang="en-ID" b="1" dirty="0" err="1"/>
              <a:t>sebagai</a:t>
            </a:r>
            <a:r>
              <a:rPr lang="en-ID" b="1" dirty="0"/>
              <a:t> Api yang </a:t>
            </a:r>
            <a:r>
              <a:rPr lang="en-ID" b="1" dirty="0" err="1"/>
              <a:t>Menghanguskan</a:t>
            </a:r>
            <a:r>
              <a:rPr lang="en-ID" b="1" dirty="0"/>
              <a:t>: </a:t>
            </a:r>
            <a:r>
              <a:rPr lang="en-ID" b="1" dirty="0" err="1"/>
              <a:t>kekudusan</a:t>
            </a:r>
            <a:r>
              <a:rPr lang="en-ID" b="1" dirty="0"/>
              <a:t> dan </a:t>
            </a:r>
            <a:r>
              <a:rPr lang="en-ID" b="1" dirty="0" err="1"/>
              <a:t>keadilan</a:t>
            </a:r>
            <a:r>
              <a:rPr lang="en-ID" b="1" dirty="0"/>
              <a:t>.</a:t>
            </a:r>
            <a:br>
              <a:rPr lang="en-ID" dirty="0"/>
            </a:br>
            <a:r>
              <a:rPr lang="en-ID" dirty="0"/>
              <a:t>Api </a:t>
            </a:r>
            <a:r>
              <a:rPr lang="en-ID" dirty="0" err="1"/>
              <a:t>melambangkan</a:t>
            </a:r>
            <a:r>
              <a:rPr lang="en-ID" dirty="0"/>
              <a:t> </a:t>
            </a:r>
            <a:r>
              <a:rPr lang="en-ID" dirty="0" err="1"/>
              <a:t>hadirat</a:t>
            </a:r>
            <a:r>
              <a:rPr lang="en-ID" dirty="0"/>
              <a:t> Allah yang </a:t>
            </a:r>
            <a:r>
              <a:rPr lang="en-ID" dirty="0" err="1"/>
              <a:t>suci</a:t>
            </a:r>
            <a:r>
              <a:rPr lang="en-ID" dirty="0"/>
              <a:t> (Kel. 3:2) </a:t>
            </a:r>
            <a:r>
              <a:rPr lang="en-ID" dirty="0" err="1"/>
              <a:t>sekaligus</a:t>
            </a:r>
            <a:r>
              <a:rPr lang="en-ID" dirty="0"/>
              <a:t> </a:t>
            </a:r>
            <a:r>
              <a:rPr lang="en-ID" dirty="0" err="1"/>
              <a:t>kuasa</a:t>
            </a:r>
            <a:r>
              <a:rPr lang="en-ID" dirty="0"/>
              <a:t> </a:t>
            </a:r>
            <a:r>
              <a:rPr lang="en-ID" dirty="0" err="1"/>
              <a:t>penghukuman</a:t>
            </a:r>
            <a:r>
              <a:rPr lang="en-ID" dirty="0"/>
              <a:t> </a:t>
            </a:r>
            <a:r>
              <a:rPr lang="en-ID" dirty="0" err="1"/>
              <a:t>atas</a:t>
            </a:r>
            <a:r>
              <a:rPr lang="en-ID" dirty="0"/>
              <a:t> dosa (</a:t>
            </a:r>
            <a:r>
              <a:rPr lang="en-ID" dirty="0" err="1"/>
              <a:t>Im</a:t>
            </a:r>
            <a:r>
              <a:rPr lang="en-ID" dirty="0"/>
              <a:t>. 10:2).</a:t>
            </a:r>
            <a:br>
              <a:rPr lang="en-ID" dirty="0"/>
            </a:br>
            <a:r>
              <a:rPr lang="en-ID" dirty="0"/>
              <a:t>Allah yang </a:t>
            </a:r>
            <a:r>
              <a:rPr lang="en-ID" dirty="0" err="1"/>
              <a:t>sama</a:t>
            </a:r>
            <a:r>
              <a:rPr lang="en-ID" dirty="0"/>
              <a:t> yang </a:t>
            </a:r>
            <a:r>
              <a:rPr lang="en-ID" dirty="0" err="1"/>
              <a:t>memimpin</a:t>
            </a:r>
            <a:r>
              <a:rPr lang="en-ID" dirty="0"/>
              <a:t> Israel juga </a:t>
            </a:r>
            <a:r>
              <a:rPr lang="en-ID" b="1" dirty="0" err="1"/>
              <a:t>menghakimi</a:t>
            </a:r>
            <a:r>
              <a:rPr lang="en-ID" b="1" dirty="0"/>
              <a:t> </a:t>
            </a:r>
            <a:r>
              <a:rPr lang="en-ID" b="1" dirty="0" err="1"/>
              <a:t>bangsa</a:t>
            </a:r>
            <a:r>
              <a:rPr lang="en-ID" b="1" dirty="0"/>
              <a:t> yang </a:t>
            </a:r>
            <a:r>
              <a:rPr lang="en-ID" b="1" dirty="0" err="1"/>
              <a:t>menolak</a:t>
            </a:r>
            <a:r>
              <a:rPr lang="en-ID" b="1" dirty="0"/>
              <a:t> </a:t>
            </a:r>
            <a:r>
              <a:rPr lang="en-ID" b="1" dirty="0" err="1"/>
              <a:t>terang</a:t>
            </a:r>
            <a:r>
              <a:rPr lang="en-ID" b="1" dirty="0"/>
              <a:t>-Nya.</a:t>
            </a:r>
            <a:endParaRPr lang="en-ID" dirty="0"/>
          </a:p>
          <a:p>
            <a:endParaRPr lang="en-ID" b="1" dirty="0"/>
          </a:p>
          <a:p>
            <a:r>
              <a:rPr lang="en-ID" b="1" dirty="0" err="1"/>
              <a:t>Kemenangan</a:t>
            </a:r>
            <a:r>
              <a:rPr lang="en-ID" b="1" dirty="0"/>
              <a:t> </a:t>
            </a:r>
            <a:r>
              <a:rPr lang="en-ID" b="1" dirty="0" err="1"/>
              <a:t>berasal</a:t>
            </a:r>
            <a:r>
              <a:rPr lang="en-ID" b="1" dirty="0"/>
              <a:t> </a:t>
            </a:r>
            <a:r>
              <a:rPr lang="en-ID" b="1" dirty="0" err="1"/>
              <a:t>dari</a:t>
            </a:r>
            <a:r>
              <a:rPr lang="en-ID" b="1" dirty="0"/>
              <a:t> Allah, </a:t>
            </a:r>
            <a:r>
              <a:rPr lang="en-ID" b="1" dirty="0" err="1"/>
              <a:t>bukan</a:t>
            </a:r>
            <a:r>
              <a:rPr lang="en-ID" b="1" dirty="0"/>
              <a:t> </a:t>
            </a:r>
            <a:r>
              <a:rPr lang="en-ID" b="1" dirty="0" err="1"/>
              <a:t>manusia</a:t>
            </a:r>
            <a:r>
              <a:rPr lang="en-ID" b="1" dirty="0"/>
              <a:t>.</a:t>
            </a:r>
            <a:br>
              <a:rPr lang="en-ID" dirty="0"/>
            </a:br>
            <a:r>
              <a:rPr lang="en-ID" dirty="0"/>
              <a:t>Musa </a:t>
            </a:r>
            <a:r>
              <a:rPr lang="en-ID" dirty="0" err="1"/>
              <a:t>menekankan</a:t>
            </a:r>
            <a:r>
              <a:rPr lang="en-ID" dirty="0"/>
              <a:t> </a:t>
            </a:r>
            <a:r>
              <a:rPr lang="en-ID" dirty="0" err="1"/>
              <a:t>bahwa</a:t>
            </a:r>
            <a:r>
              <a:rPr lang="en-ID" dirty="0"/>
              <a:t> Israel </a:t>
            </a:r>
            <a:r>
              <a:rPr lang="en-ID" dirty="0" err="1"/>
              <a:t>tidak</a:t>
            </a:r>
            <a:r>
              <a:rPr lang="en-ID" dirty="0"/>
              <a:t> </a:t>
            </a:r>
            <a:r>
              <a:rPr lang="en-ID" dirty="0" err="1"/>
              <a:t>boleh</a:t>
            </a:r>
            <a:r>
              <a:rPr lang="en-ID" dirty="0"/>
              <a:t> </a:t>
            </a:r>
            <a:r>
              <a:rPr lang="en-ID" dirty="0" err="1"/>
              <a:t>bermegah</a:t>
            </a:r>
            <a:r>
              <a:rPr lang="en-ID" dirty="0"/>
              <a:t> </a:t>
            </a:r>
            <a:r>
              <a:rPr lang="en-ID" dirty="0" err="1"/>
              <a:t>atas</a:t>
            </a:r>
            <a:r>
              <a:rPr lang="en-ID" dirty="0"/>
              <a:t> </a:t>
            </a:r>
            <a:r>
              <a:rPr lang="en-ID" dirty="0" err="1"/>
              <a:t>keberhasilan</a:t>
            </a:r>
            <a:r>
              <a:rPr lang="en-ID" dirty="0"/>
              <a:t> </a:t>
            </a:r>
            <a:r>
              <a:rPr lang="en-ID" dirty="0" err="1"/>
              <a:t>militer</a:t>
            </a:r>
            <a:r>
              <a:rPr lang="en-ID" dirty="0"/>
              <a:t> </a:t>
            </a:r>
            <a:r>
              <a:rPr lang="en-ID" dirty="0" err="1"/>
              <a:t>mereka</a:t>
            </a:r>
            <a:r>
              <a:rPr lang="en-ID" dirty="0"/>
              <a:t>.</a:t>
            </a:r>
            <a:br>
              <a:rPr lang="en-ID" dirty="0"/>
            </a:br>
            <a:r>
              <a:rPr lang="en-ID" dirty="0" err="1"/>
              <a:t>Semua</a:t>
            </a:r>
            <a:r>
              <a:rPr lang="en-ID" dirty="0"/>
              <a:t> </a:t>
            </a:r>
            <a:r>
              <a:rPr lang="en-ID" dirty="0" err="1"/>
              <a:t>kemenangan</a:t>
            </a:r>
            <a:r>
              <a:rPr lang="en-ID" dirty="0"/>
              <a:t> </a:t>
            </a:r>
            <a:r>
              <a:rPr lang="en-ID" dirty="0" err="1"/>
              <a:t>adalah</a:t>
            </a:r>
            <a:r>
              <a:rPr lang="en-ID" dirty="0"/>
              <a:t> </a:t>
            </a:r>
            <a:r>
              <a:rPr lang="en-ID" dirty="0" err="1"/>
              <a:t>hasil</a:t>
            </a:r>
            <a:r>
              <a:rPr lang="en-ID" dirty="0"/>
              <a:t> </a:t>
            </a:r>
            <a:r>
              <a:rPr lang="en-ID" dirty="0" err="1"/>
              <a:t>dari</a:t>
            </a:r>
            <a:r>
              <a:rPr lang="en-ID" dirty="0"/>
              <a:t> </a:t>
            </a:r>
            <a:r>
              <a:rPr lang="en-ID" b="1" dirty="0" err="1"/>
              <a:t>inisiatif</a:t>
            </a:r>
            <a:r>
              <a:rPr lang="en-ID" b="1" dirty="0"/>
              <a:t> dan </a:t>
            </a:r>
            <a:r>
              <a:rPr lang="en-ID" b="1" dirty="0" err="1"/>
              <a:t>kuasa</a:t>
            </a:r>
            <a:r>
              <a:rPr lang="en-ID" b="1" dirty="0"/>
              <a:t> Tuhan.</a:t>
            </a:r>
            <a:endParaRPr lang="en-ID" dirty="0"/>
          </a:p>
          <a:p>
            <a:endParaRPr lang="en-ID" b="1" dirty="0"/>
          </a:p>
          <a:p>
            <a:r>
              <a:rPr lang="en-ID" b="1" dirty="0" err="1"/>
              <a:t>Ketaatan</a:t>
            </a:r>
            <a:r>
              <a:rPr lang="en-ID" b="1" dirty="0"/>
              <a:t> </a:t>
            </a:r>
            <a:r>
              <a:rPr lang="en-ID" b="1" dirty="0" err="1"/>
              <a:t>sebagai</a:t>
            </a:r>
            <a:r>
              <a:rPr lang="en-ID" b="1" dirty="0"/>
              <a:t> </a:t>
            </a:r>
            <a:r>
              <a:rPr lang="en-ID" b="1" dirty="0" err="1"/>
              <a:t>respons</a:t>
            </a:r>
            <a:r>
              <a:rPr lang="en-ID" b="1" dirty="0"/>
              <a:t> </a:t>
            </a:r>
            <a:r>
              <a:rPr lang="en-ID" b="1" dirty="0" err="1"/>
              <a:t>terhadap</a:t>
            </a:r>
            <a:r>
              <a:rPr lang="en-ID" b="1" dirty="0"/>
              <a:t> </a:t>
            </a:r>
            <a:r>
              <a:rPr lang="en-ID" b="1" dirty="0" err="1"/>
              <a:t>tindakan</a:t>
            </a:r>
            <a:r>
              <a:rPr lang="en-ID" b="1" dirty="0"/>
              <a:t> Allah.</a:t>
            </a:r>
            <a:br>
              <a:rPr lang="en-ID" dirty="0"/>
            </a:br>
            <a:r>
              <a:rPr lang="en-ID" dirty="0"/>
              <a:t>Israel </a:t>
            </a:r>
            <a:r>
              <a:rPr lang="en-ID" dirty="0" err="1"/>
              <a:t>dipanggil</a:t>
            </a:r>
            <a:r>
              <a:rPr lang="en-ID" dirty="0"/>
              <a:t> </a:t>
            </a:r>
            <a:r>
              <a:rPr lang="en-ID" dirty="0" err="1"/>
              <a:t>bukan</a:t>
            </a:r>
            <a:r>
              <a:rPr lang="en-ID" dirty="0"/>
              <a:t> </a:t>
            </a:r>
            <a:r>
              <a:rPr lang="en-ID" dirty="0" err="1"/>
              <a:t>hanya</a:t>
            </a:r>
            <a:r>
              <a:rPr lang="en-ID" dirty="0"/>
              <a:t> </a:t>
            </a:r>
            <a:r>
              <a:rPr lang="en-ID" dirty="0" err="1"/>
              <a:t>untuk</a:t>
            </a:r>
            <a:r>
              <a:rPr lang="en-ID" dirty="0"/>
              <a:t> </a:t>
            </a:r>
            <a:r>
              <a:rPr lang="en-ID" dirty="0" err="1"/>
              <a:t>menonton</a:t>
            </a:r>
            <a:r>
              <a:rPr lang="en-ID" dirty="0"/>
              <a:t>, </a:t>
            </a:r>
            <a:r>
              <a:rPr lang="en-ID" dirty="0" err="1"/>
              <a:t>tetapi</a:t>
            </a:r>
            <a:r>
              <a:rPr lang="en-ID" dirty="0"/>
              <a:t> </a:t>
            </a:r>
            <a:r>
              <a:rPr lang="en-ID" dirty="0" err="1"/>
              <a:t>untuk</a:t>
            </a:r>
            <a:r>
              <a:rPr lang="en-ID" dirty="0"/>
              <a:t> </a:t>
            </a:r>
            <a:r>
              <a:rPr lang="en-ID" b="1" dirty="0" err="1"/>
              <a:t>taat</a:t>
            </a:r>
            <a:r>
              <a:rPr lang="en-ID" b="1" dirty="0"/>
              <a:t> dan </a:t>
            </a:r>
            <a:r>
              <a:rPr lang="en-ID" b="1" dirty="0" err="1"/>
              <a:t>ikut</a:t>
            </a:r>
            <a:r>
              <a:rPr lang="en-ID" b="1" dirty="0"/>
              <a:t> </a:t>
            </a:r>
            <a:r>
              <a:rPr lang="en-ID" b="1" dirty="0" err="1"/>
              <a:t>melaksanakan</a:t>
            </a:r>
            <a:r>
              <a:rPr lang="en-ID" b="1" dirty="0"/>
              <a:t> </a:t>
            </a:r>
            <a:r>
              <a:rPr lang="en-ID" b="1" dirty="0" err="1"/>
              <a:t>perintah</a:t>
            </a:r>
            <a:r>
              <a:rPr lang="en-ID" b="1" dirty="0"/>
              <a:t> Tuhan</a:t>
            </a:r>
            <a:r>
              <a:rPr lang="en-ID" dirty="0"/>
              <a:t>, </a:t>
            </a:r>
            <a:r>
              <a:rPr lang="en-ID" dirty="0" err="1"/>
              <a:t>sebagai</a:t>
            </a:r>
            <a:r>
              <a:rPr lang="en-ID" dirty="0"/>
              <a:t> </a:t>
            </a:r>
            <a:r>
              <a:rPr lang="en-ID" dirty="0" err="1"/>
              <a:t>bentuk</a:t>
            </a:r>
            <a:r>
              <a:rPr lang="en-ID" dirty="0"/>
              <a:t> </a:t>
            </a:r>
            <a:r>
              <a:rPr lang="en-ID" dirty="0" err="1"/>
              <a:t>iman</a:t>
            </a:r>
            <a:r>
              <a:rPr lang="en-ID" dirty="0"/>
              <a:t> dan </a:t>
            </a:r>
            <a:r>
              <a:rPr lang="en-ID" dirty="0" err="1"/>
              <a:t>penyerahan</a:t>
            </a:r>
            <a:r>
              <a:rPr lang="en-ID" dirty="0"/>
              <a:t> total.</a:t>
            </a:r>
          </a:p>
          <a:p>
            <a:br>
              <a:rPr lang="en-ID" dirty="0"/>
            </a:br>
            <a:endParaRPr lang="en-ID" dirty="0"/>
          </a:p>
          <a:p>
            <a:r>
              <a:rPr lang="en-ID" b="1" dirty="0"/>
              <a:t>📘 4. </a:t>
            </a:r>
            <a:r>
              <a:rPr lang="en-ID" b="1" dirty="0" err="1"/>
              <a:t>Penjelasan</a:t>
            </a:r>
            <a:r>
              <a:rPr lang="en-ID" b="1" dirty="0"/>
              <a:t> </a:t>
            </a:r>
            <a:r>
              <a:rPr lang="en-ID" b="1" dirty="0" err="1"/>
              <a:t>dari</a:t>
            </a:r>
            <a:r>
              <a:rPr lang="en-ID" b="1" dirty="0"/>
              <a:t> SDA Bible Commentary</a:t>
            </a:r>
          </a:p>
          <a:p>
            <a:r>
              <a:rPr lang="en-ID" dirty="0"/>
              <a:t>“The Lord would go before His people as a consuming fire, destroying the inhabitants of Canaan. The figure of fire denotes not only the power of God but also His holiness. Only as Israel remained in harmony with His will could they share in His victory.”</a:t>
            </a:r>
            <a:br>
              <a:rPr lang="en-ID" dirty="0"/>
            </a:br>
            <a:r>
              <a:rPr lang="en-ID" dirty="0"/>
              <a:t>— </a:t>
            </a:r>
            <a:r>
              <a:rPr lang="en-ID" i="1" dirty="0"/>
              <a:t>SDA Bible Commentary, Vol. 1, p. 1012.</a:t>
            </a:r>
            <a:endParaRPr lang="en-ID" dirty="0"/>
          </a:p>
          <a:p>
            <a:r>
              <a:rPr lang="en-ID" dirty="0" err="1"/>
              <a:t>Komentar</a:t>
            </a:r>
            <a:r>
              <a:rPr lang="en-ID" dirty="0"/>
              <a:t> </a:t>
            </a:r>
            <a:r>
              <a:rPr lang="en-ID" dirty="0" err="1"/>
              <a:t>ini</a:t>
            </a:r>
            <a:r>
              <a:rPr lang="en-ID" dirty="0"/>
              <a:t> </a:t>
            </a:r>
            <a:r>
              <a:rPr lang="en-ID" dirty="0" err="1"/>
              <a:t>menjelaskan</a:t>
            </a:r>
            <a:r>
              <a:rPr lang="en-ID" dirty="0"/>
              <a:t> </a:t>
            </a:r>
            <a:r>
              <a:rPr lang="en-ID" dirty="0" err="1"/>
              <a:t>bahwa</a:t>
            </a:r>
            <a:r>
              <a:rPr lang="en-ID" dirty="0"/>
              <a:t> </a:t>
            </a:r>
            <a:r>
              <a:rPr lang="en-ID" b="1" dirty="0" err="1"/>
              <a:t>simbol</a:t>
            </a:r>
            <a:r>
              <a:rPr lang="en-ID" b="1" dirty="0"/>
              <a:t> “</a:t>
            </a:r>
            <a:r>
              <a:rPr lang="en-ID" b="1" dirty="0" err="1"/>
              <a:t>api</a:t>
            </a:r>
            <a:r>
              <a:rPr lang="en-ID" b="1" dirty="0"/>
              <a:t> yang </a:t>
            </a:r>
            <a:r>
              <a:rPr lang="en-ID" b="1" dirty="0" err="1"/>
              <a:t>menghanguskan</a:t>
            </a:r>
            <a:r>
              <a:rPr lang="en-ID" b="1" dirty="0"/>
              <a:t>” </a:t>
            </a:r>
            <a:r>
              <a:rPr lang="en-ID" b="1" dirty="0" err="1"/>
              <a:t>mengandung</a:t>
            </a:r>
            <a:r>
              <a:rPr lang="en-ID" b="1" dirty="0"/>
              <a:t> dua </a:t>
            </a:r>
            <a:r>
              <a:rPr lang="en-ID" b="1" dirty="0" err="1"/>
              <a:t>sisi</a:t>
            </a:r>
            <a:r>
              <a:rPr lang="en-ID" b="1" dirty="0"/>
              <a:t> </a:t>
            </a:r>
            <a:r>
              <a:rPr lang="en-ID" b="1" dirty="0" err="1"/>
              <a:t>karakter</a:t>
            </a:r>
            <a:r>
              <a:rPr lang="en-ID" b="1" dirty="0"/>
              <a:t> Allah</a:t>
            </a:r>
            <a:r>
              <a:rPr lang="en-ID" dirty="0"/>
              <a:t>:</a:t>
            </a:r>
          </a:p>
          <a:p>
            <a:r>
              <a:rPr lang="en-ID" dirty="0" err="1"/>
              <a:t>kuasa</a:t>
            </a:r>
            <a:r>
              <a:rPr lang="en-ID" dirty="0"/>
              <a:t> yang </a:t>
            </a:r>
            <a:r>
              <a:rPr lang="en-ID" dirty="0" err="1"/>
              <a:t>memberi</a:t>
            </a:r>
            <a:r>
              <a:rPr lang="en-ID" dirty="0"/>
              <a:t> </a:t>
            </a:r>
            <a:r>
              <a:rPr lang="en-ID" dirty="0" err="1"/>
              <a:t>kemenangan</a:t>
            </a:r>
            <a:r>
              <a:rPr lang="en-ID" dirty="0"/>
              <a:t>, dan</a:t>
            </a:r>
          </a:p>
          <a:p>
            <a:r>
              <a:rPr lang="en-ID" dirty="0" err="1"/>
              <a:t>kekudusan</a:t>
            </a:r>
            <a:r>
              <a:rPr lang="en-ID" dirty="0"/>
              <a:t> yang </a:t>
            </a:r>
            <a:r>
              <a:rPr lang="en-ID" dirty="0" err="1"/>
              <a:t>menuntut</a:t>
            </a:r>
            <a:r>
              <a:rPr lang="en-ID" dirty="0"/>
              <a:t> </a:t>
            </a:r>
            <a:r>
              <a:rPr lang="en-ID" dirty="0" err="1"/>
              <a:t>ketaatan</a:t>
            </a:r>
            <a:r>
              <a:rPr lang="en-ID" dirty="0"/>
              <a:t>.</a:t>
            </a:r>
            <a:br>
              <a:rPr lang="en-ID" dirty="0"/>
            </a:br>
            <a:r>
              <a:rPr lang="en-ID" dirty="0"/>
              <a:t>Jika Israel </a:t>
            </a:r>
            <a:r>
              <a:rPr lang="en-ID" dirty="0" err="1"/>
              <a:t>tidak</a:t>
            </a:r>
            <a:r>
              <a:rPr lang="en-ID" dirty="0"/>
              <a:t> </a:t>
            </a:r>
            <a:r>
              <a:rPr lang="en-ID" dirty="0" err="1"/>
              <a:t>hidup</a:t>
            </a:r>
            <a:r>
              <a:rPr lang="en-ID" dirty="0"/>
              <a:t> </a:t>
            </a:r>
            <a:r>
              <a:rPr lang="en-ID" dirty="0" err="1"/>
              <a:t>selaras</a:t>
            </a:r>
            <a:r>
              <a:rPr lang="en-ID" dirty="0"/>
              <a:t> </a:t>
            </a:r>
            <a:r>
              <a:rPr lang="en-ID" dirty="0" err="1"/>
              <a:t>dengan</a:t>
            </a:r>
            <a:r>
              <a:rPr lang="en-ID" dirty="0"/>
              <a:t> </a:t>
            </a:r>
            <a:r>
              <a:rPr lang="en-ID" dirty="0" err="1"/>
              <a:t>kehendak</a:t>
            </a:r>
            <a:r>
              <a:rPr lang="en-ID" dirty="0"/>
              <a:t> Allah, </a:t>
            </a:r>
            <a:r>
              <a:rPr lang="en-ID" dirty="0" err="1"/>
              <a:t>mereka</a:t>
            </a:r>
            <a:r>
              <a:rPr lang="en-ID" dirty="0"/>
              <a:t> </a:t>
            </a:r>
            <a:r>
              <a:rPr lang="en-ID" dirty="0" err="1"/>
              <a:t>sendiri</a:t>
            </a:r>
            <a:r>
              <a:rPr lang="en-ID" dirty="0"/>
              <a:t> </a:t>
            </a:r>
            <a:r>
              <a:rPr lang="en-ID" dirty="0" err="1"/>
              <a:t>akan</a:t>
            </a:r>
            <a:r>
              <a:rPr lang="en-ID" dirty="0"/>
              <a:t> </a:t>
            </a:r>
            <a:r>
              <a:rPr lang="en-ID" dirty="0" err="1"/>
              <a:t>menghadapi</a:t>
            </a:r>
            <a:r>
              <a:rPr lang="en-ID" dirty="0"/>
              <a:t> “</a:t>
            </a:r>
            <a:r>
              <a:rPr lang="en-ID" dirty="0" err="1"/>
              <a:t>api</a:t>
            </a:r>
            <a:r>
              <a:rPr lang="en-ID" dirty="0"/>
              <a:t>” </a:t>
            </a:r>
            <a:r>
              <a:rPr lang="en-ID" dirty="0" err="1"/>
              <a:t>itu</a:t>
            </a:r>
            <a:r>
              <a:rPr lang="en-ID" dirty="0"/>
              <a:t> (</a:t>
            </a:r>
            <a:r>
              <a:rPr lang="en-ID" dirty="0" err="1"/>
              <a:t>lihat</a:t>
            </a:r>
            <a:r>
              <a:rPr lang="en-ID" dirty="0"/>
              <a:t> juga </a:t>
            </a:r>
            <a:r>
              <a:rPr lang="en-ID" dirty="0" err="1"/>
              <a:t>Ulangan</a:t>
            </a:r>
            <a:r>
              <a:rPr lang="en-ID" dirty="0"/>
              <a:t> 9:7–8).</a:t>
            </a:r>
          </a:p>
          <a:p>
            <a:br>
              <a:rPr lang="en-ID" dirty="0"/>
            </a:br>
            <a:endParaRPr lang="en-ID" dirty="0"/>
          </a:p>
          <a:p>
            <a:r>
              <a:rPr lang="en-ID" b="1" dirty="0"/>
              <a:t>✝️ 5. </a:t>
            </a:r>
            <a:r>
              <a:rPr lang="en-ID" b="1" dirty="0" err="1"/>
              <a:t>Pandangan</a:t>
            </a:r>
            <a:r>
              <a:rPr lang="en-ID" b="1" dirty="0"/>
              <a:t> Ellen G. White</a:t>
            </a:r>
          </a:p>
          <a:p>
            <a:r>
              <a:rPr lang="en-ID" dirty="0"/>
              <a:t>“God went before Israel as a consuming fire, to destroy their enemies. But the same fire would consume them if they departed from His commandments.”</a:t>
            </a:r>
            <a:br>
              <a:rPr lang="en-ID" dirty="0"/>
            </a:br>
            <a:r>
              <a:rPr lang="en-ID" dirty="0"/>
              <a:t>— </a:t>
            </a:r>
            <a:r>
              <a:rPr lang="en-ID" i="1" dirty="0"/>
              <a:t>Patriarchs and Prophets, p. 434.</a:t>
            </a:r>
            <a:endParaRPr lang="en-ID" dirty="0"/>
          </a:p>
          <a:p>
            <a:r>
              <a:rPr lang="en-ID" dirty="0" err="1"/>
              <a:t>Kutipan</a:t>
            </a:r>
            <a:r>
              <a:rPr lang="en-ID" dirty="0"/>
              <a:t> </a:t>
            </a:r>
            <a:r>
              <a:rPr lang="en-ID" dirty="0" err="1"/>
              <a:t>ini</a:t>
            </a:r>
            <a:r>
              <a:rPr lang="en-ID" dirty="0"/>
              <a:t> </a:t>
            </a:r>
            <a:r>
              <a:rPr lang="en-ID" dirty="0" err="1"/>
              <a:t>mempertegas</a:t>
            </a:r>
            <a:r>
              <a:rPr lang="en-ID" dirty="0"/>
              <a:t> </a:t>
            </a:r>
            <a:r>
              <a:rPr lang="en-ID" dirty="0" err="1"/>
              <a:t>prinsip</a:t>
            </a:r>
            <a:r>
              <a:rPr lang="en-ID" dirty="0"/>
              <a:t> timbal </a:t>
            </a:r>
            <a:r>
              <a:rPr lang="en-ID" dirty="0" err="1"/>
              <a:t>balik</a:t>
            </a:r>
            <a:r>
              <a:rPr lang="en-ID" dirty="0"/>
              <a:t>:</a:t>
            </a:r>
            <a:br>
              <a:rPr lang="en-ID" dirty="0"/>
            </a:br>
            <a:r>
              <a:rPr lang="en-ID" b="1" dirty="0"/>
              <a:t>Kuasa Allah yang </a:t>
            </a:r>
            <a:r>
              <a:rPr lang="en-ID" b="1" dirty="0" err="1"/>
              <a:t>melindungi</a:t>
            </a:r>
            <a:r>
              <a:rPr lang="en-ID" b="1" dirty="0"/>
              <a:t> orang </a:t>
            </a:r>
            <a:r>
              <a:rPr lang="en-ID" b="1" dirty="0" err="1"/>
              <a:t>taat</a:t>
            </a:r>
            <a:r>
              <a:rPr lang="en-ID" b="1" dirty="0"/>
              <a:t> </a:t>
            </a:r>
            <a:r>
              <a:rPr lang="en-ID" b="1" dirty="0" err="1"/>
              <a:t>adalah</a:t>
            </a:r>
            <a:r>
              <a:rPr lang="en-ID" b="1" dirty="0"/>
              <a:t> </a:t>
            </a:r>
            <a:r>
              <a:rPr lang="en-ID" b="1" dirty="0" err="1"/>
              <a:t>kuasa</a:t>
            </a:r>
            <a:r>
              <a:rPr lang="en-ID" b="1" dirty="0"/>
              <a:t> yang </a:t>
            </a:r>
            <a:r>
              <a:rPr lang="en-ID" b="1" dirty="0" err="1"/>
              <a:t>sama</a:t>
            </a:r>
            <a:r>
              <a:rPr lang="en-ID" b="1" dirty="0"/>
              <a:t> yang </a:t>
            </a:r>
            <a:r>
              <a:rPr lang="en-ID" b="1" dirty="0" err="1"/>
              <a:t>menghukum</a:t>
            </a:r>
            <a:r>
              <a:rPr lang="en-ID" b="1" dirty="0"/>
              <a:t> orang </a:t>
            </a:r>
            <a:r>
              <a:rPr lang="en-ID" b="1" dirty="0" err="1"/>
              <a:t>durhaka</a:t>
            </a:r>
            <a:r>
              <a:rPr lang="en-ID" b="1" dirty="0"/>
              <a:t>.</a:t>
            </a:r>
            <a:br>
              <a:rPr lang="en-ID" dirty="0"/>
            </a:br>
            <a:r>
              <a:rPr lang="en-ID" dirty="0" err="1"/>
              <a:t>Kehadiran</a:t>
            </a:r>
            <a:r>
              <a:rPr lang="en-ID" dirty="0"/>
              <a:t> Tuhan </a:t>
            </a:r>
            <a:r>
              <a:rPr lang="en-ID" dirty="0" err="1"/>
              <a:t>tidak</a:t>
            </a:r>
            <a:r>
              <a:rPr lang="en-ID" dirty="0"/>
              <a:t> </a:t>
            </a:r>
            <a:r>
              <a:rPr lang="en-ID" dirty="0" err="1"/>
              <a:t>bisa</a:t>
            </a:r>
            <a:r>
              <a:rPr lang="en-ID" dirty="0"/>
              <a:t> </a:t>
            </a:r>
            <a:r>
              <a:rPr lang="en-ID" dirty="0" err="1"/>
              <a:t>dipisahkan</a:t>
            </a:r>
            <a:r>
              <a:rPr lang="en-ID" dirty="0"/>
              <a:t> </a:t>
            </a:r>
            <a:r>
              <a:rPr lang="en-ID" dirty="0" err="1"/>
              <a:t>dari</a:t>
            </a:r>
            <a:r>
              <a:rPr lang="en-ID" dirty="0"/>
              <a:t> </a:t>
            </a:r>
            <a:r>
              <a:rPr lang="en-ID" dirty="0" err="1"/>
              <a:t>kekudusan</a:t>
            </a:r>
            <a:r>
              <a:rPr lang="en-ID" dirty="0"/>
              <a:t>-Nya; oleh </a:t>
            </a:r>
            <a:r>
              <a:rPr lang="en-ID" dirty="0" err="1"/>
              <a:t>karena</a:t>
            </a:r>
            <a:r>
              <a:rPr lang="en-ID" dirty="0"/>
              <a:t> </a:t>
            </a:r>
            <a:r>
              <a:rPr lang="en-ID" dirty="0" err="1"/>
              <a:t>itu</a:t>
            </a:r>
            <a:r>
              <a:rPr lang="en-ID" dirty="0"/>
              <a:t>, </a:t>
            </a:r>
            <a:r>
              <a:rPr lang="en-ID" dirty="0" err="1"/>
              <a:t>umat</a:t>
            </a:r>
            <a:r>
              <a:rPr lang="en-ID" dirty="0"/>
              <a:t> yang </a:t>
            </a:r>
            <a:r>
              <a:rPr lang="en-ID" dirty="0" err="1"/>
              <a:t>dipimpin</a:t>
            </a:r>
            <a:r>
              <a:rPr lang="en-ID" dirty="0"/>
              <a:t> oleh “</a:t>
            </a:r>
            <a:r>
              <a:rPr lang="en-ID" dirty="0" err="1"/>
              <a:t>api</a:t>
            </a:r>
            <a:r>
              <a:rPr lang="en-ID" dirty="0"/>
              <a:t> Allah” </a:t>
            </a:r>
            <a:r>
              <a:rPr lang="en-ID" dirty="0" err="1"/>
              <a:t>harus</a:t>
            </a:r>
            <a:r>
              <a:rPr lang="en-ID" dirty="0"/>
              <a:t> </a:t>
            </a:r>
            <a:r>
              <a:rPr lang="en-ID" dirty="0" err="1"/>
              <a:t>hidup</a:t>
            </a:r>
            <a:r>
              <a:rPr lang="en-ID" dirty="0"/>
              <a:t> </a:t>
            </a:r>
            <a:r>
              <a:rPr lang="en-ID" dirty="0" err="1"/>
              <a:t>dalam</a:t>
            </a:r>
            <a:r>
              <a:rPr lang="en-ID" dirty="0"/>
              <a:t> </a:t>
            </a:r>
            <a:r>
              <a:rPr lang="en-ID" dirty="0" err="1"/>
              <a:t>kekudusan</a:t>
            </a:r>
            <a:r>
              <a:rPr lang="en-ID" dirty="0"/>
              <a:t>.</a:t>
            </a:r>
          </a:p>
          <a:p>
            <a:br>
              <a:rPr lang="en-ID" dirty="0"/>
            </a:br>
            <a:endParaRPr lang="en-ID" dirty="0"/>
          </a:p>
          <a:p>
            <a:r>
              <a:rPr lang="en-ID" b="1" dirty="0"/>
              <a:t>🌾 6. </a:t>
            </a:r>
            <a:r>
              <a:rPr lang="en-ID" b="1" dirty="0" err="1"/>
              <a:t>Aplikasi</a:t>
            </a:r>
            <a:r>
              <a:rPr lang="en-ID" b="1" dirty="0"/>
              <a:t> </a:t>
            </a:r>
            <a:r>
              <a:rPr lang="en-ID" b="1" dirty="0" err="1"/>
              <a:t>Spiritualitas</a:t>
            </a:r>
            <a:endParaRPr lang="en-ID" b="1" dirty="0"/>
          </a:p>
          <a:p>
            <a:r>
              <a:rPr lang="en-ID" b="1" dirty="0"/>
              <a:t>Tuhan </a:t>
            </a:r>
            <a:r>
              <a:rPr lang="en-ID" b="1" dirty="0" err="1"/>
              <a:t>masih</a:t>
            </a:r>
            <a:r>
              <a:rPr lang="en-ID" b="1" dirty="0"/>
              <a:t> </a:t>
            </a:r>
            <a:r>
              <a:rPr lang="en-ID" b="1" dirty="0" err="1"/>
              <a:t>berjalan</a:t>
            </a:r>
            <a:r>
              <a:rPr lang="en-ID" b="1" dirty="0"/>
              <a:t> di </a:t>
            </a:r>
            <a:r>
              <a:rPr lang="en-ID" b="1" dirty="0" err="1"/>
              <a:t>depan</a:t>
            </a:r>
            <a:r>
              <a:rPr lang="en-ID" b="1" dirty="0"/>
              <a:t> </a:t>
            </a:r>
            <a:r>
              <a:rPr lang="en-ID" b="1" dirty="0" err="1"/>
              <a:t>umat</a:t>
            </a:r>
            <a:r>
              <a:rPr lang="en-ID" b="1" dirty="0"/>
              <a:t>-Nya </a:t>
            </a:r>
            <a:r>
              <a:rPr lang="en-ID" b="1" dirty="0" err="1"/>
              <a:t>hari</a:t>
            </a:r>
            <a:r>
              <a:rPr lang="en-ID" b="1" dirty="0"/>
              <a:t> </a:t>
            </a:r>
            <a:r>
              <a:rPr lang="en-ID" b="1" dirty="0" err="1"/>
              <a:t>ini</a:t>
            </a:r>
            <a:r>
              <a:rPr lang="en-ID" b="1" dirty="0"/>
              <a:t>.</a:t>
            </a:r>
            <a:br>
              <a:rPr lang="en-ID" dirty="0"/>
            </a:br>
            <a:r>
              <a:rPr lang="en-ID" dirty="0"/>
              <a:t>Dalam </a:t>
            </a:r>
            <a:r>
              <a:rPr lang="en-ID" dirty="0" err="1"/>
              <a:t>setiap</a:t>
            </a:r>
            <a:r>
              <a:rPr lang="en-ID" dirty="0"/>
              <a:t> </a:t>
            </a:r>
            <a:r>
              <a:rPr lang="en-ID" dirty="0" err="1"/>
              <a:t>tantangan</a:t>
            </a:r>
            <a:r>
              <a:rPr lang="en-ID" dirty="0"/>
              <a:t> </a:t>
            </a:r>
            <a:r>
              <a:rPr lang="en-ID" dirty="0" err="1"/>
              <a:t>hidup</a:t>
            </a:r>
            <a:r>
              <a:rPr lang="en-ID" dirty="0"/>
              <a:t> dan </a:t>
            </a:r>
            <a:r>
              <a:rPr lang="en-ID" dirty="0" err="1"/>
              <a:t>pelayanan</a:t>
            </a:r>
            <a:r>
              <a:rPr lang="en-ID" dirty="0"/>
              <a:t>, </a:t>
            </a:r>
            <a:r>
              <a:rPr lang="en-ID" b="1" dirty="0" err="1"/>
              <a:t>kita</a:t>
            </a:r>
            <a:r>
              <a:rPr lang="en-ID" b="1" dirty="0"/>
              <a:t> </a:t>
            </a:r>
            <a:r>
              <a:rPr lang="en-ID" b="1" dirty="0" err="1"/>
              <a:t>tidak</a:t>
            </a:r>
            <a:r>
              <a:rPr lang="en-ID" b="1" dirty="0"/>
              <a:t> </a:t>
            </a:r>
            <a:r>
              <a:rPr lang="en-ID" b="1" dirty="0" err="1"/>
              <a:t>berjalan</a:t>
            </a:r>
            <a:r>
              <a:rPr lang="en-ID" b="1" dirty="0"/>
              <a:t> </a:t>
            </a:r>
            <a:r>
              <a:rPr lang="en-ID" b="1" dirty="0" err="1"/>
              <a:t>sendirian</a:t>
            </a:r>
            <a:r>
              <a:rPr lang="en-ID" dirty="0"/>
              <a:t>.</a:t>
            </a:r>
            <a:br>
              <a:rPr lang="en-ID" dirty="0"/>
            </a:br>
            <a:r>
              <a:rPr lang="en-ID" dirty="0"/>
              <a:t>Kuasa yang </a:t>
            </a:r>
            <a:r>
              <a:rPr lang="en-ID" dirty="0" err="1"/>
              <a:t>memimpin</a:t>
            </a:r>
            <a:r>
              <a:rPr lang="en-ID" dirty="0"/>
              <a:t> Israel juga </a:t>
            </a:r>
            <a:r>
              <a:rPr lang="en-ID" dirty="0" err="1"/>
              <a:t>memimpin</a:t>
            </a:r>
            <a:r>
              <a:rPr lang="en-ID" dirty="0"/>
              <a:t> </a:t>
            </a:r>
            <a:r>
              <a:rPr lang="en-ID" dirty="0" err="1"/>
              <a:t>gereja</a:t>
            </a:r>
            <a:r>
              <a:rPr lang="en-ID" dirty="0"/>
              <a:t> </a:t>
            </a:r>
            <a:r>
              <a:rPr lang="en-ID" dirty="0" err="1"/>
              <a:t>saat</a:t>
            </a:r>
            <a:r>
              <a:rPr lang="en-ID" dirty="0"/>
              <a:t> </a:t>
            </a:r>
            <a:r>
              <a:rPr lang="en-ID" dirty="0" err="1"/>
              <a:t>ini</a:t>
            </a:r>
            <a:r>
              <a:rPr lang="en-ID" dirty="0"/>
              <a:t>.</a:t>
            </a:r>
          </a:p>
          <a:p>
            <a:endParaRPr lang="en-ID" b="1" dirty="0"/>
          </a:p>
          <a:p>
            <a:r>
              <a:rPr lang="en-ID" b="1" dirty="0" err="1"/>
              <a:t>Kekudusan</a:t>
            </a:r>
            <a:r>
              <a:rPr lang="en-ID" b="1" dirty="0"/>
              <a:t> Allah </a:t>
            </a:r>
            <a:r>
              <a:rPr lang="en-ID" b="1" dirty="0" err="1"/>
              <a:t>menuntut</a:t>
            </a:r>
            <a:r>
              <a:rPr lang="en-ID" b="1" dirty="0"/>
              <a:t> </a:t>
            </a:r>
            <a:r>
              <a:rPr lang="en-ID" b="1" dirty="0" err="1"/>
              <a:t>respons</a:t>
            </a:r>
            <a:r>
              <a:rPr lang="en-ID" b="1" dirty="0"/>
              <a:t> </a:t>
            </a:r>
            <a:r>
              <a:rPr lang="en-ID" b="1" dirty="0" err="1"/>
              <a:t>iman</a:t>
            </a:r>
            <a:r>
              <a:rPr lang="en-ID" b="1" dirty="0"/>
              <a:t> yang </a:t>
            </a:r>
            <a:r>
              <a:rPr lang="en-ID" b="1" dirty="0" err="1"/>
              <a:t>serius</a:t>
            </a:r>
            <a:r>
              <a:rPr lang="en-ID" b="1" dirty="0"/>
              <a:t>.</a:t>
            </a:r>
            <a:br>
              <a:rPr lang="en-ID" dirty="0"/>
            </a:br>
            <a:r>
              <a:rPr lang="en-ID" dirty="0"/>
              <a:t>“Api yang </a:t>
            </a:r>
            <a:r>
              <a:rPr lang="en-ID" dirty="0" err="1"/>
              <a:t>menghanguskan</a:t>
            </a:r>
            <a:r>
              <a:rPr lang="en-ID" dirty="0"/>
              <a:t>” </a:t>
            </a:r>
            <a:r>
              <a:rPr lang="en-ID" dirty="0" err="1"/>
              <a:t>bukan</a:t>
            </a:r>
            <a:r>
              <a:rPr lang="en-ID" dirty="0"/>
              <a:t> </a:t>
            </a:r>
            <a:r>
              <a:rPr lang="en-ID" dirty="0" err="1"/>
              <a:t>hanya</a:t>
            </a:r>
            <a:r>
              <a:rPr lang="en-ID" dirty="0"/>
              <a:t> </a:t>
            </a:r>
            <a:r>
              <a:rPr lang="en-ID" dirty="0" err="1"/>
              <a:t>perlindungan</a:t>
            </a:r>
            <a:r>
              <a:rPr lang="en-ID" dirty="0"/>
              <a:t>, </a:t>
            </a:r>
            <a:r>
              <a:rPr lang="en-ID" dirty="0" err="1"/>
              <a:t>tetapi</a:t>
            </a:r>
            <a:r>
              <a:rPr lang="en-ID" dirty="0"/>
              <a:t> juga </a:t>
            </a:r>
            <a:r>
              <a:rPr lang="en-ID" b="1" dirty="0" err="1"/>
              <a:t>peringatan</a:t>
            </a:r>
            <a:r>
              <a:rPr lang="en-ID" dirty="0"/>
              <a:t> agar </a:t>
            </a:r>
            <a:r>
              <a:rPr lang="en-ID" dirty="0" err="1"/>
              <a:t>kita</a:t>
            </a:r>
            <a:r>
              <a:rPr lang="en-ID" dirty="0"/>
              <a:t> </a:t>
            </a:r>
            <a:r>
              <a:rPr lang="en-ID" dirty="0" err="1"/>
              <a:t>tidak</a:t>
            </a:r>
            <a:r>
              <a:rPr lang="en-ID" dirty="0"/>
              <a:t> </a:t>
            </a:r>
            <a:r>
              <a:rPr lang="en-ID" dirty="0" err="1"/>
              <a:t>bermain</a:t>
            </a:r>
            <a:r>
              <a:rPr lang="en-ID" dirty="0"/>
              <a:t>-main </a:t>
            </a:r>
            <a:r>
              <a:rPr lang="en-ID" dirty="0" err="1"/>
              <a:t>dengan</a:t>
            </a:r>
            <a:r>
              <a:rPr lang="en-ID" dirty="0"/>
              <a:t> dosa.</a:t>
            </a:r>
          </a:p>
          <a:p>
            <a:endParaRPr lang="en-ID" b="1" dirty="0"/>
          </a:p>
          <a:p>
            <a:r>
              <a:rPr lang="en-ID" b="1" dirty="0" err="1"/>
              <a:t>Kemenangan</a:t>
            </a:r>
            <a:r>
              <a:rPr lang="en-ID" b="1" dirty="0"/>
              <a:t> </a:t>
            </a:r>
            <a:r>
              <a:rPr lang="en-ID" b="1" dirty="0" err="1"/>
              <a:t>rohani</a:t>
            </a:r>
            <a:r>
              <a:rPr lang="en-ID" b="1" dirty="0"/>
              <a:t> </a:t>
            </a:r>
            <a:r>
              <a:rPr lang="en-ID" b="1" dirty="0" err="1"/>
              <a:t>bergantung</a:t>
            </a:r>
            <a:r>
              <a:rPr lang="en-ID" b="1" dirty="0"/>
              <a:t> pada </a:t>
            </a:r>
            <a:r>
              <a:rPr lang="en-ID" b="1" dirty="0" err="1"/>
              <a:t>ketaatan</a:t>
            </a:r>
            <a:r>
              <a:rPr lang="en-ID" b="1" dirty="0"/>
              <a:t>.</a:t>
            </a:r>
            <a:br>
              <a:rPr lang="en-ID" dirty="0"/>
            </a:br>
            <a:r>
              <a:rPr lang="en-ID" dirty="0"/>
              <a:t>Sama </a:t>
            </a:r>
            <a:r>
              <a:rPr lang="en-ID" dirty="0" err="1"/>
              <a:t>seperti</a:t>
            </a:r>
            <a:r>
              <a:rPr lang="en-ID" dirty="0"/>
              <a:t> Israel </a:t>
            </a:r>
            <a:r>
              <a:rPr lang="en-ID" dirty="0" err="1"/>
              <a:t>harus</a:t>
            </a:r>
            <a:r>
              <a:rPr lang="en-ID" dirty="0"/>
              <a:t> “</a:t>
            </a:r>
            <a:r>
              <a:rPr lang="en-ID" dirty="0" err="1"/>
              <a:t>menghalau</a:t>
            </a:r>
            <a:r>
              <a:rPr lang="en-ID" dirty="0"/>
              <a:t>” </a:t>
            </a:r>
            <a:r>
              <a:rPr lang="en-ID" dirty="0" err="1"/>
              <a:t>dengan</a:t>
            </a:r>
            <a:r>
              <a:rPr lang="en-ID" dirty="0"/>
              <a:t> </a:t>
            </a:r>
            <a:r>
              <a:rPr lang="en-ID" dirty="0" err="1"/>
              <a:t>cepat</a:t>
            </a:r>
            <a:r>
              <a:rPr lang="en-ID" dirty="0"/>
              <a:t> </a:t>
            </a:r>
            <a:r>
              <a:rPr lang="en-ID" dirty="0" err="1"/>
              <a:t>sesuai</a:t>
            </a:r>
            <a:r>
              <a:rPr lang="en-ID" dirty="0"/>
              <a:t> </a:t>
            </a:r>
            <a:r>
              <a:rPr lang="en-ID" dirty="0" err="1"/>
              <a:t>perintah</a:t>
            </a:r>
            <a:r>
              <a:rPr lang="en-ID" dirty="0"/>
              <a:t> Tuhan, </a:t>
            </a:r>
            <a:r>
              <a:rPr lang="en-ID" dirty="0" err="1"/>
              <a:t>kita</a:t>
            </a:r>
            <a:r>
              <a:rPr lang="en-ID" dirty="0"/>
              <a:t> juga </a:t>
            </a:r>
            <a:r>
              <a:rPr lang="en-ID" dirty="0" err="1"/>
              <a:t>harus</a:t>
            </a:r>
            <a:r>
              <a:rPr lang="en-ID" dirty="0"/>
              <a:t> </a:t>
            </a:r>
            <a:r>
              <a:rPr lang="en-ID" b="1" dirty="0" err="1"/>
              <a:t>bertindak</a:t>
            </a:r>
            <a:r>
              <a:rPr lang="en-ID" b="1" dirty="0"/>
              <a:t> </a:t>
            </a:r>
            <a:r>
              <a:rPr lang="en-ID" b="1" dirty="0" err="1"/>
              <a:t>dalam</a:t>
            </a:r>
            <a:r>
              <a:rPr lang="en-ID" b="1" dirty="0"/>
              <a:t> </a:t>
            </a:r>
            <a:r>
              <a:rPr lang="en-ID" b="1" dirty="0" err="1"/>
              <a:t>iman</a:t>
            </a:r>
            <a:r>
              <a:rPr lang="en-ID" dirty="0"/>
              <a:t> </a:t>
            </a:r>
            <a:r>
              <a:rPr lang="en-ID" dirty="0" err="1"/>
              <a:t>sesuai</a:t>
            </a:r>
            <a:r>
              <a:rPr lang="en-ID" dirty="0"/>
              <a:t> </a:t>
            </a:r>
            <a:r>
              <a:rPr lang="en-ID" dirty="0" err="1"/>
              <a:t>pimpinan</a:t>
            </a:r>
            <a:r>
              <a:rPr lang="en-ID" dirty="0"/>
              <a:t>-Nya — </a:t>
            </a:r>
            <a:r>
              <a:rPr lang="en-ID" dirty="0" err="1"/>
              <a:t>bukan</a:t>
            </a:r>
            <a:r>
              <a:rPr lang="en-ID" dirty="0"/>
              <a:t> </a:t>
            </a:r>
            <a:r>
              <a:rPr lang="en-ID" dirty="0" err="1"/>
              <a:t>mengandalkan</a:t>
            </a:r>
            <a:r>
              <a:rPr lang="en-ID" dirty="0"/>
              <a:t> </a:t>
            </a:r>
            <a:r>
              <a:rPr lang="en-ID" dirty="0" err="1"/>
              <a:t>kekuatan</a:t>
            </a:r>
            <a:r>
              <a:rPr lang="en-ID" dirty="0"/>
              <a:t> </a:t>
            </a:r>
            <a:r>
              <a:rPr lang="en-ID" dirty="0" err="1"/>
              <a:t>sendiri</a:t>
            </a:r>
            <a:r>
              <a:rPr lang="en-ID" dirty="0"/>
              <a:t>.</a:t>
            </a:r>
          </a:p>
          <a:p>
            <a:br>
              <a:rPr lang="en-ID" dirty="0"/>
            </a:br>
            <a:endParaRPr lang="en-ID" dirty="0"/>
          </a:p>
          <a:p>
            <a:r>
              <a:rPr lang="en-ID" b="1" dirty="0"/>
              <a:t>🙏 7. Refleksi </a:t>
            </a:r>
            <a:r>
              <a:rPr lang="en-ID" b="1" dirty="0" err="1"/>
              <a:t>Penutup</a:t>
            </a:r>
            <a:endParaRPr lang="en-ID" b="1" dirty="0"/>
          </a:p>
          <a:p>
            <a:r>
              <a:rPr lang="en-ID" dirty="0" err="1"/>
              <a:t>Ulangan</a:t>
            </a:r>
            <a:r>
              <a:rPr lang="en-ID" dirty="0"/>
              <a:t> 9:3 </a:t>
            </a:r>
            <a:r>
              <a:rPr lang="en-ID" dirty="0" err="1"/>
              <a:t>mengingatkan</a:t>
            </a:r>
            <a:r>
              <a:rPr lang="en-ID" dirty="0"/>
              <a:t> </a:t>
            </a:r>
            <a:r>
              <a:rPr lang="en-ID" dirty="0" err="1"/>
              <a:t>kita</a:t>
            </a:r>
            <a:r>
              <a:rPr lang="en-ID" dirty="0"/>
              <a:t> </a:t>
            </a:r>
            <a:r>
              <a:rPr lang="en-ID" dirty="0" err="1"/>
              <a:t>bahwa</a:t>
            </a:r>
            <a:r>
              <a:rPr lang="en-ID" dirty="0"/>
              <a:t> </a:t>
            </a:r>
            <a:r>
              <a:rPr lang="en-ID" b="1" dirty="0"/>
              <a:t>Tuhan </a:t>
            </a:r>
            <a:r>
              <a:rPr lang="en-ID" b="1" dirty="0" err="1"/>
              <a:t>adalah</a:t>
            </a:r>
            <a:r>
              <a:rPr lang="en-ID" b="1" dirty="0"/>
              <a:t> </a:t>
            </a:r>
            <a:r>
              <a:rPr lang="en-ID" b="1" dirty="0" err="1"/>
              <a:t>Pemimpin</a:t>
            </a:r>
            <a:r>
              <a:rPr lang="en-ID" b="1" dirty="0"/>
              <a:t> Perang dan </a:t>
            </a:r>
            <a:r>
              <a:rPr lang="en-ID" b="1" dirty="0" err="1"/>
              <a:t>Pelindung</a:t>
            </a:r>
            <a:r>
              <a:rPr lang="en-ID" b="1" dirty="0"/>
              <a:t> </a:t>
            </a:r>
            <a:r>
              <a:rPr lang="en-ID" b="1" dirty="0" err="1"/>
              <a:t>umat</a:t>
            </a:r>
            <a:r>
              <a:rPr lang="en-ID" b="1" dirty="0"/>
              <a:t>-Nya</a:t>
            </a:r>
            <a:r>
              <a:rPr lang="en-ID" dirty="0"/>
              <a:t>, </a:t>
            </a:r>
            <a:r>
              <a:rPr lang="en-ID" dirty="0" err="1"/>
              <a:t>namun</a:t>
            </a:r>
            <a:r>
              <a:rPr lang="en-ID" dirty="0"/>
              <a:t> juga </a:t>
            </a:r>
            <a:r>
              <a:rPr lang="en-ID" b="1" dirty="0"/>
              <a:t>Hakim yang </a:t>
            </a:r>
            <a:r>
              <a:rPr lang="en-ID" b="1" dirty="0" err="1"/>
              <a:t>adil</a:t>
            </a:r>
            <a:r>
              <a:rPr lang="en-ID" b="1" dirty="0"/>
              <a:t> dan kudus</a:t>
            </a:r>
            <a:r>
              <a:rPr lang="en-ID" dirty="0"/>
              <a:t>.</a:t>
            </a:r>
            <a:br>
              <a:rPr lang="en-ID" dirty="0"/>
            </a:br>
            <a:r>
              <a:rPr lang="en-ID" dirty="0" err="1"/>
              <a:t>Ia</a:t>
            </a:r>
            <a:r>
              <a:rPr lang="en-ID" dirty="0"/>
              <a:t> </a:t>
            </a:r>
            <a:r>
              <a:rPr lang="en-ID" dirty="0" err="1"/>
              <a:t>berjalan</a:t>
            </a:r>
            <a:r>
              <a:rPr lang="en-ID" dirty="0"/>
              <a:t> di </a:t>
            </a:r>
            <a:r>
              <a:rPr lang="en-ID" dirty="0" err="1"/>
              <a:t>depan</a:t>
            </a:r>
            <a:r>
              <a:rPr lang="en-ID" dirty="0"/>
              <a:t> </a:t>
            </a:r>
            <a:r>
              <a:rPr lang="en-ID" dirty="0" err="1"/>
              <a:t>kita</a:t>
            </a:r>
            <a:r>
              <a:rPr lang="en-ID" dirty="0"/>
              <a:t> </a:t>
            </a:r>
            <a:r>
              <a:rPr lang="en-ID" dirty="0" err="1"/>
              <a:t>sebagai</a:t>
            </a:r>
            <a:r>
              <a:rPr lang="en-ID" dirty="0"/>
              <a:t> </a:t>
            </a:r>
            <a:r>
              <a:rPr lang="en-ID" b="1" dirty="0"/>
              <a:t>“</a:t>
            </a:r>
            <a:r>
              <a:rPr lang="en-ID" b="1" dirty="0" err="1"/>
              <a:t>api</a:t>
            </a:r>
            <a:r>
              <a:rPr lang="en-ID" b="1" dirty="0"/>
              <a:t> yang </a:t>
            </a:r>
            <a:r>
              <a:rPr lang="en-ID" b="1" dirty="0" err="1"/>
              <a:t>menghanguskan</a:t>
            </a:r>
            <a:r>
              <a:rPr lang="en-ID" b="1" dirty="0"/>
              <a:t>”</a:t>
            </a:r>
            <a:r>
              <a:rPr lang="en-ID" dirty="0"/>
              <a:t> — yang </a:t>
            </a:r>
            <a:r>
              <a:rPr lang="en-ID" dirty="0" err="1"/>
              <a:t>membakar</a:t>
            </a:r>
            <a:r>
              <a:rPr lang="en-ID" dirty="0"/>
              <a:t> dosa, </a:t>
            </a:r>
            <a:r>
              <a:rPr lang="en-ID" dirty="0" err="1"/>
              <a:t>tetapi</a:t>
            </a:r>
            <a:r>
              <a:rPr lang="en-ID" dirty="0"/>
              <a:t> </a:t>
            </a:r>
            <a:r>
              <a:rPr lang="en-ID" dirty="0" err="1"/>
              <a:t>menyinari</a:t>
            </a:r>
            <a:r>
              <a:rPr lang="en-ID" dirty="0"/>
              <a:t> </a:t>
            </a:r>
            <a:r>
              <a:rPr lang="en-ID" dirty="0" err="1"/>
              <a:t>langkah</a:t>
            </a:r>
            <a:r>
              <a:rPr lang="en-ID" dirty="0"/>
              <a:t> orang </a:t>
            </a:r>
            <a:r>
              <a:rPr lang="en-ID" dirty="0" err="1"/>
              <a:t>benar</a:t>
            </a:r>
            <a:r>
              <a:rPr lang="en-ID" dirty="0"/>
              <a:t>.</a:t>
            </a:r>
            <a:br>
              <a:rPr lang="en-ID" dirty="0"/>
            </a:br>
            <a:r>
              <a:rPr lang="en-ID" dirty="0" err="1"/>
              <a:t>Kemenangan</a:t>
            </a:r>
            <a:r>
              <a:rPr lang="en-ID" dirty="0"/>
              <a:t> </a:t>
            </a:r>
            <a:r>
              <a:rPr lang="en-ID" dirty="0" err="1"/>
              <a:t>hanya</a:t>
            </a:r>
            <a:r>
              <a:rPr lang="en-ID" dirty="0"/>
              <a:t> </a:t>
            </a:r>
            <a:r>
              <a:rPr lang="en-ID" dirty="0" err="1"/>
              <a:t>dimiliki</a:t>
            </a:r>
            <a:r>
              <a:rPr lang="en-ID" dirty="0"/>
              <a:t> oleh </a:t>
            </a:r>
            <a:r>
              <a:rPr lang="en-ID" dirty="0" err="1"/>
              <a:t>mereka</a:t>
            </a:r>
            <a:r>
              <a:rPr lang="en-ID" dirty="0"/>
              <a:t> yang </a:t>
            </a:r>
            <a:r>
              <a:rPr lang="en-ID" b="1" dirty="0" err="1"/>
              <a:t>mengikuti</a:t>
            </a:r>
            <a:r>
              <a:rPr lang="en-ID" b="1" dirty="0"/>
              <a:t>-Nya </a:t>
            </a:r>
            <a:r>
              <a:rPr lang="en-ID" b="1" dirty="0" err="1"/>
              <a:t>dengan</a:t>
            </a:r>
            <a:r>
              <a:rPr lang="en-ID" b="1" dirty="0"/>
              <a:t> </a:t>
            </a:r>
            <a:r>
              <a:rPr lang="en-ID" b="1" dirty="0" err="1"/>
              <a:t>taat</a:t>
            </a:r>
            <a:r>
              <a:rPr lang="en-ID" b="1" dirty="0"/>
              <a:t> dan </a:t>
            </a:r>
            <a:r>
              <a:rPr lang="en-ID" b="1" dirty="0" err="1"/>
              <a:t>rendah</a:t>
            </a:r>
            <a:r>
              <a:rPr lang="en-ID" b="1" dirty="0"/>
              <a:t> </a:t>
            </a:r>
            <a:r>
              <a:rPr lang="en-ID" b="1" dirty="0" err="1"/>
              <a:t>hati</a:t>
            </a:r>
            <a:r>
              <a:rPr lang="en-ID" dirty="0"/>
              <a:t>.</a:t>
            </a:r>
          </a:p>
          <a:p>
            <a:endParaRPr lang="en-ID" dirty="0"/>
          </a:p>
          <a:p>
            <a:r>
              <a:rPr lang="en-ID" b="1" dirty="0"/>
              <a:t>🕊️ 1. Arti Dasar “Perang </a:t>
            </a:r>
            <a:r>
              <a:rPr lang="en-ID" b="1" dirty="0" err="1"/>
              <a:t>Suci</a:t>
            </a:r>
            <a:r>
              <a:rPr lang="en-ID" b="1" dirty="0"/>
              <a:t>” </a:t>
            </a:r>
            <a:r>
              <a:rPr lang="en-ID" b="1" dirty="0" err="1"/>
              <a:t>dalam</a:t>
            </a:r>
            <a:r>
              <a:rPr lang="en-ID" b="1" dirty="0"/>
              <a:t> </a:t>
            </a:r>
            <a:r>
              <a:rPr lang="en-ID" b="1" dirty="0" err="1"/>
              <a:t>Alkitab</a:t>
            </a:r>
            <a:endParaRPr lang="en-ID" b="1" dirty="0"/>
          </a:p>
          <a:p>
            <a:r>
              <a:rPr lang="en-ID" dirty="0"/>
              <a:t>Istilah “</a:t>
            </a:r>
            <a:r>
              <a:rPr lang="en-ID" dirty="0" err="1"/>
              <a:t>perang</a:t>
            </a:r>
            <a:r>
              <a:rPr lang="en-ID" dirty="0"/>
              <a:t> </a:t>
            </a:r>
            <a:r>
              <a:rPr lang="en-ID" dirty="0" err="1"/>
              <a:t>suci</a:t>
            </a:r>
            <a:r>
              <a:rPr lang="en-ID" dirty="0"/>
              <a:t>” </a:t>
            </a:r>
            <a:r>
              <a:rPr lang="en-ID" dirty="0" err="1"/>
              <a:t>tidak</a:t>
            </a:r>
            <a:r>
              <a:rPr lang="en-ID" dirty="0"/>
              <a:t> </a:t>
            </a:r>
            <a:r>
              <a:rPr lang="en-ID" dirty="0" err="1"/>
              <a:t>secara</a:t>
            </a:r>
            <a:r>
              <a:rPr lang="en-ID" dirty="0"/>
              <a:t> </a:t>
            </a:r>
            <a:r>
              <a:rPr lang="en-ID" dirty="0" err="1"/>
              <a:t>langsung</a:t>
            </a:r>
            <a:r>
              <a:rPr lang="en-ID" dirty="0"/>
              <a:t> </a:t>
            </a:r>
            <a:r>
              <a:rPr lang="en-ID" dirty="0" err="1"/>
              <a:t>muncul</a:t>
            </a:r>
            <a:r>
              <a:rPr lang="en-ID" dirty="0"/>
              <a:t> </a:t>
            </a:r>
            <a:r>
              <a:rPr lang="en-ID" dirty="0" err="1"/>
              <a:t>dalam</a:t>
            </a:r>
            <a:r>
              <a:rPr lang="en-ID" dirty="0"/>
              <a:t> </a:t>
            </a:r>
            <a:r>
              <a:rPr lang="en-ID" dirty="0" err="1"/>
              <a:t>teks</a:t>
            </a:r>
            <a:r>
              <a:rPr lang="en-ID" dirty="0"/>
              <a:t> </a:t>
            </a:r>
            <a:r>
              <a:rPr lang="en-ID" dirty="0" err="1"/>
              <a:t>Alkitab</a:t>
            </a:r>
            <a:r>
              <a:rPr lang="en-ID" dirty="0"/>
              <a:t>, </a:t>
            </a:r>
            <a:r>
              <a:rPr lang="en-ID" dirty="0" err="1"/>
              <a:t>tetapi</a:t>
            </a:r>
            <a:r>
              <a:rPr lang="en-ID" dirty="0"/>
              <a:t> </a:t>
            </a:r>
            <a:r>
              <a:rPr lang="en-ID" dirty="0" err="1"/>
              <a:t>konsepnya</a:t>
            </a:r>
            <a:r>
              <a:rPr lang="en-ID" dirty="0"/>
              <a:t> </a:t>
            </a:r>
            <a:r>
              <a:rPr lang="en-ID" dirty="0" err="1"/>
              <a:t>hadir</a:t>
            </a:r>
            <a:r>
              <a:rPr lang="en-ID" dirty="0"/>
              <a:t> </a:t>
            </a:r>
            <a:r>
              <a:rPr lang="en-ID" dirty="0" err="1"/>
              <a:t>melalui</a:t>
            </a:r>
            <a:r>
              <a:rPr lang="en-ID" dirty="0"/>
              <a:t> </a:t>
            </a:r>
            <a:r>
              <a:rPr lang="en-ID" dirty="0" err="1"/>
              <a:t>istilah</a:t>
            </a:r>
            <a:r>
              <a:rPr lang="en-ID" dirty="0"/>
              <a:t> </a:t>
            </a:r>
            <a:r>
              <a:rPr lang="en-ID" dirty="0" err="1"/>
              <a:t>Ibrani</a:t>
            </a:r>
            <a:r>
              <a:rPr lang="en-ID" dirty="0"/>
              <a:t> </a:t>
            </a:r>
            <a:r>
              <a:rPr lang="en-ID" b="1" dirty="0"/>
              <a:t>“</a:t>
            </a:r>
            <a:r>
              <a:rPr lang="en-ID" b="1" dirty="0" err="1"/>
              <a:t>ḥerem</a:t>
            </a:r>
            <a:r>
              <a:rPr lang="en-ID" b="1" dirty="0"/>
              <a:t>” (</a:t>
            </a:r>
            <a:r>
              <a:rPr lang="he-IL" b="1" dirty="0"/>
              <a:t>חֵרֶם)</a:t>
            </a:r>
            <a:r>
              <a:rPr lang="he-IL" dirty="0"/>
              <a:t>, </a:t>
            </a:r>
            <a:r>
              <a:rPr lang="en-ID" dirty="0"/>
              <a:t>yang </a:t>
            </a:r>
            <a:r>
              <a:rPr lang="en-ID" dirty="0" err="1"/>
              <a:t>berarti</a:t>
            </a:r>
            <a:r>
              <a:rPr lang="en-ID" dirty="0"/>
              <a:t>:</a:t>
            </a:r>
          </a:p>
          <a:p>
            <a:r>
              <a:rPr lang="en-ID" i="1" dirty="0"/>
              <a:t>“Something devoted to destruction”</a:t>
            </a:r>
            <a:r>
              <a:rPr lang="en-ID" dirty="0"/>
              <a:t> </a:t>
            </a:r>
            <a:r>
              <a:rPr lang="en-ID" dirty="0" err="1"/>
              <a:t>atau</a:t>
            </a:r>
            <a:r>
              <a:rPr lang="en-ID" dirty="0"/>
              <a:t> </a:t>
            </a:r>
            <a:r>
              <a:rPr lang="en-ID" i="1" dirty="0"/>
              <a:t>“</a:t>
            </a:r>
            <a:r>
              <a:rPr lang="en-ID" i="1" dirty="0" err="1"/>
              <a:t>sesuatu</a:t>
            </a:r>
            <a:r>
              <a:rPr lang="en-ID" i="1" dirty="0"/>
              <a:t> yang </a:t>
            </a:r>
            <a:r>
              <a:rPr lang="en-ID" i="1" dirty="0" err="1"/>
              <a:t>dikhususkan</a:t>
            </a:r>
            <a:r>
              <a:rPr lang="en-ID" i="1" dirty="0"/>
              <a:t> </a:t>
            </a:r>
            <a:r>
              <a:rPr lang="en-ID" i="1" dirty="0" err="1"/>
              <a:t>untuk</a:t>
            </a:r>
            <a:r>
              <a:rPr lang="en-ID" i="1" dirty="0"/>
              <a:t> Tuhan </a:t>
            </a:r>
            <a:r>
              <a:rPr lang="en-ID" i="1" dirty="0" err="1"/>
              <a:t>dengan</a:t>
            </a:r>
            <a:r>
              <a:rPr lang="en-ID" i="1" dirty="0"/>
              <a:t> </a:t>
            </a:r>
            <a:r>
              <a:rPr lang="en-ID" i="1" dirty="0" err="1"/>
              <a:t>cara</a:t>
            </a:r>
            <a:r>
              <a:rPr lang="en-ID" i="1" dirty="0"/>
              <a:t> </a:t>
            </a:r>
            <a:r>
              <a:rPr lang="en-ID" i="1" dirty="0" err="1"/>
              <a:t>dimusnahkan</a:t>
            </a:r>
            <a:r>
              <a:rPr lang="en-ID" i="1" dirty="0"/>
              <a:t>.”</a:t>
            </a:r>
            <a:endParaRPr lang="en-ID" dirty="0"/>
          </a:p>
          <a:p>
            <a:r>
              <a:rPr lang="en-ID" dirty="0" err="1"/>
              <a:t>Contoh</a:t>
            </a:r>
            <a:r>
              <a:rPr lang="en-ID" dirty="0"/>
              <a:t>:</a:t>
            </a:r>
            <a:br>
              <a:rPr lang="en-ID" dirty="0"/>
            </a:br>
            <a:r>
              <a:rPr lang="en-ID" dirty="0"/>
              <a:t>📖 </a:t>
            </a:r>
            <a:r>
              <a:rPr lang="en-ID" b="1" dirty="0" err="1"/>
              <a:t>Ulangan</a:t>
            </a:r>
            <a:r>
              <a:rPr lang="en-ID" b="1" dirty="0"/>
              <a:t> 7:2</a:t>
            </a:r>
            <a:r>
              <a:rPr lang="en-ID" dirty="0"/>
              <a:t> –</a:t>
            </a:r>
          </a:p>
          <a:p>
            <a:r>
              <a:rPr lang="en-ID" dirty="0"/>
              <a:t>“...</a:t>
            </a:r>
            <a:r>
              <a:rPr lang="en-ID" dirty="0" err="1"/>
              <a:t>engkau</a:t>
            </a:r>
            <a:r>
              <a:rPr lang="en-ID" dirty="0"/>
              <a:t> </a:t>
            </a:r>
            <a:r>
              <a:rPr lang="en-ID" dirty="0" err="1"/>
              <a:t>harus</a:t>
            </a:r>
            <a:r>
              <a:rPr lang="en-ID" dirty="0"/>
              <a:t> </a:t>
            </a:r>
            <a:r>
              <a:rPr lang="en-ID" dirty="0" err="1"/>
              <a:t>menumpas</a:t>
            </a:r>
            <a:r>
              <a:rPr lang="en-ID" dirty="0"/>
              <a:t> </a:t>
            </a:r>
            <a:r>
              <a:rPr lang="en-ID" dirty="0" err="1"/>
              <a:t>mereka</a:t>
            </a:r>
            <a:r>
              <a:rPr lang="en-ID" dirty="0"/>
              <a:t> </a:t>
            </a:r>
            <a:r>
              <a:rPr lang="en-ID" dirty="0" err="1"/>
              <a:t>sama</a:t>
            </a:r>
            <a:r>
              <a:rPr lang="en-ID" dirty="0"/>
              <a:t> </a:t>
            </a:r>
            <a:r>
              <a:rPr lang="en-ID" dirty="0" err="1"/>
              <a:t>sekali</a:t>
            </a:r>
            <a:r>
              <a:rPr lang="en-ID" dirty="0"/>
              <a:t>; </a:t>
            </a:r>
            <a:r>
              <a:rPr lang="en-ID" dirty="0" err="1"/>
              <a:t>janganlah</a:t>
            </a:r>
            <a:r>
              <a:rPr lang="en-ID" dirty="0"/>
              <a:t> </a:t>
            </a:r>
            <a:r>
              <a:rPr lang="en-ID" dirty="0" err="1"/>
              <a:t>engkau</a:t>
            </a:r>
            <a:r>
              <a:rPr lang="en-ID" dirty="0"/>
              <a:t> </a:t>
            </a:r>
            <a:r>
              <a:rPr lang="en-ID" dirty="0" err="1"/>
              <a:t>mengikat</a:t>
            </a:r>
            <a:r>
              <a:rPr lang="en-ID" dirty="0"/>
              <a:t> </a:t>
            </a:r>
            <a:r>
              <a:rPr lang="en-ID" dirty="0" err="1"/>
              <a:t>perjanjian</a:t>
            </a:r>
            <a:r>
              <a:rPr lang="en-ID" dirty="0"/>
              <a:t> </a:t>
            </a:r>
            <a:r>
              <a:rPr lang="en-ID" dirty="0" err="1"/>
              <a:t>dengan</a:t>
            </a:r>
            <a:r>
              <a:rPr lang="en-ID" dirty="0"/>
              <a:t> </a:t>
            </a:r>
            <a:r>
              <a:rPr lang="en-ID" dirty="0" err="1"/>
              <a:t>mereka</a:t>
            </a:r>
            <a:r>
              <a:rPr lang="en-ID" dirty="0"/>
              <a:t> dan </a:t>
            </a:r>
            <a:r>
              <a:rPr lang="en-ID" dirty="0" err="1"/>
              <a:t>janganlah</a:t>
            </a:r>
            <a:r>
              <a:rPr lang="en-ID" dirty="0"/>
              <a:t> </a:t>
            </a:r>
            <a:r>
              <a:rPr lang="en-ID" dirty="0" err="1"/>
              <a:t>engkau</a:t>
            </a:r>
            <a:r>
              <a:rPr lang="en-ID" dirty="0"/>
              <a:t> </a:t>
            </a:r>
            <a:r>
              <a:rPr lang="en-ID" dirty="0" err="1"/>
              <a:t>mengasihani</a:t>
            </a:r>
            <a:r>
              <a:rPr lang="en-ID" dirty="0"/>
              <a:t> </a:t>
            </a:r>
            <a:r>
              <a:rPr lang="en-ID" dirty="0" err="1"/>
              <a:t>mereka</a:t>
            </a:r>
            <a:r>
              <a:rPr lang="en-ID" dirty="0"/>
              <a:t>.”</a:t>
            </a:r>
          </a:p>
          <a:p>
            <a:r>
              <a:rPr lang="en-ID" dirty="0"/>
              <a:t>Kata </a:t>
            </a:r>
            <a:r>
              <a:rPr lang="en-ID" i="1" dirty="0"/>
              <a:t>“</a:t>
            </a:r>
            <a:r>
              <a:rPr lang="en-ID" i="1" dirty="0" err="1"/>
              <a:t>menumpas</a:t>
            </a:r>
            <a:r>
              <a:rPr lang="en-ID" i="1" dirty="0"/>
              <a:t>”</a:t>
            </a:r>
            <a:r>
              <a:rPr lang="en-ID" dirty="0"/>
              <a:t> di </a:t>
            </a:r>
            <a:r>
              <a:rPr lang="en-ID" dirty="0" err="1"/>
              <a:t>sini</a:t>
            </a:r>
            <a:r>
              <a:rPr lang="en-ID" dirty="0"/>
              <a:t> </a:t>
            </a:r>
            <a:r>
              <a:rPr lang="en-ID" dirty="0" err="1"/>
              <a:t>berasal</a:t>
            </a:r>
            <a:r>
              <a:rPr lang="en-ID" dirty="0"/>
              <a:t> </a:t>
            </a:r>
            <a:r>
              <a:rPr lang="en-ID" dirty="0" err="1"/>
              <a:t>dari</a:t>
            </a:r>
            <a:r>
              <a:rPr lang="en-ID" dirty="0"/>
              <a:t> </a:t>
            </a:r>
            <a:r>
              <a:rPr lang="en-ID" dirty="0" err="1"/>
              <a:t>akar</a:t>
            </a:r>
            <a:r>
              <a:rPr lang="en-ID" dirty="0"/>
              <a:t> kata </a:t>
            </a:r>
            <a:r>
              <a:rPr lang="en-ID" b="1" dirty="0" err="1"/>
              <a:t>ḥrm</a:t>
            </a:r>
            <a:r>
              <a:rPr lang="en-ID" dirty="0"/>
              <a:t>, yang </a:t>
            </a:r>
            <a:r>
              <a:rPr lang="en-ID" dirty="0" err="1"/>
              <a:t>berarti</a:t>
            </a:r>
            <a:r>
              <a:rPr lang="en-ID" dirty="0"/>
              <a:t> “</a:t>
            </a:r>
            <a:r>
              <a:rPr lang="en-ID" dirty="0" err="1"/>
              <a:t>menyerahkan</a:t>
            </a:r>
            <a:r>
              <a:rPr lang="en-ID" dirty="0"/>
              <a:t> </a:t>
            </a:r>
            <a:r>
              <a:rPr lang="en-ID" dirty="0" err="1"/>
              <a:t>sepenuhnya</a:t>
            </a:r>
            <a:r>
              <a:rPr lang="en-ID" dirty="0"/>
              <a:t> </a:t>
            </a:r>
            <a:r>
              <a:rPr lang="en-ID" dirty="0" err="1"/>
              <a:t>kepada</a:t>
            </a:r>
            <a:r>
              <a:rPr lang="en-ID" dirty="0"/>
              <a:t> Tuhan, </a:t>
            </a:r>
            <a:r>
              <a:rPr lang="en-ID" dirty="0" err="1"/>
              <a:t>melalui</a:t>
            </a:r>
            <a:r>
              <a:rPr lang="en-ID" dirty="0"/>
              <a:t> </a:t>
            </a:r>
            <a:r>
              <a:rPr lang="en-ID" dirty="0" err="1"/>
              <a:t>penghancuran</a:t>
            </a:r>
            <a:r>
              <a:rPr lang="en-ID" dirty="0"/>
              <a:t> total.”</a:t>
            </a:r>
          </a:p>
          <a:p>
            <a:r>
              <a:rPr lang="en-ID" dirty="0"/>
              <a:t>➡️ </a:t>
            </a:r>
            <a:r>
              <a:rPr lang="en-ID" dirty="0" err="1"/>
              <a:t>Dengan</a:t>
            </a:r>
            <a:r>
              <a:rPr lang="en-ID" dirty="0"/>
              <a:t> </a:t>
            </a:r>
            <a:r>
              <a:rPr lang="en-ID" dirty="0" err="1"/>
              <a:t>demikian</a:t>
            </a:r>
            <a:r>
              <a:rPr lang="en-ID" dirty="0"/>
              <a:t>, </a:t>
            </a:r>
            <a:r>
              <a:rPr lang="en-ID" b="1" dirty="0" err="1"/>
              <a:t>perang</a:t>
            </a:r>
            <a:r>
              <a:rPr lang="en-ID" b="1" dirty="0"/>
              <a:t> </a:t>
            </a:r>
            <a:r>
              <a:rPr lang="en-ID" b="1" dirty="0" err="1"/>
              <a:t>suci</a:t>
            </a:r>
            <a:r>
              <a:rPr lang="en-ID" dirty="0"/>
              <a:t> </a:t>
            </a:r>
            <a:r>
              <a:rPr lang="en-ID" dirty="0" err="1"/>
              <a:t>bukan</a:t>
            </a:r>
            <a:r>
              <a:rPr lang="en-ID" dirty="0"/>
              <a:t> </a:t>
            </a:r>
            <a:r>
              <a:rPr lang="en-ID" dirty="0" err="1"/>
              <a:t>sekadar</a:t>
            </a:r>
            <a:r>
              <a:rPr lang="en-ID" dirty="0"/>
              <a:t> </a:t>
            </a:r>
            <a:r>
              <a:rPr lang="en-ID" dirty="0" err="1"/>
              <a:t>perang</a:t>
            </a:r>
            <a:r>
              <a:rPr lang="en-ID" dirty="0"/>
              <a:t> </a:t>
            </a:r>
            <a:r>
              <a:rPr lang="en-ID" dirty="0" err="1"/>
              <a:t>fisik</a:t>
            </a:r>
            <a:r>
              <a:rPr lang="en-ID" dirty="0"/>
              <a:t>, </a:t>
            </a:r>
            <a:r>
              <a:rPr lang="en-ID" dirty="0" err="1"/>
              <a:t>tetapi</a:t>
            </a:r>
            <a:r>
              <a:rPr lang="en-ID" dirty="0"/>
              <a:t> </a:t>
            </a:r>
            <a:r>
              <a:rPr lang="en-ID" b="1" dirty="0" err="1"/>
              <a:t>tindakan</a:t>
            </a:r>
            <a:r>
              <a:rPr lang="en-ID" b="1" dirty="0"/>
              <a:t> </a:t>
            </a:r>
            <a:r>
              <a:rPr lang="en-ID" b="1" dirty="0" err="1"/>
              <a:t>pengudusan</a:t>
            </a:r>
            <a:r>
              <a:rPr lang="en-ID" b="1" dirty="0"/>
              <a:t> (consecration)</a:t>
            </a:r>
            <a:r>
              <a:rPr lang="en-ID" dirty="0"/>
              <a:t> — di mana Allah </a:t>
            </a:r>
            <a:r>
              <a:rPr lang="en-ID" dirty="0" err="1"/>
              <a:t>menyatakan</a:t>
            </a:r>
            <a:r>
              <a:rPr lang="en-ID" dirty="0"/>
              <a:t> wilayah </a:t>
            </a:r>
            <a:r>
              <a:rPr lang="en-ID" dirty="0" err="1"/>
              <a:t>atau</a:t>
            </a:r>
            <a:r>
              <a:rPr lang="en-ID" dirty="0"/>
              <a:t> </a:t>
            </a:r>
            <a:r>
              <a:rPr lang="en-ID" dirty="0" err="1"/>
              <a:t>bangsa</a:t>
            </a:r>
            <a:r>
              <a:rPr lang="en-ID" dirty="0"/>
              <a:t> </a:t>
            </a:r>
            <a:r>
              <a:rPr lang="en-ID" dirty="0" err="1"/>
              <a:t>tertentu</a:t>
            </a:r>
            <a:r>
              <a:rPr lang="en-ID" dirty="0"/>
              <a:t> </a:t>
            </a:r>
            <a:r>
              <a:rPr lang="en-ID" dirty="0" err="1"/>
              <a:t>sebagai</a:t>
            </a:r>
            <a:r>
              <a:rPr lang="en-ID" dirty="0"/>
              <a:t> </a:t>
            </a:r>
            <a:r>
              <a:rPr lang="en-ID" dirty="0" err="1"/>
              <a:t>milik</a:t>
            </a:r>
            <a:r>
              <a:rPr lang="en-ID" dirty="0"/>
              <a:t>-Nya, dan yang </a:t>
            </a:r>
            <a:r>
              <a:rPr lang="en-ID" dirty="0" err="1"/>
              <a:t>tidak</a:t>
            </a:r>
            <a:r>
              <a:rPr lang="en-ID" dirty="0"/>
              <a:t> kudus </a:t>
            </a:r>
            <a:r>
              <a:rPr lang="en-ID" dirty="0" err="1"/>
              <a:t>harus</a:t>
            </a:r>
            <a:r>
              <a:rPr lang="en-ID" dirty="0"/>
              <a:t> </a:t>
            </a:r>
            <a:r>
              <a:rPr lang="en-ID" dirty="0" err="1"/>
              <a:t>disingkirkan</a:t>
            </a:r>
            <a:r>
              <a:rPr lang="en-ID" dirty="0"/>
              <a:t> </a:t>
            </a:r>
            <a:r>
              <a:rPr lang="en-ID" dirty="0" err="1"/>
              <a:t>dari</a:t>
            </a:r>
            <a:r>
              <a:rPr lang="en-ID" dirty="0"/>
              <a:t> wilayah </a:t>
            </a:r>
            <a:r>
              <a:rPr lang="en-ID" dirty="0" err="1"/>
              <a:t>itu</a:t>
            </a:r>
            <a:r>
              <a:rPr lang="en-ID" dirty="0"/>
              <a:t>.</a:t>
            </a:r>
          </a:p>
          <a:p>
            <a:br>
              <a:rPr lang="en-ID" dirty="0"/>
            </a:br>
            <a:endParaRPr lang="en-ID" dirty="0"/>
          </a:p>
          <a:p>
            <a:r>
              <a:rPr lang="en-ID" b="1" dirty="0"/>
              <a:t>⚔️ 2. Ciri-Ciri </a:t>
            </a:r>
            <a:r>
              <a:rPr lang="en-ID" b="1" dirty="0" err="1"/>
              <a:t>Khusus</a:t>
            </a:r>
            <a:r>
              <a:rPr lang="en-ID" b="1" dirty="0"/>
              <a:t> “Perang </a:t>
            </a:r>
            <a:r>
              <a:rPr lang="en-ID" b="1" dirty="0" err="1"/>
              <a:t>Suci</a:t>
            </a:r>
            <a:r>
              <a:rPr lang="en-ID" b="1" dirty="0"/>
              <a:t>” </a:t>
            </a:r>
            <a:r>
              <a:rPr lang="en-ID" b="1" dirty="0" err="1"/>
              <a:t>dalam</a:t>
            </a:r>
            <a:r>
              <a:rPr lang="en-ID" b="1" dirty="0"/>
              <a:t> </a:t>
            </a:r>
            <a:r>
              <a:rPr lang="en-ID" b="1" dirty="0" err="1"/>
              <a:t>Konteks</a:t>
            </a:r>
            <a:r>
              <a:rPr lang="en-ID" b="1" dirty="0"/>
              <a:t> Israel</a:t>
            </a:r>
          </a:p>
          <a:p>
            <a:r>
              <a:rPr lang="en-ID" dirty="0"/>
              <a:t>Para </a:t>
            </a:r>
            <a:r>
              <a:rPr lang="en-ID" dirty="0" err="1"/>
              <a:t>sarjana</a:t>
            </a:r>
            <a:r>
              <a:rPr lang="en-ID" dirty="0"/>
              <a:t> </a:t>
            </a:r>
            <a:r>
              <a:rPr lang="en-ID" dirty="0" err="1"/>
              <a:t>Perjanjian</a:t>
            </a:r>
            <a:r>
              <a:rPr lang="en-ID" dirty="0"/>
              <a:t> Lama, </a:t>
            </a:r>
            <a:r>
              <a:rPr lang="en-ID" dirty="0" err="1"/>
              <a:t>termasuk</a:t>
            </a:r>
            <a:r>
              <a:rPr lang="en-ID" dirty="0"/>
              <a:t> </a:t>
            </a:r>
            <a:r>
              <a:rPr lang="en-ID" dirty="0" err="1"/>
              <a:t>dari</a:t>
            </a:r>
            <a:r>
              <a:rPr lang="en-ID" dirty="0"/>
              <a:t> </a:t>
            </a:r>
            <a:r>
              <a:rPr lang="en-ID" i="1" dirty="0"/>
              <a:t>SDA Bible Commentary</a:t>
            </a:r>
            <a:r>
              <a:rPr lang="en-ID" dirty="0"/>
              <a:t>, </a:t>
            </a:r>
            <a:r>
              <a:rPr lang="en-ID" dirty="0" err="1"/>
              <a:t>menyoroti</a:t>
            </a:r>
            <a:r>
              <a:rPr lang="en-ID" dirty="0"/>
              <a:t> </a:t>
            </a:r>
            <a:r>
              <a:rPr lang="en-ID" dirty="0" err="1"/>
              <a:t>beberapa</a:t>
            </a:r>
            <a:r>
              <a:rPr lang="en-ID" dirty="0"/>
              <a:t> </a:t>
            </a:r>
            <a:r>
              <a:rPr lang="en-ID" dirty="0" err="1"/>
              <a:t>ciri</a:t>
            </a:r>
            <a:r>
              <a:rPr lang="en-ID" dirty="0"/>
              <a:t> </a:t>
            </a:r>
            <a:r>
              <a:rPr lang="en-ID" dirty="0" err="1"/>
              <a:t>utama</a:t>
            </a:r>
            <a:r>
              <a:rPr lang="en-ID" dirty="0"/>
              <a:t> yang </a:t>
            </a:r>
            <a:r>
              <a:rPr lang="en-ID" dirty="0" err="1"/>
              <a:t>membedakan</a:t>
            </a:r>
            <a:r>
              <a:rPr lang="en-ID" dirty="0"/>
              <a:t> </a:t>
            </a:r>
            <a:r>
              <a:rPr lang="en-ID" dirty="0" err="1"/>
              <a:t>perang</a:t>
            </a:r>
            <a:r>
              <a:rPr lang="en-ID" dirty="0"/>
              <a:t> </a:t>
            </a:r>
            <a:r>
              <a:rPr lang="en-ID" dirty="0" err="1"/>
              <a:t>suci</a:t>
            </a:r>
            <a:r>
              <a:rPr lang="en-ID" dirty="0"/>
              <a:t> </a:t>
            </a:r>
            <a:r>
              <a:rPr lang="en-ID" dirty="0" err="1"/>
              <a:t>dari</a:t>
            </a:r>
            <a:r>
              <a:rPr lang="en-ID" dirty="0"/>
              <a:t> </a:t>
            </a:r>
            <a:r>
              <a:rPr lang="en-ID" dirty="0" err="1"/>
              <a:t>perang</a:t>
            </a:r>
            <a:r>
              <a:rPr lang="en-ID" dirty="0"/>
              <a:t> </a:t>
            </a:r>
            <a:r>
              <a:rPr lang="en-ID" dirty="0" err="1"/>
              <a:t>biasa</a:t>
            </a:r>
            <a:r>
              <a:rPr lang="en-ID" dirty="0"/>
              <a:t>:</a:t>
            </a:r>
          </a:p>
          <a:p>
            <a:r>
              <a:rPr lang="en-ID" b="1" dirty="0"/>
              <a:t>a. Allah </a:t>
            </a:r>
            <a:r>
              <a:rPr lang="en-ID" b="1" dirty="0" err="1"/>
              <a:t>adalah</a:t>
            </a:r>
            <a:r>
              <a:rPr lang="en-ID" b="1" dirty="0"/>
              <a:t> </a:t>
            </a:r>
            <a:r>
              <a:rPr lang="en-ID" b="1" dirty="0" err="1"/>
              <a:t>Panglima</a:t>
            </a:r>
            <a:r>
              <a:rPr lang="en-ID" b="1" dirty="0"/>
              <a:t> Perang</a:t>
            </a:r>
          </a:p>
          <a:p>
            <a:r>
              <a:rPr lang="en-ID" dirty="0"/>
              <a:t>“The wars of Israel were the Lord’s wars, fought under His direction and for the establishment of His kingdom.”</a:t>
            </a:r>
            <a:br>
              <a:rPr lang="en-ID" dirty="0"/>
            </a:br>
            <a:r>
              <a:rPr lang="en-ID" dirty="0"/>
              <a:t>— </a:t>
            </a:r>
            <a:r>
              <a:rPr lang="en-ID" i="1" dirty="0"/>
              <a:t>SDA Bible Commentary, vol. 2, p. 995.</a:t>
            </a:r>
            <a:endParaRPr lang="en-ID" dirty="0"/>
          </a:p>
          <a:p>
            <a:r>
              <a:rPr lang="en-ID" dirty="0"/>
              <a:t>📖 </a:t>
            </a:r>
            <a:r>
              <a:rPr lang="en-ID" b="1" dirty="0" err="1"/>
              <a:t>Yosua</a:t>
            </a:r>
            <a:r>
              <a:rPr lang="en-ID" b="1" dirty="0"/>
              <a:t> 5:14</a:t>
            </a:r>
            <a:r>
              <a:rPr lang="en-ID" dirty="0"/>
              <a:t> </a:t>
            </a:r>
            <a:r>
              <a:rPr lang="en-ID" dirty="0" err="1"/>
              <a:t>menunjukkan</a:t>
            </a:r>
            <a:r>
              <a:rPr lang="en-ID" dirty="0"/>
              <a:t> </a:t>
            </a:r>
            <a:r>
              <a:rPr lang="en-ID" dirty="0" err="1"/>
              <a:t>ini</a:t>
            </a:r>
            <a:r>
              <a:rPr lang="en-ID" dirty="0"/>
              <a:t> </a:t>
            </a:r>
            <a:r>
              <a:rPr lang="en-ID" dirty="0" err="1"/>
              <a:t>secara</a:t>
            </a:r>
            <a:r>
              <a:rPr lang="en-ID" dirty="0"/>
              <a:t> literal </a:t>
            </a:r>
            <a:r>
              <a:rPr lang="en-ID" dirty="0" err="1"/>
              <a:t>ketika</a:t>
            </a:r>
            <a:r>
              <a:rPr lang="en-ID" dirty="0"/>
              <a:t> </a:t>
            </a:r>
            <a:r>
              <a:rPr lang="en-ID" i="1" dirty="0" err="1"/>
              <a:t>Panglima</a:t>
            </a:r>
            <a:r>
              <a:rPr lang="en-ID" i="1" dirty="0"/>
              <a:t> Bala </a:t>
            </a:r>
            <a:r>
              <a:rPr lang="en-ID" i="1" dirty="0" err="1"/>
              <a:t>Tentara</a:t>
            </a:r>
            <a:r>
              <a:rPr lang="en-ID" i="1" dirty="0"/>
              <a:t> Tuhan</a:t>
            </a:r>
            <a:r>
              <a:rPr lang="en-ID" dirty="0"/>
              <a:t> </a:t>
            </a:r>
            <a:r>
              <a:rPr lang="en-ID" dirty="0" err="1"/>
              <a:t>menampakkan</a:t>
            </a:r>
            <a:r>
              <a:rPr lang="en-ID" dirty="0"/>
              <a:t> </a:t>
            </a:r>
            <a:r>
              <a:rPr lang="en-ID" dirty="0" err="1"/>
              <a:t>diri</a:t>
            </a:r>
            <a:r>
              <a:rPr lang="en-ID" dirty="0"/>
              <a:t> </a:t>
            </a:r>
            <a:r>
              <a:rPr lang="en-ID" dirty="0" err="1"/>
              <a:t>kepada</a:t>
            </a:r>
            <a:r>
              <a:rPr lang="en-ID" dirty="0"/>
              <a:t> </a:t>
            </a:r>
            <a:r>
              <a:rPr lang="en-ID" dirty="0" err="1"/>
              <a:t>Yosua</a:t>
            </a:r>
            <a:r>
              <a:rPr lang="en-ID" dirty="0"/>
              <a:t>.</a:t>
            </a:r>
            <a:br>
              <a:rPr lang="en-ID" dirty="0"/>
            </a:br>
            <a:r>
              <a:rPr lang="en-ID" dirty="0"/>
              <a:t>Jadi, </a:t>
            </a:r>
            <a:r>
              <a:rPr lang="en-ID" dirty="0" err="1"/>
              <a:t>perang</a:t>
            </a:r>
            <a:r>
              <a:rPr lang="en-ID" dirty="0"/>
              <a:t> </a:t>
            </a:r>
            <a:r>
              <a:rPr lang="en-ID" dirty="0" err="1"/>
              <a:t>ini</a:t>
            </a:r>
            <a:r>
              <a:rPr lang="en-ID" dirty="0"/>
              <a:t> </a:t>
            </a:r>
            <a:r>
              <a:rPr lang="en-ID" dirty="0" err="1"/>
              <a:t>bukan</a:t>
            </a:r>
            <a:r>
              <a:rPr lang="en-ID" dirty="0"/>
              <a:t> </a:t>
            </a:r>
            <a:r>
              <a:rPr lang="en-ID" dirty="0" err="1"/>
              <a:t>dimulai</a:t>
            </a:r>
            <a:r>
              <a:rPr lang="en-ID" dirty="0"/>
              <a:t> oleh </a:t>
            </a:r>
            <a:r>
              <a:rPr lang="en-ID" dirty="0" err="1"/>
              <a:t>manusia</a:t>
            </a:r>
            <a:r>
              <a:rPr lang="en-ID" dirty="0"/>
              <a:t>, </a:t>
            </a:r>
            <a:r>
              <a:rPr lang="en-ID" dirty="0" err="1"/>
              <a:t>tetapi</a:t>
            </a:r>
            <a:r>
              <a:rPr lang="en-ID" dirty="0"/>
              <a:t> </a:t>
            </a:r>
            <a:r>
              <a:rPr lang="en-ID" b="1" dirty="0" err="1"/>
              <a:t>inisiatif</a:t>
            </a:r>
            <a:r>
              <a:rPr lang="en-ID" b="1" dirty="0"/>
              <a:t> </a:t>
            </a:r>
            <a:r>
              <a:rPr lang="en-ID" b="1" dirty="0" err="1"/>
              <a:t>ilahi</a:t>
            </a:r>
            <a:r>
              <a:rPr lang="en-ID" dirty="0"/>
              <a:t> — Allah </a:t>
            </a:r>
            <a:r>
              <a:rPr lang="en-ID" dirty="0" err="1"/>
              <a:t>sendirilah</a:t>
            </a:r>
            <a:r>
              <a:rPr lang="en-ID" dirty="0"/>
              <a:t> yang </a:t>
            </a:r>
            <a:r>
              <a:rPr lang="en-ID" dirty="0" err="1"/>
              <a:t>menjadi</a:t>
            </a:r>
            <a:r>
              <a:rPr lang="en-ID" dirty="0"/>
              <a:t> </a:t>
            </a:r>
            <a:r>
              <a:rPr lang="en-ID" dirty="0" err="1"/>
              <a:t>Panglimanya</a:t>
            </a:r>
            <a:r>
              <a:rPr lang="en-ID" dirty="0"/>
              <a:t>.</a:t>
            </a:r>
          </a:p>
          <a:p>
            <a:endParaRPr lang="en-ID" dirty="0"/>
          </a:p>
          <a:p>
            <a:r>
              <a:rPr lang="en-ID" b="1" dirty="0"/>
              <a:t>b. </a:t>
            </a:r>
            <a:r>
              <a:rPr lang="en-ID" b="1" dirty="0" err="1"/>
              <a:t>Tujuannya</a:t>
            </a:r>
            <a:r>
              <a:rPr lang="en-ID" b="1" dirty="0"/>
              <a:t> </a:t>
            </a:r>
            <a:r>
              <a:rPr lang="en-ID" b="1" dirty="0" err="1"/>
              <a:t>adalah</a:t>
            </a:r>
            <a:r>
              <a:rPr lang="en-ID" b="1" dirty="0"/>
              <a:t> </a:t>
            </a:r>
            <a:r>
              <a:rPr lang="en-ID" b="1" dirty="0" err="1"/>
              <a:t>Penegakan</a:t>
            </a:r>
            <a:r>
              <a:rPr lang="en-ID" b="1" dirty="0"/>
              <a:t> </a:t>
            </a:r>
            <a:r>
              <a:rPr lang="en-ID" b="1" dirty="0" err="1"/>
              <a:t>Kekudusan</a:t>
            </a:r>
            <a:r>
              <a:rPr lang="en-ID" b="1" dirty="0"/>
              <a:t>, </a:t>
            </a:r>
            <a:r>
              <a:rPr lang="en-ID" b="1" dirty="0" err="1"/>
              <a:t>Bukan</a:t>
            </a:r>
            <a:r>
              <a:rPr lang="en-ID" b="1" dirty="0"/>
              <a:t> </a:t>
            </a:r>
            <a:r>
              <a:rPr lang="en-ID" b="1" dirty="0" err="1"/>
              <a:t>Kekuasaan</a:t>
            </a:r>
            <a:endParaRPr lang="en-ID" b="1" dirty="0"/>
          </a:p>
          <a:p>
            <a:r>
              <a:rPr lang="en-ID" dirty="0"/>
              <a:t>Perang </a:t>
            </a:r>
            <a:r>
              <a:rPr lang="en-ID" dirty="0" err="1"/>
              <a:t>itu</a:t>
            </a:r>
            <a:r>
              <a:rPr lang="en-ID" dirty="0"/>
              <a:t> </a:t>
            </a:r>
            <a:r>
              <a:rPr lang="en-ID" dirty="0" err="1"/>
              <a:t>tidak</a:t>
            </a:r>
            <a:r>
              <a:rPr lang="en-ID" dirty="0"/>
              <a:t> </a:t>
            </a:r>
            <a:r>
              <a:rPr lang="en-ID" dirty="0" err="1"/>
              <a:t>dimaksudkan</a:t>
            </a:r>
            <a:r>
              <a:rPr lang="en-ID" dirty="0"/>
              <a:t> </a:t>
            </a:r>
            <a:r>
              <a:rPr lang="en-ID" dirty="0" err="1"/>
              <a:t>untuk</a:t>
            </a:r>
            <a:r>
              <a:rPr lang="en-ID" dirty="0"/>
              <a:t> </a:t>
            </a:r>
            <a:r>
              <a:rPr lang="en-ID" dirty="0" err="1"/>
              <a:t>memperluas</a:t>
            </a:r>
            <a:r>
              <a:rPr lang="en-ID" dirty="0"/>
              <a:t> </a:t>
            </a:r>
            <a:r>
              <a:rPr lang="en-ID" dirty="0" err="1"/>
              <a:t>kekuasaan</a:t>
            </a:r>
            <a:r>
              <a:rPr lang="en-ID" dirty="0"/>
              <a:t> </a:t>
            </a:r>
            <a:r>
              <a:rPr lang="en-ID" dirty="0" err="1"/>
              <a:t>politik</a:t>
            </a:r>
            <a:r>
              <a:rPr lang="en-ID" dirty="0"/>
              <a:t> Israel, </a:t>
            </a:r>
            <a:r>
              <a:rPr lang="en-ID" dirty="0" err="1"/>
              <a:t>melainkan</a:t>
            </a:r>
            <a:r>
              <a:rPr lang="en-ID" dirty="0"/>
              <a:t> </a:t>
            </a:r>
            <a:r>
              <a:rPr lang="en-ID" dirty="0" err="1"/>
              <a:t>untuk</a:t>
            </a:r>
            <a:r>
              <a:rPr lang="en-ID" dirty="0"/>
              <a:t> </a:t>
            </a:r>
            <a:r>
              <a:rPr lang="en-ID" b="1" dirty="0" err="1"/>
              <a:t>membersihkan</a:t>
            </a:r>
            <a:r>
              <a:rPr lang="en-ID" b="1" dirty="0"/>
              <a:t> </a:t>
            </a:r>
            <a:r>
              <a:rPr lang="en-ID" b="1" dirty="0" err="1"/>
              <a:t>tanah</a:t>
            </a:r>
            <a:r>
              <a:rPr lang="en-ID" b="1" dirty="0"/>
              <a:t> </a:t>
            </a:r>
            <a:r>
              <a:rPr lang="en-ID" b="1" dirty="0" err="1"/>
              <a:t>perjanjian</a:t>
            </a:r>
            <a:r>
              <a:rPr lang="en-ID" dirty="0"/>
              <a:t> </a:t>
            </a:r>
            <a:r>
              <a:rPr lang="en-ID" dirty="0" err="1"/>
              <a:t>dari</a:t>
            </a:r>
            <a:r>
              <a:rPr lang="en-ID" dirty="0"/>
              <a:t> </a:t>
            </a:r>
            <a:r>
              <a:rPr lang="en-ID" dirty="0" err="1"/>
              <a:t>pengaruh</a:t>
            </a:r>
            <a:r>
              <a:rPr lang="en-ID" dirty="0"/>
              <a:t> </a:t>
            </a:r>
            <a:r>
              <a:rPr lang="en-ID" dirty="0" err="1"/>
              <a:t>penyembahan</a:t>
            </a:r>
            <a:r>
              <a:rPr lang="en-ID" dirty="0"/>
              <a:t> </a:t>
            </a:r>
            <a:r>
              <a:rPr lang="en-ID" dirty="0" err="1"/>
              <a:t>berhala</a:t>
            </a:r>
            <a:r>
              <a:rPr lang="en-ID" dirty="0"/>
              <a:t> dan </a:t>
            </a:r>
            <a:r>
              <a:rPr lang="en-ID" dirty="0" err="1"/>
              <a:t>kekejian</a:t>
            </a:r>
            <a:r>
              <a:rPr lang="en-ID" dirty="0"/>
              <a:t> moral </a:t>
            </a:r>
            <a:r>
              <a:rPr lang="en-ID" dirty="0" err="1"/>
              <a:t>bangsa</a:t>
            </a:r>
            <a:r>
              <a:rPr lang="en-ID" dirty="0"/>
              <a:t> Kanaan.</a:t>
            </a:r>
          </a:p>
          <a:p>
            <a:r>
              <a:rPr lang="en-ID" dirty="0"/>
              <a:t>📖 </a:t>
            </a:r>
            <a:r>
              <a:rPr lang="en-ID" b="1" dirty="0" err="1"/>
              <a:t>Ulangan</a:t>
            </a:r>
            <a:r>
              <a:rPr lang="en-ID" b="1" dirty="0"/>
              <a:t> 9:4-5</a:t>
            </a:r>
            <a:r>
              <a:rPr lang="en-ID" dirty="0"/>
              <a:t>:</a:t>
            </a:r>
          </a:p>
          <a:p>
            <a:r>
              <a:rPr lang="en-ID" dirty="0"/>
              <a:t>“</a:t>
            </a:r>
            <a:r>
              <a:rPr lang="en-ID" dirty="0" err="1"/>
              <a:t>Bukan</a:t>
            </a:r>
            <a:r>
              <a:rPr lang="en-ID" dirty="0"/>
              <a:t> </a:t>
            </a:r>
            <a:r>
              <a:rPr lang="en-ID" dirty="0" err="1"/>
              <a:t>karena</a:t>
            </a:r>
            <a:r>
              <a:rPr lang="en-ID" dirty="0"/>
              <a:t> </a:t>
            </a:r>
            <a:r>
              <a:rPr lang="en-ID" dirty="0" err="1"/>
              <a:t>kebenaranmu</a:t>
            </a:r>
            <a:r>
              <a:rPr lang="en-ID" dirty="0"/>
              <a:t> </a:t>
            </a:r>
            <a:r>
              <a:rPr lang="en-ID" dirty="0" err="1"/>
              <a:t>atau</a:t>
            </a:r>
            <a:r>
              <a:rPr lang="en-ID" dirty="0"/>
              <a:t> </a:t>
            </a:r>
            <a:r>
              <a:rPr lang="en-ID" dirty="0" err="1"/>
              <a:t>ketulusan</a:t>
            </a:r>
            <a:r>
              <a:rPr lang="en-ID" dirty="0"/>
              <a:t> </a:t>
            </a:r>
            <a:r>
              <a:rPr lang="en-ID" dirty="0" err="1"/>
              <a:t>hatimu</a:t>
            </a:r>
            <a:r>
              <a:rPr lang="en-ID" dirty="0"/>
              <a:t> </a:t>
            </a:r>
            <a:r>
              <a:rPr lang="en-ID" dirty="0" err="1"/>
              <a:t>engkau</a:t>
            </a:r>
            <a:r>
              <a:rPr lang="en-ID" dirty="0"/>
              <a:t> </a:t>
            </a:r>
            <a:r>
              <a:rPr lang="en-ID" dirty="0" err="1"/>
              <a:t>memperoleh</a:t>
            </a:r>
            <a:r>
              <a:rPr lang="en-ID" dirty="0"/>
              <a:t> negeri </a:t>
            </a:r>
            <a:r>
              <a:rPr lang="en-ID" dirty="0" err="1"/>
              <a:t>mereka</a:t>
            </a:r>
            <a:r>
              <a:rPr lang="en-ID" dirty="0"/>
              <a:t>, </a:t>
            </a:r>
            <a:r>
              <a:rPr lang="en-ID" dirty="0" err="1"/>
              <a:t>tetapi</a:t>
            </a:r>
            <a:r>
              <a:rPr lang="en-ID" dirty="0"/>
              <a:t> </a:t>
            </a:r>
            <a:r>
              <a:rPr lang="en-ID" dirty="0" err="1"/>
              <a:t>karena</a:t>
            </a:r>
            <a:r>
              <a:rPr lang="en-ID" dirty="0"/>
              <a:t> </a:t>
            </a:r>
            <a:r>
              <a:rPr lang="en-ID" dirty="0" err="1"/>
              <a:t>kefasikan</a:t>
            </a:r>
            <a:r>
              <a:rPr lang="en-ID" dirty="0"/>
              <a:t> </a:t>
            </a:r>
            <a:r>
              <a:rPr lang="en-ID" dirty="0" err="1"/>
              <a:t>bangsa-bangsa</a:t>
            </a:r>
            <a:r>
              <a:rPr lang="en-ID" dirty="0"/>
              <a:t> </a:t>
            </a:r>
            <a:r>
              <a:rPr lang="en-ID" dirty="0" err="1"/>
              <a:t>itu</a:t>
            </a:r>
            <a:r>
              <a:rPr lang="en-ID" dirty="0"/>
              <a:t>...”</a:t>
            </a:r>
          </a:p>
          <a:p>
            <a:r>
              <a:rPr lang="en-ID" dirty="0"/>
              <a:t>➡️ </a:t>
            </a:r>
            <a:r>
              <a:rPr lang="en-ID" dirty="0" err="1"/>
              <a:t>Artinya</a:t>
            </a:r>
            <a:r>
              <a:rPr lang="en-ID" dirty="0"/>
              <a:t>: </a:t>
            </a:r>
            <a:r>
              <a:rPr lang="en-ID" dirty="0" err="1"/>
              <a:t>penghukuman</a:t>
            </a:r>
            <a:r>
              <a:rPr lang="en-ID" dirty="0"/>
              <a:t> </a:t>
            </a:r>
            <a:r>
              <a:rPr lang="en-ID" dirty="0" err="1"/>
              <a:t>ini</a:t>
            </a:r>
            <a:r>
              <a:rPr lang="en-ID" dirty="0"/>
              <a:t> </a:t>
            </a:r>
            <a:r>
              <a:rPr lang="en-ID" dirty="0" err="1"/>
              <a:t>adalah</a:t>
            </a:r>
            <a:r>
              <a:rPr lang="en-ID" dirty="0"/>
              <a:t> </a:t>
            </a:r>
            <a:r>
              <a:rPr lang="en-ID" b="1" dirty="0" err="1"/>
              <a:t>eksekusi</a:t>
            </a:r>
            <a:r>
              <a:rPr lang="en-ID" b="1" dirty="0"/>
              <a:t> </a:t>
            </a:r>
            <a:r>
              <a:rPr lang="en-ID" b="1" dirty="0" err="1"/>
              <a:t>ilahi</a:t>
            </a:r>
            <a:r>
              <a:rPr lang="en-ID" dirty="0"/>
              <a:t>, </a:t>
            </a:r>
            <a:r>
              <a:rPr lang="en-ID" dirty="0" err="1"/>
              <a:t>bukan</a:t>
            </a:r>
            <a:r>
              <a:rPr lang="en-ID" dirty="0"/>
              <a:t> </a:t>
            </a:r>
            <a:r>
              <a:rPr lang="en-ID" dirty="0" err="1"/>
              <a:t>ambisi</a:t>
            </a:r>
            <a:r>
              <a:rPr lang="en-ID" dirty="0"/>
              <a:t> </a:t>
            </a:r>
            <a:r>
              <a:rPr lang="en-ID" dirty="0" err="1"/>
              <a:t>manusia</a:t>
            </a:r>
            <a:r>
              <a:rPr lang="en-ID" dirty="0"/>
              <a:t>.</a:t>
            </a:r>
          </a:p>
          <a:p>
            <a:endParaRPr lang="en-ID" dirty="0"/>
          </a:p>
          <a:p>
            <a:r>
              <a:rPr lang="en-ID" b="1" dirty="0"/>
              <a:t>c. Perang </a:t>
            </a:r>
            <a:r>
              <a:rPr lang="en-ID" b="1" dirty="0" err="1"/>
              <a:t>itu</a:t>
            </a:r>
            <a:r>
              <a:rPr lang="en-ID" b="1" dirty="0"/>
              <a:t> </a:t>
            </a:r>
            <a:r>
              <a:rPr lang="en-ID" b="1" dirty="0" err="1"/>
              <a:t>Didahului</a:t>
            </a:r>
            <a:r>
              <a:rPr lang="en-ID" b="1" dirty="0"/>
              <a:t> oleh </a:t>
            </a:r>
            <a:r>
              <a:rPr lang="en-ID" b="1" dirty="0" err="1"/>
              <a:t>Peringatan</a:t>
            </a:r>
            <a:r>
              <a:rPr lang="en-ID" b="1" dirty="0"/>
              <a:t> dan </a:t>
            </a:r>
            <a:r>
              <a:rPr lang="en-ID" b="1" dirty="0" err="1"/>
              <a:t>Kesempatan</a:t>
            </a:r>
            <a:r>
              <a:rPr lang="en-ID" b="1" dirty="0"/>
              <a:t> </a:t>
            </a:r>
            <a:r>
              <a:rPr lang="en-ID" b="1" dirty="0" err="1"/>
              <a:t>untuk</a:t>
            </a:r>
            <a:r>
              <a:rPr lang="en-ID" b="1" dirty="0"/>
              <a:t> </a:t>
            </a:r>
            <a:r>
              <a:rPr lang="en-ID" b="1" dirty="0" err="1"/>
              <a:t>Bertobat</a:t>
            </a:r>
            <a:endParaRPr lang="en-ID" b="1" dirty="0"/>
          </a:p>
          <a:p>
            <a:r>
              <a:rPr lang="en-ID" dirty="0"/>
              <a:t>Allah </a:t>
            </a:r>
            <a:r>
              <a:rPr lang="en-ID" dirty="0" err="1"/>
              <a:t>tidak</a:t>
            </a:r>
            <a:r>
              <a:rPr lang="en-ID" dirty="0"/>
              <a:t> </a:t>
            </a:r>
            <a:r>
              <a:rPr lang="en-ID" dirty="0" err="1"/>
              <a:t>langsung</a:t>
            </a:r>
            <a:r>
              <a:rPr lang="en-ID" dirty="0"/>
              <a:t> </a:t>
            </a:r>
            <a:r>
              <a:rPr lang="en-ID" dirty="0" err="1"/>
              <a:t>menghukum</a:t>
            </a:r>
            <a:r>
              <a:rPr lang="en-ID" dirty="0"/>
              <a:t>.</a:t>
            </a:r>
            <a:br>
              <a:rPr lang="en-ID" dirty="0"/>
            </a:br>
            <a:r>
              <a:rPr lang="en-ID" dirty="0" err="1"/>
              <a:t>Bangsa-bangsa</a:t>
            </a:r>
            <a:r>
              <a:rPr lang="en-ID" dirty="0"/>
              <a:t> Kanaan </a:t>
            </a:r>
            <a:r>
              <a:rPr lang="en-ID" dirty="0" err="1"/>
              <a:t>sudah</a:t>
            </a:r>
            <a:r>
              <a:rPr lang="en-ID" dirty="0"/>
              <a:t> </a:t>
            </a:r>
            <a:r>
              <a:rPr lang="en-ID" dirty="0" err="1"/>
              <a:t>diberi</a:t>
            </a:r>
            <a:r>
              <a:rPr lang="en-ID" dirty="0"/>
              <a:t> </a:t>
            </a:r>
            <a:r>
              <a:rPr lang="en-ID" dirty="0" err="1"/>
              <a:t>waktu</a:t>
            </a:r>
            <a:r>
              <a:rPr lang="en-ID" dirty="0"/>
              <a:t> </a:t>
            </a:r>
            <a:r>
              <a:rPr lang="en-ID" b="1" dirty="0" err="1"/>
              <a:t>lebih</a:t>
            </a:r>
            <a:r>
              <a:rPr lang="en-ID" b="1" dirty="0"/>
              <a:t> </a:t>
            </a:r>
            <a:r>
              <a:rPr lang="en-ID" b="1" dirty="0" err="1"/>
              <a:t>dari</a:t>
            </a:r>
            <a:r>
              <a:rPr lang="en-ID" b="1" dirty="0"/>
              <a:t> 400 </a:t>
            </a:r>
            <a:r>
              <a:rPr lang="en-ID" b="1" dirty="0" err="1"/>
              <a:t>tahun</a:t>
            </a:r>
            <a:r>
              <a:rPr lang="en-ID" dirty="0"/>
              <a:t> </a:t>
            </a:r>
            <a:r>
              <a:rPr lang="en-ID" dirty="0" err="1"/>
              <a:t>untuk</a:t>
            </a:r>
            <a:r>
              <a:rPr lang="en-ID" dirty="0"/>
              <a:t> </a:t>
            </a:r>
            <a:r>
              <a:rPr lang="en-ID" dirty="0" err="1"/>
              <a:t>bertobat</a:t>
            </a:r>
            <a:r>
              <a:rPr lang="en-ID" dirty="0"/>
              <a:t> (</a:t>
            </a:r>
            <a:r>
              <a:rPr lang="en-ID" dirty="0" err="1"/>
              <a:t>Kejadian</a:t>
            </a:r>
            <a:r>
              <a:rPr lang="en-ID" dirty="0"/>
              <a:t> 15:16).</a:t>
            </a:r>
          </a:p>
          <a:p>
            <a:r>
              <a:rPr lang="en-ID" dirty="0"/>
              <a:t>Ellen G. White </a:t>
            </a:r>
            <a:r>
              <a:rPr lang="en-ID" dirty="0" err="1"/>
              <a:t>menulis</a:t>
            </a:r>
            <a:r>
              <a:rPr lang="en-ID" dirty="0"/>
              <a:t>:</a:t>
            </a:r>
          </a:p>
          <a:p>
            <a:r>
              <a:rPr lang="en-ID" dirty="0"/>
              <a:t>“God’s judgments were long delayed. He gave the inhabitants of Canaan ample opportunity to repent.”</a:t>
            </a:r>
            <a:br>
              <a:rPr lang="en-ID" dirty="0"/>
            </a:br>
            <a:r>
              <a:rPr lang="en-ID" dirty="0"/>
              <a:t>(</a:t>
            </a:r>
            <a:r>
              <a:rPr lang="en-ID" i="1" dirty="0"/>
              <a:t>Patriarchs and Prophets, p. 492.</a:t>
            </a:r>
            <a:r>
              <a:rPr lang="en-ID" dirty="0"/>
              <a:t>)</a:t>
            </a:r>
          </a:p>
          <a:p>
            <a:r>
              <a:rPr lang="en-ID" dirty="0"/>
              <a:t>➡️ Jadi, </a:t>
            </a:r>
            <a:r>
              <a:rPr lang="en-ID" dirty="0" err="1"/>
              <a:t>penghancuran</a:t>
            </a:r>
            <a:r>
              <a:rPr lang="en-ID" dirty="0"/>
              <a:t> Kanaan </a:t>
            </a:r>
            <a:r>
              <a:rPr lang="en-ID" dirty="0" err="1"/>
              <a:t>bukan</a:t>
            </a:r>
            <a:r>
              <a:rPr lang="en-ID" dirty="0"/>
              <a:t> </a:t>
            </a:r>
            <a:r>
              <a:rPr lang="en-ID" dirty="0" err="1"/>
              <a:t>tindakan</a:t>
            </a:r>
            <a:r>
              <a:rPr lang="en-ID" dirty="0"/>
              <a:t> </a:t>
            </a:r>
            <a:r>
              <a:rPr lang="en-ID" dirty="0" err="1"/>
              <a:t>impulsif</a:t>
            </a:r>
            <a:r>
              <a:rPr lang="en-ID" dirty="0"/>
              <a:t>, </a:t>
            </a:r>
            <a:r>
              <a:rPr lang="en-ID" dirty="0" err="1"/>
              <a:t>melainkan</a:t>
            </a:r>
            <a:r>
              <a:rPr lang="en-ID" dirty="0"/>
              <a:t> </a:t>
            </a:r>
            <a:r>
              <a:rPr lang="en-ID" dirty="0" err="1"/>
              <a:t>keputusan</a:t>
            </a:r>
            <a:r>
              <a:rPr lang="en-ID" dirty="0"/>
              <a:t> </a:t>
            </a:r>
            <a:r>
              <a:rPr lang="en-ID" dirty="0" err="1"/>
              <a:t>terakhir</a:t>
            </a:r>
            <a:r>
              <a:rPr lang="en-ID" dirty="0"/>
              <a:t> </a:t>
            </a:r>
            <a:r>
              <a:rPr lang="en-ID" dirty="0" err="1"/>
              <a:t>setelah</a:t>
            </a:r>
            <a:r>
              <a:rPr lang="en-ID" dirty="0"/>
              <a:t> masa </a:t>
            </a:r>
            <a:r>
              <a:rPr lang="en-ID" dirty="0" err="1"/>
              <a:t>kasihan</a:t>
            </a:r>
            <a:r>
              <a:rPr lang="en-ID" dirty="0"/>
              <a:t> </a:t>
            </a:r>
            <a:r>
              <a:rPr lang="en-ID" dirty="0" err="1"/>
              <a:t>ditolak</a:t>
            </a:r>
            <a:r>
              <a:rPr lang="en-ID" dirty="0"/>
              <a:t>.</a:t>
            </a:r>
          </a:p>
          <a:p>
            <a:endParaRPr lang="en-ID" dirty="0"/>
          </a:p>
          <a:p>
            <a:r>
              <a:rPr lang="en-ID" b="1" dirty="0"/>
              <a:t>d. Perang Itu </a:t>
            </a:r>
            <a:r>
              <a:rPr lang="en-ID" b="1" dirty="0" err="1"/>
              <a:t>Bersifat</a:t>
            </a:r>
            <a:r>
              <a:rPr lang="en-ID" b="1" dirty="0"/>
              <a:t> </a:t>
            </a:r>
            <a:r>
              <a:rPr lang="en-ID" b="1" dirty="0" err="1"/>
              <a:t>Terbatas</a:t>
            </a:r>
            <a:r>
              <a:rPr lang="en-ID" b="1" dirty="0"/>
              <a:t> dan </a:t>
            </a:r>
            <a:r>
              <a:rPr lang="en-ID" b="1" dirty="0" err="1"/>
              <a:t>Spesifik</a:t>
            </a:r>
            <a:endParaRPr lang="en-ID" b="1" dirty="0"/>
          </a:p>
          <a:p>
            <a:r>
              <a:rPr lang="en-ID" dirty="0"/>
              <a:t>“Perang </a:t>
            </a:r>
            <a:r>
              <a:rPr lang="en-ID" dirty="0" err="1"/>
              <a:t>suci</a:t>
            </a:r>
            <a:r>
              <a:rPr lang="en-ID" dirty="0"/>
              <a:t>” </a:t>
            </a:r>
            <a:r>
              <a:rPr lang="en-ID" dirty="0" err="1"/>
              <a:t>hanya</a:t>
            </a:r>
            <a:r>
              <a:rPr lang="en-ID" dirty="0"/>
              <a:t> </a:t>
            </a:r>
            <a:r>
              <a:rPr lang="en-ID" dirty="0" err="1"/>
              <a:t>berlaku</a:t>
            </a:r>
            <a:r>
              <a:rPr lang="en-ID" dirty="0"/>
              <a:t> </a:t>
            </a:r>
            <a:r>
              <a:rPr lang="en-ID" dirty="0" err="1"/>
              <a:t>untuk</a:t>
            </a:r>
            <a:r>
              <a:rPr lang="en-ID" dirty="0"/>
              <a:t> </a:t>
            </a:r>
            <a:r>
              <a:rPr lang="en-ID" b="1" dirty="0" err="1"/>
              <a:t>konteks</a:t>
            </a:r>
            <a:r>
              <a:rPr lang="en-ID" b="1" dirty="0"/>
              <a:t> </a:t>
            </a:r>
            <a:r>
              <a:rPr lang="en-ID" b="1" dirty="0" err="1"/>
              <a:t>sejarah</a:t>
            </a:r>
            <a:r>
              <a:rPr lang="en-ID" b="1" dirty="0"/>
              <a:t> </a:t>
            </a:r>
            <a:r>
              <a:rPr lang="en-ID" b="1" dirty="0" err="1"/>
              <a:t>tertentu</a:t>
            </a:r>
            <a:r>
              <a:rPr lang="en-ID" dirty="0"/>
              <a:t> (</a:t>
            </a:r>
            <a:r>
              <a:rPr lang="en-ID" dirty="0" err="1"/>
              <a:t>penaklukan</a:t>
            </a:r>
            <a:r>
              <a:rPr lang="en-ID" dirty="0"/>
              <a:t> Kanaan) dan </a:t>
            </a:r>
            <a:r>
              <a:rPr lang="en-ID" b="1" dirty="0" err="1"/>
              <a:t>tidak</a:t>
            </a:r>
            <a:r>
              <a:rPr lang="en-ID" b="1" dirty="0"/>
              <a:t> </a:t>
            </a:r>
            <a:r>
              <a:rPr lang="en-ID" b="1" dirty="0" err="1"/>
              <a:t>boleh</a:t>
            </a:r>
            <a:r>
              <a:rPr lang="en-ID" b="1" dirty="0"/>
              <a:t> </a:t>
            </a:r>
            <a:r>
              <a:rPr lang="en-ID" b="1" dirty="0" err="1"/>
              <a:t>dijadikan</a:t>
            </a:r>
            <a:r>
              <a:rPr lang="en-ID" b="1" dirty="0"/>
              <a:t> model </a:t>
            </a:r>
            <a:r>
              <a:rPr lang="en-ID" b="1" dirty="0" err="1"/>
              <a:t>perang</a:t>
            </a:r>
            <a:r>
              <a:rPr lang="en-ID" b="1" dirty="0"/>
              <a:t> agama modern</a:t>
            </a:r>
            <a:r>
              <a:rPr lang="en-ID" dirty="0"/>
              <a:t>.</a:t>
            </a:r>
          </a:p>
          <a:p>
            <a:r>
              <a:rPr lang="en-ID" dirty="0"/>
              <a:t>📖 </a:t>
            </a:r>
            <a:r>
              <a:rPr lang="en-ID" b="1" dirty="0" err="1"/>
              <a:t>Ulangan</a:t>
            </a:r>
            <a:r>
              <a:rPr lang="en-ID" b="1" dirty="0"/>
              <a:t> 20:10-18</a:t>
            </a:r>
            <a:r>
              <a:rPr lang="en-ID" dirty="0"/>
              <a:t> </a:t>
            </a:r>
            <a:r>
              <a:rPr lang="en-ID" dirty="0" err="1"/>
              <a:t>menunjukkan</a:t>
            </a:r>
            <a:r>
              <a:rPr lang="en-ID" dirty="0"/>
              <a:t> </a:t>
            </a:r>
            <a:r>
              <a:rPr lang="en-ID" dirty="0" err="1"/>
              <a:t>bahwa</a:t>
            </a:r>
            <a:r>
              <a:rPr lang="en-ID" dirty="0"/>
              <a:t> </a:t>
            </a:r>
            <a:r>
              <a:rPr lang="en-ID" dirty="0" err="1"/>
              <a:t>hanya</a:t>
            </a:r>
            <a:r>
              <a:rPr lang="en-ID" dirty="0"/>
              <a:t> </a:t>
            </a:r>
            <a:r>
              <a:rPr lang="en-ID" dirty="0" err="1"/>
              <a:t>bangsa-bangsa</a:t>
            </a:r>
            <a:r>
              <a:rPr lang="en-ID" dirty="0"/>
              <a:t> Kanaan </a:t>
            </a:r>
            <a:r>
              <a:rPr lang="en-ID" dirty="0" err="1"/>
              <a:t>tertentu</a:t>
            </a:r>
            <a:r>
              <a:rPr lang="en-ID" dirty="0"/>
              <a:t> yang </a:t>
            </a:r>
            <a:r>
              <a:rPr lang="en-ID" dirty="0" err="1"/>
              <a:t>berada</a:t>
            </a:r>
            <a:r>
              <a:rPr lang="en-ID" dirty="0"/>
              <a:t> di </a:t>
            </a:r>
            <a:r>
              <a:rPr lang="en-ID" dirty="0" err="1"/>
              <a:t>bawah</a:t>
            </a:r>
            <a:r>
              <a:rPr lang="en-ID" dirty="0"/>
              <a:t> </a:t>
            </a:r>
            <a:r>
              <a:rPr lang="en-ID" dirty="0" err="1"/>
              <a:t>perintah</a:t>
            </a:r>
            <a:r>
              <a:rPr lang="en-ID" dirty="0"/>
              <a:t> “</a:t>
            </a:r>
            <a:r>
              <a:rPr lang="en-ID" dirty="0" err="1"/>
              <a:t>ḥerem</a:t>
            </a:r>
            <a:r>
              <a:rPr lang="en-ID" dirty="0"/>
              <a:t>.”</a:t>
            </a:r>
            <a:br>
              <a:rPr lang="en-ID" dirty="0"/>
            </a:br>
            <a:r>
              <a:rPr lang="en-ID" dirty="0" err="1"/>
              <a:t>Bangsa</a:t>
            </a:r>
            <a:r>
              <a:rPr lang="en-ID" dirty="0"/>
              <a:t> lain (yang </a:t>
            </a:r>
            <a:r>
              <a:rPr lang="en-ID" dirty="0" err="1"/>
              <a:t>jauh</a:t>
            </a:r>
            <a:r>
              <a:rPr lang="en-ID" dirty="0"/>
              <a:t>) </a:t>
            </a:r>
            <a:r>
              <a:rPr lang="en-ID" dirty="0" err="1"/>
              <a:t>diberi</a:t>
            </a:r>
            <a:r>
              <a:rPr lang="en-ID" dirty="0"/>
              <a:t> </a:t>
            </a:r>
            <a:r>
              <a:rPr lang="en-ID" dirty="0" err="1"/>
              <a:t>kesempatan</a:t>
            </a:r>
            <a:r>
              <a:rPr lang="en-ID" dirty="0"/>
              <a:t> </a:t>
            </a:r>
            <a:r>
              <a:rPr lang="en-ID" dirty="0" err="1"/>
              <a:t>untuk</a:t>
            </a:r>
            <a:r>
              <a:rPr lang="en-ID" dirty="0"/>
              <a:t> </a:t>
            </a:r>
            <a:r>
              <a:rPr lang="en-ID" dirty="0" err="1"/>
              <a:t>berdamai</a:t>
            </a:r>
            <a:r>
              <a:rPr lang="en-ID" dirty="0"/>
              <a:t>.</a:t>
            </a:r>
          </a:p>
          <a:p>
            <a:r>
              <a:rPr lang="en-ID" dirty="0"/>
              <a:t>➡️ Maka, </a:t>
            </a:r>
            <a:r>
              <a:rPr lang="en-ID" dirty="0" err="1"/>
              <a:t>tidak</a:t>
            </a:r>
            <a:r>
              <a:rPr lang="en-ID" dirty="0"/>
              <a:t> </a:t>
            </a:r>
            <a:r>
              <a:rPr lang="en-ID" dirty="0" err="1"/>
              <a:t>semua</a:t>
            </a:r>
            <a:r>
              <a:rPr lang="en-ID" dirty="0"/>
              <a:t> </a:t>
            </a:r>
            <a:r>
              <a:rPr lang="en-ID" dirty="0" err="1"/>
              <a:t>perang</a:t>
            </a:r>
            <a:r>
              <a:rPr lang="en-ID" dirty="0"/>
              <a:t> Israel </a:t>
            </a:r>
            <a:r>
              <a:rPr lang="en-ID" dirty="0" err="1"/>
              <a:t>adalah</a:t>
            </a:r>
            <a:r>
              <a:rPr lang="en-ID" dirty="0"/>
              <a:t> “</a:t>
            </a:r>
            <a:r>
              <a:rPr lang="en-ID" dirty="0" err="1"/>
              <a:t>perang</a:t>
            </a:r>
            <a:r>
              <a:rPr lang="en-ID" dirty="0"/>
              <a:t> </a:t>
            </a:r>
            <a:r>
              <a:rPr lang="en-ID" dirty="0" err="1"/>
              <a:t>suci</a:t>
            </a:r>
            <a:r>
              <a:rPr lang="en-ID" dirty="0"/>
              <a:t>.”</a:t>
            </a:r>
            <a:br>
              <a:rPr lang="en-ID" dirty="0"/>
            </a:br>
            <a:r>
              <a:rPr lang="en-ID" dirty="0"/>
              <a:t>Hanya yang Allah </a:t>
            </a:r>
            <a:r>
              <a:rPr lang="en-ID" dirty="0" err="1"/>
              <a:t>perintahkan</a:t>
            </a:r>
            <a:r>
              <a:rPr lang="en-ID" dirty="0"/>
              <a:t> </a:t>
            </a:r>
            <a:r>
              <a:rPr lang="en-ID" dirty="0" err="1"/>
              <a:t>langsung</a:t>
            </a:r>
            <a:r>
              <a:rPr lang="en-ID" dirty="0"/>
              <a:t> </a:t>
            </a:r>
            <a:r>
              <a:rPr lang="en-ID" dirty="0" err="1"/>
              <a:t>dengan</a:t>
            </a:r>
            <a:r>
              <a:rPr lang="en-ID" dirty="0"/>
              <a:t> </a:t>
            </a:r>
            <a:r>
              <a:rPr lang="en-ID" dirty="0" err="1"/>
              <a:t>tujuan</a:t>
            </a:r>
            <a:r>
              <a:rPr lang="en-ID" dirty="0"/>
              <a:t> </a:t>
            </a:r>
            <a:r>
              <a:rPr lang="en-ID" dirty="0" err="1"/>
              <a:t>teologis</a:t>
            </a:r>
            <a:r>
              <a:rPr lang="en-ID" dirty="0"/>
              <a:t> </a:t>
            </a:r>
            <a:r>
              <a:rPr lang="en-ID" dirty="0" err="1"/>
              <a:t>tertentu</a:t>
            </a:r>
            <a:r>
              <a:rPr lang="en-ID" dirty="0"/>
              <a:t>.</a:t>
            </a:r>
          </a:p>
          <a:p>
            <a:br>
              <a:rPr lang="en-ID" dirty="0"/>
            </a:br>
            <a:endParaRPr lang="en-ID" dirty="0"/>
          </a:p>
          <a:p>
            <a:r>
              <a:rPr lang="en-ID" b="1" dirty="0"/>
              <a:t>🩸 3. </a:t>
            </a:r>
            <a:r>
              <a:rPr lang="en-ID" b="1" dirty="0" err="1"/>
              <a:t>Dimensi</a:t>
            </a:r>
            <a:r>
              <a:rPr lang="en-ID" b="1" dirty="0"/>
              <a:t> </a:t>
            </a:r>
            <a:r>
              <a:rPr lang="en-ID" b="1" dirty="0" err="1"/>
              <a:t>Teologis</a:t>
            </a:r>
            <a:r>
              <a:rPr lang="en-ID" b="1" dirty="0"/>
              <a:t>: Allah </a:t>
            </a:r>
            <a:r>
              <a:rPr lang="en-ID" b="1" dirty="0" err="1"/>
              <a:t>sebagai</a:t>
            </a:r>
            <a:r>
              <a:rPr lang="en-ID" b="1" dirty="0"/>
              <a:t> </a:t>
            </a:r>
            <a:r>
              <a:rPr lang="en-ID" b="1" dirty="0" err="1"/>
              <a:t>Pejuang</a:t>
            </a:r>
            <a:r>
              <a:rPr lang="en-ID" b="1" dirty="0"/>
              <a:t> (Divine Warrior)</a:t>
            </a:r>
          </a:p>
          <a:p>
            <a:r>
              <a:rPr lang="en-ID" dirty="0"/>
              <a:t>Dalam </a:t>
            </a:r>
            <a:r>
              <a:rPr lang="en-ID" dirty="0" err="1"/>
              <a:t>literatur</a:t>
            </a:r>
            <a:r>
              <a:rPr lang="en-ID" dirty="0"/>
              <a:t> Israel </a:t>
            </a:r>
            <a:r>
              <a:rPr lang="en-ID" dirty="0" err="1"/>
              <a:t>kuno</a:t>
            </a:r>
            <a:r>
              <a:rPr lang="en-ID" dirty="0"/>
              <a:t>, Allah </a:t>
            </a:r>
            <a:r>
              <a:rPr lang="en-ID" dirty="0" err="1"/>
              <a:t>sering</a:t>
            </a:r>
            <a:r>
              <a:rPr lang="en-ID" dirty="0"/>
              <a:t> </a:t>
            </a:r>
            <a:r>
              <a:rPr lang="en-ID" dirty="0" err="1"/>
              <a:t>digambarkan</a:t>
            </a:r>
            <a:r>
              <a:rPr lang="en-ID" dirty="0"/>
              <a:t> </a:t>
            </a:r>
            <a:r>
              <a:rPr lang="en-ID" dirty="0" err="1"/>
              <a:t>sebagai</a:t>
            </a:r>
            <a:r>
              <a:rPr lang="en-ID" dirty="0"/>
              <a:t> </a:t>
            </a:r>
            <a:r>
              <a:rPr lang="en-ID" b="1" dirty="0"/>
              <a:t>“Warrior-King” (Raja </a:t>
            </a:r>
            <a:r>
              <a:rPr lang="en-ID" b="1" dirty="0" err="1"/>
              <a:t>Pejuang</a:t>
            </a:r>
            <a:r>
              <a:rPr lang="en-ID" b="1" dirty="0"/>
              <a:t>)</a:t>
            </a:r>
            <a:r>
              <a:rPr lang="en-ID" dirty="0"/>
              <a:t> — </a:t>
            </a:r>
            <a:r>
              <a:rPr lang="en-ID" dirty="0" err="1"/>
              <a:t>simbol</a:t>
            </a:r>
            <a:r>
              <a:rPr lang="en-ID" dirty="0"/>
              <a:t> </a:t>
            </a:r>
            <a:r>
              <a:rPr lang="en-ID" dirty="0" err="1"/>
              <a:t>kekuatan</a:t>
            </a:r>
            <a:r>
              <a:rPr lang="en-ID" dirty="0"/>
              <a:t> moral yang </a:t>
            </a:r>
            <a:r>
              <a:rPr lang="en-ID" dirty="0" err="1"/>
              <a:t>menegakkan</a:t>
            </a:r>
            <a:r>
              <a:rPr lang="en-ID" dirty="0"/>
              <a:t> </a:t>
            </a:r>
            <a:r>
              <a:rPr lang="en-ID" dirty="0" err="1"/>
              <a:t>keadilan</a:t>
            </a:r>
            <a:r>
              <a:rPr lang="en-ID" dirty="0"/>
              <a:t>.</a:t>
            </a:r>
          </a:p>
          <a:p>
            <a:r>
              <a:rPr lang="en-ID" dirty="0"/>
              <a:t>📖 </a:t>
            </a:r>
            <a:r>
              <a:rPr lang="en-ID" b="1" dirty="0" err="1"/>
              <a:t>Keluaran</a:t>
            </a:r>
            <a:r>
              <a:rPr lang="en-ID" b="1" dirty="0"/>
              <a:t> 15:3</a:t>
            </a:r>
            <a:r>
              <a:rPr lang="en-ID" dirty="0"/>
              <a:t> –</a:t>
            </a:r>
          </a:p>
          <a:p>
            <a:r>
              <a:rPr lang="en-ID" dirty="0"/>
              <a:t>“TUHAN </a:t>
            </a:r>
            <a:r>
              <a:rPr lang="en-ID" dirty="0" err="1"/>
              <a:t>itu</a:t>
            </a:r>
            <a:r>
              <a:rPr lang="en-ID" dirty="0"/>
              <a:t> </a:t>
            </a:r>
            <a:r>
              <a:rPr lang="en-ID" dirty="0" err="1"/>
              <a:t>pahlawan</a:t>
            </a:r>
            <a:r>
              <a:rPr lang="en-ID" dirty="0"/>
              <a:t> </a:t>
            </a:r>
            <a:r>
              <a:rPr lang="en-ID" dirty="0" err="1"/>
              <a:t>perang</a:t>
            </a:r>
            <a:r>
              <a:rPr lang="en-ID" dirty="0"/>
              <a:t>; TUHAN, </a:t>
            </a:r>
            <a:r>
              <a:rPr lang="en-ID" dirty="0" err="1"/>
              <a:t>itulah</a:t>
            </a:r>
            <a:r>
              <a:rPr lang="en-ID" dirty="0"/>
              <a:t> nama-Nya.”</a:t>
            </a:r>
          </a:p>
          <a:p>
            <a:r>
              <a:rPr lang="en-ID" dirty="0" err="1"/>
              <a:t>Namun</a:t>
            </a:r>
            <a:r>
              <a:rPr lang="en-ID" dirty="0"/>
              <a:t> </a:t>
            </a:r>
            <a:r>
              <a:rPr lang="en-ID" dirty="0" err="1"/>
              <a:t>berbeda</a:t>
            </a:r>
            <a:r>
              <a:rPr lang="en-ID" dirty="0"/>
              <a:t> </a:t>
            </a:r>
            <a:r>
              <a:rPr lang="en-ID" dirty="0" err="1"/>
              <a:t>dari</a:t>
            </a:r>
            <a:r>
              <a:rPr lang="en-ID" dirty="0"/>
              <a:t> </a:t>
            </a:r>
            <a:r>
              <a:rPr lang="en-ID" dirty="0" err="1"/>
              <a:t>dewa-dewa</a:t>
            </a:r>
            <a:r>
              <a:rPr lang="en-ID" dirty="0"/>
              <a:t> </a:t>
            </a:r>
            <a:r>
              <a:rPr lang="en-ID" dirty="0" err="1"/>
              <a:t>bangsa</a:t>
            </a:r>
            <a:r>
              <a:rPr lang="en-ID" dirty="0"/>
              <a:t> lain yang </a:t>
            </a:r>
            <a:r>
              <a:rPr lang="en-ID" dirty="0" err="1"/>
              <a:t>berperang</a:t>
            </a:r>
            <a:r>
              <a:rPr lang="en-ID" dirty="0"/>
              <a:t> demi ego </a:t>
            </a:r>
            <a:r>
              <a:rPr lang="en-ID" dirty="0" err="1"/>
              <a:t>atau</a:t>
            </a:r>
            <a:r>
              <a:rPr lang="en-ID" dirty="0"/>
              <a:t> </a:t>
            </a:r>
            <a:r>
              <a:rPr lang="en-ID" dirty="0" err="1"/>
              <a:t>kekuasaan</a:t>
            </a:r>
            <a:r>
              <a:rPr lang="en-ID" dirty="0"/>
              <a:t>, </a:t>
            </a:r>
            <a:r>
              <a:rPr lang="en-ID" b="1" dirty="0"/>
              <a:t>TUHAN </a:t>
            </a:r>
            <a:r>
              <a:rPr lang="en-ID" b="1" dirty="0" err="1"/>
              <a:t>berperang</a:t>
            </a:r>
            <a:r>
              <a:rPr lang="en-ID" b="1" dirty="0"/>
              <a:t> demi </a:t>
            </a:r>
            <a:r>
              <a:rPr lang="en-ID" b="1" dirty="0" err="1"/>
              <a:t>kebenaran</a:t>
            </a:r>
            <a:r>
              <a:rPr lang="en-ID" b="1" dirty="0"/>
              <a:t> dan </a:t>
            </a:r>
            <a:r>
              <a:rPr lang="en-ID" b="1" dirty="0" err="1"/>
              <a:t>keadilan</a:t>
            </a:r>
            <a:r>
              <a:rPr lang="en-ID" b="1" dirty="0"/>
              <a:t> moral</a:t>
            </a:r>
            <a:r>
              <a:rPr lang="en-ID" dirty="0"/>
              <a:t>.</a:t>
            </a:r>
          </a:p>
          <a:p>
            <a:r>
              <a:rPr lang="en-ID" dirty="0"/>
              <a:t>SDA Bible Commentary </a:t>
            </a:r>
            <a:r>
              <a:rPr lang="en-ID" dirty="0" err="1"/>
              <a:t>menjelaskan</a:t>
            </a:r>
            <a:r>
              <a:rPr lang="en-ID" dirty="0"/>
              <a:t>:</a:t>
            </a:r>
          </a:p>
          <a:p>
            <a:r>
              <a:rPr lang="en-ID" dirty="0"/>
              <a:t>“The wars of Jehovah were moral conflicts; His purpose was to eradicate evil, not to glorify violence.”</a:t>
            </a:r>
            <a:br>
              <a:rPr lang="en-ID" dirty="0"/>
            </a:br>
            <a:r>
              <a:rPr lang="en-ID" dirty="0"/>
              <a:t>— </a:t>
            </a:r>
            <a:r>
              <a:rPr lang="en-ID" i="1" dirty="0"/>
              <a:t>SDA BC, vol. 2, p. 995.</a:t>
            </a:r>
            <a:endParaRPr lang="en-ID" dirty="0"/>
          </a:p>
          <a:p>
            <a:br>
              <a:rPr lang="en-ID" dirty="0"/>
            </a:br>
            <a:endParaRPr lang="en-ID" dirty="0"/>
          </a:p>
          <a:p>
            <a:r>
              <a:rPr lang="en-ID" b="1" dirty="0"/>
              <a:t>🔥 4. </a:t>
            </a:r>
            <a:r>
              <a:rPr lang="en-ID" b="1" dirty="0" err="1"/>
              <a:t>Dimensi</a:t>
            </a:r>
            <a:r>
              <a:rPr lang="en-ID" b="1" dirty="0"/>
              <a:t> </a:t>
            </a:r>
            <a:r>
              <a:rPr lang="en-ID" b="1" dirty="0" err="1"/>
              <a:t>Etis</a:t>
            </a:r>
            <a:r>
              <a:rPr lang="en-ID" b="1" dirty="0"/>
              <a:t>: </a:t>
            </a:r>
            <a:r>
              <a:rPr lang="en-ID" b="1" dirty="0" err="1"/>
              <a:t>Keadilan</a:t>
            </a:r>
            <a:r>
              <a:rPr lang="en-ID" b="1" dirty="0"/>
              <a:t> Ilahi dan Dosa </a:t>
            </a:r>
            <a:r>
              <a:rPr lang="en-ID" b="1" dirty="0" err="1"/>
              <a:t>Manusia</a:t>
            </a:r>
            <a:endParaRPr lang="en-ID" b="1" dirty="0"/>
          </a:p>
          <a:p>
            <a:r>
              <a:rPr lang="en-ID" dirty="0"/>
              <a:t>Perang </a:t>
            </a:r>
            <a:r>
              <a:rPr lang="en-ID" dirty="0" err="1"/>
              <a:t>suci</a:t>
            </a:r>
            <a:r>
              <a:rPr lang="en-ID" dirty="0"/>
              <a:t> </a:t>
            </a:r>
            <a:r>
              <a:rPr lang="en-ID" dirty="0" err="1"/>
              <a:t>memperlihatkan</a:t>
            </a:r>
            <a:r>
              <a:rPr lang="en-ID" dirty="0"/>
              <a:t> </a:t>
            </a:r>
            <a:r>
              <a:rPr lang="en-ID" b="1" dirty="0" err="1"/>
              <a:t>toleransi</a:t>
            </a:r>
            <a:r>
              <a:rPr lang="en-ID" b="1" dirty="0"/>
              <a:t> Allah </a:t>
            </a:r>
            <a:r>
              <a:rPr lang="en-ID" b="1" dirty="0" err="1"/>
              <a:t>terhadap</a:t>
            </a:r>
            <a:r>
              <a:rPr lang="en-ID" b="1" dirty="0"/>
              <a:t> dosa </a:t>
            </a:r>
            <a:r>
              <a:rPr lang="en-ID" b="1" dirty="0" err="1"/>
              <a:t>memiliki</a:t>
            </a:r>
            <a:r>
              <a:rPr lang="en-ID" b="1" dirty="0"/>
              <a:t> batas</a:t>
            </a:r>
            <a:r>
              <a:rPr lang="en-ID" dirty="0"/>
              <a:t>.</a:t>
            </a:r>
            <a:br>
              <a:rPr lang="en-ID" dirty="0"/>
            </a:br>
            <a:r>
              <a:rPr lang="en-ID" dirty="0"/>
              <a:t>Ketika </a:t>
            </a:r>
            <a:r>
              <a:rPr lang="en-ID" dirty="0" err="1"/>
              <a:t>sebuah</a:t>
            </a:r>
            <a:r>
              <a:rPr lang="en-ID" dirty="0"/>
              <a:t> </a:t>
            </a:r>
            <a:r>
              <a:rPr lang="en-ID" dirty="0" err="1"/>
              <a:t>bangsa</a:t>
            </a:r>
            <a:r>
              <a:rPr lang="en-ID" dirty="0"/>
              <a:t> </a:t>
            </a:r>
            <a:r>
              <a:rPr lang="en-ID" dirty="0" err="1"/>
              <a:t>mencapai</a:t>
            </a:r>
            <a:r>
              <a:rPr lang="en-ID" dirty="0"/>
              <a:t> </a:t>
            </a:r>
            <a:r>
              <a:rPr lang="en-ID" dirty="0" err="1"/>
              <a:t>titik</a:t>
            </a:r>
            <a:r>
              <a:rPr lang="en-ID" dirty="0"/>
              <a:t> di mana </a:t>
            </a:r>
            <a:r>
              <a:rPr lang="en-ID" dirty="0" err="1"/>
              <a:t>kekejian</a:t>
            </a:r>
            <a:r>
              <a:rPr lang="en-ID" dirty="0"/>
              <a:t> </a:t>
            </a:r>
            <a:r>
              <a:rPr lang="en-ID" dirty="0" err="1"/>
              <a:t>mereka</a:t>
            </a:r>
            <a:r>
              <a:rPr lang="en-ID" dirty="0"/>
              <a:t> </a:t>
            </a:r>
            <a:r>
              <a:rPr lang="en-ID" dirty="0" err="1"/>
              <a:t>tidak</a:t>
            </a:r>
            <a:r>
              <a:rPr lang="en-ID" dirty="0"/>
              <a:t> </a:t>
            </a:r>
            <a:r>
              <a:rPr lang="en-ID" dirty="0" err="1"/>
              <a:t>bisa</a:t>
            </a:r>
            <a:r>
              <a:rPr lang="en-ID" dirty="0"/>
              <a:t> </a:t>
            </a:r>
            <a:r>
              <a:rPr lang="en-ID" dirty="0" err="1"/>
              <a:t>lagi</a:t>
            </a:r>
            <a:r>
              <a:rPr lang="en-ID" dirty="0"/>
              <a:t> </a:t>
            </a:r>
            <a:r>
              <a:rPr lang="en-ID" dirty="0" err="1"/>
              <a:t>disembuhkan</a:t>
            </a:r>
            <a:r>
              <a:rPr lang="en-ID" dirty="0"/>
              <a:t>, </a:t>
            </a:r>
            <a:r>
              <a:rPr lang="en-ID" b="1" dirty="0" err="1"/>
              <a:t>penghukuman</a:t>
            </a:r>
            <a:r>
              <a:rPr lang="en-ID" b="1" dirty="0"/>
              <a:t> </a:t>
            </a:r>
            <a:r>
              <a:rPr lang="en-ID" b="1" dirty="0" err="1"/>
              <a:t>menjadi</a:t>
            </a:r>
            <a:r>
              <a:rPr lang="en-ID" b="1" dirty="0"/>
              <a:t> </a:t>
            </a:r>
            <a:r>
              <a:rPr lang="en-ID" b="1" dirty="0" err="1"/>
              <a:t>satu-satunya</a:t>
            </a:r>
            <a:r>
              <a:rPr lang="en-ID" b="1" dirty="0"/>
              <a:t> </a:t>
            </a:r>
            <a:r>
              <a:rPr lang="en-ID" b="1" dirty="0" err="1"/>
              <a:t>jalan</a:t>
            </a:r>
            <a:r>
              <a:rPr lang="en-ID" b="1" dirty="0"/>
              <a:t> </a:t>
            </a:r>
            <a:r>
              <a:rPr lang="en-ID" b="1" dirty="0" err="1"/>
              <a:t>keadilan</a:t>
            </a:r>
            <a:r>
              <a:rPr lang="en-ID" b="1" dirty="0"/>
              <a:t>.</a:t>
            </a:r>
            <a:endParaRPr lang="en-ID" dirty="0"/>
          </a:p>
          <a:p>
            <a:r>
              <a:rPr lang="en-ID" dirty="0"/>
              <a:t>Ellen G. White </a:t>
            </a:r>
            <a:r>
              <a:rPr lang="en-ID" dirty="0" err="1"/>
              <a:t>menulis</a:t>
            </a:r>
            <a:r>
              <a:rPr lang="en-ID" dirty="0"/>
              <a:t>:</a:t>
            </a:r>
          </a:p>
          <a:p>
            <a:r>
              <a:rPr lang="en-ID" dirty="0"/>
              <a:t>“The Canaanites had filled up the measure of their iniquity, and the Lord could no longer delay His judgments.”</a:t>
            </a:r>
            <a:br>
              <a:rPr lang="en-ID" dirty="0"/>
            </a:br>
            <a:r>
              <a:rPr lang="en-ID" dirty="0"/>
              <a:t>(</a:t>
            </a:r>
            <a:r>
              <a:rPr lang="en-ID" i="1" dirty="0"/>
              <a:t>Patriarchs and Prophets, p. 492.</a:t>
            </a:r>
            <a:r>
              <a:rPr lang="en-ID" dirty="0"/>
              <a:t>)</a:t>
            </a:r>
          </a:p>
          <a:p>
            <a:r>
              <a:rPr lang="en-ID" dirty="0"/>
              <a:t>➡️ </a:t>
            </a:r>
            <a:r>
              <a:rPr lang="en-ID" dirty="0" err="1"/>
              <a:t>Dengan</a:t>
            </a:r>
            <a:r>
              <a:rPr lang="en-ID" dirty="0"/>
              <a:t> kata lain, </a:t>
            </a:r>
            <a:r>
              <a:rPr lang="en-ID" dirty="0" err="1"/>
              <a:t>perang</a:t>
            </a:r>
            <a:r>
              <a:rPr lang="en-ID" dirty="0"/>
              <a:t> </a:t>
            </a:r>
            <a:r>
              <a:rPr lang="en-ID" dirty="0" err="1"/>
              <a:t>itu</a:t>
            </a:r>
            <a:r>
              <a:rPr lang="en-ID" dirty="0"/>
              <a:t> </a:t>
            </a:r>
            <a:r>
              <a:rPr lang="en-ID" dirty="0" err="1"/>
              <a:t>adalah</a:t>
            </a:r>
            <a:r>
              <a:rPr lang="en-ID" dirty="0"/>
              <a:t> </a:t>
            </a:r>
            <a:r>
              <a:rPr lang="en-ID" b="1" dirty="0" err="1"/>
              <a:t>ekspresi</a:t>
            </a:r>
            <a:r>
              <a:rPr lang="en-ID" b="1" dirty="0"/>
              <a:t> </a:t>
            </a:r>
            <a:r>
              <a:rPr lang="en-ID" b="1" dirty="0" err="1"/>
              <a:t>keadilan</a:t>
            </a:r>
            <a:r>
              <a:rPr lang="en-ID" b="1" dirty="0"/>
              <a:t> </a:t>
            </a:r>
            <a:r>
              <a:rPr lang="en-ID" b="1" dirty="0" err="1"/>
              <a:t>ilahi</a:t>
            </a:r>
            <a:r>
              <a:rPr lang="en-ID" dirty="0"/>
              <a:t>, </a:t>
            </a:r>
            <a:r>
              <a:rPr lang="en-ID" dirty="0" err="1"/>
              <a:t>bukan</a:t>
            </a:r>
            <a:r>
              <a:rPr lang="en-ID" dirty="0"/>
              <a:t> </a:t>
            </a:r>
            <a:r>
              <a:rPr lang="en-ID" dirty="0" err="1"/>
              <a:t>kebrutalan</a:t>
            </a:r>
            <a:r>
              <a:rPr lang="en-ID" dirty="0"/>
              <a:t> </a:t>
            </a:r>
            <a:r>
              <a:rPr lang="en-ID" dirty="0" err="1"/>
              <a:t>manusia</a:t>
            </a:r>
            <a:r>
              <a:rPr lang="en-ID" dirty="0"/>
              <a:t>.</a:t>
            </a:r>
          </a:p>
          <a:p>
            <a:br>
              <a:rPr lang="en-ID" dirty="0"/>
            </a:br>
            <a:endParaRPr lang="en-ID" dirty="0"/>
          </a:p>
          <a:p>
            <a:r>
              <a:rPr lang="en-ID" b="1" dirty="0"/>
              <a:t>🌿 5. Dari “Holy War” </a:t>
            </a:r>
            <a:r>
              <a:rPr lang="en-ID" b="1" dirty="0" err="1"/>
              <a:t>ke</a:t>
            </a:r>
            <a:r>
              <a:rPr lang="en-ID" b="1" dirty="0"/>
              <a:t> “Spiritual War”</a:t>
            </a:r>
          </a:p>
          <a:p>
            <a:r>
              <a:rPr lang="en-ID" dirty="0"/>
              <a:t>Dalam </a:t>
            </a:r>
            <a:r>
              <a:rPr lang="en-ID" dirty="0" err="1"/>
              <a:t>Perjanjian</a:t>
            </a:r>
            <a:r>
              <a:rPr lang="en-ID" dirty="0"/>
              <a:t> Baru, </a:t>
            </a:r>
            <a:r>
              <a:rPr lang="en-ID" dirty="0" err="1"/>
              <a:t>konsep</a:t>
            </a:r>
            <a:r>
              <a:rPr lang="en-ID" dirty="0"/>
              <a:t> </a:t>
            </a:r>
            <a:r>
              <a:rPr lang="en-ID" dirty="0" err="1"/>
              <a:t>perang</a:t>
            </a:r>
            <a:r>
              <a:rPr lang="en-ID" dirty="0"/>
              <a:t> </a:t>
            </a:r>
            <a:r>
              <a:rPr lang="en-ID" dirty="0" err="1"/>
              <a:t>suci</a:t>
            </a:r>
            <a:r>
              <a:rPr lang="en-ID" dirty="0"/>
              <a:t> </a:t>
            </a:r>
            <a:r>
              <a:rPr lang="en-ID" dirty="0" err="1"/>
              <a:t>mengalami</a:t>
            </a:r>
            <a:r>
              <a:rPr lang="en-ID" dirty="0"/>
              <a:t> </a:t>
            </a:r>
            <a:r>
              <a:rPr lang="en-ID" b="1" dirty="0" err="1"/>
              <a:t>transformasi</a:t>
            </a:r>
            <a:r>
              <a:rPr lang="en-ID" b="1" dirty="0"/>
              <a:t> </a:t>
            </a:r>
            <a:r>
              <a:rPr lang="en-ID" b="1" dirty="0" err="1"/>
              <a:t>makna</a:t>
            </a:r>
            <a:r>
              <a:rPr lang="en-ID" dirty="0"/>
              <a:t>.</a:t>
            </a:r>
          </a:p>
          <a:p>
            <a:r>
              <a:rPr lang="en-ID" dirty="0"/>
              <a:t>📖 </a:t>
            </a:r>
            <a:r>
              <a:rPr lang="en-ID" b="1" dirty="0" err="1"/>
              <a:t>Efesus</a:t>
            </a:r>
            <a:r>
              <a:rPr lang="en-ID" b="1" dirty="0"/>
              <a:t> 6:12</a:t>
            </a:r>
            <a:r>
              <a:rPr lang="en-ID" dirty="0"/>
              <a:t>:</a:t>
            </a:r>
          </a:p>
          <a:p>
            <a:r>
              <a:rPr lang="en-ID" dirty="0"/>
              <a:t>“Karena </a:t>
            </a:r>
            <a:r>
              <a:rPr lang="en-ID" dirty="0" err="1"/>
              <a:t>perjuangan</a:t>
            </a:r>
            <a:r>
              <a:rPr lang="en-ID" dirty="0"/>
              <a:t> </a:t>
            </a:r>
            <a:r>
              <a:rPr lang="en-ID" dirty="0" err="1"/>
              <a:t>kita</a:t>
            </a:r>
            <a:r>
              <a:rPr lang="en-ID" dirty="0"/>
              <a:t> </a:t>
            </a:r>
            <a:r>
              <a:rPr lang="en-ID" dirty="0" err="1"/>
              <a:t>bukanlah</a:t>
            </a:r>
            <a:r>
              <a:rPr lang="en-ID" dirty="0"/>
              <a:t> </a:t>
            </a:r>
            <a:r>
              <a:rPr lang="en-ID" dirty="0" err="1"/>
              <a:t>melawan</a:t>
            </a:r>
            <a:r>
              <a:rPr lang="en-ID" dirty="0"/>
              <a:t> </a:t>
            </a:r>
            <a:r>
              <a:rPr lang="en-ID" dirty="0" err="1"/>
              <a:t>darah</a:t>
            </a:r>
            <a:r>
              <a:rPr lang="en-ID" dirty="0"/>
              <a:t> dan </a:t>
            </a:r>
            <a:r>
              <a:rPr lang="en-ID" dirty="0" err="1"/>
              <a:t>daging</a:t>
            </a:r>
            <a:r>
              <a:rPr lang="en-ID" dirty="0"/>
              <a:t>, </a:t>
            </a:r>
            <a:r>
              <a:rPr lang="en-ID" dirty="0" err="1"/>
              <a:t>tetapi</a:t>
            </a:r>
            <a:r>
              <a:rPr lang="en-ID" dirty="0"/>
              <a:t> </a:t>
            </a:r>
            <a:r>
              <a:rPr lang="en-ID" dirty="0" err="1"/>
              <a:t>melawan</a:t>
            </a:r>
            <a:r>
              <a:rPr lang="en-ID" dirty="0"/>
              <a:t> </a:t>
            </a:r>
            <a:r>
              <a:rPr lang="en-ID" dirty="0" err="1"/>
              <a:t>pemerintah-pemerintah</a:t>
            </a:r>
            <a:r>
              <a:rPr lang="en-ID" dirty="0"/>
              <a:t>, </a:t>
            </a:r>
            <a:r>
              <a:rPr lang="en-ID" dirty="0" err="1"/>
              <a:t>penguasa-penguasa</a:t>
            </a:r>
            <a:r>
              <a:rPr lang="en-ID" dirty="0"/>
              <a:t>, penghulu-penghulu dunia yang </a:t>
            </a:r>
            <a:r>
              <a:rPr lang="en-ID" dirty="0" err="1"/>
              <a:t>gelap</a:t>
            </a:r>
            <a:r>
              <a:rPr lang="en-ID" dirty="0"/>
              <a:t> </a:t>
            </a:r>
            <a:r>
              <a:rPr lang="en-ID" dirty="0" err="1"/>
              <a:t>ini</a:t>
            </a:r>
            <a:r>
              <a:rPr lang="en-ID" dirty="0"/>
              <a:t>…”</a:t>
            </a:r>
          </a:p>
          <a:p>
            <a:r>
              <a:rPr lang="en-ID" dirty="0"/>
              <a:t>➡️ </a:t>
            </a:r>
            <a:r>
              <a:rPr lang="en-ID" dirty="0" err="1"/>
              <a:t>Umat</a:t>
            </a:r>
            <a:r>
              <a:rPr lang="en-ID" dirty="0"/>
              <a:t> </a:t>
            </a:r>
            <a:r>
              <a:rPr lang="en-ID" dirty="0" err="1"/>
              <a:t>percaya</a:t>
            </a:r>
            <a:r>
              <a:rPr lang="en-ID" dirty="0"/>
              <a:t> </a:t>
            </a:r>
            <a:r>
              <a:rPr lang="en-ID" dirty="0" err="1"/>
              <a:t>sekarang</a:t>
            </a:r>
            <a:r>
              <a:rPr lang="en-ID" dirty="0"/>
              <a:t> </a:t>
            </a:r>
            <a:r>
              <a:rPr lang="en-ID" dirty="0" err="1"/>
              <a:t>tidak</a:t>
            </a:r>
            <a:r>
              <a:rPr lang="en-ID" dirty="0"/>
              <a:t> </a:t>
            </a:r>
            <a:r>
              <a:rPr lang="en-ID" dirty="0" err="1"/>
              <a:t>lagi</a:t>
            </a:r>
            <a:r>
              <a:rPr lang="en-ID" dirty="0"/>
              <a:t> </a:t>
            </a:r>
            <a:r>
              <a:rPr lang="en-ID" dirty="0" err="1"/>
              <a:t>diperintahkan</a:t>
            </a:r>
            <a:r>
              <a:rPr lang="en-ID" dirty="0"/>
              <a:t> </a:t>
            </a:r>
            <a:r>
              <a:rPr lang="en-ID" dirty="0" err="1"/>
              <a:t>berperang</a:t>
            </a:r>
            <a:r>
              <a:rPr lang="en-ID" dirty="0"/>
              <a:t> </a:t>
            </a:r>
            <a:r>
              <a:rPr lang="en-ID" dirty="0" err="1"/>
              <a:t>secara</a:t>
            </a:r>
            <a:r>
              <a:rPr lang="en-ID" dirty="0"/>
              <a:t> </a:t>
            </a:r>
            <a:r>
              <a:rPr lang="en-ID" dirty="0" err="1"/>
              <a:t>fisik</a:t>
            </a:r>
            <a:r>
              <a:rPr lang="en-ID" dirty="0"/>
              <a:t>, </a:t>
            </a:r>
            <a:r>
              <a:rPr lang="en-ID" dirty="0" err="1"/>
              <a:t>melainkan</a:t>
            </a:r>
            <a:r>
              <a:rPr lang="en-ID" dirty="0"/>
              <a:t> </a:t>
            </a:r>
            <a:r>
              <a:rPr lang="en-ID" b="1" dirty="0" err="1"/>
              <a:t>berperang</a:t>
            </a:r>
            <a:r>
              <a:rPr lang="en-ID" b="1" dirty="0"/>
              <a:t> </a:t>
            </a:r>
            <a:r>
              <a:rPr lang="en-ID" b="1" dirty="0" err="1"/>
              <a:t>secara</a:t>
            </a:r>
            <a:r>
              <a:rPr lang="en-ID" b="1" dirty="0"/>
              <a:t> </a:t>
            </a:r>
            <a:r>
              <a:rPr lang="en-ID" b="1" dirty="0" err="1"/>
              <a:t>rohani</a:t>
            </a:r>
            <a:r>
              <a:rPr lang="en-ID" dirty="0"/>
              <a:t> — </a:t>
            </a:r>
            <a:r>
              <a:rPr lang="en-ID" dirty="0" err="1"/>
              <a:t>melawan</a:t>
            </a:r>
            <a:r>
              <a:rPr lang="en-ID" dirty="0"/>
              <a:t> dosa, </a:t>
            </a:r>
            <a:r>
              <a:rPr lang="en-ID" dirty="0" err="1"/>
              <a:t>kejahatan</a:t>
            </a:r>
            <a:r>
              <a:rPr lang="en-ID" dirty="0"/>
              <a:t>, dan </a:t>
            </a:r>
            <a:r>
              <a:rPr lang="en-ID" dirty="0" err="1"/>
              <a:t>kuasa</a:t>
            </a:r>
            <a:r>
              <a:rPr lang="en-ID" dirty="0"/>
              <a:t> </a:t>
            </a:r>
            <a:r>
              <a:rPr lang="en-ID" dirty="0" err="1"/>
              <a:t>kegelapan</a:t>
            </a:r>
            <a:r>
              <a:rPr lang="en-ID" dirty="0"/>
              <a:t>.</a:t>
            </a:r>
          </a:p>
          <a:p>
            <a:r>
              <a:rPr lang="en-ID" dirty="0"/>
              <a:t>Ellen G. White </a:t>
            </a:r>
            <a:r>
              <a:rPr lang="en-ID" dirty="0" err="1"/>
              <a:t>menulis</a:t>
            </a:r>
            <a:r>
              <a:rPr lang="en-ID" dirty="0"/>
              <a:t>:</a:t>
            </a:r>
          </a:p>
          <a:p>
            <a:r>
              <a:rPr lang="en-ID" dirty="0"/>
              <a:t>“We are soldiers of Christ, and our warfare is not with flesh and blood, but against principalities and powers.”</a:t>
            </a:r>
            <a:br>
              <a:rPr lang="en-ID" dirty="0"/>
            </a:br>
            <a:r>
              <a:rPr lang="en-ID" dirty="0"/>
              <a:t>(</a:t>
            </a:r>
            <a:r>
              <a:rPr lang="en-ID" i="1" dirty="0"/>
              <a:t>The SDA Bible Commentary, vol. 6, p. 1119.</a:t>
            </a:r>
            <a:r>
              <a:rPr lang="en-ID" dirty="0"/>
              <a:t>)</a:t>
            </a:r>
          </a:p>
          <a:p>
            <a:br>
              <a:rPr lang="en-ID" dirty="0"/>
            </a:br>
            <a:endParaRPr lang="en-ID" dirty="0"/>
          </a:p>
          <a:p>
            <a:r>
              <a:rPr lang="en-ID" b="1" dirty="0"/>
              <a:t>✨ 6. </a:t>
            </a:r>
            <a:r>
              <a:rPr lang="en-ID" b="1" dirty="0" err="1"/>
              <a:t>Aplikasi</a:t>
            </a:r>
            <a:r>
              <a:rPr lang="en-ID" b="1" dirty="0"/>
              <a:t> Rohani </a:t>
            </a:r>
            <a:r>
              <a:rPr lang="en-ID" b="1" dirty="0" err="1"/>
              <a:t>bagi</a:t>
            </a:r>
            <a:r>
              <a:rPr lang="en-ID" b="1" dirty="0"/>
              <a:t> Kita</a:t>
            </a:r>
          </a:p>
          <a:p>
            <a:r>
              <a:rPr lang="en-ID" b="1" dirty="0" err="1"/>
              <a:t>Kesetiaan</a:t>
            </a:r>
            <a:r>
              <a:rPr lang="en-ID" b="1" dirty="0"/>
              <a:t> pada Allah </a:t>
            </a:r>
            <a:r>
              <a:rPr lang="en-ID" b="1" dirty="0" err="1"/>
              <a:t>adalah</a:t>
            </a:r>
            <a:r>
              <a:rPr lang="en-ID" b="1" dirty="0"/>
              <a:t> </a:t>
            </a:r>
            <a:r>
              <a:rPr lang="en-ID" b="1" dirty="0" err="1"/>
              <a:t>senjata</a:t>
            </a:r>
            <a:r>
              <a:rPr lang="en-ID" b="1" dirty="0"/>
              <a:t> </a:t>
            </a:r>
            <a:r>
              <a:rPr lang="en-ID" b="1" dirty="0" err="1"/>
              <a:t>utama</a:t>
            </a:r>
            <a:r>
              <a:rPr lang="en-ID" b="1" dirty="0"/>
              <a:t>.</a:t>
            </a:r>
            <a:br>
              <a:rPr lang="en-ID" dirty="0"/>
            </a:br>
            <a:r>
              <a:rPr lang="en-ID" dirty="0" err="1"/>
              <a:t>Kemenangan</a:t>
            </a:r>
            <a:r>
              <a:rPr lang="en-ID" dirty="0"/>
              <a:t> Israel </a:t>
            </a:r>
            <a:r>
              <a:rPr lang="en-ID" dirty="0" err="1"/>
              <a:t>hanya</a:t>
            </a:r>
            <a:r>
              <a:rPr lang="en-ID" dirty="0"/>
              <a:t> </a:t>
            </a:r>
            <a:r>
              <a:rPr lang="en-ID" dirty="0" err="1"/>
              <a:t>terjadi</a:t>
            </a:r>
            <a:r>
              <a:rPr lang="en-ID" dirty="0"/>
              <a:t> </a:t>
            </a:r>
            <a:r>
              <a:rPr lang="en-ID" dirty="0" err="1"/>
              <a:t>ketika</a:t>
            </a:r>
            <a:r>
              <a:rPr lang="en-ID" dirty="0"/>
              <a:t> </a:t>
            </a:r>
            <a:r>
              <a:rPr lang="en-ID" dirty="0" err="1"/>
              <a:t>mereka</a:t>
            </a:r>
            <a:r>
              <a:rPr lang="en-ID" dirty="0"/>
              <a:t> </a:t>
            </a:r>
            <a:r>
              <a:rPr lang="en-ID" dirty="0" err="1"/>
              <a:t>menaati</a:t>
            </a:r>
            <a:r>
              <a:rPr lang="en-ID" dirty="0"/>
              <a:t> </a:t>
            </a:r>
            <a:r>
              <a:rPr lang="en-ID" dirty="0" err="1"/>
              <a:t>perintah</a:t>
            </a:r>
            <a:r>
              <a:rPr lang="en-ID" dirty="0"/>
              <a:t> Allah </a:t>
            </a:r>
            <a:r>
              <a:rPr lang="en-ID" dirty="0" err="1"/>
              <a:t>sepenuhnya</a:t>
            </a:r>
            <a:r>
              <a:rPr lang="en-ID" dirty="0"/>
              <a:t> (</a:t>
            </a:r>
            <a:r>
              <a:rPr lang="en-ID" dirty="0" err="1"/>
              <a:t>contoh</a:t>
            </a:r>
            <a:r>
              <a:rPr lang="en-ID" dirty="0"/>
              <a:t>: </a:t>
            </a:r>
            <a:r>
              <a:rPr lang="en-ID" dirty="0" err="1"/>
              <a:t>Yerikho</a:t>
            </a:r>
            <a:r>
              <a:rPr lang="en-ID" dirty="0"/>
              <a:t> vs Ai).</a:t>
            </a:r>
          </a:p>
          <a:p>
            <a:r>
              <a:rPr lang="en-ID" b="1" dirty="0"/>
              <a:t>Kita juga </a:t>
            </a:r>
            <a:r>
              <a:rPr lang="en-ID" b="1" dirty="0" err="1"/>
              <a:t>berada</a:t>
            </a:r>
            <a:r>
              <a:rPr lang="en-ID" b="1" dirty="0"/>
              <a:t> </a:t>
            </a:r>
            <a:r>
              <a:rPr lang="en-ID" b="1" dirty="0" err="1"/>
              <a:t>dalam</a:t>
            </a:r>
            <a:r>
              <a:rPr lang="en-ID" b="1" dirty="0"/>
              <a:t> </a:t>
            </a:r>
            <a:r>
              <a:rPr lang="en-ID" b="1" dirty="0" err="1"/>
              <a:t>perang</a:t>
            </a:r>
            <a:r>
              <a:rPr lang="en-ID" b="1" dirty="0"/>
              <a:t> </a:t>
            </a:r>
            <a:r>
              <a:rPr lang="en-ID" b="1" dirty="0" err="1"/>
              <a:t>suci</a:t>
            </a:r>
            <a:r>
              <a:rPr lang="en-ID" b="1" dirty="0"/>
              <a:t> </a:t>
            </a:r>
            <a:r>
              <a:rPr lang="en-ID" b="1" dirty="0" err="1"/>
              <a:t>rohani</a:t>
            </a:r>
            <a:r>
              <a:rPr lang="en-ID" b="1" dirty="0"/>
              <a:t>.</a:t>
            </a:r>
            <a:br>
              <a:rPr lang="en-ID" dirty="0"/>
            </a:br>
            <a:r>
              <a:rPr lang="en-ID" dirty="0"/>
              <a:t>Tujuan </a:t>
            </a:r>
            <a:r>
              <a:rPr lang="en-ID" dirty="0" err="1"/>
              <a:t>kita</a:t>
            </a:r>
            <a:r>
              <a:rPr lang="en-ID" dirty="0"/>
              <a:t> </a:t>
            </a:r>
            <a:r>
              <a:rPr lang="en-ID" dirty="0" err="1"/>
              <a:t>bukan</a:t>
            </a:r>
            <a:r>
              <a:rPr lang="en-ID" dirty="0"/>
              <a:t> </a:t>
            </a:r>
            <a:r>
              <a:rPr lang="en-ID" dirty="0" err="1"/>
              <a:t>menghancurkan</a:t>
            </a:r>
            <a:r>
              <a:rPr lang="en-ID" dirty="0"/>
              <a:t> orang, </a:t>
            </a:r>
            <a:r>
              <a:rPr lang="en-ID" dirty="0" err="1"/>
              <a:t>tetapi</a:t>
            </a:r>
            <a:r>
              <a:rPr lang="en-ID" dirty="0"/>
              <a:t> dosa dan </a:t>
            </a:r>
            <a:r>
              <a:rPr lang="en-ID" dirty="0" err="1"/>
              <a:t>sistem</a:t>
            </a:r>
            <a:r>
              <a:rPr lang="en-ID" dirty="0"/>
              <a:t> dunia yang </a:t>
            </a:r>
            <a:r>
              <a:rPr lang="en-ID" dirty="0" err="1"/>
              <a:t>menolak</a:t>
            </a:r>
            <a:r>
              <a:rPr lang="en-ID" dirty="0"/>
              <a:t> Allah.</a:t>
            </a:r>
          </a:p>
          <a:p>
            <a:r>
              <a:rPr lang="en-ID" b="1" dirty="0"/>
              <a:t>Allah </a:t>
            </a:r>
            <a:r>
              <a:rPr lang="en-ID" b="1" dirty="0" err="1"/>
              <a:t>tetap</a:t>
            </a:r>
            <a:r>
              <a:rPr lang="en-ID" b="1" dirty="0"/>
              <a:t> </a:t>
            </a:r>
            <a:r>
              <a:rPr lang="en-ID" b="1" dirty="0" err="1"/>
              <a:t>adalah</a:t>
            </a:r>
            <a:r>
              <a:rPr lang="en-ID" b="1" dirty="0"/>
              <a:t> </a:t>
            </a:r>
            <a:r>
              <a:rPr lang="en-ID" b="1" dirty="0" err="1"/>
              <a:t>Panglima</a:t>
            </a:r>
            <a:r>
              <a:rPr lang="en-ID" b="1" dirty="0"/>
              <a:t> </a:t>
            </a:r>
            <a:r>
              <a:rPr lang="en-ID" b="1" dirty="0" err="1"/>
              <a:t>kita</a:t>
            </a:r>
            <a:r>
              <a:rPr lang="en-ID" b="1" dirty="0"/>
              <a:t>.</a:t>
            </a:r>
            <a:br>
              <a:rPr lang="en-ID" dirty="0"/>
            </a:br>
            <a:r>
              <a:rPr lang="en-ID" dirty="0" err="1"/>
              <a:t>Seperti</a:t>
            </a:r>
            <a:r>
              <a:rPr lang="en-ID" dirty="0"/>
              <a:t> </a:t>
            </a:r>
            <a:r>
              <a:rPr lang="en-ID" dirty="0" err="1"/>
              <a:t>Yosua</a:t>
            </a:r>
            <a:r>
              <a:rPr lang="en-ID" dirty="0"/>
              <a:t>, </a:t>
            </a:r>
            <a:r>
              <a:rPr lang="en-ID" dirty="0" err="1"/>
              <a:t>kita</a:t>
            </a:r>
            <a:r>
              <a:rPr lang="en-ID" dirty="0"/>
              <a:t> </a:t>
            </a:r>
            <a:r>
              <a:rPr lang="en-ID" dirty="0" err="1"/>
              <a:t>harus</a:t>
            </a:r>
            <a:r>
              <a:rPr lang="en-ID" dirty="0"/>
              <a:t> </a:t>
            </a:r>
            <a:r>
              <a:rPr lang="en-ID" dirty="0" err="1"/>
              <a:t>sadar</a:t>
            </a:r>
            <a:r>
              <a:rPr lang="en-ID" dirty="0"/>
              <a:t> </a:t>
            </a:r>
            <a:r>
              <a:rPr lang="en-ID" dirty="0" err="1"/>
              <a:t>bahwa</a:t>
            </a:r>
            <a:r>
              <a:rPr lang="en-ID" dirty="0"/>
              <a:t> “</a:t>
            </a:r>
            <a:r>
              <a:rPr lang="en-ID" dirty="0" err="1"/>
              <a:t>perang</a:t>
            </a:r>
            <a:r>
              <a:rPr lang="en-ID" dirty="0"/>
              <a:t> </a:t>
            </a:r>
            <a:r>
              <a:rPr lang="en-ID" dirty="0" err="1"/>
              <a:t>ini</a:t>
            </a:r>
            <a:r>
              <a:rPr lang="en-ID" dirty="0"/>
              <a:t> </a:t>
            </a:r>
            <a:r>
              <a:rPr lang="en-ID" dirty="0" err="1"/>
              <a:t>bukan</a:t>
            </a:r>
            <a:r>
              <a:rPr lang="en-ID" dirty="0"/>
              <a:t> </a:t>
            </a:r>
            <a:r>
              <a:rPr lang="en-ID" dirty="0" err="1"/>
              <a:t>milik</a:t>
            </a:r>
            <a:r>
              <a:rPr lang="en-ID" dirty="0"/>
              <a:t> </a:t>
            </a:r>
            <a:r>
              <a:rPr lang="en-ID" dirty="0" err="1"/>
              <a:t>kita</a:t>
            </a:r>
            <a:r>
              <a:rPr lang="en-ID" dirty="0"/>
              <a:t>, </a:t>
            </a:r>
            <a:r>
              <a:rPr lang="en-ID" dirty="0" err="1"/>
              <a:t>melainkan</a:t>
            </a:r>
            <a:r>
              <a:rPr lang="en-ID" dirty="0"/>
              <a:t> </a:t>
            </a:r>
            <a:r>
              <a:rPr lang="en-ID" dirty="0" err="1"/>
              <a:t>milik</a:t>
            </a:r>
            <a:r>
              <a:rPr lang="en-ID" dirty="0"/>
              <a:t> Tuhan” (2 </a:t>
            </a:r>
            <a:r>
              <a:rPr lang="en-ID" dirty="0" err="1"/>
              <a:t>Tawarikh</a:t>
            </a:r>
            <a:r>
              <a:rPr lang="en-ID" dirty="0"/>
              <a:t> 20:15).</a:t>
            </a:r>
          </a:p>
          <a:p>
            <a:br>
              <a:rPr lang="en-ID" dirty="0"/>
            </a:br>
            <a:endParaRPr lang="en-ID" dirty="0"/>
          </a:p>
          <a:p>
            <a:r>
              <a:rPr lang="en-ID" b="1" dirty="0"/>
              <a:t>📚 Kesimpulan</a:t>
            </a:r>
          </a:p>
          <a:p>
            <a:r>
              <a:rPr lang="en-ID" b="1" dirty="0" err="1"/>
              <a:t>Aspek</a:t>
            </a:r>
            <a:r>
              <a:rPr lang="en-ID" dirty="0"/>
              <a:t>	</a:t>
            </a:r>
            <a:r>
              <a:rPr lang="en-ID" b="1" dirty="0"/>
              <a:t>Perang </a:t>
            </a:r>
            <a:r>
              <a:rPr lang="en-ID" b="1" dirty="0" err="1"/>
              <a:t>Duniawi</a:t>
            </a:r>
            <a:r>
              <a:rPr lang="en-ID" b="1" dirty="0"/>
              <a:t>	Perang </a:t>
            </a:r>
            <a:r>
              <a:rPr lang="en-ID" b="1" dirty="0" err="1"/>
              <a:t>Suci</a:t>
            </a:r>
            <a:r>
              <a:rPr lang="en-ID" b="1" dirty="0"/>
              <a:t> (</a:t>
            </a:r>
            <a:r>
              <a:rPr lang="en-ID" b="1" dirty="0" err="1"/>
              <a:t>Yosua</a:t>
            </a:r>
            <a:r>
              <a:rPr lang="en-ID" b="1" dirty="0"/>
              <a:t>)	Perang Rohani (Kita </a:t>
            </a:r>
            <a:r>
              <a:rPr lang="en-ID" b="1" dirty="0" err="1"/>
              <a:t>Sekarang</a:t>
            </a:r>
            <a:r>
              <a:rPr lang="en-ID" b="1" dirty="0"/>
              <a:t>)</a:t>
            </a:r>
          </a:p>
          <a:p>
            <a:r>
              <a:rPr lang="en-ID" b="1" dirty="0" err="1"/>
              <a:t>Pemimpin</a:t>
            </a:r>
            <a:r>
              <a:rPr lang="en-ID" b="1" dirty="0"/>
              <a:t>	</a:t>
            </a:r>
            <a:r>
              <a:rPr lang="en-ID" dirty="0" err="1"/>
              <a:t>Manusia</a:t>
            </a:r>
            <a:r>
              <a:rPr lang="en-ID" dirty="0"/>
              <a:t>		Tuhan </a:t>
            </a:r>
            <a:r>
              <a:rPr lang="en-ID" dirty="0" err="1"/>
              <a:t>sendiri</a:t>
            </a:r>
            <a:r>
              <a:rPr lang="en-ID" dirty="0"/>
              <a:t>		</a:t>
            </a:r>
            <a:r>
              <a:rPr lang="en-ID" dirty="0" err="1"/>
              <a:t>Kristus</a:t>
            </a:r>
            <a:endParaRPr lang="en-ID" dirty="0"/>
          </a:p>
          <a:p>
            <a:r>
              <a:rPr lang="en-ID" b="1" dirty="0"/>
              <a:t>Motif	</a:t>
            </a:r>
            <a:r>
              <a:rPr lang="en-ID" dirty="0" err="1"/>
              <a:t>Politik</a:t>
            </a:r>
            <a:r>
              <a:rPr lang="en-ID" dirty="0"/>
              <a:t>, </a:t>
            </a:r>
            <a:r>
              <a:rPr lang="en-ID" dirty="0" err="1"/>
              <a:t>kekuasaan</a:t>
            </a:r>
            <a:r>
              <a:rPr lang="en-ID" dirty="0"/>
              <a:t>	</a:t>
            </a:r>
            <a:r>
              <a:rPr lang="en-ID" dirty="0" err="1"/>
              <a:t>Kekudusan</a:t>
            </a:r>
            <a:r>
              <a:rPr lang="en-ID" dirty="0"/>
              <a:t>, </a:t>
            </a:r>
            <a:r>
              <a:rPr lang="en-ID" dirty="0" err="1"/>
              <a:t>keadilan</a:t>
            </a:r>
            <a:r>
              <a:rPr lang="en-ID" dirty="0"/>
              <a:t>	</a:t>
            </a:r>
            <a:r>
              <a:rPr lang="en-ID" dirty="0" err="1"/>
              <a:t>Pemurnian</a:t>
            </a:r>
            <a:r>
              <a:rPr lang="en-ID" dirty="0"/>
              <a:t> Rohani</a:t>
            </a:r>
          </a:p>
          <a:p>
            <a:r>
              <a:rPr lang="en-ID" b="1" dirty="0" err="1"/>
              <a:t>Musuh</a:t>
            </a:r>
            <a:r>
              <a:rPr lang="en-ID" b="1" dirty="0"/>
              <a:t>	</a:t>
            </a:r>
            <a:r>
              <a:rPr lang="en-ID" dirty="0" err="1"/>
              <a:t>Manusia</a:t>
            </a:r>
            <a:r>
              <a:rPr lang="en-ID" dirty="0"/>
              <a:t>		Dosa dan </a:t>
            </a:r>
            <a:r>
              <a:rPr lang="en-ID" dirty="0" err="1"/>
              <a:t>sistem</a:t>
            </a:r>
            <a:r>
              <a:rPr lang="en-ID" dirty="0"/>
              <a:t> </a:t>
            </a:r>
            <a:r>
              <a:rPr lang="en-ID" dirty="0" err="1"/>
              <a:t>jahat</a:t>
            </a:r>
            <a:r>
              <a:rPr lang="en-ID" dirty="0"/>
              <a:t>	Iblis dan </a:t>
            </a:r>
            <a:r>
              <a:rPr lang="en-ID" dirty="0" err="1"/>
              <a:t>kuasa</a:t>
            </a:r>
            <a:r>
              <a:rPr lang="en-ID" dirty="0"/>
              <a:t> </a:t>
            </a:r>
            <a:r>
              <a:rPr lang="en-ID" dirty="0" err="1"/>
              <a:t>gelap</a:t>
            </a:r>
            <a:endParaRPr lang="en-ID" dirty="0"/>
          </a:p>
          <a:p>
            <a:r>
              <a:rPr lang="en-ID" b="1" dirty="0"/>
              <a:t>Tujuan	</a:t>
            </a:r>
            <a:r>
              <a:rPr lang="en-ID" dirty="0" err="1"/>
              <a:t>Kemenangan</a:t>
            </a:r>
            <a:r>
              <a:rPr lang="en-ID" dirty="0"/>
              <a:t> </a:t>
            </a:r>
            <a:r>
              <a:rPr lang="en-ID" dirty="0" err="1"/>
              <a:t>militer</a:t>
            </a:r>
            <a:r>
              <a:rPr lang="en-ID" dirty="0"/>
              <a:t>	</a:t>
            </a:r>
            <a:r>
              <a:rPr lang="en-ID" dirty="0" err="1"/>
              <a:t>Pemurnian</a:t>
            </a:r>
            <a:r>
              <a:rPr lang="en-ID" dirty="0"/>
              <a:t> </a:t>
            </a:r>
            <a:r>
              <a:rPr lang="en-ID" dirty="0" err="1"/>
              <a:t>tanah</a:t>
            </a:r>
            <a:r>
              <a:rPr lang="en-ID" dirty="0"/>
              <a:t> </a:t>
            </a:r>
            <a:r>
              <a:rPr lang="en-ID" dirty="0" err="1"/>
              <a:t>perjanjian</a:t>
            </a:r>
            <a:r>
              <a:rPr lang="en-ID" dirty="0"/>
              <a:t>	</a:t>
            </a:r>
            <a:r>
              <a:rPr lang="en-ID" dirty="0" err="1"/>
              <a:t>Kekudusan</a:t>
            </a:r>
            <a:r>
              <a:rPr lang="en-ID" dirty="0"/>
              <a:t> dan </a:t>
            </a:r>
            <a:r>
              <a:rPr lang="en-ID" dirty="0" err="1"/>
              <a:t>keselamatan</a:t>
            </a:r>
            <a:endParaRPr lang="en-ID" dirty="0"/>
          </a:p>
          <a:p>
            <a:r>
              <a:rPr lang="en-ID" b="1" dirty="0"/>
              <a:t>Cara	</a:t>
            </a:r>
            <a:r>
              <a:rPr lang="en-ID" dirty="0" err="1"/>
              <a:t>Senjata</a:t>
            </a:r>
            <a:r>
              <a:rPr lang="en-ID" dirty="0"/>
              <a:t> </a:t>
            </a:r>
            <a:r>
              <a:rPr lang="en-ID" dirty="0" err="1"/>
              <a:t>fisik</a:t>
            </a:r>
            <a:r>
              <a:rPr lang="en-ID" dirty="0"/>
              <a:t>		Taat pada </a:t>
            </a:r>
            <a:r>
              <a:rPr lang="en-ID" dirty="0" err="1"/>
              <a:t>perintah</a:t>
            </a:r>
            <a:r>
              <a:rPr lang="en-ID" dirty="0"/>
              <a:t> Allah	</a:t>
            </a:r>
            <a:r>
              <a:rPr lang="en-ID" dirty="0" err="1"/>
              <a:t>Doa</a:t>
            </a:r>
            <a:r>
              <a:rPr lang="en-ID" dirty="0"/>
              <a:t>, </a:t>
            </a:r>
            <a:r>
              <a:rPr lang="en-ID" dirty="0" err="1"/>
              <a:t>iman</a:t>
            </a:r>
            <a:r>
              <a:rPr lang="en-ID" dirty="0"/>
              <a:t>, </a:t>
            </a:r>
            <a:r>
              <a:rPr lang="en-ID" dirty="0" err="1"/>
              <a:t>firman</a:t>
            </a:r>
            <a:endParaRPr lang="en-ID" dirty="0"/>
          </a:p>
          <a:p>
            <a:endParaRPr lang="en-ID" dirty="0"/>
          </a:p>
        </p:txBody>
      </p:sp>
      <p:sp>
        <p:nvSpPr>
          <p:cNvPr id="4" name="Slide Number Placeholder 3"/>
          <p:cNvSpPr>
            <a:spLocks noGrp="1"/>
          </p:cNvSpPr>
          <p:nvPr>
            <p:ph type="sldNum" sz="quarter" idx="5"/>
          </p:nvPr>
        </p:nvSpPr>
        <p:spPr/>
        <p:txBody>
          <a:bodyPr/>
          <a:lstStyle/>
          <a:p>
            <a:fld id="{F310ECE3-9DDC-426C-BE52-EEFB55A6A241}" type="slidenum">
              <a:rPr lang="es-ES" smtClean="0"/>
              <a:t>6</a:t>
            </a:fld>
            <a:endParaRPr lang="es-ES"/>
          </a:p>
        </p:txBody>
      </p:sp>
    </p:spTree>
    <p:extLst>
      <p:ext uri="{BB962C8B-B14F-4D97-AF65-F5344CB8AC3E}">
        <p14:creationId xmlns:p14="http://schemas.microsoft.com/office/powerpoint/2010/main" val="57644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a:t>
            </a:r>
            <a:r>
              <a:rPr lang="en-ID" b="1" dirty="0" err="1"/>
              <a:t>Historis</a:t>
            </a:r>
            <a:r>
              <a:rPr lang="en-ID" b="1" dirty="0"/>
              <a:t> dan </a:t>
            </a:r>
            <a:r>
              <a:rPr lang="en-ID" b="1" dirty="0" err="1"/>
              <a:t>Naratif</a:t>
            </a:r>
            <a:endParaRPr lang="en-ID" b="1" dirty="0"/>
          </a:p>
          <a:p>
            <a:r>
              <a:rPr lang="en-ID" dirty="0"/>
              <a:t>Pasal 10 </a:t>
            </a:r>
            <a:r>
              <a:rPr lang="en-ID" dirty="0" err="1"/>
              <a:t>mencatat</a:t>
            </a:r>
            <a:r>
              <a:rPr lang="en-ID" dirty="0"/>
              <a:t> </a:t>
            </a:r>
            <a:r>
              <a:rPr lang="en-ID" b="1" dirty="0" err="1"/>
              <a:t>kampanye</a:t>
            </a:r>
            <a:r>
              <a:rPr lang="en-ID" b="1" dirty="0"/>
              <a:t> </a:t>
            </a:r>
            <a:r>
              <a:rPr lang="en-ID" b="1" dirty="0" err="1"/>
              <a:t>militer</a:t>
            </a:r>
            <a:r>
              <a:rPr lang="en-ID" b="1" dirty="0"/>
              <a:t> Israel di </a:t>
            </a:r>
            <a:r>
              <a:rPr lang="en-ID" b="1" dirty="0" err="1"/>
              <a:t>bagian</a:t>
            </a:r>
            <a:r>
              <a:rPr lang="en-ID" b="1" dirty="0"/>
              <a:t> </a:t>
            </a:r>
            <a:r>
              <a:rPr lang="en-ID" b="1" dirty="0" err="1"/>
              <a:t>selatan</a:t>
            </a:r>
            <a:r>
              <a:rPr lang="en-ID" b="1" dirty="0"/>
              <a:t> Kanaan</a:t>
            </a:r>
            <a:r>
              <a:rPr lang="en-ID" dirty="0"/>
              <a:t> </a:t>
            </a:r>
            <a:r>
              <a:rPr lang="en-ID" dirty="0" err="1"/>
              <a:t>setelah</a:t>
            </a:r>
            <a:r>
              <a:rPr lang="en-ID" dirty="0"/>
              <a:t> </a:t>
            </a:r>
            <a:r>
              <a:rPr lang="en-ID" dirty="0" err="1"/>
              <a:t>kemenangan</a:t>
            </a:r>
            <a:r>
              <a:rPr lang="en-ID" dirty="0"/>
              <a:t> </a:t>
            </a:r>
            <a:r>
              <a:rPr lang="en-ID" dirty="0" err="1"/>
              <a:t>besar</a:t>
            </a:r>
            <a:r>
              <a:rPr lang="en-ID" dirty="0"/>
              <a:t> di Gibeon.</a:t>
            </a:r>
            <a:br>
              <a:rPr lang="en-ID" dirty="0"/>
            </a:br>
            <a:r>
              <a:rPr lang="en-ID" dirty="0" err="1"/>
              <a:t>Setelah</a:t>
            </a:r>
            <a:r>
              <a:rPr lang="en-ID" dirty="0"/>
              <a:t> Tuhan </a:t>
            </a:r>
            <a:r>
              <a:rPr lang="en-ID" dirty="0" err="1"/>
              <a:t>menghentikan</a:t>
            </a:r>
            <a:r>
              <a:rPr lang="en-ID" dirty="0"/>
              <a:t> </a:t>
            </a:r>
            <a:r>
              <a:rPr lang="en-ID" dirty="0" err="1"/>
              <a:t>matahari</a:t>
            </a:r>
            <a:r>
              <a:rPr lang="en-ID" dirty="0"/>
              <a:t> (ay. 12–14) dan </a:t>
            </a:r>
            <a:r>
              <a:rPr lang="en-ID" dirty="0" err="1"/>
              <a:t>mengacaukan</a:t>
            </a:r>
            <a:r>
              <a:rPr lang="en-ID" dirty="0"/>
              <a:t> </a:t>
            </a:r>
            <a:r>
              <a:rPr lang="en-ID" dirty="0" err="1"/>
              <a:t>koalisi</a:t>
            </a:r>
            <a:r>
              <a:rPr lang="en-ID" dirty="0"/>
              <a:t> lima raja Amori, </a:t>
            </a:r>
            <a:r>
              <a:rPr lang="en-ID" dirty="0" err="1"/>
              <a:t>Yosua</a:t>
            </a:r>
            <a:r>
              <a:rPr lang="en-ID" dirty="0"/>
              <a:t> </a:t>
            </a:r>
            <a:r>
              <a:rPr lang="en-ID" dirty="0" err="1"/>
              <a:t>melanjutkan</a:t>
            </a:r>
            <a:r>
              <a:rPr lang="en-ID" dirty="0"/>
              <a:t> </a:t>
            </a:r>
            <a:r>
              <a:rPr lang="en-ID" dirty="0" err="1"/>
              <a:t>serangkaian</a:t>
            </a:r>
            <a:r>
              <a:rPr lang="en-ID" dirty="0"/>
              <a:t> </a:t>
            </a:r>
            <a:r>
              <a:rPr lang="en-ID" dirty="0" err="1"/>
              <a:t>penaklukan</a:t>
            </a:r>
            <a:r>
              <a:rPr lang="en-ID" dirty="0"/>
              <a:t> </a:t>
            </a:r>
            <a:r>
              <a:rPr lang="en-ID" dirty="0" err="1"/>
              <a:t>ke</a:t>
            </a:r>
            <a:r>
              <a:rPr lang="en-ID" dirty="0"/>
              <a:t> </a:t>
            </a:r>
            <a:r>
              <a:rPr lang="en-ID" dirty="0" err="1"/>
              <a:t>kota-kota</a:t>
            </a:r>
            <a:r>
              <a:rPr lang="en-ID" dirty="0"/>
              <a:t> </a:t>
            </a:r>
            <a:r>
              <a:rPr lang="en-ID" dirty="0" err="1"/>
              <a:t>besar</a:t>
            </a:r>
            <a:r>
              <a:rPr lang="en-ID" dirty="0"/>
              <a:t> </a:t>
            </a:r>
            <a:r>
              <a:rPr lang="en-ID" dirty="0" err="1"/>
              <a:t>seperti</a:t>
            </a:r>
            <a:r>
              <a:rPr lang="en-ID" dirty="0"/>
              <a:t> </a:t>
            </a:r>
            <a:r>
              <a:rPr lang="en-ID" b="1" dirty="0" err="1"/>
              <a:t>Makedah</a:t>
            </a:r>
            <a:r>
              <a:rPr lang="en-ID" b="1" dirty="0"/>
              <a:t>, Libna, </a:t>
            </a:r>
            <a:r>
              <a:rPr lang="en-ID" b="1" dirty="0" err="1"/>
              <a:t>Lakhis</a:t>
            </a:r>
            <a:r>
              <a:rPr lang="en-ID" b="1" dirty="0"/>
              <a:t>, Eglon, Hebron, dan Debir</a:t>
            </a:r>
            <a:r>
              <a:rPr lang="en-ID" dirty="0"/>
              <a:t> (ay. 28–39).</a:t>
            </a:r>
          </a:p>
          <a:p>
            <a:r>
              <a:rPr lang="en-ID" dirty="0"/>
              <a:t>Ayat 40 </a:t>
            </a:r>
            <a:r>
              <a:rPr lang="en-ID" dirty="0" err="1"/>
              <a:t>ini</a:t>
            </a:r>
            <a:r>
              <a:rPr lang="en-ID" dirty="0"/>
              <a:t> </a:t>
            </a:r>
            <a:r>
              <a:rPr lang="en-ID" dirty="0" err="1"/>
              <a:t>merupakan</a:t>
            </a:r>
            <a:r>
              <a:rPr lang="en-ID" dirty="0"/>
              <a:t> </a:t>
            </a:r>
            <a:r>
              <a:rPr lang="en-ID" b="1" dirty="0" err="1"/>
              <a:t>kesimpulan</a:t>
            </a:r>
            <a:r>
              <a:rPr lang="en-ID" b="1" dirty="0"/>
              <a:t> </a:t>
            </a:r>
            <a:r>
              <a:rPr lang="en-ID" b="1" dirty="0" err="1"/>
              <a:t>atau</a:t>
            </a:r>
            <a:r>
              <a:rPr lang="en-ID" b="1" dirty="0"/>
              <a:t> </a:t>
            </a:r>
            <a:r>
              <a:rPr lang="en-ID" b="1" dirty="0" err="1"/>
              <a:t>ringkasan</a:t>
            </a:r>
            <a:r>
              <a:rPr lang="en-ID" dirty="0"/>
              <a:t> </a:t>
            </a:r>
            <a:r>
              <a:rPr lang="en-ID" dirty="0" err="1"/>
              <a:t>dari</a:t>
            </a:r>
            <a:r>
              <a:rPr lang="en-ID" dirty="0"/>
              <a:t> </a:t>
            </a:r>
            <a:r>
              <a:rPr lang="en-ID" dirty="0" err="1"/>
              <a:t>seluruh</a:t>
            </a:r>
            <a:r>
              <a:rPr lang="en-ID" dirty="0"/>
              <a:t> </a:t>
            </a:r>
            <a:r>
              <a:rPr lang="en-ID" dirty="0" err="1"/>
              <a:t>kampanye</a:t>
            </a:r>
            <a:r>
              <a:rPr lang="en-ID" dirty="0"/>
              <a:t> </a:t>
            </a:r>
            <a:r>
              <a:rPr lang="en-ID" dirty="0" err="1"/>
              <a:t>tersebut</a:t>
            </a:r>
            <a:r>
              <a:rPr lang="en-ID" dirty="0"/>
              <a:t>.</a:t>
            </a:r>
            <a:br>
              <a:rPr lang="en-ID" dirty="0"/>
            </a:br>
            <a:r>
              <a:rPr lang="en-ID" dirty="0" err="1"/>
              <a:t>Penulis</a:t>
            </a:r>
            <a:r>
              <a:rPr lang="en-ID" dirty="0"/>
              <a:t> </a:t>
            </a:r>
            <a:r>
              <a:rPr lang="en-ID" dirty="0" err="1"/>
              <a:t>ingin</a:t>
            </a:r>
            <a:r>
              <a:rPr lang="en-ID" dirty="0"/>
              <a:t> </a:t>
            </a:r>
            <a:r>
              <a:rPr lang="en-ID" dirty="0" err="1"/>
              <a:t>menekankan</a:t>
            </a:r>
            <a:r>
              <a:rPr lang="en-ID" dirty="0"/>
              <a:t> </a:t>
            </a:r>
            <a:r>
              <a:rPr lang="en-ID" b="1" dirty="0" err="1"/>
              <a:t>keluasan</a:t>
            </a:r>
            <a:r>
              <a:rPr lang="en-ID" b="1" dirty="0"/>
              <a:t> </a:t>
            </a:r>
            <a:r>
              <a:rPr lang="en-ID" b="1" dirty="0" err="1"/>
              <a:t>kemenangan</a:t>
            </a:r>
            <a:r>
              <a:rPr lang="en-ID" dirty="0"/>
              <a:t> dan </a:t>
            </a:r>
            <a:r>
              <a:rPr lang="en-ID" b="1" dirty="0" err="1"/>
              <a:t>ketaatan</a:t>
            </a:r>
            <a:r>
              <a:rPr lang="en-ID" b="1" dirty="0"/>
              <a:t> total </a:t>
            </a:r>
            <a:r>
              <a:rPr lang="en-ID" b="1" dirty="0" err="1"/>
              <a:t>Yosua</a:t>
            </a:r>
            <a:r>
              <a:rPr lang="en-ID" b="1" dirty="0"/>
              <a:t> </a:t>
            </a:r>
            <a:r>
              <a:rPr lang="en-ID" b="1" dirty="0" err="1"/>
              <a:t>terhadap</a:t>
            </a:r>
            <a:r>
              <a:rPr lang="en-ID" b="1" dirty="0"/>
              <a:t> </a:t>
            </a:r>
            <a:r>
              <a:rPr lang="en-ID" b="1" dirty="0" err="1"/>
              <a:t>perintah</a:t>
            </a:r>
            <a:r>
              <a:rPr lang="en-ID" b="1" dirty="0"/>
              <a:t> Allah</a:t>
            </a:r>
            <a:r>
              <a:rPr lang="en-ID" dirty="0"/>
              <a:t>.</a:t>
            </a:r>
          </a:p>
          <a:p>
            <a:br>
              <a:rPr lang="en-ID" dirty="0"/>
            </a:br>
            <a:endParaRPr lang="en-ID" dirty="0"/>
          </a:p>
          <a:p>
            <a:r>
              <a:rPr lang="en-ID" b="1" dirty="0"/>
              <a:t>🔍 2. </a:t>
            </a:r>
            <a:r>
              <a:rPr lang="en-ID" b="1" dirty="0" err="1"/>
              <a:t>Analisis</a:t>
            </a:r>
            <a:r>
              <a:rPr lang="en-ID" b="1" dirty="0"/>
              <a:t> Bahasa dan </a:t>
            </a:r>
            <a:r>
              <a:rPr lang="en-ID" b="1" dirty="0" err="1"/>
              <a:t>Struktur</a:t>
            </a:r>
            <a:r>
              <a:rPr lang="en-ID" b="1" dirty="0"/>
              <a:t> Teks</a:t>
            </a:r>
          </a:p>
          <a:p>
            <a:r>
              <a:rPr lang="en-ID" b="1" dirty="0"/>
              <a:t>a. “</a:t>
            </a:r>
            <a:r>
              <a:rPr lang="en-ID" b="1" dirty="0" err="1"/>
              <a:t>Seluruh</a:t>
            </a:r>
            <a:r>
              <a:rPr lang="en-ID" b="1" dirty="0"/>
              <a:t> negeri </a:t>
            </a:r>
            <a:r>
              <a:rPr lang="en-ID" b="1" dirty="0" err="1"/>
              <a:t>itu</a:t>
            </a:r>
            <a:r>
              <a:rPr lang="en-ID" b="1" dirty="0"/>
              <a:t>”</a:t>
            </a:r>
          </a:p>
          <a:p>
            <a:r>
              <a:rPr lang="en-ID" dirty="0" err="1"/>
              <a:t>Ibrani</a:t>
            </a:r>
            <a:r>
              <a:rPr lang="en-ID" dirty="0"/>
              <a:t>: </a:t>
            </a:r>
            <a:r>
              <a:rPr lang="en-ID" i="1" dirty="0" err="1"/>
              <a:t>kol-ha’āreṣ</a:t>
            </a:r>
            <a:r>
              <a:rPr lang="en-ID" i="1" dirty="0"/>
              <a:t> </a:t>
            </a:r>
            <a:r>
              <a:rPr lang="en-ID" i="1" dirty="0" err="1"/>
              <a:t>hāhî</a:t>
            </a:r>
            <a:r>
              <a:rPr lang="en-ID" i="1" dirty="0"/>
              <a:t>’</a:t>
            </a:r>
            <a:r>
              <a:rPr lang="en-ID" dirty="0"/>
              <a:t> (</a:t>
            </a:r>
            <a:r>
              <a:rPr lang="he-IL" dirty="0"/>
              <a:t>כָּל־הָאָרֶץ הַהִוא)</a:t>
            </a:r>
            <a:br>
              <a:rPr lang="he-IL" dirty="0"/>
            </a:br>
            <a:r>
              <a:rPr lang="he-IL" dirty="0"/>
              <a:t>→ </a:t>
            </a:r>
            <a:r>
              <a:rPr lang="en-ID" dirty="0" err="1"/>
              <a:t>secara</a:t>
            </a:r>
            <a:r>
              <a:rPr lang="en-ID" dirty="0"/>
              <a:t> literal </a:t>
            </a:r>
            <a:r>
              <a:rPr lang="en-ID" dirty="0" err="1"/>
              <a:t>berarti</a:t>
            </a:r>
            <a:r>
              <a:rPr lang="en-ID" dirty="0"/>
              <a:t> “</a:t>
            </a:r>
            <a:r>
              <a:rPr lang="en-ID" dirty="0" err="1"/>
              <a:t>seluruh</a:t>
            </a:r>
            <a:r>
              <a:rPr lang="en-ID" dirty="0"/>
              <a:t> </a:t>
            </a:r>
            <a:r>
              <a:rPr lang="en-ID" dirty="0" err="1"/>
              <a:t>tanah</a:t>
            </a:r>
            <a:r>
              <a:rPr lang="en-ID" dirty="0"/>
              <a:t> </a:t>
            </a:r>
            <a:r>
              <a:rPr lang="en-ID" dirty="0" err="1"/>
              <a:t>itu</a:t>
            </a:r>
            <a:r>
              <a:rPr lang="en-ID" dirty="0"/>
              <a:t>.”</a:t>
            </a:r>
            <a:br>
              <a:rPr lang="en-ID" dirty="0"/>
            </a:br>
            <a:r>
              <a:rPr lang="en-ID" dirty="0" err="1"/>
              <a:t>Menunjuk</a:t>
            </a:r>
            <a:r>
              <a:rPr lang="en-ID" dirty="0"/>
              <a:t> pada </a:t>
            </a:r>
            <a:r>
              <a:rPr lang="en-ID" b="1" dirty="0"/>
              <a:t>wilayah </a:t>
            </a:r>
            <a:r>
              <a:rPr lang="en-ID" b="1" dirty="0" err="1"/>
              <a:t>selatan</a:t>
            </a:r>
            <a:r>
              <a:rPr lang="en-ID" b="1" dirty="0"/>
              <a:t> Kanaan</a:t>
            </a:r>
            <a:r>
              <a:rPr lang="en-ID" dirty="0"/>
              <a:t>, </a:t>
            </a:r>
            <a:r>
              <a:rPr lang="en-ID" dirty="0" err="1"/>
              <a:t>bukan</a:t>
            </a:r>
            <a:r>
              <a:rPr lang="en-ID" dirty="0"/>
              <a:t> </a:t>
            </a:r>
            <a:r>
              <a:rPr lang="en-ID" dirty="0" err="1"/>
              <a:t>seluruh</a:t>
            </a:r>
            <a:r>
              <a:rPr lang="en-ID" dirty="0"/>
              <a:t> </a:t>
            </a:r>
            <a:r>
              <a:rPr lang="en-ID" dirty="0" err="1"/>
              <a:t>tanah</a:t>
            </a:r>
            <a:r>
              <a:rPr lang="en-ID" dirty="0"/>
              <a:t> Kanaan </a:t>
            </a:r>
            <a:r>
              <a:rPr lang="en-ID" dirty="0" err="1"/>
              <a:t>secara</a:t>
            </a:r>
            <a:r>
              <a:rPr lang="en-ID" dirty="0"/>
              <a:t> </a:t>
            </a:r>
            <a:r>
              <a:rPr lang="en-ID" dirty="0" err="1"/>
              <a:t>keseluruhan</a:t>
            </a:r>
            <a:r>
              <a:rPr lang="en-ID" dirty="0"/>
              <a:t>.</a:t>
            </a:r>
            <a:br>
              <a:rPr lang="en-ID" dirty="0"/>
            </a:br>
            <a:r>
              <a:rPr lang="en-ID" dirty="0" err="1"/>
              <a:t>Penulis</a:t>
            </a:r>
            <a:r>
              <a:rPr lang="en-ID" dirty="0"/>
              <a:t> </a:t>
            </a:r>
            <a:r>
              <a:rPr lang="en-ID" dirty="0" err="1"/>
              <a:t>menggunakan</a:t>
            </a:r>
            <a:r>
              <a:rPr lang="en-ID" dirty="0"/>
              <a:t> </a:t>
            </a:r>
            <a:r>
              <a:rPr lang="en-ID" dirty="0" err="1"/>
              <a:t>gaya</a:t>
            </a:r>
            <a:r>
              <a:rPr lang="en-ID" dirty="0"/>
              <a:t> </a:t>
            </a:r>
            <a:r>
              <a:rPr lang="en-ID" b="1" dirty="0" err="1"/>
              <a:t>hiperbolis</a:t>
            </a:r>
            <a:r>
              <a:rPr lang="en-ID" b="1" dirty="0"/>
              <a:t> </a:t>
            </a:r>
            <a:r>
              <a:rPr lang="en-ID" b="1" dirty="0" err="1"/>
              <a:t>militer</a:t>
            </a:r>
            <a:r>
              <a:rPr lang="en-ID" dirty="0"/>
              <a:t>, </a:t>
            </a:r>
            <a:r>
              <a:rPr lang="en-ID" dirty="0" err="1"/>
              <a:t>khas</a:t>
            </a:r>
            <a:r>
              <a:rPr lang="en-ID" dirty="0"/>
              <a:t> </a:t>
            </a:r>
            <a:r>
              <a:rPr lang="en-ID" dirty="0" err="1"/>
              <a:t>dalam</a:t>
            </a:r>
            <a:r>
              <a:rPr lang="en-ID" dirty="0"/>
              <a:t> </a:t>
            </a:r>
            <a:r>
              <a:rPr lang="en-ID" dirty="0" err="1"/>
              <a:t>literatur</a:t>
            </a:r>
            <a:r>
              <a:rPr lang="en-ID" dirty="0"/>
              <a:t> </a:t>
            </a:r>
            <a:r>
              <a:rPr lang="en-ID" dirty="0" err="1"/>
              <a:t>Ibrani</a:t>
            </a:r>
            <a:r>
              <a:rPr lang="en-ID" dirty="0"/>
              <a:t> </a:t>
            </a:r>
            <a:r>
              <a:rPr lang="en-ID" dirty="0" err="1"/>
              <a:t>kuno</a:t>
            </a:r>
            <a:r>
              <a:rPr lang="en-ID" dirty="0"/>
              <a:t>, </a:t>
            </a:r>
            <a:r>
              <a:rPr lang="en-ID" dirty="0" err="1"/>
              <a:t>untuk</a:t>
            </a:r>
            <a:r>
              <a:rPr lang="en-ID" dirty="0"/>
              <a:t> </a:t>
            </a:r>
            <a:r>
              <a:rPr lang="en-ID" dirty="0" err="1"/>
              <a:t>menggambarkan</a:t>
            </a:r>
            <a:r>
              <a:rPr lang="en-ID" dirty="0"/>
              <a:t> </a:t>
            </a:r>
            <a:r>
              <a:rPr lang="en-ID" dirty="0" err="1"/>
              <a:t>kemenangan</a:t>
            </a:r>
            <a:r>
              <a:rPr lang="en-ID" dirty="0"/>
              <a:t> total </a:t>
            </a:r>
            <a:r>
              <a:rPr lang="en-ID" dirty="0" err="1"/>
              <a:t>dalam</a:t>
            </a:r>
            <a:r>
              <a:rPr lang="en-ID" dirty="0"/>
              <a:t> </a:t>
            </a:r>
            <a:r>
              <a:rPr lang="en-ID" dirty="0" err="1"/>
              <a:t>konteks</a:t>
            </a:r>
            <a:r>
              <a:rPr lang="en-ID" dirty="0"/>
              <a:t> strategi </a:t>
            </a:r>
            <a:r>
              <a:rPr lang="en-ID" dirty="0" err="1"/>
              <a:t>perang</a:t>
            </a:r>
            <a:r>
              <a:rPr lang="en-ID" dirty="0"/>
              <a:t>.</a:t>
            </a:r>
          </a:p>
          <a:p>
            <a:endParaRPr lang="en-ID" b="1" dirty="0"/>
          </a:p>
          <a:p>
            <a:r>
              <a:rPr lang="en-ID" b="1" dirty="0"/>
              <a:t>b. “</a:t>
            </a:r>
            <a:r>
              <a:rPr lang="en-ID" b="1" dirty="0" err="1"/>
              <a:t>Pegunungan</a:t>
            </a:r>
            <a:r>
              <a:rPr lang="en-ID" b="1" dirty="0"/>
              <a:t>, Tanah Negeb, Daerah </a:t>
            </a:r>
            <a:r>
              <a:rPr lang="en-ID" b="1" dirty="0" err="1"/>
              <a:t>Sepak</a:t>
            </a:r>
            <a:r>
              <a:rPr lang="en-ID" b="1" dirty="0"/>
              <a:t> dan Lereng </a:t>
            </a:r>
            <a:r>
              <a:rPr lang="en-ID" b="1" dirty="0" err="1"/>
              <a:t>gunung</a:t>
            </a:r>
            <a:r>
              <a:rPr lang="en-ID" b="1" dirty="0"/>
              <a:t>”</a:t>
            </a:r>
          </a:p>
          <a:p>
            <a:r>
              <a:rPr lang="en-ID" dirty="0" err="1"/>
              <a:t>Empat</a:t>
            </a:r>
            <a:r>
              <a:rPr lang="en-ID" dirty="0"/>
              <a:t> wilayah </a:t>
            </a:r>
            <a:r>
              <a:rPr lang="en-ID" dirty="0" err="1"/>
              <a:t>geografis</a:t>
            </a:r>
            <a:r>
              <a:rPr lang="en-ID" dirty="0"/>
              <a:t> </a:t>
            </a:r>
            <a:r>
              <a:rPr lang="en-ID" dirty="0" err="1"/>
              <a:t>ini</a:t>
            </a:r>
            <a:r>
              <a:rPr lang="en-ID" dirty="0"/>
              <a:t> </a:t>
            </a:r>
            <a:r>
              <a:rPr lang="en-ID" dirty="0" err="1"/>
              <a:t>menggambarkan</a:t>
            </a:r>
            <a:r>
              <a:rPr lang="en-ID" dirty="0"/>
              <a:t> </a:t>
            </a:r>
            <a:r>
              <a:rPr lang="en-ID" b="1" dirty="0" err="1"/>
              <a:t>cakupan</a:t>
            </a:r>
            <a:r>
              <a:rPr lang="en-ID" b="1" dirty="0"/>
              <a:t> </a:t>
            </a:r>
            <a:r>
              <a:rPr lang="en-ID" b="1" dirty="0" err="1"/>
              <a:t>geografis</a:t>
            </a:r>
            <a:r>
              <a:rPr lang="en-ID" b="1" dirty="0"/>
              <a:t> </a:t>
            </a:r>
            <a:r>
              <a:rPr lang="en-ID" b="1" dirty="0" err="1"/>
              <a:t>kemenangan</a:t>
            </a:r>
            <a:r>
              <a:rPr lang="en-ID" dirty="0"/>
              <a:t>:</a:t>
            </a:r>
          </a:p>
          <a:p>
            <a:r>
              <a:rPr lang="en-ID" i="1" dirty="0" err="1"/>
              <a:t>Pegunungan</a:t>
            </a:r>
            <a:r>
              <a:rPr lang="en-ID" i="1" dirty="0"/>
              <a:t> (hill country)</a:t>
            </a:r>
            <a:r>
              <a:rPr lang="en-ID" dirty="0"/>
              <a:t> = wilayah </a:t>
            </a:r>
            <a:r>
              <a:rPr lang="en-ID" dirty="0" err="1"/>
              <a:t>tengah</a:t>
            </a:r>
            <a:r>
              <a:rPr lang="en-ID" dirty="0"/>
              <a:t> Palestina (Hebron, Debir).</a:t>
            </a:r>
          </a:p>
          <a:p>
            <a:r>
              <a:rPr lang="en-ID" i="1" dirty="0"/>
              <a:t>Negeb</a:t>
            </a:r>
            <a:r>
              <a:rPr lang="en-ID" dirty="0"/>
              <a:t> = </a:t>
            </a:r>
            <a:r>
              <a:rPr lang="en-ID" dirty="0" err="1"/>
              <a:t>bagian</a:t>
            </a:r>
            <a:r>
              <a:rPr lang="en-ID" dirty="0"/>
              <a:t> </a:t>
            </a:r>
            <a:r>
              <a:rPr lang="en-ID" dirty="0" err="1"/>
              <a:t>selatan</a:t>
            </a:r>
            <a:r>
              <a:rPr lang="en-ID" dirty="0"/>
              <a:t> yang </a:t>
            </a:r>
            <a:r>
              <a:rPr lang="en-ID" dirty="0" err="1"/>
              <a:t>kering</a:t>
            </a:r>
            <a:r>
              <a:rPr lang="en-ID" dirty="0"/>
              <a:t>.</a:t>
            </a:r>
          </a:p>
          <a:p>
            <a:r>
              <a:rPr lang="en-ID" i="1" dirty="0" err="1"/>
              <a:t>Sepak</a:t>
            </a:r>
            <a:r>
              <a:rPr lang="en-ID" i="1" dirty="0"/>
              <a:t> (Shephelah)</a:t>
            </a:r>
            <a:r>
              <a:rPr lang="en-ID" dirty="0"/>
              <a:t> = </a:t>
            </a:r>
            <a:r>
              <a:rPr lang="en-ID" dirty="0" err="1"/>
              <a:t>daerah</a:t>
            </a:r>
            <a:r>
              <a:rPr lang="en-ID" dirty="0"/>
              <a:t> </a:t>
            </a:r>
            <a:r>
              <a:rPr lang="en-ID" dirty="0" err="1"/>
              <a:t>dataran</a:t>
            </a:r>
            <a:r>
              <a:rPr lang="en-ID" dirty="0"/>
              <a:t> </a:t>
            </a:r>
            <a:r>
              <a:rPr lang="en-ID" dirty="0" err="1"/>
              <a:t>rendah</a:t>
            </a:r>
            <a:r>
              <a:rPr lang="en-ID" dirty="0"/>
              <a:t> </a:t>
            </a:r>
            <a:r>
              <a:rPr lang="en-ID" dirty="0" err="1"/>
              <a:t>antara</a:t>
            </a:r>
            <a:r>
              <a:rPr lang="en-ID" dirty="0"/>
              <a:t> </a:t>
            </a:r>
            <a:r>
              <a:rPr lang="en-ID" dirty="0" err="1"/>
              <a:t>pegunungan</a:t>
            </a:r>
            <a:r>
              <a:rPr lang="en-ID" dirty="0"/>
              <a:t> dan </a:t>
            </a:r>
            <a:r>
              <a:rPr lang="en-ID" dirty="0" err="1"/>
              <a:t>pantai</a:t>
            </a:r>
            <a:r>
              <a:rPr lang="en-ID" dirty="0"/>
              <a:t>.</a:t>
            </a:r>
          </a:p>
          <a:p>
            <a:r>
              <a:rPr lang="en-ID" i="1" dirty="0"/>
              <a:t>Lereng </a:t>
            </a:r>
            <a:r>
              <a:rPr lang="en-ID" i="1" dirty="0" err="1"/>
              <a:t>gunung</a:t>
            </a:r>
            <a:r>
              <a:rPr lang="en-ID" dirty="0"/>
              <a:t> = </a:t>
            </a:r>
            <a:r>
              <a:rPr lang="en-ID" dirty="0" err="1"/>
              <a:t>sisi</a:t>
            </a:r>
            <a:r>
              <a:rPr lang="en-ID" dirty="0"/>
              <a:t> barat </a:t>
            </a:r>
            <a:r>
              <a:rPr lang="en-ID" dirty="0" err="1"/>
              <a:t>menuju</a:t>
            </a:r>
            <a:r>
              <a:rPr lang="en-ID" dirty="0"/>
              <a:t> Laut Tengah.</a:t>
            </a:r>
          </a:p>
          <a:p>
            <a:r>
              <a:rPr lang="en-ID" dirty="0" err="1"/>
              <a:t>Artinya</a:t>
            </a:r>
            <a:r>
              <a:rPr lang="en-ID" dirty="0"/>
              <a:t>: </a:t>
            </a:r>
            <a:r>
              <a:rPr lang="en-ID" b="1" dirty="0" err="1"/>
              <a:t>tidak</a:t>
            </a:r>
            <a:r>
              <a:rPr lang="en-ID" b="1" dirty="0"/>
              <a:t> </a:t>
            </a:r>
            <a:r>
              <a:rPr lang="en-ID" b="1" dirty="0" err="1"/>
              <a:t>ada</a:t>
            </a:r>
            <a:r>
              <a:rPr lang="en-ID" b="1" dirty="0"/>
              <a:t> </a:t>
            </a:r>
            <a:r>
              <a:rPr lang="en-ID" b="1" dirty="0" err="1"/>
              <a:t>daerah</a:t>
            </a:r>
            <a:r>
              <a:rPr lang="en-ID" b="1" dirty="0"/>
              <a:t> yang </a:t>
            </a:r>
            <a:r>
              <a:rPr lang="en-ID" b="1" dirty="0" err="1"/>
              <a:t>luput</a:t>
            </a:r>
            <a:r>
              <a:rPr lang="en-ID" b="1" dirty="0"/>
              <a:t> </a:t>
            </a:r>
            <a:r>
              <a:rPr lang="en-ID" b="1" dirty="0" err="1"/>
              <a:t>dari</a:t>
            </a:r>
            <a:r>
              <a:rPr lang="en-ID" b="1" dirty="0"/>
              <a:t> </a:t>
            </a:r>
            <a:r>
              <a:rPr lang="en-ID" b="1" dirty="0" err="1"/>
              <a:t>kemenangan</a:t>
            </a:r>
            <a:r>
              <a:rPr lang="en-ID" b="1" dirty="0"/>
              <a:t> Tuhan </a:t>
            </a:r>
            <a:r>
              <a:rPr lang="en-ID" b="1" dirty="0" err="1"/>
              <a:t>melalui</a:t>
            </a:r>
            <a:r>
              <a:rPr lang="en-ID" b="1" dirty="0"/>
              <a:t> </a:t>
            </a:r>
            <a:r>
              <a:rPr lang="en-ID" b="1" dirty="0" err="1"/>
              <a:t>Yosua</a:t>
            </a:r>
            <a:r>
              <a:rPr lang="en-ID" b="1" dirty="0"/>
              <a:t>.</a:t>
            </a:r>
            <a:endParaRPr lang="en-ID" dirty="0"/>
          </a:p>
          <a:p>
            <a:endParaRPr lang="en-ID" b="1" dirty="0"/>
          </a:p>
          <a:p>
            <a:r>
              <a:rPr lang="en-ID" b="1" dirty="0"/>
              <a:t>c. “Tidak </a:t>
            </a:r>
            <a:r>
              <a:rPr lang="en-ID" b="1" dirty="0" err="1"/>
              <a:t>ada</a:t>
            </a:r>
            <a:r>
              <a:rPr lang="en-ID" b="1" dirty="0"/>
              <a:t> yang </a:t>
            </a:r>
            <a:r>
              <a:rPr lang="en-ID" b="1" dirty="0" err="1"/>
              <a:t>dibiarkannya</a:t>
            </a:r>
            <a:r>
              <a:rPr lang="en-ID" b="1" dirty="0"/>
              <a:t> </a:t>
            </a:r>
            <a:r>
              <a:rPr lang="en-ID" b="1" dirty="0" err="1"/>
              <a:t>hidup</a:t>
            </a:r>
            <a:r>
              <a:rPr lang="en-ID" b="1" dirty="0"/>
              <a:t>, dan </a:t>
            </a:r>
            <a:r>
              <a:rPr lang="en-ID" b="1" dirty="0" err="1"/>
              <a:t>segala</a:t>
            </a:r>
            <a:r>
              <a:rPr lang="en-ID" b="1" dirty="0"/>
              <a:t> yang </a:t>
            </a:r>
            <a:r>
              <a:rPr lang="en-ID" b="1" dirty="0" err="1"/>
              <a:t>bernafas</a:t>
            </a:r>
            <a:r>
              <a:rPr lang="en-ID" b="1" dirty="0"/>
              <a:t> </a:t>
            </a:r>
            <a:r>
              <a:rPr lang="en-ID" b="1" dirty="0" err="1"/>
              <a:t>ditumpasnya</a:t>
            </a:r>
            <a:r>
              <a:rPr lang="en-ID" b="1" dirty="0"/>
              <a:t>”</a:t>
            </a:r>
          </a:p>
          <a:p>
            <a:r>
              <a:rPr lang="en-ID" dirty="0"/>
              <a:t>Kata </a:t>
            </a:r>
            <a:r>
              <a:rPr lang="en-ID" dirty="0" err="1"/>
              <a:t>kerja</a:t>
            </a:r>
            <a:r>
              <a:rPr lang="en-ID" dirty="0"/>
              <a:t> </a:t>
            </a:r>
            <a:r>
              <a:rPr lang="en-ID" dirty="0" err="1"/>
              <a:t>Ibrani</a:t>
            </a:r>
            <a:r>
              <a:rPr lang="en-ID" dirty="0"/>
              <a:t> </a:t>
            </a:r>
            <a:r>
              <a:rPr lang="en-ID" i="1" dirty="0" err="1"/>
              <a:t>heḥarîm</a:t>
            </a:r>
            <a:r>
              <a:rPr lang="en-ID" dirty="0"/>
              <a:t> (</a:t>
            </a:r>
            <a:r>
              <a:rPr lang="he-IL" dirty="0"/>
              <a:t>הֶחֱרִים) </a:t>
            </a:r>
            <a:r>
              <a:rPr lang="en-ID" dirty="0" err="1"/>
              <a:t>berasal</a:t>
            </a:r>
            <a:r>
              <a:rPr lang="en-ID" dirty="0"/>
              <a:t> </a:t>
            </a:r>
            <a:r>
              <a:rPr lang="en-ID" dirty="0" err="1"/>
              <a:t>dari</a:t>
            </a:r>
            <a:r>
              <a:rPr lang="en-ID" dirty="0"/>
              <a:t> </a:t>
            </a:r>
            <a:r>
              <a:rPr lang="en-ID" dirty="0" err="1"/>
              <a:t>akar</a:t>
            </a:r>
            <a:r>
              <a:rPr lang="en-ID" dirty="0"/>
              <a:t> </a:t>
            </a:r>
            <a:r>
              <a:rPr lang="en-ID" i="1" dirty="0" err="1"/>
              <a:t>ḥāram</a:t>
            </a:r>
            <a:r>
              <a:rPr lang="en-ID" dirty="0"/>
              <a:t>, </a:t>
            </a:r>
            <a:r>
              <a:rPr lang="en-ID" dirty="0" err="1"/>
              <a:t>berarti</a:t>
            </a:r>
            <a:r>
              <a:rPr lang="en-ID" dirty="0"/>
              <a:t> </a:t>
            </a:r>
            <a:r>
              <a:rPr lang="en-ID" i="1" dirty="0"/>
              <a:t>to devote to destruction</a:t>
            </a:r>
            <a:r>
              <a:rPr lang="en-ID" dirty="0"/>
              <a:t> — “</a:t>
            </a:r>
            <a:r>
              <a:rPr lang="en-ID" dirty="0" err="1"/>
              <a:t>menumpas</a:t>
            </a:r>
            <a:r>
              <a:rPr lang="en-ID" dirty="0"/>
              <a:t> </a:t>
            </a:r>
            <a:r>
              <a:rPr lang="en-ID" dirty="0" err="1"/>
              <a:t>atau</a:t>
            </a:r>
            <a:r>
              <a:rPr lang="en-ID" dirty="0"/>
              <a:t> </a:t>
            </a:r>
            <a:r>
              <a:rPr lang="en-ID" dirty="0" err="1"/>
              <a:t>menasbihkan</a:t>
            </a:r>
            <a:r>
              <a:rPr lang="en-ID" dirty="0"/>
              <a:t> </a:t>
            </a:r>
            <a:r>
              <a:rPr lang="en-ID" dirty="0" err="1"/>
              <a:t>untuk</a:t>
            </a:r>
            <a:r>
              <a:rPr lang="en-ID" dirty="0"/>
              <a:t> </a:t>
            </a:r>
            <a:r>
              <a:rPr lang="en-ID" dirty="0" err="1"/>
              <a:t>dimusnahkan</a:t>
            </a:r>
            <a:r>
              <a:rPr lang="en-ID" dirty="0"/>
              <a:t>.”</a:t>
            </a:r>
            <a:br>
              <a:rPr lang="en-ID" dirty="0"/>
            </a:br>
            <a:r>
              <a:rPr lang="en-ID" dirty="0"/>
              <a:t>Ini </a:t>
            </a:r>
            <a:r>
              <a:rPr lang="en-ID" dirty="0" err="1"/>
              <a:t>adalah</a:t>
            </a:r>
            <a:r>
              <a:rPr lang="en-ID" dirty="0"/>
              <a:t> </a:t>
            </a:r>
            <a:r>
              <a:rPr lang="en-ID" b="1" dirty="0" err="1"/>
              <a:t>konsep</a:t>
            </a:r>
            <a:r>
              <a:rPr lang="en-ID" b="1" dirty="0"/>
              <a:t> “</a:t>
            </a:r>
            <a:r>
              <a:rPr lang="en-ID" b="1" dirty="0" err="1"/>
              <a:t>herem</a:t>
            </a:r>
            <a:r>
              <a:rPr lang="en-ID" b="1" dirty="0"/>
              <a:t>”</a:t>
            </a:r>
            <a:r>
              <a:rPr lang="en-ID" dirty="0"/>
              <a:t> </a:t>
            </a:r>
            <a:r>
              <a:rPr lang="en-ID" dirty="0" err="1"/>
              <a:t>dalam</a:t>
            </a:r>
            <a:r>
              <a:rPr lang="en-ID" dirty="0"/>
              <a:t> </a:t>
            </a:r>
            <a:r>
              <a:rPr lang="en-ID" dirty="0" err="1"/>
              <a:t>Perjanjian</a:t>
            </a:r>
            <a:r>
              <a:rPr lang="en-ID" dirty="0"/>
              <a:t> Lama, </a:t>
            </a:r>
            <a:r>
              <a:rPr lang="en-ID" dirty="0" err="1"/>
              <a:t>yakni</a:t>
            </a:r>
            <a:r>
              <a:rPr lang="en-ID" dirty="0"/>
              <a:t> </a:t>
            </a:r>
            <a:r>
              <a:rPr lang="en-ID" dirty="0" err="1"/>
              <a:t>penghukuman</a:t>
            </a:r>
            <a:r>
              <a:rPr lang="en-ID" dirty="0"/>
              <a:t> total yang </a:t>
            </a:r>
            <a:r>
              <a:rPr lang="en-ID" dirty="0" err="1"/>
              <a:t>diperintahkan</a:t>
            </a:r>
            <a:r>
              <a:rPr lang="en-ID" dirty="0"/>
              <a:t> Allah </a:t>
            </a:r>
            <a:r>
              <a:rPr lang="en-ID" dirty="0" err="1"/>
              <a:t>atas</a:t>
            </a:r>
            <a:r>
              <a:rPr lang="en-ID" dirty="0"/>
              <a:t> </a:t>
            </a:r>
            <a:r>
              <a:rPr lang="en-ID" dirty="0" err="1"/>
              <a:t>bangsa-bangsa</a:t>
            </a:r>
            <a:r>
              <a:rPr lang="en-ID" dirty="0"/>
              <a:t> kafir yang </a:t>
            </a:r>
            <a:r>
              <a:rPr lang="en-ID" dirty="0" err="1"/>
              <a:t>melawan</a:t>
            </a:r>
            <a:r>
              <a:rPr lang="en-ID" dirty="0"/>
              <a:t>-Nya.</a:t>
            </a:r>
            <a:br>
              <a:rPr lang="en-ID" dirty="0"/>
            </a:br>
            <a:r>
              <a:rPr lang="en-ID" dirty="0" err="1"/>
              <a:t>Tujuannya</a:t>
            </a:r>
            <a:r>
              <a:rPr lang="en-ID" dirty="0"/>
              <a:t> </a:t>
            </a:r>
            <a:r>
              <a:rPr lang="en-ID" dirty="0" err="1"/>
              <a:t>bukan</a:t>
            </a:r>
            <a:r>
              <a:rPr lang="en-ID" dirty="0"/>
              <a:t> </a:t>
            </a:r>
            <a:r>
              <a:rPr lang="en-ID" dirty="0" err="1"/>
              <a:t>kebrutalan</a:t>
            </a:r>
            <a:r>
              <a:rPr lang="en-ID" dirty="0"/>
              <a:t>, </a:t>
            </a:r>
            <a:r>
              <a:rPr lang="en-ID" dirty="0" err="1"/>
              <a:t>melainkan</a:t>
            </a:r>
            <a:r>
              <a:rPr lang="en-ID" dirty="0"/>
              <a:t> </a:t>
            </a:r>
            <a:r>
              <a:rPr lang="en-ID" b="1" dirty="0" err="1"/>
              <a:t>menghapuskan</a:t>
            </a:r>
            <a:r>
              <a:rPr lang="en-ID" b="1" dirty="0"/>
              <a:t> </a:t>
            </a:r>
            <a:r>
              <a:rPr lang="en-ID" b="1" dirty="0" err="1"/>
              <a:t>kejahatan</a:t>
            </a:r>
            <a:r>
              <a:rPr lang="en-ID" b="1" dirty="0"/>
              <a:t> dan </a:t>
            </a:r>
            <a:r>
              <a:rPr lang="en-ID" b="1" dirty="0" err="1"/>
              <a:t>penyembahan</a:t>
            </a:r>
            <a:r>
              <a:rPr lang="en-ID" b="1" dirty="0"/>
              <a:t> </a:t>
            </a:r>
            <a:r>
              <a:rPr lang="en-ID" b="1" dirty="0" err="1"/>
              <a:t>berhala</a:t>
            </a:r>
            <a:r>
              <a:rPr lang="en-ID" b="1" dirty="0"/>
              <a:t> yang </a:t>
            </a:r>
            <a:r>
              <a:rPr lang="en-ID" b="1" dirty="0" err="1"/>
              <a:t>telah</a:t>
            </a:r>
            <a:r>
              <a:rPr lang="en-ID" b="1" dirty="0"/>
              <a:t> </a:t>
            </a:r>
            <a:r>
              <a:rPr lang="en-ID" b="1" dirty="0" err="1"/>
              <a:t>merajalela</a:t>
            </a:r>
            <a:r>
              <a:rPr lang="en-ID" b="1" dirty="0"/>
              <a:t> di </a:t>
            </a:r>
            <a:r>
              <a:rPr lang="en-ID" b="1" dirty="0" err="1"/>
              <a:t>tanah</a:t>
            </a:r>
            <a:r>
              <a:rPr lang="en-ID" b="1" dirty="0"/>
              <a:t> </a:t>
            </a:r>
            <a:r>
              <a:rPr lang="en-ID" b="1" dirty="0" err="1"/>
              <a:t>itu</a:t>
            </a:r>
            <a:r>
              <a:rPr lang="en-ID" dirty="0"/>
              <a:t>.</a:t>
            </a:r>
          </a:p>
          <a:p>
            <a:endParaRPr lang="en-ID" b="1" dirty="0"/>
          </a:p>
          <a:p>
            <a:r>
              <a:rPr lang="en-ID" b="1" dirty="0"/>
              <a:t>d. “</a:t>
            </a:r>
            <a:r>
              <a:rPr lang="en-ID" b="1" dirty="0" err="1"/>
              <a:t>Seperti</a:t>
            </a:r>
            <a:r>
              <a:rPr lang="en-ID" b="1" dirty="0"/>
              <a:t> yang </a:t>
            </a:r>
            <a:r>
              <a:rPr lang="en-ID" b="1" dirty="0" err="1"/>
              <a:t>diperintahkan</a:t>
            </a:r>
            <a:r>
              <a:rPr lang="en-ID" b="1" dirty="0"/>
              <a:t> Tuhan, Allah Israel”</a:t>
            </a:r>
          </a:p>
          <a:p>
            <a:r>
              <a:rPr lang="en-ID" dirty="0" err="1"/>
              <a:t>Frasa</a:t>
            </a:r>
            <a:r>
              <a:rPr lang="en-ID" dirty="0"/>
              <a:t> </a:t>
            </a:r>
            <a:r>
              <a:rPr lang="en-ID" dirty="0" err="1"/>
              <a:t>ini</a:t>
            </a:r>
            <a:r>
              <a:rPr lang="en-ID" dirty="0"/>
              <a:t> </a:t>
            </a:r>
            <a:r>
              <a:rPr lang="en-ID" dirty="0" err="1"/>
              <a:t>menekankan</a:t>
            </a:r>
            <a:r>
              <a:rPr lang="en-ID" dirty="0"/>
              <a:t> </a:t>
            </a:r>
            <a:r>
              <a:rPr lang="en-ID" dirty="0" err="1"/>
              <a:t>bahwa</a:t>
            </a:r>
            <a:r>
              <a:rPr lang="en-ID" dirty="0"/>
              <a:t> </a:t>
            </a:r>
            <a:r>
              <a:rPr lang="en-ID" dirty="0" err="1"/>
              <a:t>tindakan</a:t>
            </a:r>
            <a:r>
              <a:rPr lang="en-ID" dirty="0"/>
              <a:t> </a:t>
            </a:r>
            <a:r>
              <a:rPr lang="en-ID" dirty="0" err="1"/>
              <a:t>Yosua</a:t>
            </a:r>
            <a:r>
              <a:rPr lang="en-ID" dirty="0"/>
              <a:t> </a:t>
            </a:r>
            <a:r>
              <a:rPr lang="en-ID" dirty="0" err="1"/>
              <a:t>bukan</a:t>
            </a:r>
            <a:r>
              <a:rPr lang="en-ID" dirty="0"/>
              <a:t> </a:t>
            </a:r>
            <a:r>
              <a:rPr lang="en-ID" dirty="0" err="1"/>
              <a:t>karena</a:t>
            </a:r>
            <a:r>
              <a:rPr lang="en-ID" dirty="0"/>
              <a:t> </a:t>
            </a:r>
            <a:r>
              <a:rPr lang="en-ID" dirty="0" err="1"/>
              <a:t>ambisi</a:t>
            </a:r>
            <a:r>
              <a:rPr lang="en-ID" dirty="0"/>
              <a:t> </a:t>
            </a:r>
            <a:r>
              <a:rPr lang="en-ID" dirty="0" err="1"/>
              <a:t>pribadi</a:t>
            </a:r>
            <a:r>
              <a:rPr lang="en-ID" dirty="0"/>
              <a:t>, </a:t>
            </a:r>
            <a:r>
              <a:rPr lang="en-ID" dirty="0" err="1"/>
              <a:t>tetapi</a:t>
            </a:r>
            <a:r>
              <a:rPr lang="en-ID" dirty="0"/>
              <a:t> </a:t>
            </a:r>
            <a:r>
              <a:rPr lang="en-ID" b="1" dirty="0" err="1"/>
              <a:t>ketaatan</a:t>
            </a:r>
            <a:r>
              <a:rPr lang="en-ID" b="1" dirty="0"/>
              <a:t> </a:t>
            </a:r>
            <a:r>
              <a:rPr lang="en-ID" b="1" dirty="0" err="1"/>
              <a:t>terhadap</a:t>
            </a:r>
            <a:r>
              <a:rPr lang="en-ID" b="1" dirty="0"/>
              <a:t> </a:t>
            </a:r>
            <a:r>
              <a:rPr lang="en-ID" b="1" dirty="0" err="1"/>
              <a:t>mandat</a:t>
            </a:r>
            <a:r>
              <a:rPr lang="en-ID" b="1" dirty="0"/>
              <a:t> </a:t>
            </a:r>
            <a:r>
              <a:rPr lang="en-ID" b="1" dirty="0" err="1"/>
              <a:t>ilahi</a:t>
            </a:r>
            <a:r>
              <a:rPr lang="en-ID" dirty="0"/>
              <a:t> (</a:t>
            </a:r>
            <a:r>
              <a:rPr lang="en-ID" dirty="0" err="1"/>
              <a:t>bandingkan</a:t>
            </a:r>
            <a:r>
              <a:rPr lang="en-ID" dirty="0"/>
              <a:t> Ul. 7:2; 20:16–18).</a:t>
            </a:r>
            <a:br>
              <a:rPr lang="en-ID" dirty="0"/>
            </a:br>
            <a:r>
              <a:rPr lang="en-ID" dirty="0" err="1"/>
              <a:t>Dengan</a:t>
            </a:r>
            <a:r>
              <a:rPr lang="en-ID" dirty="0"/>
              <a:t> </a:t>
            </a:r>
            <a:r>
              <a:rPr lang="en-ID" dirty="0" err="1"/>
              <a:t>demikian</a:t>
            </a:r>
            <a:r>
              <a:rPr lang="en-ID" dirty="0"/>
              <a:t>, </a:t>
            </a:r>
            <a:r>
              <a:rPr lang="en-ID" dirty="0" err="1"/>
              <a:t>kemenangan</a:t>
            </a:r>
            <a:r>
              <a:rPr lang="en-ID" dirty="0"/>
              <a:t> </a:t>
            </a:r>
            <a:r>
              <a:rPr lang="en-ID" dirty="0" err="1"/>
              <a:t>Yosua</a:t>
            </a:r>
            <a:r>
              <a:rPr lang="en-ID" dirty="0"/>
              <a:t> </a:t>
            </a:r>
            <a:r>
              <a:rPr lang="en-ID" dirty="0" err="1"/>
              <a:t>adalah</a:t>
            </a:r>
            <a:r>
              <a:rPr lang="en-ID" dirty="0"/>
              <a:t> </a:t>
            </a:r>
            <a:r>
              <a:rPr lang="en-ID" b="1" dirty="0" err="1"/>
              <a:t>kemenangan</a:t>
            </a:r>
            <a:r>
              <a:rPr lang="en-ID" b="1" dirty="0"/>
              <a:t> </a:t>
            </a:r>
            <a:r>
              <a:rPr lang="en-ID" b="1" dirty="0" err="1"/>
              <a:t>rohani</a:t>
            </a:r>
            <a:r>
              <a:rPr lang="en-ID" b="1" dirty="0"/>
              <a:t> yang </a:t>
            </a:r>
            <a:r>
              <a:rPr lang="en-ID" b="1" dirty="0" err="1"/>
              <a:t>berakar</a:t>
            </a:r>
            <a:r>
              <a:rPr lang="en-ID" b="1" dirty="0"/>
              <a:t> pada </a:t>
            </a:r>
            <a:r>
              <a:rPr lang="en-ID" b="1" dirty="0" err="1"/>
              <a:t>ketaatan</a:t>
            </a:r>
            <a:r>
              <a:rPr lang="en-ID" dirty="0"/>
              <a:t>, </a:t>
            </a:r>
            <a:r>
              <a:rPr lang="en-ID" dirty="0" err="1"/>
              <a:t>bukan</a:t>
            </a:r>
            <a:r>
              <a:rPr lang="en-ID" dirty="0"/>
              <a:t> </a:t>
            </a:r>
            <a:r>
              <a:rPr lang="en-ID" dirty="0" err="1"/>
              <a:t>sekadar</a:t>
            </a:r>
            <a:r>
              <a:rPr lang="en-ID" dirty="0"/>
              <a:t> </a:t>
            </a:r>
            <a:r>
              <a:rPr lang="en-ID" dirty="0" err="1"/>
              <a:t>keberhasilan</a:t>
            </a:r>
            <a:r>
              <a:rPr lang="en-ID" dirty="0"/>
              <a:t> </a:t>
            </a:r>
            <a:r>
              <a:rPr lang="en-ID" dirty="0" err="1"/>
              <a:t>militer</a:t>
            </a:r>
            <a:r>
              <a:rPr lang="en-ID" dirty="0"/>
              <a:t>.</a:t>
            </a:r>
          </a:p>
          <a:p>
            <a:br>
              <a:rPr lang="en-ID" dirty="0"/>
            </a:br>
            <a:endParaRPr lang="en-ID" dirty="0"/>
          </a:p>
          <a:p>
            <a:r>
              <a:rPr lang="en-ID" b="1" dirty="0"/>
              <a:t>⚖️ 3. </a:t>
            </a:r>
            <a:r>
              <a:rPr lang="en-ID" b="1" dirty="0" err="1"/>
              <a:t>Makna</a:t>
            </a:r>
            <a:r>
              <a:rPr lang="en-ID" b="1" dirty="0"/>
              <a:t> </a:t>
            </a:r>
            <a:r>
              <a:rPr lang="en-ID" b="1" dirty="0" err="1"/>
              <a:t>Teologis</a:t>
            </a:r>
            <a:r>
              <a:rPr lang="en-ID" b="1" dirty="0"/>
              <a:t> Utama</a:t>
            </a:r>
          </a:p>
          <a:p>
            <a:r>
              <a:rPr lang="en-ID" b="1" dirty="0"/>
              <a:t>Allah </a:t>
            </a:r>
            <a:r>
              <a:rPr lang="en-ID" b="1" dirty="0" err="1"/>
              <a:t>adalah</a:t>
            </a:r>
            <a:r>
              <a:rPr lang="en-ID" b="1" dirty="0"/>
              <a:t> </a:t>
            </a:r>
            <a:r>
              <a:rPr lang="en-ID" b="1" dirty="0" err="1"/>
              <a:t>sumber</a:t>
            </a:r>
            <a:r>
              <a:rPr lang="en-ID" b="1" dirty="0"/>
              <a:t> </a:t>
            </a:r>
            <a:r>
              <a:rPr lang="en-ID" b="1" dirty="0" err="1"/>
              <a:t>kemenangan</a:t>
            </a:r>
            <a:r>
              <a:rPr lang="en-ID" b="1" dirty="0"/>
              <a:t>.</a:t>
            </a:r>
            <a:br>
              <a:rPr lang="en-ID" dirty="0"/>
            </a:br>
            <a:r>
              <a:rPr lang="en-ID" dirty="0" err="1"/>
              <a:t>Kemenangan</a:t>
            </a:r>
            <a:r>
              <a:rPr lang="en-ID" dirty="0"/>
              <a:t> Israel di </a:t>
            </a:r>
            <a:r>
              <a:rPr lang="en-ID" dirty="0" err="1"/>
              <a:t>selatan</a:t>
            </a:r>
            <a:r>
              <a:rPr lang="en-ID" dirty="0"/>
              <a:t> Kanaan </a:t>
            </a:r>
            <a:r>
              <a:rPr lang="en-ID" dirty="0" err="1"/>
              <a:t>adalah</a:t>
            </a:r>
            <a:r>
              <a:rPr lang="en-ID" dirty="0"/>
              <a:t> </a:t>
            </a:r>
            <a:r>
              <a:rPr lang="en-ID" dirty="0" err="1"/>
              <a:t>bukti</a:t>
            </a:r>
            <a:r>
              <a:rPr lang="en-ID" dirty="0"/>
              <a:t> </a:t>
            </a:r>
            <a:r>
              <a:rPr lang="en-ID" dirty="0" err="1"/>
              <a:t>nyata</a:t>
            </a:r>
            <a:r>
              <a:rPr lang="en-ID" dirty="0"/>
              <a:t> </a:t>
            </a:r>
            <a:r>
              <a:rPr lang="en-ID" dirty="0" err="1"/>
              <a:t>bahwa</a:t>
            </a:r>
            <a:r>
              <a:rPr lang="en-ID" dirty="0"/>
              <a:t> </a:t>
            </a:r>
            <a:r>
              <a:rPr lang="en-ID" b="1" dirty="0"/>
              <a:t>Tuhan </a:t>
            </a:r>
            <a:r>
              <a:rPr lang="en-ID" b="1" dirty="0" err="1"/>
              <a:t>berperang</a:t>
            </a:r>
            <a:r>
              <a:rPr lang="en-ID" b="1" dirty="0"/>
              <a:t> </a:t>
            </a:r>
            <a:r>
              <a:rPr lang="en-ID" b="1" dirty="0" err="1"/>
              <a:t>untuk</a:t>
            </a:r>
            <a:r>
              <a:rPr lang="en-ID" b="1" dirty="0"/>
              <a:t> </a:t>
            </a:r>
            <a:r>
              <a:rPr lang="en-ID" b="1" dirty="0" err="1"/>
              <a:t>umat</a:t>
            </a:r>
            <a:r>
              <a:rPr lang="en-ID" b="1" dirty="0"/>
              <a:t>-Nya</a:t>
            </a:r>
            <a:r>
              <a:rPr lang="en-ID" dirty="0"/>
              <a:t> (ay. 42).</a:t>
            </a:r>
          </a:p>
          <a:p>
            <a:endParaRPr lang="en-ID" b="1" dirty="0"/>
          </a:p>
          <a:p>
            <a:r>
              <a:rPr lang="en-ID" b="1" dirty="0" err="1"/>
              <a:t>Ketaatan</a:t>
            </a:r>
            <a:r>
              <a:rPr lang="en-ID" b="1" dirty="0"/>
              <a:t> </a:t>
            </a:r>
            <a:r>
              <a:rPr lang="en-ID" b="1" dirty="0" err="1"/>
              <a:t>mutlak</a:t>
            </a:r>
            <a:r>
              <a:rPr lang="en-ID" b="1" dirty="0"/>
              <a:t> </a:t>
            </a:r>
            <a:r>
              <a:rPr lang="en-ID" b="1" dirty="0" err="1"/>
              <a:t>membawa</a:t>
            </a:r>
            <a:r>
              <a:rPr lang="en-ID" b="1" dirty="0"/>
              <a:t> </a:t>
            </a:r>
            <a:r>
              <a:rPr lang="en-ID" b="1" dirty="0" err="1"/>
              <a:t>kemenangan</a:t>
            </a:r>
            <a:r>
              <a:rPr lang="en-ID" b="1" dirty="0"/>
              <a:t> total.</a:t>
            </a:r>
            <a:br>
              <a:rPr lang="en-ID" dirty="0"/>
            </a:br>
            <a:r>
              <a:rPr lang="en-ID" dirty="0" err="1"/>
              <a:t>Yosua</a:t>
            </a:r>
            <a:r>
              <a:rPr lang="en-ID" dirty="0"/>
              <a:t> </a:t>
            </a:r>
            <a:r>
              <a:rPr lang="en-ID" dirty="0" err="1"/>
              <a:t>tidak</a:t>
            </a:r>
            <a:r>
              <a:rPr lang="en-ID" dirty="0"/>
              <a:t> </a:t>
            </a:r>
            <a:r>
              <a:rPr lang="en-ID" dirty="0" err="1"/>
              <a:t>setengah</a:t>
            </a:r>
            <a:r>
              <a:rPr lang="en-ID" dirty="0"/>
              <a:t> </a:t>
            </a:r>
            <a:r>
              <a:rPr lang="en-ID" dirty="0" err="1"/>
              <a:t>hati</a:t>
            </a:r>
            <a:r>
              <a:rPr lang="en-ID" dirty="0"/>
              <a:t>. </a:t>
            </a:r>
            <a:r>
              <a:rPr lang="en-ID" dirty="0" err="1"/>
              <a:t>Ia</a:t>
            </a:r>
            <a:r>
              <a:rPr lang="en-ID" dirty="0"/>
              <a:t> </a:t>
            </a:r>
            <a:r>
              <a:rPr lang="en-ID" dirty="0" err="1"/>
              <a:t>melaksanakan</a:t>
            </a:r>
            <a:r>
              <a:rPr lang="en-ID" dirty="0"/>
              <a:t> </a:t>
            </a:r>
            <a:r>
              <a:rPr lang="en-ID" b="1" dirty="0" err="1"/>
              <a:t>seluruh</a:t>
            </a:r>
            <a:r>
              <a:rPr lang="en-ID" b="1" dirty="0"/>
              <a:t> </a:t>
            </a:r>
            <a:r>
              <a:rPr lang="en-ID" b="1" dirty="0" err="1"/>
              <a:t>perintah</a:t>
            </a:r>
            <a:r>
              <a:rPr lang="en-ID" b="1" dirty="0"/>
              <a:t> Tuhan</a:t>
            </a:r>
            <a:r>
              <a:rPr lang="en-ID" dirty="0"/>
              <a:t>, </a:t>
            </a:r>
            <a:r>
              <a:rPr lang="en-ID" dirty="0" err="1"/>
              <a:t>tanpa</a:t>
            </a:r>
            <a:r>
              <a:rPr lang="en-ID" dirty="0"/>
              <a:t> </a:t>
            </a:r>
            <a:r>
              <a:rPr lang="en-ID" dirty="0" err="1"/>
              <a:t>kompromi</a:t>
            </a:r>
            <a:r>
              <a:rPr lang="en-ID" dirty="0"/>
              <a:t> </a:t>
            </a:r>
            <a:r>
              <a:rPr lang="en-ID" dirty="0" err="1"/>
              <a:t>dengan</a:t>
            </a:r>
            <a:r>
              <a:rPr lang="en-ID" dirty="0"/>
              <a:t> </a:t>
            </a:r>
            <a:r>
              <a:rPr lang="en-ID" dirty="0" err="1"/>
              <a:t>kejahatan</a:t>
            </a:r>
            <a:r>
              <a:rPr lang="en-ID" dirty="0"/>
              <a:t>.</a:t>
            </a:r>
          </a:p>
          <a:p>
            <a:endParaRPr lang="en-ID" b="1" dirty="0"/>
          </a:p>
          <a:p>
            <a:r>
              <a:rPr lang="en-ID" b="1" dirty="0" err="1"/>
              <a:t>Penghakiman</a:t>
            </a:r>
            <a:r>
              <a:rPr lang="en-ID" b="1" dirty="0"/>
              <a:t> Allah </a:t>
            </a:r>
            <a:r>
              <a:rPr lang="en-ID" b="1" dirty="0" err="1"/>
              <a:t>adalah</a:t>
            </a:r>
            <a:r>
              <a:rPr lang="en-ID" b="1" dirty="0"/>
              <a:t> </a:t>
            </a:r>
            <a:r>
              <a:rPr lang="en-ID" b="1" dirty="0" err="1"/>
              <a:t>suci</a:t>
            </a:r>
            <a:r>
              <a:rPr lang="en-ID" b="1" dirty="0"/>
              <a:t> dan </a:t>
            </a:r>
            <a:r>
              <a:rPr lang="en-ID" b="1" dirty="0" err="1"/>
              <a:t>adil</a:t>
            </a:r>
            <a:r>
              <a:rPr lang="en-ID" b="1" dirty="0"/>
              <a:t>.</a:t>
            </a:r>
            <a:br>
              <a:rPr lang="en-ID" dirty="0"/>
            </a:br>
            <a:r>
              <a:rPr lang="en-ID" dirty="0" err="1"/>
              <a:t>Penumpasan</a:t>
            </a:r>
            <a:r>
              <a:rPr lang="en-ID" dirty="0"/>
              <a:t> </a:t>
            </a:r>
            <a:r>
              <a:rPr lang="en-ID" dirty="0" err="1"/>
              <a:t>bangsa-bangsa</a:t>
            </a:r>
            <a:r>
              <a:rPr lang="en-ID" dirty="0"/>
              <a:t> Kanaan </a:t>
            </a:r>
            <a:r>
              <a:rPr lang="en-ID" dirty="0" err="1"/>
              <a:t>bukan</a:t>
            </a:r>
            <a:r>
              <a:rPr lang="en-ID" dirty="0"/>
              <a:t> </a:t>
            </a:r>
            <a:r>
              <a:rPr lang="en-ID" dirty="0" err="1"/>
              <a:t>karena</a:t>
            </a:r>
            <a:r>
              <a:rPr lang="en-ID" dirty="0"/>
              <a:t> </a:t>
            </a:r>
            <a:r>
              <a:rPr lang="en-ID" dirty="0" err="1"/>
              <a:t>kebencian</a:t>
            </a:r>
            <a:r>
              <a:rPr lang="en-ID" dirty="0"/>
              <a:t> </a:t>
            </a:r>
            <a:r>
              <a:rPr lang="en-ID" dirty="0" err="1"/>
              <a:t>etnis</a:t>
            </a:r>
            <a:r>
              <a:rPr lang="en-ID" dirty="0"/>
              <a:t>, </a:t>
            </a:r>
            <a:r>
              <a:rPr lang="en-ID" dirty="0" err="1"/>
              <a:t>tetapi</a:t>
            </a:r>
            <a:r>
              <a:rPr lang="en-ID" dirty="0"/>
              <a:t> </a:t>
            </a:r>
            <a:r>
              <a:rPr lang="en-ID" dirty="0" err="1"/>
              <a:t>karena</a:t>
            </a:r>
            <a:r>
              <a:rPr lang="en-ID" dirty="0"/>
              <a:t> </a:t>
            </a:r>
            <a:r>
              <a:rPr lang="en-ID" b="1" dirty="0"/>
              <a:t>dosa </a:t>
            </a:r>
            <a:r>
              <a:rPr lang="en-ID" b="1" dirty="0" err="1"/>
              <a:t>mereka</a:t>
            </a:r>
            <a:r>
              <a:rPr lang="en-ID" b="1" dirty="0"/>
              <a:t> </a:t>
            </a:r>
            <a:r>
              <a:rPr lang="en-ID" b="1" dirty="0" err="1"/>
              <a:t>telah</a:t>
            </a:r>
            <a:r>
              <a:rPr lang="en-ID" b="1" dirty="0"/>
              <a:t> “</a:t>
            </a:r>
            <a:r>
              <a:rPr lang="en-ID" b="1" dirty="0" err="1"/>
              <a:t>genap</a:t>
            </a:r>
            <a:r>
              <a:rPr lang="en-ID" b="1" dirty="0"/>
              <a:t>”</a:t>
            </a:r>
            <a:r>
              <a:rPr lang="en-ID" dirty="0"/>
              <a:t> (</a:t>
            </a:r>
            <a:r>
              <a:rPr lang="en-ID" dirty="0" err="1"/>
              <a:t>bandingkan</a:t>
            </a:r>
            <a:r>
              <a:rPr lang="en-ID" dirty="0"/>
              <a:t> Kej. 15:16).</a:t>
            </a:r>
            <a:br>
              <a:rPr lang="en-ID" dirty="0"/>
            </a:br>
            <a:r>
              <a:rPr lang="en-ID" dirty="0"/>
              <a:t>Allah </a:t>
            </a:r>
            <a:r>
              <a:rPr lang="en-ID" dirty="0" err="1"/>
              <a:t>menunda</a:t>
            </a:r>
            <a:r>
              <a:rPr lang="en-ID" dirty="0"/>
              <a:t> </a:t>
            </a:r>
            <a:r>
              <a:rPr lang="en-ID" dirty="0" err="1"/>
              <a:t>penghukuman</a:t>
            </a:r>
            <a:r>
              <a:rPr lang="en-ID" dirty="0"/>
              <a:t> </a:t>
            </a:r>
            <a:r>
              <a:rPr lang="en-ID" dirty="0" err="1"/>
              <a:t>selama</a:t>
            </a:r>
            <a:r>
              <a:rPr lang="en-ID" dirty="0"/>
              <a:t> </a:t>
            </a:r>
            <a:r>
              <a:rPr lang="en-ID" dirty="0" err="1"/>
              <a:t>berabad-abad</a:t>
            </a:r>
            <a:r>
              <a:rPr lang="en-ID" dirty="0"/>
              <a:t>, </a:t>
            </a:r>
            <a:r>
              <a:rPr lang="en-ID" dirty="0" err="1"/>
              <a:t>memberi</a:t>
            </a:r>
            <a:r>
              <a:rPr lang="en-ID" dirty="0"/>
              <a:t> </a:t>
            </a:r>
            <a:r>
              <a:rPr lang="en-ID" dirty="0" err="1"/>
              <a:t>kesempatan</a:t>
            </a:r>
            <a:r>
              <a:rPr lang="en-ID" dirty="0"/>
              <a:t> </a:t>
            </a:r>
            <a:r>
              <a:rPr lang="en-ID" dirty="0" err="1"/>
              <a:t>untuk</a:t>
            </a:r>
            <a:r>
              <a:rPr lang="en-ID" dirty="0"/>
              <a:t> </a:t>
            </a:r>
            <a:r>
              <a:rPr lang="en-ID" dirty="0" err="1"/>
              <a:t>bertobat</a:t>
            </a:r>
            <a:r>
              <a:rPr lang="en-ID" dirty="0"/>
              <a:t> — </a:t>
            </a:r>
            <a:r>
              <a:rPr lang="en-ID" dirty="0" err="1"/>
              <a:t>tetapi</a:t>
            </a:r>
            <a:r>
              <a:rPr lang="en-ID" dirty="0"/>
              <a:t> </a:t>
            </a:r>
            <a:r>
              <a:rPr lang="en-ID" dirty="0" err="1"/>
              <a:t>ketika</a:t>
            </a:r>
            <a:r>
              <a:rPr lang="en-ID" dirty="0"/>
              <a:t> </a:t>
            </a:r>
            <a:r>
              <a:rPr lang="en-ID" dirty="0" err="1"/>
              <a:t>waktu</a:t>
            </a:r>
            <a:r>
              <a:rPr lang="en-ID" dirty="0"/>
              <a:t> </a:t>
            </a:r>
            <a:r>
              <a:rPr lang="en-ID" dirty="0" err="1"/>
              <a:t>penghakiman</a:t>
            </a:r>
            <a:r>
              <a:rPr lang="en-ID" dirty="0"/>
              <a:t> </a:t>
            </a:r>
            <a:r>
              <a:rPr lang="en-ID" dirty="0" err="1"/>
              <a:t>tiba</a:t>
            </a:r>
            <a:r>
              <a:rPr lang="en-ID" dirty="0"/>
              <a:t>, </a:t>
            </a:r>
            <a:r>
              <a:rPr lang="en-ID" b="1" dirty="0" err="1"/>
              <a:t>keadilan</a:t>
            </a:r>
            <a:r>
              <a:rPr lang="en-ID" b="1" dirty="0"/>
              <a:t> </a:t>
            </a:r>
            <a:r>
              <a:rPr lang="en-ID" b="1" dirty="0" err="1"/>
              <a:t>harus</a:t>
            </a:r>
            <a:r>
              <a:rPr lang="en-ID" b="1" dirty="0"/>
              <a:t> </a:t>
            </a:r>
            <a:r>
              <a:rPr lang="en-ID" b="1" dirty="0" err="1"/>
              <a:t>dijalankan</a:t>
            </a:r>
            <a:r>
              <a:rPr lang="en-ID" b="1" dirty="0"/>
              <a:t>.</a:t>
            </a:r>
            <a:endParaRPr lang="en-ID" dirty="0"/>
          </a:p>
          <a:p>
            <a:br>
              <a:rPr lang="en-ID" dirty="0"/>
            </a:br>
            <a:endParaRPr lang="en-ID" dirty="0"/>
          </a:p>
          <a:p>
            <a:r>
              <a:rPr lang="en-ID" b="1" dirty="0"/>
              <a:t>📘 4. </a:t>
            </a:r>
            <a:r>
              <a:rPr lang="en-ID" b="1" dirty="0" err="1"/>
              <a:t>Penjelasan</a:t>
            </a:r>
            <a:r>
              <a:rPr lang="en-ID" b="1" dirty="0"/>
              <a:t> </a:t>
            </a:r>
            <a:r>
              <a:rPr lang="en-ID" b="1" dirty="0" err="1"/>
              <a:t>dari</a:t>
            </a:r>
            <a:r>
              <a:rPr lang="en-ID" b="1" dirty="0"/>
              <a:t> SDA Bible Commentary</a:t>
            </a:r>
          </a:p>
          <a:p>
            <a:r>
              <a:rPr lang="en-ID" dirty="0"/>
              <a:t>“Joshua’s campaign in the south was a complete victory. The cities mentioned were strategic </a:t>
            </a:r>
            <a:r>
              <a:rPr lang="en-ID" dirty="0" err="1"/>
              <a:t>centers</a:t>
            </a:r>
            <a:r>
              <a:rPr lang="en-ID" dirty="0"/>
              <a:t>. The destruction was in harmony with the divine command, and was designed to prevent the corruption of Israel by the idolatry and immorality of the Canaanites.”</a:t>
            </a:r>
            <a:br>
              <a:rPr lang="en-ID" dirty="0"/>
            </a:br>
            <a:r>
              <a:rPr lang="en-ID" dirty="0"/>
              <a:t>— </a:t>
            </a:r>
            <a:r>
              <a:rPr lang="en-ID" i="1" dirty="0"/>
              <a:t>SDA Bible Commentary, Vol. 2, p. 220.</a:t>
            </a:r>
            <a:endParaRPr lang="en-ID" dirty="0"/>
          </a:p>
          <a:p>
            <a:r>
              <a:rPr lang="en-ID" dirty="0" err="1"/>
              <a:t>Komentar</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dirty="0" err="1"/>
              <a:t>tindakan</a:t>
            </a:r>
            <a:r>
              <a:rPr lang="en-ID" dirty="0"/>
              <a:t> </a:t>
            </a:r>
            <a:r>
              <a:rPr lang="en-ID" dirty="0" err="1"/>
              <a:t>Yosua</a:t>
            </a:r>
            <a:r>
              <a:rPr lang="en-ID" dirty="0"/>
              <a:t> </a:t>
            </a:r>
            <a:r>
              <a:rPr lang="en-ID" b="1" dirty="0" err="1"/>
              <a:t>bukan</a:t>
            </a:r>
            <a:r>
              <a:rPr lang="en-ID" b="1" dirty="0"/>
              <a:t> </a:t>
            </a:r>
            <a:r>
              <a:rPr lang="en-ID" b="1" dirty="0" err="1"/>
              <a:t>ekspansi</a:t>
            </a:r>
            <a:r>
              <a:rPr lang="en-ID" b="1" dirty="0"/>
              <a:t> </a:t>
            </a:r>
            <a:r>
              <a:rPr lang="en-ID" b="1" dirty="0" err="1"/>
              <a:t>politis</a:t>
            </a:r>
            <a:r>
              <a:rPr lang="en-ID" b="1" dirty="0"/>
              <a:t> </a:t>
            </a:r>
            <a:r>
              <a:rPr lang="en-ID" b="1" dirty="0" err="1"/>
              <a:t>atau</a:t>
            </a:r>
            <a:r>
              <a:rPr lang="en-ID" b="1" dirty="0"/>
              <a:t> </a:t>
            </a:r>
            <a:r>
              <a:rPr lang="en-ID" b="1" dirty="0" err="1"/>
              <a:t>etnis</a:t>
            </a:r>
            <a:r>
              <a:rPr lang="en-ID" dirty="0"/>
              <a:t>, </a:t>
            </a:r>
            <a:r>
              <a:rPr lang="en-ID" dirty="0" err="1"/>
              <a:t>tetapi</a:t>
            </a:r>
            <a:r>
              <a:rPr lang="en-ID" dirty="0"/>
              <a:t> </a:t>
            </a:r>
            <a:r>
              <a:rPr lang="en-ID" b="1" dirty="0" err="1"/>
              <a:t>penegakan</a:t>
            </a:r>
            <a:r>
              <a:rPr lang="en-ID" b="1" dirty="0"/>
              <a:t> </a:t>
            </a:r>
            <a:r>
              <a:rPr lang="en-ID" b="1" dirty="0" err="1"/>
              <a:t>keputusan</a:t>
            </a:r>
            <a:r>
              <a:rPr lang="en-ID" b="1" dirty="0"/>
              <a:t> Allah </a:t>
            </a:r>
            <a:r>
              <a:rPr lang="en-ID" b="1" dirty="0" err="1"/>
              <a:t>atas</a:t>
            </a:r>
            <a:r>
              <a:rPr lang="en-ID" b="1" dirty="0"/>
              <a:t> dosa </a:t>
            </a:r>
            <a:r>
              <a:rPr lang="en-ID" b="1" dirty="0" err="1"/>
              <a:t>bangsa</a:t>
            </a:r>
            <a:r>
              <a:rPr lang="en-ID" b="1" dirty="0"/>
              <a:t> Kanaan</a:t>
            </a:r>
            <a:r>
              <a:rPr lang="en-ID" dirty="0"/>
              <a:t>.</a:t>
            </a:r>
            <a:br>
              <a:rPr lang="en-ID" dirty="0"/>
            </a:br>
            <a:r>
              <a:rPr lang="en-ID" dirty="0" err="1"/>
              <a:t>Penaklukan</a:t>
            </a:r>
            <a:r>
              <a:rPr lang="en-ID" dirty="0"/>
              <a:t> </a:t>
            </a:r>
            <a:r>
              <a:rPr lang="en-ID" dirty="0" err="1"/>
              <a:t>ini</a:t>
            </a:r>
            <a:r>
              <a:rPr lang="en-ID" dirty="0"/>
              <a:t> juga </a:t>
            </a:r>
            <a:r>
              <a:rPr lang="en-ID" dirty="0" err="1"/>
              <a:t>merupakan</a:t>
            </a:r>
            <a:r>
              <a:rPr lang="en-ID" dirty="0"/>
              <a:t> </a:t>
            </a:r>
            <a:r>
              <a:rPr lang="en-ID" b="1" dirty="0" err="1"/>
              <a:t>tindakan</a:t>
            </a:r>
            <a:r>
              <a:rPr lang="en-ID" b="1" dirty="0"/>
              <a:t> </a:t>
            </a:r>
            <a:r>
              <a:rPr lang="en-ID" b="1" dirty="0" err="1"/>
              <a:t>preventif</a:t>
            </a:r>
            <a:r>
              <a:rPr lang="en-ID" dirty="0"/>
              <a:t> — agar </a:t>
            </a:r>
            <a:r>
              <a:rPr lang="en-ID" dirty="0" err="1"/>
              <a:t>bangsa</a:t>
            </a:r>
            <a:r>
              <a:rPr lang="en-ID" dirty="0"/>
              <a:t> Israel </a:t>
            </a:r>
            <a:r>
              <a:rPr lang="en-ID" dirty="0" err="1"/>
              <a:t>tidak</a:t>
            </a:r>
            <a:r>
              <a:rPr lang="en-ID" dirty="0"/>
              <a:t> </a:t>
            </a:r>
            <a:r>
              <a:rPr lang="en-ID" dirty="0" err="1"/>
              <a:t>terpengaruh</a:t>
            </a:r>
            <a:r>
              <a:rPr lang="en-ID" dirty="0"/>
              <a:t> oleh </a:t>
            </a:r>
            <a:r>
              <a:rPr lang="en-ID" dirty="0" err="1"/>
              <a:t>penyembahan</a:t>
            </a:r>
            <a:r>
              <a:rPr lang="en-ID" dirty="0"/>
              <a:t> </a:t>
            </a:r>
            <a:r>
              <a:rPr lang="en-ID" dirty="0" err="1"/>
              <a:t>berhala</a:t>
            </a:r>
            <a:r>
              <a:rPr lang="en-ID" dirty="0"/>
              <a:t> dan </a:t>
            </a:r>
            <a:r>
              <a:rPr lang="en-ID" dirty="0" err="1"/>
              <a:t>moralitas</a:t>
            </a:r>
            <a:r>
              <a:rPr lang="en-ID" dirty="0"/>
              <a:t> </a:t>
            </a:r>
            <a:r>
              <a:rPr lang="en-ID" dirty="0" err="1"/>
              <a:t>bejat</a:t>
            </a:r>
            <a:r>
              <a:rPr lang="en-ID" dirty="0"/>
              <a:t> </a:t>
            </a:r>
            <a:r>
              <a:rPr lang="en-ID" dirty="0" err="1"/>
              <a:t>bangsa</a:t>
            </a:r>
            <a:r>
              <a:rPr lang="en-ID" dirty="0"/>
              <a:t> </a:t>
            </a:r>
            <a:r>
              <a:rPr lang="en-ID" dirty="0" err="1"/>
              <a:t>itu</a:t>
            </a:r>
            <a:r>
              <a:rPr lang="en-ID" dirty="0"/>
              <a:t>.</a:t>
            </a:r>
          </a:p>
          <a:p>
            <a:br>
              <a:rPr lang="en-ID" dirty="0"/>
            </a:br>
            <a:endParaRPr lang="en-ID" dirty="0"/>
          </a:p>
          <a:p>
            <a:r>
              <a:rPr lang="en-ID" b="1" dirty="0"/>
              <a:t>✝️ 5. </a:t>
            </a:r>
            <a:r>
              <a:rPr lang="en-ID" b="1" dirty="0" err="1"/>
              <a:t>Pandangan</a:t>
            </a:r>
            <a:r>
              <a:rPr lang="en-ID" b="1" dirty="0"/>
              <a:t> Ellen G. White</a:t>
            </a:r>
          </a:p>
          <a:p>
            <a:r>
              <a:rPr lang="en-ID" dirty="0"/>
              <a:t>“The Lord had given ample time for the inhabitants of Canaan to repent, but their iniquity was full, and judgment must fall. The destruction of these nations was a necessary act of justice, to prevent them from leading Israel into idolatry.”</a:t>
            </a:r>
            <a:br>
              <a:rPr lang="en-ID" dirty="0"/>
            </a:br>
            <a:r>
              <a:rPr lang="en-ID" dirty="0"/>
              <a:t>— </a:t>
            </a:r>
            <a:r>
              <a:rPr lang="en-ID" i="1" dirty="0"/>
              <a:t>Patriarchs and Prophets, p. 492.</a:t>
            </a:r>
            <a:endParaRPr lang="en-ID" dirty="0"/>
          </a:p>
          <a:p>
            <a:r>
              <a:rPr lang="en-ID" dirty="0"/>
              <a:t>Ellen G. White </a:t>
            </a:r>
            <a:r>
              <a:rPr lang="en-ID" dirty="0" err="1"/>
              <a:t>menegaskan</a:t>
            </a:r>
            <a:r>
              <a:rPr lang="en-ID" dirty="0"/>
              <a:t> dua </a:t>
            </a:r>
            <a:r>
              <a:rPr lang="en-ID" dirty="0" err="1"/>
              <a:t>hal</a:t>
            </a:r>
            <a:r>
              <a:rPr lang="en-ID" dirty="0"/>
              <a:t> </a:t>
            </a:r>
            <a:r>
              <a:rPr lang="en-ID" dirty="0" err="1"/>
              <a:t>penting</a:t>
            </a:r>
            <a:r>
              <a:rPr lang="en-ID" dirty="0"/>
              <a:t>:</a:t>
            </a:r>
          </a:p>
          <a:p>
            <a:r>
              <a:rPr lang="en-ID" b="1" dirty="0" err="1"/>
              <a:t>Kesabaran</a:t>
            </a:r>
            <a:r>
              <a:rPr lang="en-ID" b="1" dirty="0"/>
              <a:t> Tuhan </a:t>
            </a:r>
            <a:r>
              <a:rPr lang="en-ID" b="1" dirty="0" err="1"/>
              <a:t>mendahului</a:t>
            </a:r>
            <a:r>
              <a:rPr lang="en-ID" b="1" dirty="0"/>
              <a:t> </a:t>
            </a:r>
            <a:r>
              <a:rPr lang="en-ID" b="1" dirty="0" err="1"/>
              <a:t>penghakiman</a:t>
            </a:r>
            <a:r>
              <a:rPr lang="en-ID" b="1" dirty="0"/>
              <a:t>.</a:t>
            </a:r>
            <a:br>
              <a:rPr lang="en-ID" dirty="0"/>
            </a:br>
            <a:r>
              <a:rPr lang="en-ID" dirty="0" err="1"/>
              <a:t>Bangsa</a:t>
            </a:r>
            <a:r>
              <a:rPr lang="en-ID" dirty="0"/>
              <a:t> Kanaan </a:t>
            </a:r>
            <a:r>
              <a:rPr lang="en-ID" dirty="0" err="1"/>
              <a:t>diberi</a:t>
            </a:r>
            <a:r>
              <a:rPr lang="en-ID" dirty="0"/>
              <a:t> </a:t>
            </a:r>
            <a:r>
              <a:rPr lang="en-ID" dirty="0" err="1"/>
              <a:t>waktu</a:t>
            </a:r>
            <a:r>
              <a:rPr lang="en-ID" dirty="0"/>
              <a:t> </a:t>
            </a:r>
            <a:r>
              <a:rPr lang="en-ID" dirty="0" err="1"/>
              <a:t>panjang</a:t>
            </a:r>
            <a:r>
              <a:rPr lang="en-ID" dirty="0"/>
              <a:t> </a:t>
            </a:r>
            <a:r>
              <a:rPr lang="en-ID" dirty="0" err="1"/>
              <a:t>untuk</a:t>
            </a:r>
            <a:r>
              <a:rPr lang="en-ID" dirty="0"/>
              <a:t> </a:t>
            </a:r>
            <a:r>
              <a:rPr lang="en-ID" dirty="0" err="1"/>
              <a:t>bertobat</a:t>
            </a:r>
            <a:r>
              <a:rPr lang="en-ID" dirty="0"/>
              <a:t>.</a:t>
            </a:r>
          </a:p>
          <a:p>
            <a:endParaRPr lang="en-ID" b="1" dirty="0"/>
          </a:p>
          <a:p>
            <a:r>
              <a:rPr lang="en-ID" b="1" dirty="0" err="1"/>
              <a:t>Penghukuman</a:t>
            </a:r>
            <a:r>
              <a:rPr lang="en-ID" b="1" dirty="0"/>
              <a:t> Allah </a:t>
            </a:r>
            <a:r>
              <a:rPr lang="en-ID" b="1" dirty="0" err="1"/>
              <a:t>adalah</a:t>
            </a:r>
            <a:r>
              <a:rPr lang="en-ID" b="1" dirty="0"/>
              <a:t> </a:t>
            </a:r>
            <a:r>
              <a:rPr lang="en-ID" b="1" dirty="0" err="1"/>
              <a:t>tindakan</a:t>
            </a:r>
            <a:r>
              <a:rPr lang="en-ID" b="1" dirty="0"/>
              <a:t> </a:t>
            </a:r>
            <a:r>
              <a:rPr lang="en-ID" b="1" dirty="0" err="1"/>
              <a:t>penyelamatan</a:t>
            </a:r>
            <a:r>
              <a:rPr lang="en-ID" b="1" dirty="0"/>
              <a:t>.</a:t>
            </a:r>
            <a:br>
              <a:rPr lang="en-ID" dirty="0"/>
            </a:br>
            <a:r>
              <a:rPr lang="en-ID" dirty="0"/>
              <a:t>Jika </a:t>
            </a:r>
            <a:r>
              <a:rPr lang="en-ID" dirty="0" err="1"/>
              <a:t>bangsa</a:t>
            </a:r>
            <a:r>
              <a:rPr lang="en-ID" dirty="0"/>
              <a:t> </a:t>
            </a:r>
            <a:r>
              <a:rPr lang="en-ID" dirty="0" err="1"/>
              <a:t>itu</a:t>
            </a:r>
            <a:r>
              <a:rPr lang="en-ID" dirty="0"/>
              <a:t> </a:t>
            </a:r>
            <a:r>
              <a:rPr lang="en-ID" dirty="0" err="1"/>
              <a:t>dibiarkan</a:t>
            </a:r>
            <a:r>
              <a:rPr lang="en-ID" dirty="0"/>
              <a:t>, </a:t>
            </a:r>
            <a:r>
              <a:rPr lang="en-ID" dirty="0" err="1"/>
              <a:t>mereka</a:t>
            </a:r>
            <a:r>
              <a:rPr lang="en-ID" dirty="0"/>
              <a:t> </a:t>
            </a:r>
            <a:r>
              <a:rPr lang="en-ID" dirty="0" err="1"/>
              <a:t>akan</a:t>
            </a:r>
            <a:r>
              <a:rPr lang="en-ID" dirty="0"/>
              <a:t> </a:t>
            </a:r>
            <a:r>
              <a:rPr lang="en-ID" dirty="0" err="1"/>
              <a:t>menyesatkan</a:t>
            </a:r>
            <a:r>
              <a:rPr lang="en-ID" dirty="0"/>
              <a:t> Israel dan </a:t>
            </a:r>
            <a:r>
              <a:rPr lang="en-ID" dirty="0" err="1"/>
              <a:t>menghancurkan</a:t>
            </a:r>
            <a:r>
              <a:rPr lang="en-ID" dirty="0"/>
              <a:t> </a:t>
            </a:r>
            <a:r>
              <a:rPr lang="en-ID" dirty="0" err="1"/>
              <a:t>rencana</a:t>
            </a:r>
            <a:r>
              <a:rPr lang="en-ID" dirty="0"/>
              <a:t> </a:t>
            </a:r>
            <a:r>
              <a:rPr lang="en-ID" dirty="0" err="1"/>
              <a:t>keselamatan</a:t>
            </a:r>
            <a:r>
              <a:rPr lang="en-ID" dirty="0"/>
              <a:t>.</a:t>
            </a:r>
          </a:p>
          <a:p>
            <a:br>
              <a:rPr lang="en-ID" dirty="0"/>
            </a:br>
            <a:endParaRPr lang="en-ID" dirty="0"/>
          </a:p>
          <a:p>
            <a:r>
              <a:rPr lang="en-ID" b="1" dirty="0"/>
              <a:t>🌾 6. </a:t>
            </a:r>
            <a:r>
              <a:rPr lang="en-ID" b="1" dirty="0" err="1"/>
              <a:t>Aplikasi</a:t>
            </a:r>
            <a:r>
              <a:rPr lang="en-ID" b="1" dirty="0"/>
              <a:t> </a:t>
            </a:r>
            <a:r>
              <a:rPr lang="en-ID" b="1" dirty="0" err="1"/>
              <a:t>Spiritualitas</a:t>
            </a:r>
            <a:endParaRPr lang="en-ID" b="1" dirty="0"/>
          </a:p>
          <a:p>
            <a:r>
              <a:rPr lang="en-ID" b="1" dirty="0" err="1"/>
              <a:t>Ketaatan</a:t>
            </a:r>
            <a:r>
              <a:rPr lang="en-ID" b="1" dirty="0"/>
              <a:t> </a:t>
            </a:r>
            <a:r>
              <a:rPr lang="en-ID" b="1" dirty="0" err="1"/>
              <a:t>penuh</a:t>
            </a:r>
            <a:r>
              <a:rPr lang="en-ID" b="1" dirty="0"/>
              <a:t> </a:t>
            </a:r>
            <a:r>
              <a:rPr lang="en-ID" b="1" dirty="0" err="1"/>
              <a:t>kepada</a:t>
            </a:r>
            <a:r>
              <a:rPr lang="en-ID" b="1" dirty="0"/>
              <a:t> </a:t>
            </a:r>
            <a:r>
              <a:rPr lang="en-ID" b="1" dirty="0" err="1"/>
              <a:t>firman</a:t>
            </a:r>
            <a:r>
              <a:rPr lang="en-ID" b="1" dirty="0"/>
              <a:t> Tuhan </a:t>
            </a:r>
            <a:r>
              <a:rPr lang="en-ID" b="1" dirty="0" err="1"/>
              <a:t>membawa</a:t>
            </a:r>
            <a:r>
              <a:rPr lang="en-ID" b="1" dirty="0"/>
              <a:t> </a:t>
            </a:r>
            <a:r>
              <a:rPr lang="en-ID" b="1" dirty="0" err="1"/>
              <a:t>kemenangan</a:t>
            </a:r>
            <a:r>
              <a:rPr lang="en-ID" b="1" dirty="0"/>
              <a:t> </a:t>
            </a:r>
            <a:r>
              <a:rPr lang="en-ID" b="1" dirty="0" err="1"/>
              <a:t>penuh</a:t>
            </a:r>
            <a:r>
              <a:rPr lang="en-ID" b="1" dirty="0"/>
              <a:t>.</a:t>
            </a:r>
            <a:br>
              <a:rPr lang="en-ID" dirty="0"/>
            </a:br>
            <a:r>
              <a:rPr lang="en-ID" dirty="0" err="1"/>
              <a:t>Yosua</a:t>
            </a:r>
            <a:r>
              <a:rPr lang="en-ID" dirty="0"/>
              <a:t> </a:t>
            </a:r>
            <a:r>
              <a:rPr lang="en-ID" dirty="0" err="1"/>
              <a:t>menjadi</a:t>
            </a:r>
            <a:r>
              <a:rPr lang="en-ID" dirty="0"/>
              <a:t> </a:t>
            </a:r>
            <a:r>
              <a:rPr lang="en-ID" dirty="0" err="1"/>
              <a:t>teladan</a:t>
            </a:r>
            <a:r>
              <a:rPr lang="en-ID" dirty="0"/>
              <a:t> </a:t>
            </a:r>
            <a:r>
              <a:rPr lang="en-ID" dirty="0" err="1"/>
              <a:t>bahwa</a:t>
            </a:r>
            <a:r>
              <a:rPr lang="en-ID" dirty="0"/>
              <a:t> </a:t>
            </a:r>
            <a:r>
              <a:rPr lang="en-ID" b="1" dirty="0" err="1"/>
              <a:t>iman</a:t>
            </a:r>
            <a:r>
              <a:rPr lang="en-ID" b="1" dirty="0"/>
              <a:t> </a:t>
            </a:r>
            <a:r>
              <a:rPr lang="en-ID" b="1" dirty="0" err="1"/>
              <a:t>sejati</a:t>
            </a:r>
            <a:r>
              <a:rPr lang="en-ID" b="1" dirty="0"/>
              <a:t> </a:t>
            </a:r>
            <a:r>
              <a:rPr lang="en-ID" b="1" dirty="0" err="1"/>
              <a:t>selalu</a:t>
            </a:r>
            <a:r>
              <a:rPr lang="en-ID" b="1" dirty="0"/>
              <a:t> </a:t>
            </a:r>
            <a:r>
              <a:rPr lang="en-ID" b="1" dirty="0" err="1"/>
              <a:t>disertai</a:t>
            </a:r>
            <a:r>
              <a:rPr lang="en-ID" b="1" dirty="0"/>
              <a:t> </a:t>
            </a:r>
            <a:r>
              <a:rPr lang="en-ID" b="1" dirty="0" err="1"/>
              <a:t>tindakan</a:t>
            </a:r>
            <a:r>
              <a:rPr lang="en-ID" b="1" dirty="0"/>
              <a:t> </a:t>
            </a:r>
            <a:r>
              <a:rPr lang="en-ID" b="1" dirty="0" err="1"/>
              <a:t>taat</a:t>
            </a:r>
            <a:r>
              <a:rPr lang="en-ID" b="1" dirty="0"/>
              <a:t>.</a:t>
            </a:r>
            <a:endParaRPr lang="en-ID" dirty="0"/>
          </a:p>
          <a:p>
            <a:endParaRPr lang="en-ID" b="1" dirty="0"/>
          </a:p>
          <a:p>
            <a:r>
              <a:rPr lang="en-ID" b="1" dirty="0"/>
              <a:t>Tuhan </a:t>
            </a:r>
            <a:r>
              <a:rPr lang="en-ID" b="1" dirty="0" err="1"/>
              <a:t>serius</a:t>
            </a:r>
            <a:r>
              <a:rPr lang="en-ID" b="1" dirty="0"/>
              <a:t> </a:t>
            </a:r>
            <a:r>
              <a:rPr lang="en-ID" b="1" dirty="0" err="1"/>
              <a:t>terhadap</a:t>
            </a:r>
            <a:r>
              <a:rPr lang="en-ID" b="1" dirty="0"/>
              <a:t> dosa.</a:t>
            </a:r>
            <a:br>
              <a:rPr lang="en-ID" dirty="0"/>
            </a:br>
            <a:r>
              <a:rPr lang="en-ID" dirty="0"/>
              <a:t>Allah yang </a:t>
            </a:r>
            <a:r>
              <a:rPr lang="en-ID" dirty="0" err="1"/>
              <a:t>sama</a:t>
            </a:r>
            <a:r>
              <a:rPr lang="en-ID" dirty="0"/>
              <a:t> yang </a:t>
            </a:r>
            <a:r>
              <a:rPr lang="en-ID" dirty="0" err="1"/>
              <a:t>memberi</a:t>
            </a:r>
            <a:r>
              <a:rPr lang="en-ID" dirty="0"/>
              <a:t> </a:t>
            </a:r>
            <a:r>
              <a:rPr lang="en-ID" dirty="0" err="1"/>
              <a:t>kemenangan</a:t>
            </a:r>
            <a:r>
              <a:rPr lang="en-ID" dirty="0"/>
              <a:t> juga </a:t>
            </a:r>
            <a:r>
              <a:rPr lang="en-ID" dirty="0" err="1"/>
              <a:t>adalah</a:t>
            </a:r>
            <a:r>
              <a:rPr lang="en-ID" dirty="0"/>
              <a:t> Allah yang kudus, yang </a:t>
            </a:r>
            <a:r>
              <a:rPr lang="en-ID" b="1" dirty="0" err="1"/>
              <a:t>tidak</a:t>
            </a:r>
            <a:r>
              <a:rPr lang="en-ID" b="1" dirty="0"/>
              <a:t> </a:t>
            </a:r>
            <a:r>
              <a:rPr lang="en-ID" b="1" dirty="0" err="1"/>
              <a:t>akan</a:t>
            </a:r>
            <a:r>
              <a:rPr lang="en-ID" b="1" dirty="0"/>
              <a:t> </a:t>
            </a:r>
            <a:r>
              <a:rPr lang="en-ID" b="1" dirty="0" err="1"/>
              <a:t>berkompromi</a:t>
            </a:r>
            <a:r>
              <a:rPr lang="en-ID" b="1" dirty="0"/>
              <a:t> </a:t>
            </a:r>
            <a:r>
              <a:rPr lang="en-ID" b="1" dirty="0" err="1"/>
              <a:t>dengan</a:t>
            </a:r>
            <a:r>
              <a:rPr lang="en-ID" b="1" dirty="0"/>
              <a:t> </a:t>
            </a:r>
            <a:r>
              <a:rPr lang="en-ID" b="1" dirty="0" err="1"/>
              <a:t>kejahatan</a:t>
            </a:r>
            <a:r>
              <a:rPr lang="en-ID" b="1" dirty="0"/>
              <a:t>.</a:t>
            </a:r>
            <a:endParaRPr lang="en-ID" dirty="0"/>
          </a:p>
          <a:p>
            <a:endParaRPr lang="en-ID" b="1" dirty="0"/>
          </a:p>
          <a:p>
            <a:r>
              <a:rPr lang="en-ID" b="1" dirty="0" err="1"/>
              <a:t>Setiap</a:t>
            </a:r>
            <a:r>
              <a:rPr lang="en-ID" b="1" dirty="0"/>
              <a:t> </a:t>
            </a:r>
            <a:r>
              <a:rPr lang="en-ID" b="1" dirty="0" err="1"/>
              <a:t>kemenangan</a:t>
            </a:r>
            <a:r>
              <a:rPr lang="en-ID" b="1" dirty="0"/>
              <a:t> </a:t>
            </a:r>
            <a:r>
              <a:rPr lang="en-ID" b="1" dirty="0" err="1"/>
              <a:t>rohani</a:t>
            </a:r>
            <a:r>
              <a:rPr lang="en-ID" b="1" dirty="0"/>
              <a:t> </a:t>
            </a:r>
            <a:r>
              <a:rPr lang="en-ID" b="1" dirty="0" err="1"/>
              <a:t>adalah</a:t>
            </a:r>
            <a:r>
              <a:rPr lang="en-ID" b="1" dirty="0"/>
              <a:t> </a:t>
            </a:r>
            <a:r>
              <a:rPr lang="en-ID" b="1" dirty="0" err="1"/>
              <a:t>hasil</a:t>
            </a:r>
            <a:r>
              <a:rPr lang="en-ID" b="1" dirty="0"/>
              <a:t> </a:t>
            </a:r>
            <a:r>
              <a:rPr lang="en-ID" b="1" dirty="0" err="1"/>
              <a:t>dari</a:t>
            </a:r>
            <a:r>
              <a:rPr lang="en-ID" b="1" dirty="0"/>
              <a:t> </a:t>
            </a:r>
            <a:r>
              <a:rPr lang="en-ID" b="1" dirty="0" err="1"/>
              <a:t>penyertaan</a:t>
            </a:r>
            <a:r>
              <a:rPr lang="en-ID" b="1" dirty="0"/>
              <a:t> Tuhan.</a:t>
            </a:r>
            <a:br>
              <a:rPr lang="en-ID" dirty="0"/>
            </a:br>
            <a:r>
              <a:rPr lang="en-ID" dirty="0" err="1"/>
              <a:t>Seperti</a:t>
            </a:r>
            <a:r>
              <a:rPr lang="en-ID" dirty="0"/>
              <a:t> </a:t>
            </a:r>
            <a:r>
              <a:rPr lang="en-ID" dirty="0" err="1"/>
              <a:t>Yosua</a:t>
            </a:r>
            <a:r>
              <a:rPr lang="en-ID" dirty="0"/>
              <a:t>, </a:t>
            </a:r>
            <a:r>
              <a:rPr lang="en-ID" dirty="0" err="1"/>
              <a:t>kita</a:t>
            </a:r>
            <a:r>
              <a:rPr lang="en-ID" dirty="0"/>
              <a:t> juga </a:t>
            </a:r>
            <a:r>
              <a:rPr lang="en-ID" dirty="0" err="1"/>
              <a:t>harus</a:t>
            </a:r>
            <a:r>
              <a:rPr lang="en-ID" dirty="0"/>
              <a:t> </a:t>
            </a:r>
            <a:r>
              <a:rPr lang="en-ID" dirty="0" err="1"/>
              <a:t>sadar</a:t>
            </a:r>
            <a:r>
              <a:rPr lang="en-ID" dirty="0"/>
              <a:t> </a:t>
            </a:r>
            <a:r>
              <a:rPr lang="en-ID" dirty="0" err="1"/>
              <a:t>bahwa</a:t>
            </a:r>
            <a:r>
              <a:rPr lang="en-ID" dirty="0"/>
              <a:t> </a:t>
            </a:r>
            <a:r>
              <a:rPr lang="en-ID" b="1" dirty="0" err="1"/>
              <a:t>tanpa</a:t>
            </a:r>
            <a:r>
              <a:rPr lang="en-ID" b="1" dirty="0"/>
              <a:t> Tuhan di </a:t>
            </a:r>
            <a:r>
              <a:rPr lang="en-ID" b="1" dirty="0" err="1"/>
              <a:t>depan</a:t>
            </a:r>
            <a:r>
              <a:rPr lang="en-ID" b="1" dirty="0"/>
              <a:t> </a:t>
            </a:r>
            <a:r>
              <a:rPr lang="en-ID" b="1" dirty="0" err="1"/>
              <a:t>kita</a:t>
            </a:r>
            <a:r>
              <a:rPr lang="en-ID" b="1" dirty="0"/>
              <a:t>, </a:t>
            </a:r>
            <a:r>
              <a:rPr lang="en-ID" b="1" dirty="0" err="1"/>
              <a:t>tidak</a:t>
            </a:r>
            <a:r>
              <a:rPr lang="en-ID" b="1" dirty="0"/>
              <a:t> </a:t>
            </a:r>
            <a:r>
              <a:rPr lang="en-ID" b="1" dirty="0" err="1"/>
              <a:t>ada</a:t>
            </a:r>
            <a:r>
              <a:rPr lang="en-ID" b="1" dirty="0"/>
              <a:t> </a:t>
            </a:r>
            <a:r>
              <a:rPr lang="en-ID" b="1" dirty="0" err="1"/>
              <a:t>kemenangan</a:t>
            </a:r>
            <a:r>
              <a:rPr lang="en-ID" b="1" dirty="0"/>
              <a:t> yang </a:t>
            </a:r>
            <a:r>
              <a:rPr lang="en-ID" b="1" dirty="0" err="1"/>
              <a:t>sejati</a:t>
            </a:r>
            <a:r>
              <a:rPr lang="en-ID" b="1" dirty="0"/>
              <a:t>.</a:t>
            </a:r>
            <a:endParaRPr lang="en-ID" dirty="0"/>
          </a:p>
          <a:p>
            <a:br>
              <a:rPr lang="en-ID" dirty="0"/>
            </a:br>
            <a:endParaRPr lang="en-ID" dirty="0"/>
          </a:p>
          <a:p>
            <a:r>
              <a:rPr lang="en-ID" b="1" dirty="0"/>
              <a:t>🙏 7. Refleksi </a:t>
            </a:r>
            <a:r>
              <a:rPr lang="en-ID" b="1" dirty="0" err="1"/>
              <a:t>Penutup</a:t>
            </a:r>
            <a:endParaRPr lang="en-ID" b="1" dirty="0"/>
          </a:p>
          <a:p>
            <a:r>
              <a:rPr lang="en-ID" dirty="0" err="1"/>
              <a:t>Yosua</a:t>
            </a:r>
            <a:r>
              <a:rPr lang="en-ID" dirty="0"/>
              <a:t> 10:40 </a:t>
            </a:r>
            <a:r>
              <a:rPr lang="en-ID" dirty="0" err="1"/>
              <a:t>menegaskan</a:t>
            </a:r>
            <a:r>
              <a:rPr lang="en-ID" dirty="0"/>
              <a:t> </a:t>
            </a:r>
            <a:r>
              <a:rPr lang="en-ID" dirty="0" err="1"/>
              <a:t>bahwa</a:t>
            </a:r>
            <a:r>
              <a:rPr lang="en-ID" dirty="0"/>
              <a:t> </a:t>
            </a:r>
            <a:r>
              <a:rPr lang="en-ID" b="1" dirty="0" err="1"/>
              <a:t>kemenangan</a:t>
            </a:r>
            <a:r>
              <a:rPr lang="en-ID" b="1" dirty="0"/>
              <a:t> yang </a:t>
            </a:r>
            <a:r>
              <a:rPr lang="en-ID" b="1" dirty="0" err="1"/>
              <a:t>sejati</a:t>
            </a:r>
            <a:r>
              <a:rPr lang="en-ID" b="1" dirty="0"/>
              <a:t> </a:t>
            </a:r>
            <a:r>
              <a:rPr lang="en-ID" b="1" dirty="0" err="1"/>
              <a:t>adalah</a:t>
            </a:r>
            <a:r>
              <a:rPr lang="en-ID" b="1" dirty="0"/>
              <a:t> </a:t>
            </a:r>
            <a:r>
              <a:rPr lang="en-ID" b="1" dirty="0" err="1"/>
              <a:t>buah</a:t>
            </a:r>
            <a:r>
              <a:rPr lang="en-ID" b="1" dirty="0"/>
              <a:t> </a:t>
            </a:r>
            <a:r>
              <a:rPr lang="en-ID" b="1" dirty="0" err="1"/>
              <a:t>dari</a:t>
            </a:r>
            <a:r>
              <a:rPr lang="en-ID" b="1" dirty="0"/>
              <a:t> </a:t>
            </a:r>
            <a:r>
              <a:rPr lang="en-ID" b="1" dirty="0" err="1"/>
              <a:t>ketaatan</a:t>
            </a:r>
            <a:r>
              <a:rPr lang="en-ID" b="1" dirty="0"/>
              <a:t> </a:t>
            </a:r>
            <a:r>
              <a:rPr lang="en-ID" b="1" dirty="0" err="1"/>
              <a:t>terhadap</a:t>
            </a:r>
            <a:r>
              <a:rPr lang="en-ID" b="1" dirty="0"/>
              <a:t> </a:t>
            </a:r>
            <a:r>
              <a:rPr lang="en-ID" b="1" dirty="0" err="1"/>
              <a:t>firman</a:t>
            </a:r>
            <a:r>
              <a:rPr lang="en-ID" b="1" dirty="0"/>
              <a:t> Tuhan</a:t>
            </a:r>
            <a:r>
              <a:rPr lang="en-ID" dirty="0"/>
              <a:t>.</a:t>
            </a:r>
            <a:br>
              <a:rPr lang="en-ID" dirty="0"/>
            </a:br>
            <a:r>
              <a:rPr lang="en-ID" dirty="0"/>
              <a:t>Tuhan </a:t>
            </a:r>
            <a:r>
              <a:rPr lang="en-ID" dirty="0" err="1"/>
              <a:t>berjalan</a:t>
            </a:r>
            <a:r>
              <a:rPr lang="en-ID" dirty="0"/>
              <a:t> di </a:t>
            </a:r>
            <a:r>
              <a:rPr lang="en-ID" dirty="0" err="1"/>
              <a:t>depan</a:t>
            </a:r>
            <a:r>
              <a:rPr lang="en-ID" dirty="0"/>
              <a:t> </a:t>
            </a:r>
            <a:r>
              <a:rPr lang="en-ID" dirty="0" err="1"/>
              <a:t>pasukan</a:t>
            </a:r>
            <a:r>
              <a:rPr lang="en-ID" dirty="0"/>
              <a:t> Israel, dan </a:t>
            </a:r>
            <a:r>
              <a:rPr lang="en-ID" dirty="0" err="1"/>
              <a:t>Yosua</a:t>
            </a:r>
            <a:r>
              <a:rPr lang="en-ID" dirty="0"/>
              <a:t> </a:t>
            </a:r>
            <a:r>
              <a:rPr lang="en-ID" dirty="0" err="1"/>
              <a:t>hanya</a:t>
            </a:r>
            <a:r>
              <a:rPr lang="en-ID" dirty="0"/>
              <a:t> </a:t>
            </a:r>
            <a:r>
              <a:rPr lang="en-ID" dirty="0" err="1"/>
              <a:t>mengikuti</a:t>
            </a:r>
            <a:r>
              <a:rPr lang="en-ID" dirty="0"/>
              <a:t> </a:t>
            </a:r>
            <a:r>
              <a:rPr lang="en-ID" dirty="0" err="1"/>
              <a:t>arahan</a:t>
            </a:r>
            <a:r>
              <a:rPr lang="en-ID" dirty="0"/>
              <a:t>-Nya </a:t>
            </a:r>
            <a:r>
              <a:rPr lang="en-ID" dirty="0" err="1"/>
              <a:t>dengan</a:t>
            </a:r>
            <a:r>
              <a:rPr lang="en-ID" dirty="0"/>
              <a:t> </a:t>
            </a:r>
            <a:r>
              <a:rPr lang="en-ID" dirty="0" err="1"/>
              <a:t>setia</a:t>
            </a:r>
            <a:r>
              <a:rPr lang="en-ID" dirty="0"/>
              <a:t>.</a:t>
            </a:r>
            <a:br>
              <a:rPr lang="en-ID" dirty="0"/>
            </a:br>
            <a:r>
              <a:rPr lang="en-ID" dirty="0" err="1"/>
              <a:t>Setiap</a:t>
            </a:r>
            <a:r>
              <a:rPr lang="en-ID" dirty="0"/>
              <a:t> </a:t>
            </a:r>
            <a:r>
              <a:rPr lang="en-ID" dirty="0" err="1"/>
              <a:t>langkah</a:t>
            </a:r>
            <a:r>
              <a:rPr lang="en-ID" dirty="0"/>
              <a:t> </a:t>
            </a:r>
            <a:r>
              <a:rPr lang="en-ID" dirty="0" err="1"/>
              <a:t>kemenangan</a:t>
            </a:r>
            <a:r>
              <a:rPr lang="en-ID" dirty="0"/>
              <a:t>, </a:t>
            </a:r>
            <a:r>
              <a:rPr lang="en-ID" dirty="0" err="1"/>
              <a:t>setiap</a:t>
            </a:r>
            <a:r>
              <a:rPr lang="en-ID" dirty="0"/>
              <a:t> </a:t>
            </a:r>
            <a:r>
              <a:rPr lang="en-ID" dirty="0" err="1"/>
              <a:t>kota</a:t>
            </a:r>
            <a:r>
              <a:rPr lang="en-ID" dirty="0"/>
              <a:t> yang </a:t>
            </a:r>
            <a:r>
              <a:rPr lang="en-ID" dirty="0" err="1"/>
              <a:t>ditaklukkan</a:t>
            </a:r>
            <a:r>
              <a:rPr lang="en-ID" dirty="0"/>
              <a:t>, </a:t>
            </a:r>
            <a:r>
              <a:rPr lang="en-ID" dirty="0" err="1"/>
              <a:t>adalah</a:t>
            </a:r>
            <a:r>
              <a:rPr lang="en-ID" dirty="0"/>
              <a:t> </a:t>
            </a:r>
            <a:r>
              <a:rPr lang="en-ID" b="1" dirty="0" err="1"/>
              <a:t>pernyataan</a:t>
            </a:r>
            <a:r>
              <a:rPr lang="en-ID" b="1" dirty="0"/>
              <a:t> </a:t>
            </a:r>
            <a:r>
              <a:rPr lang="en-ID" b="1" dirty="0" err="1"/>
              <a:t>kemuliaan</a:t>
            </a:r>
            <a:r>
              <a:rPr lang="en-ID" b="1" dirty="0"/>
              <a:t> Allah</a:t>
            </a:r>
            <a:r>
              <a:rPr lang="en-ID" dirty="0"/>
              <a:t> — </a:t>
            </a:r>
            <a:r>
              <a:rPr lang="en-ID" dirty="0" err="1"/>
              <a:t>bahwa</a:t>
            </a:r>
            <a:r>
              <a:rPr lang="en-ID" dirty="0"/>
              <a:t> </a:t>
            </a:r>
            <a:r>
              <a:rPr lang="en-ID" b="1" dirty="0" err="1"/>
              <a:t>Ia</a:t>
            </a:r>
            <a:r>
              <a:rPr lang="en-ID" b="1" dirty="0"/>
              <a:t> </a:t>
            </a:r>
            <a:r>
              <a:rPr lang="en-ID" b="1" dirty="0" err="1"/>
              <a:t>tetap</a:t>
            </a:r>
            <a:r>
              <a:rPr lang="en-ID" b="1" dirty="0"/>
              <a:t> </a:t>
            </a:r>
            <a:r>
              <a:rPr lang="en-ID" b="1" dirty="0" err="1"/>
              <a:t>setia</a:t>
            </a:r>
            <a:r>
              <a:rPr lang="en-ID" b="1" dirty="0"/>
              <a:t> pada </a:t>
            </a:r>
            <a:r>
              <a:rPr lang="en-ID" b="1" dirty="0" err="1"/>
              <a:t>janji</a:t>
            </a:r>
            <a:r>
              <a:rPr lang="en-ID" b="1" dirty="0"/>
              <a:t>-Nya dan </a:t>
            </a:r>
            <a:r>
              <a:rPr lang="en-ID" b="1" dirty="0" err="1"/>
              <a:t>adil</a:t>
            </a:r>
            <a:r>
              <a:rPr lang="en-ID" b="1" dirty="0"/>
              <a:t> </a:t>
            </a:r>
            <a:r>
              <a:rPr lang="en-ID" b="1" dirty="0" err="1"/>
              <a:t>dalam</a:t>
            </a:r>
            <a:r>
              <a:rPr lang="en-ID" b="1" dirty="0"/>
              <a:t> </a:t>
            </a:r>
            <a:r>
              <a:rPr lang="en-ID" b="1" dirty="0" err="1"/>
              <a:t>penghakiman</a:t>
            </a:r>
            <a:r>
              <a:rPr lang="en-ID" b="1" dirty="0"/>
              <a:t>-Nya.</a:t>
            </a:r>
            <a:endParaRPr lang="en-ID" dirty="0"/>
          </a:p>
          <a:p>
            <a:endParaRPr lang="en-ID" dirty="0"/>
          </a:p>
        </p:txBody>
      </p:sp>
      <p:sp>
        <p:nvSpPr>
          <p:cNvPr id="4" name="Slide Number Placeholder 3"/>
          <p:cNvSpPr>
            <a:spLocks noGrp="1"/>
          </p:cNvSpPr>
          <p:nvPr>
            <p:ph type="sldNum" sz="quarter" idx="5"/>
          </p:nvPr>
        </p:nvSpPr>
        <p:spPr/>
        <p:txBody>
          <a:bodyPr/>
          <a:lstStyle/>
          <a:p>
            <a:fld id="{F310ECE3-9DDC-426C-BE52-EEFB55A6A241}" type="slidenum">
              <a:rPr lang="es-ES" smtClean="0"/>
              <a:t>7</a:t>
            </a:fld>
            <a:endParaRPr lang="es-ES"/>
          </a:p>
        </p:txBody>
      </p:sp>
    </p:spTree>
    <p:extLst>
      <p:ext uri="{BB962C8B-B14F-4D97-AF65-F5344CB8AC3E}">
        <p14:creationId xmlns:p14="http://schemas.microsoft.com/office/powerpoint/2010/main" val="423040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a:t>🧩 1. </a:t>
            </a:r>
            <a:r>
              <a:rPr lang="en-ID" b="1" dirty="0" err="1"/>
              <a:t>Konteks</a:t>
            </a:r>
            <a:r>
              <a:rPr lang="en-ID" b="1" dirty="0"/>
              <a:t> Umum </a:t>
            </a:r>
            <a:r>
              <a:rPr lang="en-ID" b="1" dirty="0" err="1"/>
              <a:t>Yesaya</a:t>
            </a:r>
            <a:r>
              <a:rPr lang="en-ID" b="1" dirty="0"/>
              <a:t> 60</a:t>
            </a:r>
          </a:p>
          <a:p>
            <a:r>
              <a:rPr lang="en-ID" dirty="0"/>
              <a:t>Pasal 60 </a:t>
            </a:r>
            <a:r>
              <a:rPr lang="en-ID" dirty="0" err="1"/>
              <a:t>merupakan</a:t>
            </a:r>
            <a:r>
              <a:rPr lang="en-ID" dirty="0"/>
              <a:t> salah </a:t>
            </a:r>
            <a:r>
              <a:rPr lang="en-ID" dirty="0" err="1"/>
              <a:t>satu</a:t>
            </a:r>
            <a:r>
              <a:rPr lang="en-ID" dirty="0"/>
              <a:t> </a:t>
            </a:r>
            <a:r>
              <a:rPr lang="en-ID" dirty="0" err="1"/>
              <a:t>bagian</a:t>
            </a:r>
            <a:r>
              <a:rPr lang="en-ID" dirty="0"/>
              <a:t> </a:t>
            </a:r>
            <a:r>
              <a:rPr lang="en-ID" dirty="0" err="1"/>
              <a:t>puncak</a:t>
            </a:r>
            <a:r>
              <a:rPr lang="en-ID" dirty="0"/>
              <a:t> </a:t>
            </a:r>
            <a:r>
              <a:rPr lang="en-ID" dirty="0" err="1"/>
              <a:t>dari</a:t>
            </a:r>
            <a:r>
              <a:rPr lang="en-ID" dirty="0"/>
              <a:t> </a:t>
            </a:r>
            <a:r>
              <a:rPr lang="en-ID" dirty="0" err="1"/>
              <a:t>nubuat</a:t>
            </a:r>
            <a:r>
              <a:rPr lang="en-ID" dirty="0"/>
              <a:t> </a:t>
            </a:r>
            <a:r>
              <a:rPr lang="en-ID" dirty="0" err="1"/>
              <a:t>pemulihan</a:t>
            </a:r>
            <a:r>
              <a:rPr lang="en-ID" dirty="0"/>
              <a:t> </a:t>
            </a:r>
            <a:r>
              <a:rPr lang="en-ID" dirty="0" err="1"/>
              <a:t>bagi</a:t>
            </a:r>
            <a:r>
              <a:rPr lang="en-ID" dirty="0"/>
              <a:t> </a:t>
            </a:r>
            <a:r>
              <a:rPr lang="en-ID" dirty="0" err="1"/>
              <a:t>umat</a:t>
            </a:r>
            <a:r>
              <a:rPr lang="en-ID" dirty="0"/>
              <a:t> Tuhan </a:t>
            </a:r>
            <a:r>
              <a:rPr lang="en-ID" dirty="0" err="1"/>
              <a:t>setelah</a:t>
            </a:r>
            <a:r>
              <a:rPr lang="en-ID" dirty="0"/>
              <a:t> masa </a:t>
            </a:r>
            <a:r>
              <a:rPr lang="en-ID" dirty="0" err="1"/>
              <a:t>pembuangan</a:t>
            </a:r>
            <a:r>
              <a:rPr lang="en-ID" dirty="0"/>
              <a:t>. Di </a:t>
            </a:r>
            <a:r>
              <a:rPr lang="en-ID" dirty="0" err="1"/>
              <a:t>sini</a:t>
            </a:r>
            <a:r>
              <a:rPr lang="en-ID" dirty="0"/>
              <a:t>, </a:t>
            </a:r>
            <a:r>
              <a:rPr lang="en-ID" b="1" dirty="0" err="1"/>
              <a:t>Yesaya</a:t>
            </a:r>
            <a:r>
              <a:rPr lang="en-ID" b="1" dirty="0"/>
              <a:t> </a:t>
            </a:r>
            <a:r>
              <a:rPr lang="en-ID" b="1" dirty="0" err="1"/>
              <a:t>menggambarkan</a:t>
            </a:r>
            <a:r>
              <a:rPr lang="en-ID" b="1" dirty="0"/>
              <a:t> </a:t>
            </a:r>
            <a:r>
              <a:rPr lang="en-ID" b="1" dirty="0" err="1"/>
              <a:t>kemuliaan</a:t>
            </a:r>
            <a:r>
              <a:rPr lang="en-ID" b="1" dirty="0"/>
              <a:t> Sion (</a:t>
            </a:r>
            <a:r>
              <a:rPr lang="en-ID" b="1" dirty="0" err="1"/>
              <a:t>Yerusalem</a:t>
            </a:r>
            <a:r>
              <a:rPr lang="en-ID" b="1" dirty="0"/>
              <a:t>)</a:t>
            </a:r>
            <a:r>
              <a:rPr lang="en-ID" dirty="0"/>
              <a:t> yang </a:t>
            </a:r>
            <a:r>
              <a:rPr lang="en-ID" dirty="0" err="1"/>
              <a:t>akan</a:t>
            </a:r>
            <a:r>
              <a:rPr lang="en-ID" dirty="0"/>
              <a:t> </a:t>
            </a:r>
            <a:r>
              <a:rPr lang="en-ID" dirty="0" err="1"/>
              <a:t>datang</a:t>
            </a:r>
            <a:r>
              <a:rPr lang="en-ID" dirty="0"/>
              <a:t> — </a:t>
            </a:r>
            <a:r>
              <a:rPr lang="en-ID" dirty="0" err="1"/>
              <a:t>sebuah</a:t>
            </a:r>
            <a:r>
              <a:rPr lang="en-ID" dirty="0"/>
              <a:t> </a:t>
            </a:r>
            <a:r>
              <a:rPr lang="en-ID" dirty="0" err="1"/>
              <a:t>keadaan</a:t>
            </a:r>
            <a:r>
              <a:rPr lang="en-ID" dirty="0"/>
              <a:t> di mana </a:t>
            </a:r>
            <a:r>
              <a:rPr lang="en-ID" dirty="0" err="1"/>
              <a:t>bangsa-bangsa</a:t>
            </a:r>
            <a:r>
              <a:rPr lang="en-ID" dirty="0"/>
              <a:t> </a:t>
            </a:r>
            <a:r>
              <a:rPr lang="en-ID" dirty="0" err="1"/>
              <a:t>akan</a:t>
            </a:r>
            <a:r>
              <a:rPr lang="en-ID" dirty="0"/>
              <a:t> </a:t>
            </a:r>
            <a:r>
              <a:rPr lang="en-ID" dirty="0" err="1"/>
              <a:t>datang</a:t>
            </a:r>
            <a:r>
              <a:rPr lang="en-ID" dirty="0"/>
              <a:t> </a:t>
            </a:r>
            <a:r>
              <a:rPr lang="en-ID" dirty="0" err="1"/>
              <a:t>kepada</a:t>
            </a:r>
            <a:r>
              <a:rPr lang="en-ID" dirty="0"/>
              <a:t> </a:t>
            </a:r>
            <a:r>
              <a:rPr lang="en-ID" dirty="0" err="1"/>
              <a:t>terang</a:t>
            </a:r>
            <a:r>
              <a:rPr lang="en-ID" dirty="0"/>
              <a:t> Tuhan yang </a:t>
            </a:r>
            <a:r>
              <a:rPr lang="en-ID" dirty="0" err="1"/>
              <a:t>bersinar</a:t>
            </a:r>
            <a:r>
              <a:rPr lang="en-ID" dirty="0"/>
              <a:t> </a:t>
            </a:r>
            <a:r>
              <a:rPr lang="en-ID" dirty="0" err="1"/>
              <a:t>atas</a:t>
            </a:r>
            <a:r>
              <a:rPr lang="en-ID" dirty="0"/>
              <a:t> </a:t>
            </a:r>
            <a:r>
              <a:rPr lang="en-ID" dirty="0" err="1"/>
              <a:t>umat</a:t>
            </a:r>
            <a:r>
              <a:rPr lang="en-ID" dirty="0"/>
              <a:t>-Nya (ay. 1–3).</a:t>
            </a:r>
          </a:p>
          <a:p>
            <a:r>
              <a:rPr lang="en-ID" dirty="0"/>
              <a:t>Bagian </a:t>
            </a:r>
            <a:r>
              <a:rPr lang="en-ID" dirty="0" err="1"/>
              <a:t>ini</a:t>
            </a:r>
            <a:r>
              <a:rPr lang="en-ID" dirty="0"/>
              <a:t> </a:t>
            </a:r>
            <a:r>
              <a:rPr lang="en-ID" dirty="0" err="1"/>
              <a:t>berbicara</a:t>
            </a:r>
            <a:r>
              <a:rPr lang="en-ID" dirty="0"/>
              <a:t> </a:t>
            </a:r>
            <a:r>
              <a:rPr lang="en-ID" dirty="0" err="1"/>
              <a:t>dalam</a:t>
            </a:r>
            <a:r>
              <a:rPr lang="en-ID" dirty="0"/>
              <a:t> </a:t>
            </a:r>
            <a:r>
              <a:rPr lang="en-ID" dirty="0" err="1"/>
              <a:t>bahasa</a:t>
            </a:r>
            <a:r>
              <a:rPr lang="en-ID" dirty="0"/>
              <a:t> </a:t>
            </a:r>
            <a:r>
              <a:rPr lang="en-ID" dirty="0" err="1"/>
              <a:t>simbolik</a:t>
            </a:r>
            <a:r>
              <a:rPr lang="en-ID" dirty="0"/>
              <a:t> dan </a:t>
            </a:r>
            <a:r>
              <a:rPr lang="en-ID" dirty="0" err="1"/>
              <a:t>profetik</a:t>
            </a:r>
            <a:r>
              <a:rPr lang="en-ID" dirty="0"/>
              <a:t> </a:t>
            </a:r>
            <a:r>
              <a:rPr lang="en-ID" dirty="0" err="1"/>
              <a:t>tentang</a:t>
            </a:r>
            <a:r>
              <a:rPr lang="en-ID" dirty="0"/>
              <a:t> </a:t>
            </a:r>
            <a:r>
              <a:rPr lang="en-ID" b="1" dirty="0" err="1"/>
              <a:t>restorasi</a:t>
            </a:r>
            <a:r>
              <a:rPr lang="en-ID" b="1" dirty="0"/>
              <a:t> </a:t>
            </a:r>
            <a:r>
              <a:rPr lang="en-ID" b="1" dirty="0" err="1"/>
              <a:t>rohani</a:t>
            </a:r>
            <a:r>
              <a:rPr lang="en-ID" b="1" dirty="0"/>
              <a:t> dan </a:t>
            </a:r>
            <a:r>
              <a:rPr lang="en-ID" b="1" dirty="0" err="1"/>
              <a:t>pemerintahan</a:t>
            </a:r>
            <a:r>
              <a:rPr lang="en-ID" b="1" dirty="0"/>
              <a:t> </a:t>
            </a:r>
            <a:r>
              <a:rPr lang="en-ID" b="1" dirty="0" err="1"/>
              <a:t>ilahi</a:t>
            </a:r>
            <a:r>
              <a:rPr lang="en-ID" dirty="0"/>
              <a:t> yang </a:t>
            </a:r>
            <a:r>
              <a:rPr lang="en-ID" dirty="0" err="1"/>
              <a:t>akan</a:t>
            </a:r>
            <a:r>
              <a:rPr lang="en-ID" dirty="0"/>
              <a:t> </a:t>
            </a:r>
            <a:r>
              <a:rPr lang="en-ID" dirty="0" err="1"/>
              <a:t>memerintah</a:t>
            </a:r>
            <a:r>
              <a:rPr lang="en-ID" dirty="0"/>
              <a:t> </a:t>
            </a:r>
            <a:r>
              <a:rPr lang="en-ID" dirty="0" err="1"/>
              <a:t>dalam</a:t>
            </a:r>
            <a:r>
              <a:rPr lang="en-ID" dirty="0"/>
              <a:t> </a:t>
            </a:r>
            <a:r>
              <a:rPr lang="en-ID" dirty="0" err="1"/>
              <a:t>damai</a:t>
            </a:r>
            <a:r>
              <a:rPr lang="en-ID" dirty="0"/>
              <a:t> dan </a:t>
            </a:r>
            <a:r>
              <a:rPr lang="en-ID" dirty="0" err="1"/>
              <a:t>kebenaran</a:t>
            </a:r>
            <a:r>
              <a:rPr lang="en-ID" dirty="0"/>
              <a:t>, </a:t>
            </a:r>
            <a:r>
              <a:rPr lang="en-ID" dirty="0" err="1"/>
              <a:t>menunjuk</a:t>
            </a:r>
            <a:r>
              <a:rPr lang="en-ID" dirty="0"/>
              <a:t> pada </a:t>
            </a:r>
            <a:r>
              <a:rPr lang="en-ID" b="1" dirty="0"/>
              <a:t>zaman </a:t>
            </a:r>
            <a:r>
              <a:rPr lang="en-ID" b="1" dirty="0" err="1"/>
              <a:t>Mesianik</a:t>
            </a:r>
            <a:r>
              <a:rPr lang="en-ID" dirty="0"/>
              <a:t>, </a:t>
            </a:r>
            <a:r>
              <a:rPr lang="en-ID" dirty="0" err="1"/>
              <a:t>yakni</a:t>
            </a:r>
            <a:r>
              <a:rPr lang="en-ID" dirty="0"/>
              <a:t> </a:t>
            </a:r>
            <a:r>
              <a:rPr lang="en-ID" dirty="0" err="1"/>
              <a:t>pemerintahan</a:t>
            </a:r>
            <a:r>
              <a:rPr lang="en-ID" dirty="0"/>
              <a:t> </a:t>
            </a:r>
            <a:r>
              <a:rPr lang="en-ID" dirty="0" err="1"/>
              <a:t>Kristus</a:t>
            </a:r>
            <a:r>
              <a:rPr lang="en-ID" dirty="0"/>
              <a:t> </a:t>
            </a:r>
            <a:r>
              <a:rPr lang="en-ID" dirty="0" err="1"/>
              <a:t>atas</a:t>
            </a:r>
            <a:r>
              <a:rPr lang="en-ID" dirty="0"/>
              <a:t> </a:t>
            </a:r>
            <a:r>
              <a:rPr lang="en-ID" dirty="0" err="1"/>
              <a:t>umat</a:t>
            </a:r>
            <a:r>
              <a:rPr lang="en-ID" dirty="0"/>
              <a:t>-Nya.</a:t>
            </a:r>
          </a:p>
          <a:p>
            <a:br>
              <a:rPr lang="en-ID" dirty="0"/>
            </a:br>
            <a:endParaRPr lang="en-ID" dirty="0"/>
          </a:p>
          <a:p>
            <a:r>
              <a:rPr lang="en-ID" b="1" dirty="0"/>
              <a:t>🕊️ 2. </a:t>
            </a:r>
            <a:r>
              <a:rPr lang="en-ID" b="1" dirty="0" err="1"/>
              <a:t>Analisis</a:t>
            </a:r>
            <a:r>
              <a:rPr lang="en-ID" b="1" dirty="0"/>
              <a:t> Teks (Kata </a:t>
            </a:r>
            <a:r>
              <a:rPr lang="en-ID" b="1" dirty="0" err="1"/>
              <a:t>Kunci</a:t>
            </a:r>
            <a:r>
              <a:rPr lang="en-ID" b="1" dirty="0"/>
              <a:t> </a:t>
            </a:r>
            <a:r>
              <a:rPr lang="en-ID" b="1" dirty="0" err="1"/>
              <a:t>Ibrani</a:t>
            </a:r>
            <a:r>
              <a:rPr lang="en-ID" b="1" dirty="0"/>
              <a:t>)</a:t>
            </a:r>
          </a:p>
          <a:p>
            <a:r>
              <a:rPr lang="en-ID" b="1" dirty="0"/>
              <a:t>“</a:t>
            </a:r>
            <a:r>
              <a:rPr lang="en-ID" b="1" dirty="0" err="1"/>
              <a:t>Pemerintahan</a:t>
            </a:r>
            <a:r>
              <a:rPr lang="en-ID" b="1" dirty="0"/>
              <a:t> </a:t>
            </a:r>
            <a:r>
              <a:rPr lang="en-ID" b="1" dirty="0" err="1"/>
              <a:t>damai</a:t>
            </a:r>
            <a:r>
              <a:rPr lang="en-ID" b="1" dirty="0"/>
              <a:t>”</a:t>
            </a:r>
            <a:br>
              <a:rPr lang="en-ID" dirty="0"/>
            </a:br>
            <a:r>
              <a:rPr lang="en-ID" dirty="0"/>
              <a:t>Dalam </a:t>
            </a:r>
            <a:r>
              <a:rPr lang="en-ID" dirty="0" err="1"/>
              <a:t>bahasa</a:t>
            </a:r>
            <a:r>
              <a:rPr lang="en-ID" dirty="0"/>
              <a:t> </a:t>
            </a:r>
            <a:r>
              <a:rPr lang="en-ID" dirty="0" err="1"/>
              <a:t>Ibrani</a:t>
            </a:r>
            <a:r>
              <a:rPr lang="en-ID" dirty="0"/>
              <a:t>: </a:t>
            </a:r>
            <a:r>
              <a:rPr lang="he-IL" i="1" dirty="0"/>
              <a:t>שָׁלוֹם</a:t>
            </a:r>
            <a:r>
              <a:rPr lang="he-IL" dirty="0"/>
              <a:t> (</a:t>
            </a:r>
            <a:r>
              <a:rPr lang="en-ID" i="1" dirty="0"/>
              <a:t>shalom</a:t>
            </a:r>
            <a:r>
              <a:rPr lang="en-ID" dirty="0"/>
              <a:t>) — </a:t>
            </a:r>
            <a:r>
              <a:rPr lang="en-ID" dirty="0" err="1"/>
              <a:t>lebih</a:t>
            </a:r>
            <a:r>
              <a:rPr lang="en-ID" dirty="0"/>
              <a:t> </a:t>
            </a:r>
            <a:r>
              <a:rPr lang="en-ID" dirty="0" err="1"/>
              <a:t>dari</a:t>
            </a:r>
            <a:r>
              <a:rPr lang="en-ID" dirty="0"/>
              <a:t> </a:t>
            </a:r>
            <a:r>
              <a:rPr lang="en-ID" dirty="0" err="1"/>
              <a:t>sekadar</a:t>
            </a:r>
            <a:r>
              <a:rPr lang="en-ID" dirty="0"/>
              <a:t> “</a:t>
            </a:r>
            <a:r>
              <a:rPr lang="en-ID" dirty="0" err="1"/>
              <a:t>tidak</a:t>
            </a:r>
            <a:r>
              <a:rPr lang="en-ID" dirty="0"/>
              <a:t> </a:t>
            </a:r>
            <a:r>
              <a:rPr lang="en-ID" dirty="0" err="1"/>
              <a:t>ada</a:t>
            </a:r>
            <a:r>
              <a:rPr lang="en-ID" dirty="0"/>
              <a:t> </a:t>
            </a:r>
            <a:r>
              <a:rPr lang="en-ID" dirty="0" err="1"/>
              <a:t>perang</a:t>
            </a:r>
            <a:r>
              <a:rPr lang="en-ID" dirty="0"/>
              <a:t>,” </a:t>
            </a:r>
            <a:r>
              <a:rPr lang="en-ID" dirty="0" err="1"/>
              <a:t>tetapi</a:t>
            </a:r>
            <a:r>
              <a:rPr lang="en-ID" dirty="0"/>
              <a:t> </a:t>
            </a:r>
            <a:r>
              <a:rPr lang="en-ID" dirty="0" err="1"/>
              <a:t>berarti</a:t>
            </a:r>
            <a:r>
              <a:rPr lang="en-ID" dirty="0"/>
              <a:t> </a:t>
            </a:r>
            <a:r>
              <a:rPr lang="en-ID" b="1" dirty="0" err="1"/>
              <a:t>keutuhan</a:t>
            </a:r>
            <a:r>
              <a:rPr lang="en-ID" b="1" dirty="0"/>
              <a:t>, </a:t>
            </a:r>
            <a:r>
              <a:rPr lang="en-ID" b="1" dirty="0" err="1"/>
              <a:t>kesejahteraan</a:t>
            </a:r>
            <a:r>
              <a:rPr lang="en-ID" b="1" dirty="0"/>
              <a:t>, </a:t>
            </a:r>
            <a:r>
              <a:rPr lang="en-ID" b="1" dirty="0" err="1"/>
              <a:t>harmoni</a:t>
            </a:r>
            <a:r>
              <a:rPr lang="en-ID" b="1" dirty="0"/>
              <a:t>, dan </a:t>
            </a:r>
            <a:r>
              <a:rPr lang="en-ID" b="1" dirty="0" err="1"/>
              <a:t>berkat</a:t>
            </a:r>
            <a:r>
              <a:rPr lang="en-ID" b="1" dirty="0"/>
              <a:t> yang </a:t>
            </a:r>
            <a:r>
              <a:rPr lang="en-ID" b="1" dirty="0" err="1"/>
              <a:t>datang</a:t>
            </a:r>
            <a:r>
              <a:rPr lang="en-ID" b="1" dirty="0"/>
              <a:t> </a:t>
            </a:r>
            <a:r>
              <a:rPr lang="en-ID" b="1" dirty="0" err="1"/>
              <a:t>dari</a:t>
            </a:r>
            <a:r>
              <a:rPr lang="en-ID" b="1" dirty="0"/>
              <a:t> Tuhan</a:t>
            </a:r>
            <a:r>
              <a:rPr lang="en-ID" dirty="0"/>
              <a:t>.</a:t>
            </a:r>
            <a:br>
              <a:rPr lang="en-ID" dirty="0"/>
            </a:br>
            <a:r>
              <a:rPr lang="en-ID" dirty="0"/>
              <a:t>Ini </a:t>
            </a:r>
            <a:r>
              <a:rPr lang="en-ID" dirty="0" err="1"/>
              <a:t>menunjuk</a:t>
            </a:r>
            <a:r>
              <a:rPr lang="en-ID" dirty="0"/>
              <a:t> </a:t>
            </a:r>
            <a:r>
              <a:rPr lang="en-ID" dirty="0" err="1"/>
              <a:t>kepada</a:t>
            </a:r>
            <a:r>
              <a:rPr lang="en-ID" dirty="0"/>
              <a:t> </a:t>
            </a:r>
            <a:r>
              <a:rPr lang="en-ID" dirty="0" err="1"/>
              <a:t>sistem</a:t>
            </a:r>
            <a:r>
              <a:rPr lang="en-ID" dirty="0"/>
              <a:t> </a:t>
            </a:r>
            <a:r>
              <a:rPr lang="en-ID" dirty="0" err="1"/>
              <a:t>pemerintahan</a:t>
            </a:r>
            <a:r>
              <a:rPr lang="en-ID" dirty="0"/>
              <a:t> di mana </a:t>
            </a:r>
            <a:r>
              <a:rPr lang="en-ID" b="1" dirty="0" err="1"/>
              <a:t>damai</a:t>
            </a:r>
            <a:r>
              <a:rPr lang="en-ID" b="1" dirty="0"/>
              <a:t> </a:t>
            </a:r>
            <a:r>
              <a:rPr lang="en-ID" b="1" dirty="0" err="1"/>
              <a:t>ilahi</a:t>
            </a:r>
            <a:r>
              <a:rPr lang="en-ID" b="1" dirty="0"/>
              <a:t> </a:t>
            </a:r>
            <a:r>
              <a:rPr lang="en-ID" b="1" dirty="0" err="1"/>
              <a:t>menggantikan</a:t>
            </a:r>
            <a:r>
              <a:rPr lang="en-ID" b="1" dirty="0"/>
              <a:t> </a:t>
            </a:r>
            <a:r>
              <a:rPr lang="en-ID" b="1" dirty="0" err="1"/>
              <a:t>kekerasan</a:t>
            </a:r>
            <a:r>
              <a:rPr lang="en-ID" b="1" dirty="0"/>
              <a:t> dan </a:t>
            </a:r>
            <a:r>
              <a:rPr lang="en-ID" b="1" dirty="0" err="1"/>
              <a:t>kekacauan</a:t>
            </a:r>
            <a:r>
              <a:rPr lang="en-ID" dirty="0"/>
              <a:t>.</a:t>
            </a:r>
          </a:p>
          <a:p>
            <a:r>
              <a:rPr lang="en-ID" b="1" dirty="0"/>
              <a:t>“</a:t>
            </a:r>
            <a:r>
              <a:rPr lang="en-ID" b="1" dirty="0" err="1"/>
              <a:t>Penguasa-penguasa</a:t>
            </a:r>
            <a:r>
              <a:rPr lang="en-ID" b="1" dirty="0"/>
              <a:t> </a:t>
            </a:r>
            <a:r>
              <a:rPr lang="en-ID" b="1" dirty="0" err="1"/>
              <a:t>kebenaran</a:t>
            </a:r>
            <a:r>
              <a:rPr lang="en-ID" b="1" dirty="0"/>
              <a:t>”</a:t>
            </a:r>
            <a:br>
              <a:rPr lang="en-ID" dirty="0"/>
            </a:br>
            <a:r>
              <a:rPr lang="en-ID" dirty="0"/>
              <a:t>Kata “</a:t>
            </a:r>
            <a:r>
              <a:rPr lang="en-ID" dirty="0" err="1"/>
              <a:t>kebenaran</a:t>
            </a:r>
            <a:r>
              <a:rPr lang="en-ID" dirty="0"/>
              <a:t>” di </a:t>
            </a:r>
            <a:r>
              <a:rPr lang="en-ID" dirty="0" err="1"/>
              <a:t>sini</a:t>
            </a:r>
            <a:r>
              <a:rPr lang="en-ID" dirty="0"/>
              <a:t> </a:t>
            </a:r>
            <a:r>
              <a:rPr lang="en-ID" dirty="0" err="1"/>
              <a:t>berasal</a:t>
            </a:r>
            <a:r>
              <a:rPr lang="en-ID" dirty="0"/>
              <a:t> </a:t>
            </a:r>
            <a:r>
              <a:rPr lang="en-ID" dirty="0" err="1"/>
              <a:t>dari</a:t>
            </a:r>
            <a:r>
              <a:rPr lang="en-ID" dirty="0"/>
              <a:t> </a:t>
            </a:r>
            <a:r>
              <a:rPr lang="he-IL" i="1" dirty="0"/>
              <a:t>צְדָקָה</a:t>
            </a:r>
            <a:r>
              <a:rPr lang="he-IL" dirty="0"/>
              <a:t> (</a:t>
            </a:r>
            <a:r>
              <a:rPr lang="en-ID" i="1" dirty="0" err="1"/>
              <a:t>tsedaqah</a:t>
            </a:r>
            <a:r>
              <a:rPr lang="en-ID" dirty="0"/>
              <a:t>) — yang </a:t>
            </a:r>
            <a:r>
              <a:rPr lang="en-ID" dirty="0" err="1"/>
              <a:t>berarti</a:t>
            </a:r>
            <a:r>
              <a:rPr lang="en-ID" dirty="0"/>
              <a:t> </a:t>
            </a:r>
            <a:r>
              <a:rPr lang="en-ID" b="1" dirty="0" err="1"/>
              <a:t>keadilan</a:t>
            </a:r>
            <a:r>
              <a:rPr lang="en-ID" b="1" dirty="0"/>
              <a:t> moral, </a:t>
            </a:r>
            <a:r>
              <a:rPr lang="en-ID" b="1" dirty="0" err="1"/>
              <a:t>kesetiaan</a:t>
            </a:r>
            <a:r>
              <a:rPr lang="en-ID" b="1" dirty="0"/>
              <a:t> </a:t>
            </a:r>
            <a:r>
              <a:rPr lang="en-ID" b="1" dirty="0" err="1"/>
              <a:t>kepada</a:t>
            </a:r>
            <a:r>
              <a:rPr lang="en-ID" b="1" dirty="0"/>
              <a:t> </a:t>
            </a:r>
            <a:r>
              <a:rPr lang="en-ID" b="1" dirty="0" err="1"/>
              <a:t>hukum</a:t>
            </a:r>
            <a:r>
              <a:rPr lang="en-ID" b="1" dirty="0"/>
              <a:t> Allah, dan </a:t>
            </a:r>
            <a:r>
              <a:rPr lang="en-ID" b="1" dirty="0" err="1"/>
              <a:t>kelurusan</a:t>
            </a:r>
            <a:r>
              <a:rPr lang="en-ID" b="1" dirty="0"/>
              <a:t> </a:t>
            </a:r>
            <a:r>
              <a:rPr lang="en-ID" b="1" dirty="0" err="1"/>
              <a:t>hati</a:t>
            </a:r>
            <a:r>
              <a:rPr lang="en-ID" b="1" dirty="0"/>
              <a:t> di </a:t>
            </a:r>
            <a:r>
              <a:rPr lang="en-ID" b="1" dirty="0" err="1"/>
              <a:t>hadapan</a:t>
            </a:r>
            <a:r>
              <a:rPr lang="en-ID" b="1" dirty="0"/>
              <a:t> Tuhan</a:t>
            </a:r>
            <a:r>
              <a:rPr lang="en-ID" dirty="0"/>
              <a:t>.</a:t>
            </a:r>
            <a:br>
              <a:rPr lang="en-ID" dirty="0"/>
            </a:br>
            <a:r>
              <a:rPr lang="en-ID" dirty="0"/>
              <a:t>Jadi, Tuhan </a:t>
            </a:r>
            <a:r>
              <a:rPr lang="en-ID" dirty="0" err="1"/>
              <a:t>berjanji</a:t>
            </a:r>
            <a:r>
              <a:rPr lang="en-ID" dirty="0"/>
              <a:t> </a:t>
            </a:r>
            <a:r>
              <a:rPr lang="en-ID" dirty="0" err="1"/>
              <a:t>bahwa</a:t>
            </a:r>
            <a:r>
              <a:rPr lang="en-ID" dirty="0"/>
              <a:t> </a:t>
            </a:r>
            <a:r>
              <a:rPr lang="en-ID" b="1" dirty="0" err="1"/>
              <a:t>pemimpin-pemimpin</a:t>
            </a:r>
            <a:r>
              <a:rPr lang="en-ID" b="1" dirty="0"/>
              <a:t> </a:t>
            </a:r>
            <a:r>
              <a:rPr lang="en-ID" b="1" dirty="0" err="1"/>
              <a:t>umat</a:t>
            </a:r>
            <a:r>
              <a:rPr lang="en-ID" b="1" dirty="0"/>
              <a:t>-Nya </a:t>
            </a:r>
            <a:r>
              <a:rPr lang="en-ID" b="1" dirty="0" err="1"/>
              <a:t>akan</a:t>
            </a:r>
            <a:r>
              <a:rPr lang="en-ID" b="1" dirty="0"/>
              <a:t> </a:t>
            </a:r>
            <a:r>
              <a:rPr lang="en-ID" b="1" dirty="0" err="1"/>
              <a:t>memerintah</a:t>
            </a:r>
            <a:r>
              <a:rPr lang="en-ID" b="1" dirty="0"/>
              <a:t> </a:t>
            </a:r>
            <a:r>
              <a:rPr lang="en-ID" b="1" dirty="0" err="1"/>
              <a:t>berdasarkan</a:t>
            </a:r>
            <a:r>
              <a:rPr lang="en-ID" b="1" dirty="0"/>
              <a:t> </a:t>
            </a:r>
            <a:r>
              <a:rPr lang="en-ID" b="1" dirty="0" err="1"/>
              <a:t>prinsip</a:t>
            </a:r>
            <a:r>
              <a:rPr lang="en-ID" b="1" dirty="0"/>
              <a:t> </a:t>
            </a:r>
            <a:r>
              <a:rPr lang="en-ID" b="1" dirty="0" err="1"/>
              <a:t>ilahi</a:t>
            </a:r>
            <a:r>
              <a:rPr lang="en-ID" b="1" dirty="0"/>
              <a:t>, </a:t>
            </a:r>
            <a:r>
              <a:rPr lang="en-ID" b="1" dirty="0" err="1"/>
              <a:t>bukan</a:t>
            </a:r>
            <a:r>
              <a:rPr lang="en-ID" b="1" dirty="0"/>
              <a:t> </a:t>
            </a:r>
            <a:r>
              <a:rPr lang="en-ID" b="1" dirty="0" err="1"/>
              <a:t>ambisi</a:t>
            </a:r>
            <a:r>
              <a:rPr lang="en-ID" b="1" dirty="0"/>
              <a:t> </a:t>
            </a:r>
            <a:r>
              <a:rPr lang="en-ID" b="1" dirty="0" err="1"/>
              <a:t>manusia</a:t>
            </a:r>
            <a:r>
              <a:rPr lang="en-ID" b="1" dirty="0"/>
              <a:t>.</a:t>
            </a:r>
            <a:endParaRPr lang="en-ID" dirty="0"/>
          </a:p>
          <a:p>
            <a:br>
              <a:rPr lang="en-ID" dirty="0"/>
            </a:br>
            <a:endParaRPr lang="en-ID" dirty="0"/>
          </a:p>
          <a:p>
            <a:r>
              <a:rPr lang="en-ID" b="1" dirty="0"/>
              <a:t>🔥 3. </a:t>
            </a:r>
            <a:r>
              <a:rPr lang="en-ID" b="1" dirty="0" err="1"/>
              <a:t>Penjelasan</a:t>
            </a:r>
            <a:r>
              <a:rPr lang="en-ID" b="1" dirty="0"/>
              <a:t> </a:t>
            </a:r>
            <a:r>
              <a:rPr lang="en-ID" b="1" dirty="0" err="1"/>
              <a:t>Eksegesis</a:t>
            </a:r>
            <a:endParaRPr lang="en-ID" b="1" dirty="0"/>
          </a:p>
          <a:p>
            <a:r>
              <a:rPr lang="en-ID" dirty="0"/>
              <a:t>Bagian </a:t>
            </a:r>
            <a:r>
              <a:rPr lang="en-ID" b="1" dirty="0" err="1"/>
              <a:t>Yesaya</a:t>
            </a:r>
            <a:r>
              <a:rPr lang="en-ID" b="1" dirty="0"/>
              <a:t> 60:17</a:t>
            </a:r>
            <a:r>
              <a:rPr lang="en-ID" dirty="0"/>
              <a:t> </a:t>
            </a:r>
            <a:r>
              <a:rPr lang="en-ID" dirty="0" err="1"/>
              <a:t>secara</a:t>
            </a:r>
            <a:r>
              <a:rPr lang="en-ID" dirty="0"/>
              <a:t> </a:t>
            </a:r>
            <a:r>
              <a:rPr lang="en-ID" dirty="0" err="1"/>
              <a:t>keseluruhan</a:t>
            </a:r>
            <a:r>
              <a:rPr lang="en-ID" dirty="0"/>
              <a:t> </a:t>
            </a:r>
            <a:r>
              <a:rPr lang="en-ID" dirty="0" err="1"/>
              <a:t>berbunyi</a:t>
            </a:r>
            <a:r>
              <a:rPr lang="en-ID" dirty="0"/>
              <a:t>:</a:t>
            </a:r>
          </a:p>
          <a:p>
            <a:r>
              <a:rPr lang="en-ID" dirty="0"/>
              <a:t>“</a:t>
            </a:r>
            <a:r>
              <a:rPr lang="en-ID" dirty="0" err="1"/>
              <a:t>Sebagai</a:t>
            </a:r>
            <a:r>
              <a:rPr lang="en-ID" dirty="0"/>
              <a:t> </a:t>
            </a:r>
            <a:r>
              <a:rPr lang="en-ID" dirty="0" err="1"/>
              <a:t>ganti</a:t>
            </a:r>
            <a:r>
              <a:rPr lang="en-ID" dirty="0"/>
              <a:t> </a:t>
            </a:r>
            <a:r>
              <a:rPr lang="en-ID" dirty="0" err="1"/>
              <a:t>tembaga</a:t>
            </a:r>
            <a:r>
              <a:rPr lang="en-ID" dirty="0"/>
              <a:t> Aku </a:t>
            </a:r>
            <a:r>
              <a:rPr lang="en-ID" dirty="0" err="1"/>
              <a:t>akan</a:t>
            </a:r>
            <a:r>
              <a:rPr lang="en-ID" dirty="0"/>
              <a:t> </a:t>
            </a:r>
            <a:r>
              <a:rPr lang="en-ID" dirty="0" err="1"/>
              <a:t>membawa</a:t>
            </a:r>
            <a:r>
              <a:rPr lang="en-ID" dirty="0"/>
              <a:t> </a:t>
            </a:r>
            <a:r>
              <a:rPr lang="en-ID" dirty="0" err="1"/>
              <a:t>emas</a:t>
            </a:r>
            <a:r>
              <a:rPr lang="en-ID" dirty="0"/>
              <a:t>, </a:t>
            </a:r>
            <a:r>
              <a:rPr lang="en-ID" dirty="0" err="1"/>
              <a:t>sebagai</a:t>
            </a:r>
            <a:r>
              <a:rPr lang="en-ID" dirty="0"/>
              <a:t> </a:t>
            </a:r>
            <a:r>
              <a:rPr lang="en-ID" dirty="0" err="1"/>
              <a:t>ganti</a:t>
            </a:r>
            <a:r>
              <a:rPr lang="en-ID" dirty="0"/>
              <a:t> </a:t>
            </a:r>
            <a:r>
              <a:rPr lang="en-ID" dirty="0" err="1"/>
              <a:t>besi</a:t>
            </a:r>
            <a:r>
              <a:rPr lang="en-ID" dirty="0"/>
              <a:t> Aku </a:t>
            </a:r>
            <a:r>
              <a:rPr lang="en-ID" dirty="0" err="1"/>
              <a:t>akan</a:t>
            </a:r>
            <a:r>
              <a:rPr lang="en-ID" dirty="0"/>
              <a:t> </a:t>
            </a:r>
            <a:r>
              <a:rPr lang="en-ID" dirty="0" err="1"/>
              <a:t>membawa</a:t>
            </a:r>
            <a:r>
              <a:rPr lang="en-ID" dirty="0"/>
              <a:t> </a:t>
            </a:r>
            <a:r>
              <a:rPr lang="en-ID" dirty="0" err="1"/>
              <a:t>perak</a:t>
            </a:r>
            <a:r>
              <a:rPr lang="en-ID" dirty="0"/>
              <a:t>, </a:t>
            </a:r>
            <a:r>
              <a:rPr lang="en-ID" dirty="0" err="1"/>
              <a:t>sebagai</a:t>
            </a:r>
            <a:r>
              <a:rPr lang="en-ID" dirty="0"/>
              <a:t> </a:t>
            </a:r>
            <a:r>
              <a:rPr lang="en-ID" dirty="0" err="1"/>
              <a:t>ganti</a:t>
            </a:r>
            <a:r>
              <a:rPr lang="en-ID" dirty="0"/>
              <a:t> </a:t>
            </a:r>
            <a:r>
              <a:rPr lang="en-ID" dirty="0" err="1"/>
              <a:t>kayu</a:t>
            </a:r>
            <a:r>
              <a:rPr lang="en-ID" dirty="0"/>
              <a:t> </a:t>
            </a:r>
            <a:r>
              <a:rPr lang="en-ID" dirty="0" err="1"/>
              <a:t>tembaga</a:t>
            </a:r>
            <a:r>
              <a:rPr lang="en-ID" dirty="0"/>
              <a:t>, dan </a:t>
            </a:r>
            <a:r>
              <a:rPr lang="en-ID" dirty="0" err="1"/>
              <a:t>sebagai</a:t>
            </a:r>
            <a:r>
              <a:rPr lang="en-ID" dirty="0"/>
              <a:t> </a:t>
            </a:r>
            <a:r>
              <a:rPr lang="en-ID" dirty="0" err="1"/>
              <a:t>ganti</a:t>
            </a:r>
            <a:r>
              <a:rPr lang="en-ID" dirty="0"/>
              <a:t> batu </a:t>
            </a:r>
            <a:r>
              <a:rPr lang="en-ID" dirty="0" err="1"/>
              <a:t>besi</a:t>
            </a:r>
            <a:r>
              <a:rPr lang="en-ID" dirty="0"/>
              <a:t>; Aku </a:t>
            </a:r>
            <a:r>
              <a:rPr lang="en-ID" dirty="0" err="1"/>
              <a:t>akan</a:t>
            </a:r>
            <a:r>
              <a:rPr lang="en-ID" dirty="0"/>
              <a:t> </a:t>
            </a:r>
            <a:r>
              <a:rPr lang="en-ID" dirty="0" err="1"/>
              <a:t>mengangkat</a:t>
            </a:r>
            <a:r>
              <a:rPr lang="en-ID" dirty="0"/>
              <a:t> </a:t>
            </a:r>
            <a:r>
              <a:rPr lang="en-ID" dirty="0" err="1"/>
              <a:t>engkau</a:t>
            </a:r>
            <a:r>
              <a:rPr lang="en-ID" dirty="0"/>
              <a:t> </a:t>
            </a:r>
            <a:r>
              <a:rPr lang="en-ID" dirty="0" err="1"/>
              <a:t>menjadi</a:t>
            </a:r>
            <a:r>
              <a:rPr lang="en-ID" dirty="0"/>
              <a:t> </a:t>
            </a:r>
            <a:r>
              <a:rPr lang="en-ID" dirty="0" err="1"/>
              <a:t>pemerintahan</a:t>
            </a:r>
            <a:r>
              <a:rPr lang="en-ID" dirty="0"/>
              <a:t> </a:t>
            </a:r>
            <a:r>
              <a:rPr lang="en-ID" dirty="0" err="1"/>
              <a:t>damai</a:t>
            </a:r>
            <a:r>
              <a:rPr lang="en-ID" dirty="0"/>
              <a:t> dan </a:t>
            </a:r>
            <a:r>
              <a:rPr lang="en-ID" dirty="0" err="1"/>
              <a:t>penguasa-penguasa</a:t>
            </a:r>
            <a:r>
              <a:rPr lang="en-ID" dirty="0"/>
              <a:t> </a:t>
            </a:r>
            <a:r>
              <a:rPr lang="en-ID" dirty="0" err="1"/>
              <a:t>kebenaran</a:t>
            </a:r>
            <a:r>
              <a:rPr lang="en-ID" dirty="0"/>
              <a:t>.”</a:t>
            </a:r>
          </a:p>
          <a:p>
            <a:r>
              <a:rPr lang="en-ID" dirty="0"/>
              <a:t>Ayat </a:t>
            </a:r>
            <a:r>
              <a:rPr lang="en-ID" dirty="0" err="1"/>
              <a:t>ini</a:t>
            </a:r>
            <a:r>
              <a:rPr lang="en-ID" dirty="0"/>
              <a:t> </a:t>
            </a:r>
            <a:r>
              <a:rPr lang="en-ID" dirty="0" err="1"/>
              <a:t>berbicara</a:t>
            </a:r>
            <a:r>
              <a:rPr lang="en-ID" dirty="0"/>
              <a:t> </a:t>
            </a:r>
            <a:r>
              <a:rPr lang="en-ID" dirty="0" err="1"/>
              <a:t>tentang</a:t>
            </a:r>
            <a:r>
              <a:rPr lang="en-ID" dirty="0"/>
              <a:t> </a:t>
            </a:r>
            <a:r>
              <a:rPr lang="en-ID" b="1" dirty="0" err="1"/>
              <a:t>perubahan</a:t>
            </a:r>
            <a:r>
              <a:rPr lang="en-ID" b="1" dirty="0"/>
              <a:t> </a:t>
            </a:r>
            <a:r>
              <a:rPr lang="en-ID" b="1" dirty="0" err="1"/>
              <a:t>kualitas</a:t>
            </a:r>
            <a:r>
              <a:rPr lang="en-ID" dirty="0"/>
              <a:t> — </a:t>
            </a:r>
            <a:r>
              <a:rPr lang="en-ID" dirty="0" err="1"/>
              <a:t>dari</a:t>
            </a:r>
            <a:r>
              <a:rPr lang="en-ID" dirty="0"/>
              <a:t> </a:t>
            </a:r>
            <a:r>
              <a:rPr lang="en-ID" dirty="0" err="1"/>
              <a:t>bahan</a:t>
            </a:r>
            <a:r>
              <a:rPr lang="en-ID" dirty="0"/>
              <a:t> yang </a:t>
            </a:r>
            <a:r>
              <a:rPr lang="en-ID" dirty="0" err="1"/>
              <a:t>lebih</a:t>
            </a:r>
            <a:r>
              <a:rPr lang="en-ID" dirty="0"/>
              <a:t> </a:t>
            </a:r>
            <a:r>
              <a:rPr lang="en-ID" dirty="0" err="1"/>
              <a:t>rendah</a:t>
            </a:r>
            <a:r>
              <a:rPr lang="en-ID" dirty="0"/>
              <a:t> </a:t>
            </a:r>
            <a:r>
              <a:rPr lang="en-ID" dirty="0" err="1"/>
              <a:t>menjadi</a:t>
            </a:r>
            <a:r>
              <a:rPr lang="en-ID" dirty="0"/>
              <a:t> </a:t>
            </a:r>
            <a:r>
              <a:rPr lang="en-ID" dirty="0" err="1"/>
              <a:t>lebih</a:t>
            </a:r>
            <a:r>
              <a:rPr lang="en-ID" dirty="0"/>
              <a:t> </a:t>
            </a:r>
            <a:r>
              <a:rPr lang="en-ID" dirty="0" err="1"/>
              <a:t>tinggi</a:t>
            </a:r>
            <a:r>
              <a:rPr lang="en-ID" dirty="0"/>
              <a:t> — yang </a:t>
            </a:r>
            <a:r>
              <a:rPr lang="en-ID" dirty="0" err="1"/>
              <a:t>melambangkan</a:t>
            </a:r>
            <a:r>
              <a:rPr lang="en-ID" dirty="0"/>
              <a:t> </a:t>
            </a:r>
            <a:r>
              <a:rPr lang="en-ID" b="1" dirty="0" err="1"/>
              <a:t>pemulihan</a:t>
            </a:r>
            <a:r>
              <a:rPr lang="en-ID" b="1" dirty="0"/>
              <a:t> dan </a:t>
            </a:r>
            <a:r>
              <a:rPr lang="en-ID" b="1" dirty="0" err="1"/>
              <a:t>peningkatan</a:t>
            </a:r>
            <a:r>
              <a:rPr lang="en-ID" b="1" dirty="0"/>
              <a:t> </a:t>
            </a:r>
            <a:r>
              <a:rPr lang="en-ID" b="1" dirty="0" err="1"/>
              <a:t>rohani</a:t>
            </a:r>
            <a:r>
              <a:rPr lang="en-ID" dirty="0"/>
              <a:t>.</a:t>
            </a:r>
          </a:p>
          <a:p>
            <a:r>
              <a:rPr lang="en-ID" dirty="0"/>
              <a:t>Bagian </a:t>
            </a:r>
            <a:r>
              <a:rPr lang="en-ID" i="1" dirty="0"/>
              <a:t>“</a:t>
            </a:r>
            <a:r>
              <a:rPr lang="en-ID" i="1" dirty="0" err="1"/>
              <a:t>pemerintahan</a:t>
            </a:r>
            <a:r>
              <a:rPr lang="en-ID" i="1" dirty="0"/>
              <a:t> </a:t>
            </a:r>
            <a:r>
              <a:rPr lang="en-ID" i="1" dirty="0" err="1"/>
              <a:t>damai</a:t>
            </a:r>
            <a:r>
              <a:rPr lang="en-ID" i="1" dirty="0"/>
              <a:t>”</a:t>
            </a:r>
            <a:r>
              <a:rPr lang="en-ID" dirty="0"/>
              <a:t> dan </a:t>
            </a:r>
            <a:r>
              <a:rPr lang="en-ID" i="1" dirty="0"/>
              <a:t>“</a:t>
            </a:r>
            <a:r>
              <a:rPr lang="en-ID" i="1" dirty="0" err="1"/>
              <a:t>penguasa-penguasa</a:t>
            </a:r>
            <a:r>
              <a:rPr lang="en-ID" i="1" dirty="0"/>
              <a:t> </a:t>
            </a:r>
            <a:r>
              <a:rPr lang="en-ID" i="1" dirty="0" err="1"/>
              <a:t>kebenaran</a:t>
            </a:r>
            <a:r>
              <a:rPr lang="en-ID" i="1" dirty="0"/>
              <a:t>”</a:t>
            </a:r>
            <a:r>
              <a:rPr lang="en-ID" dirty="0"/>
              <a:t> </a:t>
            </a:r>
            <a:r>
              <a:rPr lang="en-ID" dirty="0" err="1"/>
              <a:t>merupakan</a:t>
            </a:r>
            <a:r>
              <a:rPr lang="en-ID" dirty="0"/>
              <a:t> </a:t>
            </a:r>
            <a:r>
              <a:rPr lang="en-ID" b="1" dirty="0" err="1"/>
              <a:t>puncak</a:t>
            </a:r>
            <a:r>
              <a:rPr lang="en-ID" b="1" dirty="0"/>
              <a:t> </a:t>
            </a:r>
            <a:r>
              <a:rPr lang="en-ID" b="1" dirty="0" err="1"/>
              <a:t>dari</a:t>
            </a:r>
            <a:r>
              <a:rPr lang="en-ID" b="1" dirty="0"/>
              <a:t> </a:t>
            </a:r>
            <a:r>
              <a:rPr lang="en-ID" b="1" dirty="0" err="1"/>
              <a:t>transformasi</a:t>
            </a:r>
            <a:r>
              <a:rPr lang="en-ID" b="1" dirty="0"/>
              <a:t> moral dan spiritual </a:t>
            </a:r>
            <a:r>
              <a:rPr lang="en-ID" b="1" dirty="0" err="1"/>
              <a:t>umat</a:t>
            </a:r>
            <a:r>
              <a:rPr lang="en-ID" b="1" dirty="0"/>
              <a:t> Allah</a:t>
            </a:r>
            <a:r>
              <a:rPr lang="en-ID" dirty="0"/>
              <a:t>.</a:t>
            </a:r>
            <a:br>
              <a:rPr lang="en-ID" dirty="0"/>
            </a:br>
            <a:r>
              <a:rPr lang="en-ID" dirty="0"/>
              <a:t>Tuhan </a:t>
            </a:r>
            <a:r>
              <a:rPr lang="en-ID" dirty="0" err="1"/>
              <a:t>bukan</a:t>
            </a:r>
            <a:r>
              <a:rPr lang="en-ID" dirty="0"/>
              <a:t> </a:t>
            </a:r>
            <a:r>
              <a:rPr lang="en-ID" dirty="0" err="1"/>
              <a:t>hanya</a:t>
            </a:r>
            <a:r>
              <a:rPr lang="en-ID" dirty="0"/>
              <a:t> </a:t>
            </a:r>
            <a:r>
              <a:rPr lang="en-ID" dirty="0" err="1"/>
              <a:t>memulihkan</a:t>
            </a:r>
            <a:r>
              <a:rPr lang="en-ID" dirty="0"/>
              <a:t> </a:t>
            </a:r>
            <a:r>
              <a:rPr lang="en-ID" dirty="0" err="1"/>
              <a:t>kekayaan</a:t>
            </a:r>
            <a:r>
              <a:rPr lang="en-ID" dirty="0"/>
              <a:t> </a:t>
            </a:r>
            <a:r>
              <a:rPr lang="en-ID" dirty="0" err="1"/>
              <a:t>materi</a:t>
            </a:r>
            <a:r>
              <a:rPr lang="en-ID" dirty="0"/>
              <a:t> </a:t>
            </a:r>
            <a:r>
              <a:rPr lang="en-ID" dirty="0" err="1"/>
              <a:t>Yerusalem</a:t>
            </a:r>
            <a:r>
              <a:rPr lang="en-ID" dirty="0"/>
              <a:t>, </a:t>
            </a:r>
            <a:r>
              <a:rPr lang="en-ID" dirty="0" err="1"/>
              <a:t>tetapi</a:t>
            </a:r>
            <a:r>
              <a:rPr lang="en-ID" dirty="0"/>
              <a:t> </a:t>
            </a:r>
            <a:r>
              <a:rPr lang="en-ID" dirty="0" err="1"/>
              <a:t>terutama</a:t>
            </a:r>
            <a:r>
              <a:rPr lang="en-ID" dirty="0"/>
              <a:t> </a:t>
            </a:r>
            <a:r>
              <a:rPr lang="en-ID" b="1" dirty="0" err="1"/>
              <a:t>menegakkan</a:t>
            </a:r>
            <a:r>
              <a:rPr lang="en-ID" b="1" dirty="0"/>
              <a:t> </a:t>
            </a:r>
            <a:r>
              <a:rPr lang="en-ID" b="1" dirty="0" err="1"/>
              <a:t>tatanan</a:t>
            </a:r>
            <a:r>
              <a:rPr lang="en-ID" b="1" dirty="0"/>
              <a:t> </a:t>
            </a:r>
            <a:r>
              <a:rPr lang="en-ID" b="1" dirty="0" err="1"/>
              <a:t>pemerintahan</a:t>
            </a:r>
            <a:r>
              <a:rPr lang="en-ID" b="1" dirty="0"/>
              <a:t> yang </a:t>
            </a:r>
            <a:r>
              <a:rPr lang="en-ID" b="1" dirty="0" err="1"/>
              <a:t>mencerminkan</a:t>
            </a:r>
            <a:r>
              <a:rPr lang="en-ID" b="1" dirty="0"/>
              <a:t> </a:t>
            </a:r>
            <a:r>
              <a:rPr lang="en-ID" b="1" dirty="0" err="1"/>
              <a:t>karakter</a:t>
            </a:r>
            <a:r>
              <a:rPr lang="en-ID" b="1" dirty="0"/>
              <a:t>-Nya: </a:t>
            </a:r>
            <a:r>
              <a:rPr lang="en-ID" b="1" dirty="0" err="1"/>
              <a:t>damai</a:t>
            </a:r>
            <a:r>
              <a:rPr lang="en-ID" b="1" dirty="0"/>
              <a:t> dan </a:t>
            </a:r>
            <a:r>
              <a:rPr lang="en-ID" b="1" dirty="0" err="1"/>
              <a:t>benar</a:t>
            </a:r>
            <a:r>
              <a:rPr lang="en-ID" b="1" dirty="0"/>
              <a:t>.</a:t>
            </a:r>
            <a:endParaRPr lang="en-ID" dirty="0"/>
          </a:p>
          <a:p>
            <a:br>
              <a:rPr lang="en-ID" dirty="0"/>
            </a:br>
            <a:endParaRPr lang="en-ID" dirty="0"/>
          </a:p>
          <a:p>
            <a:r>
              <a:rPr lang="en-ID" b="1" dirty="0"/>
              <a:t>📚 4. </a:t>
            </a:r>
            <a:r>
              <a:rPr lang="en-ID" b="1" dirty="0" err="1"/>
              <a:t>Penjelasan</a:t>
            </a:r>
            <a:r>
              <a:rPr lang="en-ID" b="1" dirty="0"/>
              <a:t> </a:t>
            </a:r>
            <a:r>
              <a:rPr lang="en-ID" b="1" dirty="0" err="1"/>
              <a:t>dari</a:t>
            </a:r>
            <a:r>
              <a:rPr lang="en-ID" b="1" dirty="0"/>
              <a:t> SDA Bible Commentary</a:t>
            </a:r>
          </a:p>
          <a:p>
            <a:r>
              <a:rPr lang="en-ID" dirty="0"/>
              <a:t>“The symbols of precious metals replacing the baser ones represent the transformation that God would bring to His people. The administration of peace and righteousness signifies that divine principles will guide the restored community.”</a:t>
            </a:r>
            <a:br>
              <a:rPr lang="en-ID" dirty="0"/>
            </a:br>
            <a:r>
              <a:rPr lang="en-ID" dirty="0"/>
              <a:t>— </a:t>
            </a:r>
            <a:r>
              <a:rPr lang="en-ID" i="1" dirty="0"/>
              <a:t>SDA Bible Commentary, Vol. 4, p. 310.</a:t>
            </a:r>
            <a:endParaRPr lang="en-ID" dirty="0"/>
          </a:p>
          <a:p>
            <a:r>
              <a:rPr lang="en-ID" dirty="0" err="1"/>
              <a:t>Komentar</a:t>
            </a:r>
            <a:r>
              <a:rPr lang="en-ID" dirty="0"/>
              <a:t> </a:t>
            </a:r>
            <a:r>
              <a:rPr lang="en-ID" dirty="0" err="1"/>
              <a:t>ini</a:t>
            </a:r>
            <a:r>
              <a:rPr lang="en-ID" dirty="0"/>
              <a:t> </a:t>
            </a:r>
            <a:r>
              <a:rPr lang="en-ID" dirty="0" err="1"/>
              <a:t>menegaskan</a:t>
            </a:r>
            <a:r>
              <a:rPr lang="en-ID" dirty="0"/>
              <a:t> </a:t>
            </a:r>
            <a:r>
              <a:rPr lang="en-ID" dirty="0" err="1"/>
              <a:t>bahwa</a:t>
            </a:r>
            <a:r>
              <a:rPr lang="en-ID" dirty="0"/>
              <a:t> </a:t>
            </a:r>
            <a:r>
              <a:rPr lang="en-ID" dirty="0" err="1"/>
              <a:t>nubuat</a:t>
            </a:r>
            <a:r>
              <a:rPr lang="en-ID" dirty="0"/>
              <a:t> </a:t>
            </a:r>
            <a:r>
              <a:rPr lang="en-ID" dirty="0" err="1"/>
              <a:t>ini</a:t>
            </a:r>
            <a:r>
              <a:rPr lang="en-ID" dirty="0"/>
              <a:t> </a:t>
            </a:r>
            <a:r>
              <a:rPr lang="en-ID" b="1" dirty="0" err="1"/>
              <a:t>bukan</a:t>
            </a:r>
            <a:r>
              <a:rPr lang="en-ID" b="1" dirty="0"/>
              <a:t> </a:t>
            </a:r>
            <a:r>
              <a:rPr lang="en-ID" b="1" dirty="0" err="1"/>
              <a:t>sekadar</a:t>
            </a:r>
            <a:r>
              <a:rPr lang="en-ID" b="1" dirty="0"/>
              <a:t> </a:t>
            </a:r>
            <a:r>
              <a:rPr lang="en-ID" b="1" dirty="0" err="1"/>
              <a:t>janji</a:t>
            </a:r>
            <a:r>
              <a:rPr lang="en-ID" b="1" dirty="0"/>
              <a:t> </a:t>
            </a:r>
            <a:r>
              <a:rPr lang="en-ID" b="1" dirty="0" err="1"/>
              <a:t>ekonomi</a:t>
            </a:r>
            <a:r>
              <a:rPr lang="en-ID" b="1" dirty="0"/>
              <a:t> </a:t>
            </a:r>
            <a:r>
              <a:rPr lang="en-ID" b="1" dirty="0" err="1"/>
              <a:t>atau</a:t>
            </a:r>
            <a:r>
              <a:rPr lang="en-ID" b="1" dirty="0"/>
              <a:t> </a:t>
            </a:r>
            <a:r>
              <a:rPr lang="en-ID" b="1" dirty="0" err="1"/>
              <a:t>politik</a:t>
            </a:r>
            <a:r>
              <a:rPr lang="en-ID" dirty="0"/>
              <a:t>, </a:t>
            </a:r>
            <a:r>
              <a:rPr lang="en-ID" dirty="0" err="1"/>
              <a:t>tetapi</a:t>
            </a:r>
            <a:r>
              <a:rPr lang="en-ID" dirty="0"/>
              <a:t> </a:t>
            </a:r>
            <a:r>
              <a:rPr lang="en-ID" dirty="0" err="1"/>
              <a:t>janji</a:t>
            </a:r>
            <a:r>
              <a:rPr lang="en-ID" dirty="0"/>
              <a:t> </a:t>
            </a:r>
            <a:r>
              <a:rPr lang="en-ID" dirty="0" err="1"/>
              <a:t>bahwa</a:t>
            </a:r>
            <a:r>
              <a:rPr lang="en-ID" dirty="0"/>
              <a:t> </a:t>
            </a:r>
            <a:r>
              <a:rPr lang="en-ID" b="1" dirty="0" err="1"/>
              <a:t>tatanan</a:t>
            </a:r>
            <a:r>
              <a:rPr lang="en-ID" b="1" dirty="0"/>
              <a:t> </a:t>
            </a:r>
            <a:r>
              <a:rPr lang="en-ID" b="1" dirty="0" err="1"/>
              <a:t>masyarakat</a:t>
            </a:r>
            <a:r>
              <a:rPr lang="en-ID" b="1" dirty="0"/>
              <a:t> </a:t>
            </a:r>
            <a:r>
              <a:rPr lang="en-ID" b="1" dirty="0" err="1"/>
              <a:t>umat</a:t>
            </a:r>
            <a:r>
              <a:rPr lang="en-ID" b="1" dirty="0"/>
              <a:t> Allah </a:t>
            </a:r>
            <a:r>
              <a:rPr lang="en-ID" b="1" dirty="0" err="1"/>
              <a:t>akan</a:t>
            </a:r>
            <a:r>
              <a:rPr lang="en-ID" b="1" dirty="0"/>
              <a:t> </a:t>
            </a:r>
            <a:r>
              <a:rPr lang="en-ID" b="1" dirty="0" err="1"/>
              <a:t>dibangun</a:t>
            </a:r>
            <a:r>
              <a:rPr lang="en-ID" b="1" dirty="0"/>
              <a:t> </a:t>
            </a:r>
            <a:r>
              <a:rPr lang="en-ID" b="1" dirty="0" err="1"/>
              <a:t>atas</a:t>
            </a:r>
            <a:r>
              <a:rPr lang="en-ID" b="1" dirty="0"/>
              <a:t> </a:t>
            </a:r>
            <a:r>
              <a:rPr lang="en-ID" b="1" dirty="0" err="1"/>
              <a:t>dasar</a:t>
            </a:r>
            <a:r>
              <a:rPr lang="en-ID" b="1" dirty="0"/>
              <a:t> </a:t>
            </a:r>
            <a:r>
              <a:rPr lang="en-ID" b="1" dirty="0" err="1"/>
              <a:t>prinsip</a:t>
            </a:r>
            <a:r>
              <a:rPr lang="en-ID" b="1" dirty="0"/>
              <a:t> </a:t>
            </a:r>
            <a:r>
              <a:rPr lang="en-ID" b="1" dirty="0" err="1"/>
              <a:t>surgawi</a:t>
            </a:r>
            <a:r>
              <a:rPr lang="en-ID" dirty="0"/>
              <a:t> — </a:t>
            </a:r>
            <a:r>
              <a:rPr lang="en-ID" i="1" dirty="0"/>
              <a:t>peace</a:t>
            </a:r>
            <a:r>
              <a:rPr lang="en-ID" dirty="0"/>
              <a:t> dan </a:t>
            </a:r>
            <a:r>
              <a:rPr lang="en-ID" i="1" dirty="0"/>
              <a:t>righteousness</a:t>
            </a:r>
            <a:r>
              <a:rPr lang="en-ID" dirty="0"/>
              <a:t>.</a:t>
            </a:r>
          </a:p>
          <a:p>
            <a:br>
              <a:rPr lang="en-ID" dirty="0"/>
            </a:br>
            <a:endParaRPr lang="en-ID" dirty="0"/>
          </a:p>
          <a:p>
            <a:r>
              <a:rPr lang="en-ID" b="1" dirty="0"/>
              <a:t>✝️ 5. </a:t>
            </a:r>
            <a:r>
              <a:rPr lang="en-ID" b="1" dirty="0" err="1"/>
              <a:t>Pandangan</a:t>
            </a:r>
            <a:r>
              <a:rPr lang="en-ID" b="1" dirty="0"/>
              <a:t> Ellen G. White</a:t>
            </a:r>
          </a:p>
          <a:p>
            <a:r>
              <a:rPr lang="en-ID" dirty="0"/>
              <a:t>“When the principles of God’s kingdom are established in the hearts of men, peace and righteousness reign together. Such will be the condition of God’s people in the earth made new.”</a:t>
            </a:r>
            <a:br>
              <a:rPr lang="en-ID" dirty="0"/>
            </a:br>
            <a:r>
              <a:rPr lang="en-ID" dirty="0"/>
              <a:t>— </a:t>
            </a:r>
            <a:r>
              <a:rPr lang="en-ID" i="1" dirty="0"/>
              <a:t>Prophets and Kings, p. 728.</a:t>
            </a:r>
            <a:endParaRPr lang="en-ID" dirty="0"/>
          </a:p>
          <a:p>
            <a:r>
              <a:rPr lang="en-ID" dirty="0"/>
              <a:t>Ellen White </a:t>
            </a:r>
            <a:r>
              <a:rPr lang="en-ID" dirty="0" err="1"/>
              <a:t>menafsirkan</a:t>
            </a:r>
            <a:r>
              <a:rPr lang="en-ID" dirty="0"/>
              <a:t> </a:t>
            </a:r>
            <a:r>
              <a:rPr lang="en-ID" dirty="0" err="1"/>
              <a:t>penggenapan</a:t>
            </a:r>
            <a:r>
              <a:rPr lang="en-ID" dirty="0"/>
              <a:t> </a:t>
            </a:r>
            <a:r>
              <a:rPr lang="en-ID" dirty="0" err="1"/>
              <a:t>nubuatan</a:t>
            </a:r>
            <a:r>
              <a:rPr lang="en-ID" dirty="0"/>
              <a:t> </a:t>
            </a:r>
            <a:r>
              <a:rPr lang="en-ID" dirty="0" err="1"/>
              <a:t>ini</a:t>
            </a:r>
            <a:r>
              <a:rPr lang="en-ID" dirty="0"/>
              <a:t> </a:t>
            </a:r>
            <a:r>
              <a:rPr lang="en-ID" dirty="0" err="1"/>
              <a:t>secara</a:t>
            </a:r>
            <a:r>
              <a:rPr lang="en-ID" dirty="0"/>
              <a:t> </a:t>
            </a:r>
            <a:r>
              <a:rPr lang="en-ID" b="1" dirty="0" err="1"/>
              <a:t>eschatologis</a:t>
            </a:r>
            <a:r>
              <a:rPr lang="en-ID" b="1" dirty="0"/>
              <a:t> (</a:t>
            </a:r>
            <a:r>
              <a:rPr lang="en-ID" b="1" dirty="0" err="1"/>
              <a:t>akhir</a:t>
            </a:r>
            <a:r>
              <a:rPr lang="en-ID" b="1" dirty="0"/>
              <a:t> zaman)</a:t>
            </a:r>
            <a:r>
              <a:rPr lang="en-ID" dirty="0"/>
              <a:t>, </a:t>
            </a:r>
            <a:r>
              <a:rPr lang="en-ID" dirty="0" err="1"/>
              <a:t>menunjuk</a:t>
            </a:r>
            <a:r>
              <a:rPr lang="en-ID" dirty="0"/>
              <a:t> </a:t>
            </a:r>
            <a:r>
              <a:rPr lang="en-ID" dirty="0" err="1"/>
              <a:t>kepada</a:t>
            </a:r>
            <a:r>
              <a:rPr lang="en-ID" dirty="0"/>
              <a:t> </a:t>
            </a:r>
            <a:r>
              <a:rPr lang="en-ID" b="1" dirty="0" err="1"/>
              <a:t>pemerintahan</a:t>
            </a:r>
            <a:r>
              <a:rPr lang="en-ID" b="1" dirty="0"/>
              <a:t> </a:t>
            </a:r>
            <a:r>
              <a:rPr lang="en-ID" b="1" dirty="0" err="1"/>
              <a:t>Kristus</a:t>
            </a:r>
            <a:r>
              <a:rPr lang="en-ID" b="1" dirty="0"/>
              <a:t> yang </a:t>
            </a:r>
            <a:r>
              <a:rPr lang="en-ID" b="1" dirty="0" err="1"/>
              <a:t>kekal</a:t>
            </a:r>
            <a:r>
              <a:rPr lang="en-ID" dirty="0"/>
              <a:t>, </a:t>
            </a:r>
            <a:r>
              <a:rPr lang="en-ID" dirty="0" err="1"/>
              <a:t>ketika</a:t>
            </a:r>
            <a:r>
              <a:rPr lang="en-ID" dirty="0"/>
              <a:t> </a:t>
            </a:r>
            <a:r>
              <a:rPr lang="en-ID" b="1" dirty="0" err="1"/>
              <a:t>damai</a:t>
            </a:r>
            <a:r>
              <a:rPr lang="en-ID" b="1" dirty="0"/>
              <a:t> dan </a:t>
            </a:r>
            <a:r>
              <a:rPr lang="en-ID" b="1" dirty="0" err="1"/>
              <a:t>kebenaran</a:t>
            </a:r>
            <a:r>
              <a:rPr lang="en-ID" b="1" dirty="0"/>
              <a:t> </a:t>
            </a:r>
            <a:r>
              <a:rPr lang="en-ID" b="1" dirty="0" err="1"/>
              <a:t>akan</a:t>
            </a:r>
            <a:r>
              <a:rPr lang="en-ID" b="1" dirty="0"/>
              <a:t> </a:t>
            </a:r>
            <a:r>
              <a:rPr lang="en-ID" b="1" dirty="0" err="1"/>
              <a:t>bersatu</a:t>
            </a:r>
            <a:r>
              <a:rPr lang="en-ID" dirty="0"/>
              <a:t> di dunia </a:t>
            </a:r>
            <a:r>
              <a:rPr lang="en-ID" dirty="0" err="1"/>
              <a:t>baru</a:t>
            </a:r>
            <a:r>
              <a:rPr lang="en-ID" dirty="0"/>
              <a:t>.</a:t>
            </a:r>
          </a:p>
          <a:p>
            <a:br>
              <a:rPr lang="en-ID" dirty="0"/>
            </a:br>
            <a:endParaRPr lang="en-ID" dirty="0"/>
          </a:p>
          <a:p>
            <a:r>
              <a:rPr lang="en-ID" b="1" dirty="0"/>
              <a:t>🌾 6. </a:t>
            </a:r>
            <a:r>
              <a:rPr lang="en-ID" b="1" dirty="0" err="1"/>
              <a:t>Makna</a:t>
            </a:r>
            <a:r>
              <a:rPr lang="en-ID" b="1" dirty="0"/>
              <a:t> </a:t>
            </a:r>
            <a:r>
              <a:rPr lang="en-ID" b="1" dirty="0" err="1"/>
              <a:t>Teologis</a:t>
            </a:r>
            <a:r>
              <a:rPr lang="en-ID" b="1" dirty="0"/>
              <a:t> dan </a:t>
            </a:r>
            <a:r>
              <a:rPr lang="en-ID" b="1" dirty="0" err="1"/>
              <a:t>Aplikasi</a:t>
            </a:r>
            <a:endParaRPr lang="en-ID" b="1" dirty="0"/>
          </a:p>
          <a:p>
            <a:r>
              <a:rPr lang="en-ID" b="1" dirty="0" err="1"/>
              <a:t>Pemerintahan</a:t>
            </a:r>
            <a:r>
              <a:rPr lang="en-ID" b="1" dirty="0"/>
              <a:t> Damai:</a:t>
            </a:r>
            <a:endParaRPr lang="en-ID" dirty="0"/>
          </a:p>
          <a:p>
            <a:pPr lvl="1"/>
            <a:r>
              <a:rPr lang="en-ID" dirty="0"/>
              <a:t>Damai </a:t>
            </a:r>
            <a:r>
              <a:rPr lang="en-ID" dirty="0" err="1"/>
              <a:t>sejati</a:t>
            </a:r>
            <a:r>
              <a:rPr lang="en-ID" dirty="0"/>
              <a:t> </a:t>
            </a:r>
            <a:r>
              <a:rPr lang="en-ID" dirty="0" err="1"/>
              <a:t>hanya</a:t>
            </a:r>
            <a:r>
              <a:rPr lang="en-ID" dirty="0"/>
              <a:t> </a:t>
            </a:r>
            <a:r>
              <a:rPr lang="en-ID" dirty="0" err="1"/>
              <a:t>lahir</a:t>
            </a:r>
            <a:r>
              <a:rPr lang="en-ID" dirty="0"/>
              <a:t> </a:t>
            </a:r>
            <a:r>
              <a:rPr lang="en-ID" dirty="0" err="1"/>
              <a:t>ketika</a:t>
            </a:r>
            <a:r>
              <a:rPr lang="en-ID" dirty="0"/>
              <a:t> </a:t>
            </a:r>
            <a:r>
              <a:rPr lang="en-ID" b="1" dirty="0"/>
              <a:t>Allah </a:t>
            </a:r>
            <a:r>
              <a:rPr lang="en-ID" b="1" dirty="0" err="1"/>
              <a:t>memerintah</a:t>
            </a:r>
            <a:r>
              <a:rPr lang="en-ID" b="1" dirty="0"/>
              <a:t> di </a:t>
            </a:r>
            <a:r>
              <a:rPr lang="en-ID" b="1" dirty="0" err="1"/>
              <a:t>hati</a:t>
            </a:r>
            <a:r>
              <a:rPr lang="en-ID" b="1" dirty="0"/>
              <a:t> </a:t>
            </a:r>
            <a:r>
              <a:rPr lang="en-ID" b="1" dirty="0" err="1"/>
              <a:t>manusia</a:t>
            </a:r>
            <a:r>
              <a:rPr lang="en-ID" b="1" dirty="0"/>
              <a:t>.</a:t>
            </a:r>
            <a:br>
              <a:rPr lang="en-ID" dirty="0"/>
            </a:br>
            <a:r>
              <a:rPr lang="en-ID" dirty="0" err="1"/>
              <a:t>Bukan</a:t>
            </a:r>
            <a:r>
              <a:rPr lang="en-ID" dirty="0"/>
              <a:t> </a:t>
            </a:r>
            <a:r>
              <a:rPr lang="en-ID" dirty="0" err="1"/>
              <a:t>sekadar</a:t>
            </a:r>
            <a:r>
              <a:rPr lang="en-ID" dirty="0"/>
              <a:t> </a:t>
            </a:r>
            <a:r>
              <a:rPr lang="en-ID" dirty="0" err="1"/>
              <a:t>ketertiban</a:t>
            </a:r>
            <a:r>
              <a:rPr lang="en-ID" dirty="0"/>
              <a:t> </a:t>
            </a:r>
            <a:r>
              <a:rPr lang="en-ID" dirty="0" err="1"/>
              <a:t>sosial</a:t>
            </a:r>
            <a:r>
              <a:rPr lang="en-ID" dirty="0"/>
              <a:t>, </a:t>
            </a:r>
            <a:r>
              <a:rPr lang="en-ID" dirty="0" err="1"/>
              <a:t>tetapi</a:t>
            </a:r>
            <a:r>
              <a:rPr lang="en-ID" dirty="0"/>
              <a:t> </a:t>
            </a:r>
            <a:r>
              <a:rPr lang="en-ID" b="1" dirty="0" err="1"/>
              <a:t>kedamaian</a:t>
            </a:r>
            <a:r>
              <a:rPr lang="en-ID" b="1" dirty="0"/>
              <a:t> </a:t>
            </a:r>
            <a:r>
              <a:rPr lang="en-ID" b="1" dirty="0" err="1"/>
              <a:t>batin</a:t>
            </a:r>
            <a:r>
              <a:rPr lang="en-ID" b="1" dirty="0"/>
              <a:t> yang </a:t>
            </a:r>
            <a:r>
              <a:rPr lang="en-ID" b="1" dirty="0" err="1"/>
              <a:t>berasal</a:t>
            </a:r>
            <a:r>
              <a:rPr lang="en-ID" b="1" dirty="0"/>
              <a:t> </a:t>
            </a:r>
            <a:r>
              <a:rPr lang="en-ID" b="1" dirty="0" err="1"/>
              <a:t>dari</a:t>
            </a:r>
            <a:r>
              <a:rPr lang="en-ID" b="1" dirty="0"/>
              <a:t> </a:t>
            </a:r>
            <a:r>
              <a:rPr lang="en-ID" b="1" dirty="0" err="1"/>
              <a:t>ketaatan</a:t>
            </a:r>
            <a:r>
              <a:rPr lang="en-ID" b="1" dirty="0"/>
              <a:t> pada </a:t>
            </a:r>
            <a:r>
              <a:rPr lang="en-ID" b="1" dirty="0" err="1"/>
              <a:t>Firman</a:t>
            </a:r>
            <a:r>
              <a:rPr lang="en-ID" b="1" dirty="0"/>
              <a:t> Tuhan.</a:t>
            </a:r>
            <a:endParaRPr lang="en-ID" dirty="0"/>
          </a:p>
          <a:p>
            <a:r>
              <a:rPr lang="en-ID" b="1" dirty="0" err="1"/>
              <a:t>Penguasa</a:t>
            </a:r>
            <a:r>
              <a:rPr lang="en-ID" b="1" dirty="0"/>
              <a:t> </a:t>
            </a:r>
            <a:r>
              <a:rPr lang="en-ID" b="1" dirty="0" err="1"/>
              <a:t>Kebenaran</a:t>
            </a:r>
            <a:r>
              <a:rPr lang="en-ID" b="1" dirty="0"/>
              <a:t>:</a:t>
            </a:r>
            <a:endParaRPr lang="en-ID" dirty="0"/>
          </a:p>
          <a:p>
            <a:pPr lvl="1"/>
            <a:r>
              <a:rPr lang="en-ID" dirty="0"/>
              <a:t>Tuhan </a:t>
            </a:r>
            <a:r>
              <a:rPr lang="en-ID" dirty="0" err="1"/>
              <a:t>menghendaki</a:t>
            </a:r>
            <a:r>
              <a:rPr lang="en-ID" dirty="0"/>
              <a:t> para </a:t>
            </a:r>
            <a:r>
              <a:rPr lang="en-ID" dirty="0" err="1"/>
              <a:t>pemimpin</a:t>
            </a:r>
            <a:r>
              <a:rPr lang="en-ID" dirty="0"/>
              <a:t> </a:t>
            </a:r>
            <a:r>
              <a:rPr lang="en-ID" dirty="0" err="1"/>
              <a:t>umat</a:t>
            </a:r>
            <a:r>
              <a:rPr lang="en-ID" dirty="0"/>
              <a:t>-Nya </a:t>
            </a:r>
            <a:r>
              <a:rPr lang="en-ID" dirty="0" err="1"/>
              <a:t>menjadi</a:t>
            </a:r>
            <a:r>
              <a:rPr lang="en-ID" dirty="0"/>
              <a:t> </a:t>
            </a:r>
            <a:r>
              <a:rPr lang="en-ID" b="1" dirty="0" err="1"/>
              <a:t>representasi</a:t>
            </a:r>
            <a:r>
              <a:rPr lang="en-ID" b="1" dirty="0"/>
              <a:t> </a:t>
            </a:r>
            <a:r>
              <a:rPr lang="en-ID" b="1" dirty="0" err="1"/>
              <a:t>keadilan</a:t>
            </a:r>
            <a:r>
              <a:rPr lang="en-ID" b="1" dirty="0"/>
              <a:t> </a:t>
            </a:r>
            <a:r>
              <a:rPr lang="en-ID" b="1" dirty="0" err="1"/>
              <a:t>ilahi</a:t>
            </a:r>
            <a:r>
              <a:rPr lang="en-ID" b="1" dirty="0"/>
              <a:t>.</a:t>
            </a:r>
            <a:br>
              <a:rPr lang="en-ID" dirty="0"/>
            </a:br>
            <a:r>
              <a:rPr lang="en-ID" dirty="0" err="1"/>
              <a:t>Mereka</a:t>
            </a:r>
            <a:r>
              <a:rPr lang="en-ID" dirty="0"/>
              <a:t> </a:t>
            </a:r>
            <a:r>
              <a:rPr lang="en-ID" dirty="0" err="1"/>
              <a:t>memimpin</a:t>
            </a:r>
            <a:r>
              <a:rPr lang="en-ID" dirty="0"/>
              <a:t> </a:t>
            </a:r>
            <a:r>
              <a:rPr lang="en-ID" dirty="0" err="1"/>
              <a:t>bukan</a:t>
            </a:r>
            <a:r>
              <a:rPr lang="en-ID" dirty="0"/>
              <a:t> </a:t>
            </a:r>
            <a:r>
              <a:rPr lang="en-ID" dirty="0" err="1"/>
              <a:t>dengan</a:t>
            </a:r>
            <a:r>
              <a:rPr lang="en-ID" dirty="0"/>
              <a:t> </a:t>
            </a:r>
            <a:r>
              <a:rPr lang="en-ID" dirty="0" err="1"/>
              <a:t>kekerasan</a:t>
            </a:r>
            <a:r>
              <a:rPr lang="en-ID" dirty="0"/>
              <a:t>, </a:t>
            </a:r>
            <a:r>
              <a:rPr lang="en-ID" dirty="0" err="1"/>
              <a:t>melainkan</a:t>
            </a:r>
            <a:r>
              <a:rPr lang="en-ID" dirty="0"/>
              <a:t> </a:t>
            </a:r>
            <a:r>
              <a:rPr lang="en-ID" dirty="0" err="1"/>
              <a:t>dengan</a:t>
            </a:r>
            <a:r>
              <a:rPr lang="en-ID" dirty="0"/>
              <a:t> </a:t>
            </a:r>
            <a:r>
              <a:rPr lang="en-ID" b="1" dirty="0" err="1"/>
              <a:t>karakter</a:t>
            </a:r>
            <a:r>
              <a:rPr lang="en-ID" b="1" dirty="0"/>
              <a:t> </a:t>
            </a:r>
            <a:r>
              <a:rPr lang="en-ID" b="1" dirty="0" err="1"/>
              <a:t>Kristus</a:t>
            </a:r>
            <a:r>
              <a:rPr lang="en-ID" dirty="0"/>
              <a:t>.</a:t>
            </a:r>
          </a:p>
          <a:p>
            <a:r>
              <a:rPr lang="en-ID" b="1" dirty="0" err="1"/>
              <a:t>Transformasi</a:t>
            </a:r>
            <a:r>
              <a:rPr lang="en-ID" b="1" dirty="0"/>
              <a:t> Rohani:</a:t>
            </a:r>
            <a:endParaRPr lang="en-ID" dirty="0"/>
          </a:p>
          <a:p>
            <a:pPr lvl="1"/>
            <a:r>
              <a:rPr lang="en-ID" dirty="0"/>
              <a:t>Tuhan </a:t>
            </a:r>
            <a:r>
              <a:rPr lang="en-ID" dirty="0" err="1"/>
              <a:t>ingin</a:t>
            </a:r>
            <a:r>
              <a:rPr lang="en-ID" dirty="0"/>
              <a:t> </a:t>
            </a:r>
            <a:r>
              <a:rPr lang="en-ID" dirty="0" err="1"/>
              <a:t>mengganti</a:t>
            </a:r>
            <a:r>
              <a:rPr lang="en-ID" dirty="0"/>
              <a:t> “</a:t>
            </a:r>
            <a:r>
              <a:rPr lang="en-ID" dirty="0" err="1"/>
              <a:t>bahan-bahan</a:t>
            </a:r>
            <a:r>
              <a:rPr lang="en-ID" dirty="0"/>
              <a:t> </a:t>
            </a:r>
            <a:r>
              <a:rPr lang="en-ID" dirty="0" err="1"/>
              <a:t>rendah</a:t>
            </a:r>
            <a:r>
              <a:rPr lang="en-ID" dirty="0"/>
              <a:t>” </a:t>
            </a:r>
            <a:r>
              <a:rPr lang="en-ID" dirty="0" err="1"/>
              <a:t>dalam</a:t>
            </a:r>
            <a:r>
              <a:rPr lang="en-ID" dirty="0"/>
              <a:t> </a:t>
            </a:r>
            <a:r>
              <a:rPr lang="en-ID" dirty="0" err="1"/>
              <a:t>hidup</a:t>
            </a:r>
            <a:r>
              <a:rPr lang="en-ID" dirty="0"/>
              <a:t> </a:t>
            </a:r>
            <a:r>
              <a:rPr lang="en-ID" dirty="0" err="1"/>
              <a:t>kita</a:t>
            </a:r>
            <a:r>
              <a:rPr lang="en-ID" dirty="0"/>
              <a:t> — dosa, </a:t>
            </a:r>
            <a:r>
              <a:rPr lang="en-ID" dirty="0" err="1"/>
              <a:t>ambisi</a:t>
            </a:r>
            <a:r>
              <a:rPr lang="en-ID" dirty="0"/>
              <a:t>, </a:t>
            </a:r>
            <a:r>
              <a:rPr lang="en-ID" dirty="0" err="1"/>
              <a:t>keegoisan</a:t>
            </a:r>
            <a:r>
              <a:rPr lang="en-ID" dirty="0"/>
              <a:t> — </a:t>
            </a:r>
            <a:r>
              <a:rPr lang="en-ID" dirty="0" err="1"/>
              <a:t>dengan</a:t>
            </a:r>
            <a:r>
              <a:rPr lang="en-ID" dirty="0"/>
              <a:t> </a:t>
            </a:r>
            <a:r>
              <a:rPr lang="en-ID" b="1" dirty="0"/>
              <a:t>“</a:t>
            </a:r>
            <a:r>
              <a:rPr lang="en-ID" b="1" dirty="0" err="1"/>
              <a:t>emas</a:t>
            </a:r>
            <a:r>
              <a:rPr lang="en-ID" b="1" dirty="0"/>
              <a:t>” </a:t>
            </a:r>
            <a:r>
              <a:rPr lang="en-ID" b="1" dirty="0" err="1"/>
              <a:t>rohani</a:t>
            </a:r>
            <a:r>
              <a:rPr lang="en-ID" b="1" dirty="0"/>
              <a:t>: </a:t>
            </a:r>
            <a:r>
              <a:rPr lang="en-ID" b="1" dirty="0" err="1"/>
              <a:t>damai</a:t>
            </a:r>
            <a:r>
              <a:rPr lang="en-ID" b="1" dirty="0"/>
              <a:t>, </a:t>
            </a:r>
            <a:r>
              <a:rPr lang="en-ID" b="1" dirty="0" err="1"/>
              <a:t>kasih</a:t>
            </a:r>
            <a:r>
              <a:rPr lang="en-ID" b="1" dirty="0"/>
              <a:t>, dan </a:t>
            </a:r>
            <a:r>
              <a:rPr lang="en-ID" b="1" dirty="0" err="1"/>
              <a:t>kebenaran</a:t>
            </a:r>
            <a:r>
              <a:rPr lang="en-ID" b="1" dirty="0"/>
              <a:t>.</a:t>
            </a:r>
            <a:endParaRPr lang="en-ID" dirty="0"/>
          </a:p>
          <a:p>
            <a:br>
              <a:rPr lang="en-ID" dirty="0"/>
            </a:br>
            <a:endParaRPr lang="en-ID" dirty="0"/>
          </a:p>
          <a:p>
            <a:r>
              <a:rPr lang="en-ID" b="1" dirty="0"/>
              <a:t>🙏 7. Refleksi </a:t>
            </a:r>
            <a:r>
              <a:rPr lang="en-ID" b="1" dirty="0" err="1"/>
              <a:t>Penutup</a:t>
            </a:r>
            <a:endParaRPr lang="en-ID" b="1" dirty="0"/>
          </a:p>
          <a:p>
            <a:r>
              <a:rPr lang="en-ID" dirty="0" err="1"/>
              <a:t>Yesaya</a:t>
            </a:r>
            <a:r>
              <a:rPr lang="en-ID" dirty="0"/>
              <a:t> 60:17b </a:t>
            </a:r>
            <a:r>
              <a:rPr lang="en-ID" dirty="0" err="1"/>
              <a:t>mengajarkan</a:t>
            </a:r>
            <a:r>
              <a:rPr lang="en-ID" dirty="0"/>
              <a:t> </a:t>
            </a:r>
            <a:r>
              <a:rPr lang="en-ID" dirty="0" err="1"/>
              <a:t>bahwa</a:t>
            </a:r>
            <a:r>
              <a:rPr lang="en-ID" dirty="0"/>
              <a:t> </a:t>
            </a:r>
            <a:r>
              <a:rPr lang="en-ID" b="1" dirty="0" err="1"/>
              <a:t>ketika</a:t>
            </a:r>
            <a:r>
              <a:rPr lang="en-ID" b="1" dirty="0"/>
              <a:t> Tuhan </a:t>
            </a:r>
            <a:r>
              <a:rPr lang="en-ID" b="1" dirty="0" err="1"/>
              <a:t>memerintah</a:t>
            </a:r>
            <a:r>
              <a:rPr lang="en-ID" b="1" dirty="0"/>
              <a:t> di </a:t>
            </a:r>
            <a:r>
              <a:rPr lang="en-ID" b="1" dirty="0" err="1"/>
              <a:t>tengah</a:t>
            </a:r>
            <a:r>
              <a:rPr lang="en-ID" b="1" dirty="0"/>
              <a:t> </a:t>
            </a:r>
            <a:r>
              <a:rPr lang="en-ID" b="1" dirty="0" err="1"/>
              <a:t>umat</a:t>
            </a:r>
            <a:r>
              <a:rPr lang="en-ID" b="1" dirty="0"/>
              <a:t>-Nya, </a:t>
            </a:r>
            <a:r>
              <a:rPr lang="en-ID" b="1" dirty="0" err="1"/>
              <a:t>hasilnya</a:t>
            </a:r>
            <a:r>
              <a:rPr lang="en-ID" b="1" dirty="0"/>
              <a:t> </a:t>
            </a:r>
            <a:r>
              <a:rPr lang="en-ID" b="1" dirty="0" err="1"/>
              <a:t>selalu</a:t>
            </a:r>
            <a:r>
              <a:rPr lang="en-ID" b="1" dirty="0"/>
              <a:t> </a:t>
            </a:r>
            <a:r>
              <a:rPr lang="en-ID" b="1" dirty="0" err="1"/>
              <a:t>damai</a:t>
            </a:r>
            <a:r>
              <a:rPr lang="en-ID" b="1" dirty="0"/>
              <a:t> dan </a:t>
            </a:r>
            <a:r>
              <a:rPr lang="en-ID" b="1" dirty="0" err="1"/>
              <a:t>kebenaran</a:t>
            </a:r>
            <a:r>
              <a:rPr lang="en-ID" b="1" dirty="0"/>
              <a:t>.</a:t>
            </a:r>
            <a:br>
              <a:rPr lang="en-ID" dirty="0"/>
            </a:br>
            <a:r>
              <a:rPr lang="en-ID" dirty="0" err="1"/>
              <a:t>Pemerintahan</a:t>
            </a:r>
            <a:r>
              <a:rPr lang="en-ID" dirty="0"/>
              <a:t> </a:t>
            </a:r>
            <a:r>
              <a:rPr lang="en-ID" dirty="0" err="1"/>
              <a:t>manusia</a:t>
            </a:r>
            <a:r>
              <a:rPr lang="en-ID" dirty="0"/>
              <a:t> </a:t>
            </a:r>
            <a:r>
              <a:rPr lang="en-ID" dirty="0" err="1"/>
              <a:t>sering</a:t>
            </a:r>
            <a:r>
              <a:rPr lang="en-ID" dirty="0"/>
              <a:t> </a:t>
            </a:r>
            <a:r>
              <a:rPr lang="en-ID" dirty="0" err="1"/>
              <a:t>membawa</a:t>
            </a:r>
            <a:r>
              <a:rPr lang="en-ID" dirty="0"/>
              <a:t> </a:t>
            </a:r>
            <a:r>
              <a:rPr lang="en-ID" dirty="0" err="1"/>
              <a:t>konflik</a:t>
            </a:r>
            <a:r>
              <a:rPr lang="en-ID" dirty="0"/>
              <a:t>, </a:t>
            </a:r>
            <a:r>
              <a:rPr lang="en-ID" dirty="0" err="1"/>
              <a:t>tetapi</a:t>
            </a:r>
            <a:r>
              <a:rPr lang="en-ID" dirty="0"/>
              <a:t> </a:t>
            </a:r>
            <a:r>
              <a:rPr lang="en-ID" b="1" dirty="0" err="1"/>
              <a:t>pemerintahan</a:t>
            </a:r>
            <a:r>
              <a:rPr lang="en-ID" b="1" dirty="0"/>
              <a:t> Allah </a:t>
            </a:r>
            <a:r>
              <a:rPr lang="en-ID" b="1" dirty="0" err="1"/>
              <a:t>membawa</a:t>
            </a:r>
            <a:r>
              <a:rPr lang="en-ID" b="1" dirty="0"/>
              <a:t> shalom.</a:t>
            </a:r>
            <a:endParaRPr lang="en-ID" dirty="0"/>
          </a:p>
          <a:p>
            <a:r>
              <a:rPr lang="en-ID" dirty="0"/>
              <a:t>Dalam </a:t>
            </a:r>
            <a:r>
              <a:rPr lang="en-ID" dirty="0" err="1"/>
              <a:t>terang</a:t>
            </a:r>
            <a:r>
              <a:rPr lang="en-ID" dirty="0"/>
              <a:t> </a:t>
            </a:r>
            <a:r>
              <a:rPr lang="en-ID" dirty="0" err="1"/>
              <a:t>Kristus</a:t>
            </a:r>
            <a:r>
              <a:rPr lang="en-ID" dirty="0"/>
              <a:t> — Sang Raja Damai — </a:t>
            </a:r>
            <a:r>
              <a:rPr lang="en-ID" dirty="0" err="1"/>
              <a:t>nubuatan</a:t>
            </a:r>
            <a:r>
              <a:rPr lang="en-ID" dirty="0"/>
              <a:t> </a:t>
            </a:r>
            <a:r>
              <a:rPr lang="en-ID" dirty="0" err="1"/>
              <a:t>ini</a:t>
            </a:r>
            <a:r>
              <a:rPr lang="en-ID" dirty="0"/>
              <a:t> </a:t>
            </a:r>
            <a:r>
              <a:rPr lang="en-ID" dirty="0" err="1"/>
              <a:t>mulai</a:t>
            </a:r>
            <a:r>
              <a:rPr lang="en-ID" dirty="0"/>
              <a:t> </a:t>
            </a:r>
            <a:r>
              <a:rPr lang="en-ID" dirty="0" err="1"/>
              <a:t>digenapi</a:t>
            </a:r>
            <a:r>
              <a:rPr lang="en-ID" dirty="0"/>
              <a:t>, dan </a:t>
            </a:r>
            <a:r>
              <a:rPr lang="en-ID" dirty="0" err="1"/>
              <a:t>kelak</a:t>
            </a:r>
            <a:r>
              <a:rPr lang="en-ID" dirty="0"/>
              <a:t> </a:t>
            </a:r>
            <a:r>
              <a:rPr lang="en-ID" dirty="0" err="1"/>
              <a:t>akan</a:t>
            </a:r>
            <a:r>
              <a:rPr lang="en-ID" dirty="0"/>
              <a:t> </a:t>
            </a:r>
            <a:r>
              <a:rPr lang="en-ID" dirty="0" err="1"/>
              <a:t>mencapai</a:t>
            </a:r>
            <a:r>
              <a:rPr lang="en-ID" dirty="0"/>
              <a:t> </a:t>
            </a:r>
            <a:r>
              <a:rPr lang="en-ID" dirty="0" err="1"/>
              <a:t>kepenuhan</a:t>
            </a:r>
            <a:r>
              <a:rPr lang="en-ID" dirty="0"/>
              <a:t> </a:t>
            </a:r>
            <a:r>
              <a:rPr lang="en-ID" dirty="0" err="1"/>
              <a:t>saat</a:t>
            </a:r>
            <a:r>
              <a:rPr lang="en-ID" dirty="0"/>
              <a:t> </a:t>
            </a:r>
            <a:r>
              <a:rPr lang="en-ID" b="1" dirty="0" err="1"/>
              <a:t>Yerusalem</a:t>
            </a:r>
            <a:r>
              <a:rPr lang="en-ID" b="1" dirty="0"/>
              <a:t> </a:t>
            </a:r>
            <a:r>
              <a:rPr lang="en-ID" b="1" dirty="0" err="1"/>
              <a:t>baru</a:t>
            </a:r>
            <a:r>
              <a:rPr lang="en-ID" b="1" dirty="0"/>
              <a:t> </a:t>
            </a:r>
            <a:r>
              <a:rPr lang="en-ID" b="1" dirty="0" err="1"/>
              <a:t>turun</a:t>
            </a:r>
            <a:r>
              <a:rPr lang="en-ID" b="1" dirty="0"/>
              <a:t> </a:t>
            </a:r>
            <a:r>
              <a:rPr lang="en-ID" b="1" dirty="0" err="1"/>
              <a:t>dari</a:t>
            </a:r>
            <a:r>
              <a:rPr lang="en-ID" b="1" dirty="0"/>
              <a:t> </a:t>
            </a:r>
            <a:r>
              <a:rPr lang="en-ID" b="1" dirty="0" err="1"/>
              <a:t>sorga</a:t>
            </a:r>
            <a:r>
              <a:rPr lang="en-ID" dirty="0"/>
              <a:t>, di mana “</a:t>
            </a:r>
            <a:r>
              <a:rPr lang="en-ID" dirty="0" err="1"/>
              <a:t>pemerintahan</a:t>
            </a:r>
            <a:r>
              <a:rPr lang="en-ID" dirty="0"/>
              <a:t> </a:t>
            </a:r>
            <a:r>
              <a:rPr lang="en-ID" dirty="0" err="1"/>
              <a:t>damai</a:t>
            </a:r>
            <a:r>
              <a:rPr lang="en-ID" dirty="0"/>
              <a:t> dan </a:t>
            </a:r>
            <a:r>
              <a:rPr lang="en-ID" dirty="0" err="1"/>
              <a:t>penguasa-penguasa</a:t>
            </a:r>
            <a:r>
              <a:rPr lang="en-ID" dirty="0"/>
              <a:t> </a:t>
            </a:r>
            <a:r>
              <a:rPr lang="en-ID" dirty="0" err="1"/>
              <a:t>kebenaran</a:t>
            </a:r>
            <a:r>
              <a:rPr lang="en-ID" dirty="0"/>
              <a:t>” </a:t>
            </a:r>
            <a:r>
              <a:rPr lang="en-ID" dirty="0" err="1"/>
              <a:t>akan</a:t>
            </a:r>
            <a:r>
              <a:rPr lang="en-ID" dirty="0"/>
              <a:t> </a:t>
            </a:r>
            <a:r>
              <a:rPr lang="en-ID" dirty="0" err="1"/>
              <a:t>berkuasa</a:t>
            </a:r>
            <a:r>
              <a:rPr lang="en-ID" dirty="0"/>
              <a:t> </a:t>
            </a:r>
            <a:r>
              <a:rPr lang="en-ID" dirty="0" err="1"/>
              <a:t>untuk</a:t>
            </a:r>
            <a:r>
              <a:rPr lang="en-ID" dirty="0"/>
              <a:t> </a:t>
            </a:r>
            <a:r>
              <a:rPr lang="en-ID" dirty="0" err="1"/>
              <a:t>selama-lamanya</a:t>
            </a:r>
            <a:r>
              <a:rPr lang="en-ID" dirty="0"/>
              <a:t>.</a:t>
            </a:r>
          </a:p>
          <a:p>
            <a:endParaRPr lang="en-ID" dirty="0"/>
          </a:p>
        </p:txBody>
      </p:sp>
      <p:sp>
        <p:nvSpPr>
          <p:cNvPr id="4" name="Slide Number Placeholder 3"/>
          <p:cNvSpPr>
            <a:spLocks noGrp="1"/>
          </p:cNvSpPr>
          <p:nvPr>
            <p:ph type="sldNum" sz="quarter" idx="5"/>
          </p:nvPr>
        </p:nvSpPr>
        <p:spPr/>
        <p:txBody>
          <a:bodyPr/>
          <a:lstStyle/>
          <a:p>
            <a:fld id="{F310ECE3-9DDC-426C-BE52-EEFB55A6A241}" type="slidenum">
              <a:rPr lang="es-ES" smtClean="0"/>
              <a:t>8</a:t>
            </a:fld>
            <a:endParaRPr lang="es-ES"/>
          </a:p>
        </p:txBody>
      </p:sp>
    </p:spTree>
    <p:extLst>
      <p:ext uri="{BB962C8B-B14F-4D97-AF65-F5344CB8AC3E}">
        <p14:creationId xmlns:p14="http://schemas.microsoft.com/office/powerpoint/2010/main" val="246716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31/10/2025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31/10/2025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31/10/2025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jpe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5.jpeg"/><Relationship Id="rId10" Type="http://schemas.microsoft.com/office/2007/relationships/diagramDrawing" Target="../diagrams/drawing2.xml"/><Relationship Id="rId4" Type="http://schemas.openxmlformats.org/officeDocument/2006/relationships/image" Target="../media/image14.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diagramColors" Target="../diagrams/colors3.xml"/><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9.jpeg"/><Relationship Id="rId5" Type="http://schemas.openxmlformats.org/officeDocument/2006/relationships/diagramLayout" Target="../diagrams/layout3.xml"/><Relationship Id="rId10" Type="http://schemas.openxmlformats.org/officeDocument/2006/relationships/image" Target="../media/image18.png"/><Relationship Id="rId4" Type="http://schemas.openxmlformats.org/officeDocument/2006/relationships/diagramData" Target="../diagrams/data3.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5241304" y="111294"/>
            <a:ext cx="6874498"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TUHAN BERPERANG UNTUK ANDA</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781175" cy="830997"/>
          </a:xfrm>
          <a:prstGeom prst="rect">
            <a:avLst/>
          </a:prstGeom>
          <a:noFill/>
        </p:spPr>
        <p:txBody>
          <a:bodyPr wrap="square" rtlCol="0">
            <a:spAutoFit/>
          </a:bodyPr>
          <a:lstStyle/>
          <a:p>
            <a:r>
              <a:rPr lang="en" sz="1600" b="1" dirty="0">
                <a:solidFill>
                  <a:srgbClr val="7B4F3D"/>
                </a:solidFill>
              </a:rPr>
              <a:t>Lesson 5 for November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6715126" cy="3416320"/>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Semua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raja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ini</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dan negeri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mereka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telah</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dikalahkan</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Yosua</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sekaligus</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sebab</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yang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berperang</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untuk</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orang Israel </a:t>
            </a:r>
            <a:r>
              <a:rPr kumimoji="0" lang="en-US" sz="36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ialah</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TUHAN, Allah</a:t>
            </a:r>
            <a:b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b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Israel.</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577736"/>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Yosua</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1633850604"/>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spcBef>
                <a:spcPts val="600"/>
              </a:spcBef>
            </a:pPr>
            <a:r>
              <a:rPr lang="sv-SE" sz="2000" b="1" dirty="0"/>
              <a:t>Memahami perang yang menyebabkan Israel menguasai tanah Kanaan bukanlah perkara mudah.</a:t>
            </a:r>
            <a:endParaRPr lang="en" sz="2000" b="1" dirty="0"/>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015663"/>
          </a:xfrm>
          <a:prstGeom prst="rect">
            <a:avLst/>
          </a:prstGeom>
          <a:noFill/>
        </p:spPr>
        <p:txBody>
          <a:bodyPr wrap="square">
            <a:spAutoFit/>
          </a:bodyPr>
          <a:lstStyle/>
          <a:p>
            <a:pPr>
              <a:spcBef>
                <a:spcPts val="600"/>
              </a:spcBef>
            </a:pPr>
            <a:r>
              <a:rPr lang="en-ID" sz="2000" b="1" dirty="0" err="1"/>
              <a:t>Untuk</a:t>
            </a:r>
            <a:r>
              <a:rPr lang="en-ID" sz="2000" b="1" dirty="0"/>
              <a:t> </a:t>
            </a:r>
            <a:r>
              <a:rPr lang="en-ID" sz="2000" b="1" dirty="0" err="1"/>
              <a:t>memahami</a:t>
            </a:r>
            <a:r>
              <a:rPr lang="en-ID" sz="2000" b="1" dirty="0"/>
              <a:t> </a:t>
            </a:r>
            <a:r>
              <a:rPr lang="en-ID" sz="2000" b="1" dirty="0" err="1"/>
              <a:t>masalah</a:t>
            </a:r>
            <a:r>
              <a:rPr lang="en-ID" sz="2000" b="1" dirty="0"/>
              <a:t> </a:t>
            </a:r>
            <a:r>
              <a:rPr lang="en-ID" sz="2000" b="1" dirty="0" err="1"/>
              <a:t>ini</a:t>
            </a:r>
            <a:r>
              <a:rPr lang="en-ID" sz="2000" b="1" dirty="0"/>
              <a:t>, </a:t>
            </a:r>
            <a:r>
              <a:rPr lang="en-ID" sz="2000" b="1" dirty="0" err="1"/>
              <a:t>kita</a:t>
            </a:r>
            <a:r>
              <a:rPr lang="en-ID" sz="2000" b="1" dirty="0"/>
              <a:t> </a:t>
            </a:r>
            <a:r>
              <a:rPr lang="en-ID" sz="2000" b="1" dirty="0" err="1"/>
              <a:t>harus</a:t>
            </a:r>
            <a:r>
              <a:rPr lang="en-ID" sz="2000" b="1" dirty="0"/>
              <a:t> </a:t>
            </a:r>
            <a:r>
              <a:rPr lang="en-ID" sz="2000" b="1" dirty="0" err="1"/>
              <a:t>mendalami</a:t>
            </a:r>
            <a:r>
              <a:rPr lang="en-ID" sz="2000" b="1" dirty="0"/>
              <a:t> </a:t>
            </a:r>
            <a:r>
              <a:rPr lang="en-ID" sz="2000" b="1" dirty="0" err="1"/>
              <a:t>konsep</a:t>
            </a:r>
            <a:r>
              <a:rPr lang="en-ID" sz="2000" b="1" dirty="0"/>
              <a:t> </a:t>
            </a:r>
            <a:r>
              <a:rPr lang="en-ID" sz="2000" b="1" dirty="0" err="1"/>
              <a:t>perang</a:t>
            </a:r>
            <a:r>
              <a:rPr lang="en-ID" sz="2000" b="1" dirty="0"/>
              <a:t> </a:t>
            </a:r>
            <a:r>
              <a:rPr lang="en-ID" sz="2000" b="1" dirty="0" err="1"/>
              <a:t>dalam</a:t>
            </a:r>
            <a:r>
              <a:rPr lang="en-ID" sz="2000" b="1" dirty="0"/>
              <a:t> </a:t>
            </a:r>
            <a:r>
              <a:rPr lang="en-ID" sz="2000" b="1" dirty="0" err="1"/>
              <a:t>Alkitab</a:t>
            </a:r>
            <a:r>
              <a:rPr lang="en-ID" sz="2000" b="1" dirty="0"/>
              <a:t> dan </a:t>
            </a:r>
            <a:r>
              <a:rPr lang="en-ID" sz="2000" b="1" dirty="0" err="1"/>
              <a:t>nilai-nilai</a:t>
            </a:r>
            <a:r>
              <a:rPr lang="en-ID" sz="2000" b="1" dirty="0"/>
              <a:t> moral yang </a:t>
            </a:r>
            <a:r>
              <a:rPr lang="en-ID" sz="2000" b="1" dirty="0" err="1"/>
              <a:t>dipertaruhkan</a:t>
            </a:r>
            <a:r>
              <a:rPr lang="en-ID" sz="2000" b="1" dirty="0"/>
              <a:t> pada </a:t>
            </a:r>
            <a:r>
              <a:rPr lang="en-ID" sz="2000" b="1" dirty="0" err="1"/>
              <a:t>momen</a:t>
            </a:r>
            <a:r>
              <a:rPr lang="en-ID" sz="2000" b="1" dirty="0"/>
              <a:t> </a:t>
            </a:r>
            <a:r>
              <a:rPr lang="en-ID" sz="2000" b="1" dirty="0" err="1"/>
              <a:t>kritis</a:t>
            </a:r>
            <a:r>
              <a:rPr lang="en-ID" sz="2000" b="1" dirty="0"/>
              <a:t> </a:t>
            </a:r>
            <a:r>
              <a:rPr lang="en-ID" sz="2000" b="1" dirty="0" err="1"/>
              <a:t>dalam</a:t>
            </a:r>
            <a:r>
              <a:rPr lang="en-ID" sz="2000" b="1" dirty="0"/>
              <a:t> </a:t>
            </a:r>
            <a:r>
              <a:rPr lang="en-ID" sz="2000" b="1" dirty="0" err="1"/>
              <a:t>sejarah</a:t>
            </a:r>
            <a:r>
              <a:rPr lang="en-ID" sz="2000" b="1" dirty="0"/>
              <a:t> </a:t>
            </a:r>
            <a:r>
              <a:rPr lang="en-ID" sz="2000" b="1" dirty="0" err="1"/>
              <a:t>itu</a:t>
            </a:r>
            <a:r>
              <a:rPr lang="en-ID" sz="2000" b="1" dirty="0"/>
              <a:t>.</a:t>
            </a:r>
            <a:endParaRPr lang="en" sz="2000" b="1" dirty="0"/>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en-ID" sz="2000" b="1" dirty="0"/>
              <a:t>Lalu </a:t>
            </a:r>
            <a:r>
              <a:rPr lang="en-ID" sz="2000" b="1" dirty="0" err="1"/>
              <a:t>mengapa</a:t>
            </a:r>
            <a:r>
              <a:rPr lang="en-ID" sz="2000" b="1" dirty="0"/>
              <a:t> </a:t>
            </a:r>
            <a:r>
              <a:rPr lang="en-ID" sz="2000" b="1" dirty="0" err="1"/>
              <a:t>begitu</a:t>
            </a:r>
            <a:r>
              <a:rPr lang="en-ID" sz="2000" b="1" dirty="0"/>
              <a:t> </a:t>
            </a:r>
            <a:r>
              <a:rPr lang="en-ID" sz="2000" b="1" dirty="0" err="1"/>
              <a:t>banyak</a:t>
            </a:r>
            <a:r>
              <a:rPr lang="en-ID" sz="2000" b="1" dirty="0"/>
              <a:t> orang </a:t>
            </a:r>
            <a:r>
              <a:rPr lang="en-ID" sz="2000" b="1" dirty="0" err="1"/>
              <a:t>mati</a:t>
            </a:r>
            <a:r>
              <a:rPr lang="en-ID" sz="2000" b="1" dirty="0"/>
              <a:t>? </a:t>
            </a:r>
            <a:r>
              <a:rPr lang="en-ID" sz="2000" b="1" dirty="0" err="1"/>
              <a:t>Bisakah</a:t>
            </a:r>
            <a:r>
              <a:rPr lang="en-ID" sz="2000" b="1" dirty="0"/>
              <a:t> </a:t>
            </a:r>
            <a:r>
              <a:rPr lang="en-ID" sz="2000" b="1" dirty="0" err="1"/>
              <a:t>perang</a:t>
            </a:r>
            <a:r>
              <a:rPr lang="en-ID" sz="2000" b="1" dirty="0"/>
              <a:t> </a:t>
            </a:r>
            <a:r>
              <a:rPr lang="en-ID" sz="2000" b="1" dirty="0" err="1"/>
              <a:t>itu</a:t>
            </a:r>
            <a:r>
              <a:rPr lang="en-ID" sz="2000" b="1" dirty="0"/>
              <a:t> </a:t>
            </a:r>
            <a:r>
              <a:rPr lang="en-ID" sz="2000" b="1" dirty="0" err="1"/>
              <a:t>dianggap</a:t>
            </a:r>
            <a:r>
              <a:rPr lang="en-ID" sz="2000" b="1" dirty="0"/>
              <a:t> “</a:t>
            </a:r>
            <a:r>
              <a:rPr lang="en-ID" sz="2000" b="1" dirty="0" err="1"/>
              <a:t>suci</a:t>
            </a:r>
            <a:r>
              <a:rPr lang="en-ID" sz="2000" b="1" dirty="0"/>
              <a:t>”?</a:t>
            </a:r>
            <a:endParaRPr lang="en" sz="2000" b="1" dirty="0"/>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pPr>
            <a:r>
              <a:rPr lang="en-ID" sz="2000" b="1" dirty="0" err="1"/>
              <a:t>Sebagaimana</a:t>
            </a:r>
            <a:r>
              <a:rPr lang="en-ID" sz="2000" b="1" dirty="0"/>
              <a:t> Allah </a:t>
            </a:r>
            <a:r>
              <a:rPr lang="en-ID" sz="2000" b="1" dirty="0" err="1"/>
              <a:t>tidak</a:t>
            </a:r>
            <a:r>
              <a:rPr lang="en-ID" sz="2000" b="1" dirty="0"/>
              <a:t> </a:t>
            </a:r>
            <a:r>
              <a:rPr lang="en-ID" sz="2000" b="1" dirty="0" err="1"/>
              <a:t>pernah</a:t>
            </a:r>
            <a:r>
              <a:rPr lang="en-ID" sz="2000" b="1" dirty="0"/>
              <a:t> </a:t>
            </a:r>
            <a:r>
              <a:rPr lang="en-ID" sz="2000" b="1" dirty="0" err="1"/>
              <a:t>menghendaki</a:t>
            </a:r>
            <a:r>
              <a:rPr lang="en-ID" sz="2000" b="1" dirty="0"/>
              <a:t> </a:t>
            </a:r>
            <a:r>
              <a:rPr lang="en-ID" sz="2000" b="1" dirty="0" err="1"/>
              <a:t>adanya</a:t>
            </a:r>
            <a:r>
              <a:rPr lang="en-ID" sz="2000" b="1" dirty="0"/>
              <a:t> dosa, </a:t>
            </a:r>
            <a:r>
              <a:rPr lang="en-ID" sz="2000" b="1" dirty="0" err="1"/>
              <a:t>Ia</a:t>
            </a:r>
            <a:r>
              <a:rPr lang="en-ID" sz="2000" b="1" dirty="0"/>
              <a:t> pun </a:t>
            </a:r>
            <a:r>
              <a:rPr lang="en-ID" sz="2000" b="1" dirty="0" err="1"/>
              <a:t>tidak</a:t>
            </a:r>
            <a:r>
              <a:rPr lang="en-ID" sz="2000" b="1" dirty="0"/>
              <a:t> </a:t>
            </a:r>
            <a:r>
              <a:rPr lang="en-ID" sz="2000" b="1" dirty="0" err="1"/>
              <a:t>menghendaki</a:t>
            </a:r>
            <a:r>
              <a:rPr lang="en-ID" sz="2000" b="1" dirty="0"/>
              <a:t> </a:t>
            </a:r>
            <a:r>
              <a:rPr lang="en-ID" sz="2000" b="1" dirty="0" err="1"/>
              <a:t>adanya</a:t>
            </a:r>
            <a:r>
              <a:rPr lang="en-ID" sz="2000" b="1" dirty="0"/>
              <a:t> </a:t>
            </a:r>
            <a:r>
              <a:rPr lang="en-ID" sz="2000" b="1" dirty="0" err="1"/>
              <a:t>perang</a:t>
            </a:r>
            <a:r>
              <a:rPr lang="en-ID" sz="2000" b="1" dirty="0"/>
              <a:t>.</a:t>
            </a:r>
            <a:endParaRPr lang="en" sz="2000" b="1" dirty="0"/>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MASALAH KEJAHATAN</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US" b="1" dirty="0" err="1">
                <a:solidFill>
                  <a:srgbClr val="1B91A1"/>
                </a:solidFill>
                <a:latin typeface="Comic Sans MS" panose="030F0702030302020204" pitchFamily="66" charset="0"/>
              </a:rPr>
              <a:t>Tetapi</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keturunan</a:t>
            </a:r>
            <a:r>
              <a:rPr lang="en-US" b="1" dirty="0">
                <a:solidFill>
                  <a:srgbClr val="1B91A1"/>
                </a:solidFill>
                <a:latin typeface="Comic Sans MS" panose="030F0702030302020204" pitchFamily="66" charset="0"/>
              </a:rPr>
              <a:t> yang </a:t>
            </a:r>
            <a:r>
              <a:rPr lang="en-US" b="1" dirty="0" err="1">
                <a:solidFill>
                  <a:srgbClr val="1B91A1"/>
                </a:solidFill>
                <a:latin typeface="Comic Sans MS" panose="030F0702030302020204" pitchFamily="66" charset="0"/>
              </a:rPr>
              <a:t>keempat</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akan</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kembali</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ke</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sini</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sebab</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sebelum</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itu</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kedurjanaan</a:t>
            </a:r>
            <a:r>
              <a:rPr lang="en-US" b="1" dirty="0">
                <a:solidFill>
                  <a:srgbClr val="1B91A1"/>
                </a:solidFill>
                <a:latin typeface="Comic Sans MS" panose="030F0702030302020204" pitchFamily="66" charset="0"/>
              </a:rPr>
              <a:t> orang Amori </a:t>
            </a:r>
            <a:r>
              <a:rPr lang="en-US" b="1" dirty="0" err="1">
                <a:solidFill>
                  <a:srgbClr val="1B91A1"/>
                </a:solidFill>
                <a:latin typeface="Comic Sans MS" panose="030F0702030302020204" pitchFamily="66" charset="0"/>
              </a:rPr>
              <a:t>itu</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belum</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genap</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(Kejadian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en-ID" sz="2000" b="1" dirty="0" err="1"/>
              <a:t>Arkeologi</a:t>
            </a:r>
            <a:r>
              <a:rPr lang="en-ID" sz="2000" b="1" dirty="0"/>
              <a:t> </a:t>
            </a:r>
            <a:r>
              <a:rPr lang="en-ID" sz="2000" b="1" dirty="0" err="1"/>
              <a:t>telah</a:t>
            </a:r>
            <a:r>
              <a:rPr lang="en-ID" sz="2000" b="1" dirty="0"/>
              <a:t> </a:t>
            </a:r>
            <a:r>
              <a:rPr lang="en-ID" sz="2000" b="1" dirty="0" err="1"/>
              <a:t>mengungkapkan</a:t>
            </a:r>
            <a:r>
              <a:rPr lang="en-ID" sz="2000" b="1" dirty="0"/>
              <a:t> </a:t>
            </a:r>
            <a:r>
              <a:rPr lang="en-ID" sz="2000" b="1" dirty="0" err="1"/>
              <a:t>bahwa</a:t>
            </a:r>
            <a:r>
              <a:rPr lang="en-ID" sz="2000" b="1" dirty="0"/>
              <a:t> agama Kanaan </a:t>
            </a:r>
            <a:r>
              <a:rPr lang="en-ID" sz="2000" b="1" dirty="0" err="1"/>
              <a:t>persis</a:t>
            </a:r>
            <a:r>
              <a:rPr lang="en-ID" sz="2000" b="1" dirty="0"/>
              <a:t> </a:t>
            </a:r>
            <a:r>
              <a:rPr lang="en-ID" sz="2000" b="1" dirty="0" err="1"/>
              <a:t>seperti</a:t>
            </a:r>
            <a:r>
              <a:rPr lang="en-ID" sz="2000" b="1" dirty="0"/>
              <a:t> yang </a:t>
            </a:r>
            <a:r>
              <a:rPr lang="en-ID" sz="2000" b="1" dirty="0" err="1"/>
              <a:t>dikatakan</a:t>
            </a:r>
            <a:r>
              <a:rPr lang="en-ID" sz="2000" b="1" dirty="0"/>
              <a:t> </a:t>
            </a:r>
            <a:r>
              <a:rPr lang="en-ID" sz="2000" b="1" dirty="0" err="1"/>
              <a:t>Alkitab</a:t>
            </a:r>
            <a:r>
              <a:rPr lang="en-ID" sz="2000" b="1" dirty="0"/>
              <a:t>: </a:t>
            </a:r>
            <a:r>
              <a:rPr lang="en-ID" sz="2000" b="1" dirty="0" err="1"/>
              <a:t>sihir</a:t>
            </a:r>
            <a:r>
              <a:rPr lang="en-ID" sz="2000" b="1" dirty="0"/>
              <a:t>, </a:t>
            </a:r>
            <a:r>
              <a:rPr lang="en-ID" sz="2000" b="1" dirty="0" err="1"/>
              <a:t>ramalan</a:t>
            </a:r>
            <a:r>
              <a:rPr lang="en-ID" sz="2000" b="1" dirty="0"/>
              <a:t>, </a:t>
            </a:r>
            <a:r>
              <a:rPr lang="en-ID" sz="2000" b="1" dirty="0" err="1"/>
              <a:t>komunikasi</a:t>
            </a:r>
            <a:r>
              <a:rPr lang="en-ID" sz="2000" b="1" dirty="0"/>
              <a:t> </a:t>
            </a:r>
            <a:r>
              <a:rPr lang="en-ID" sz="2000" b="1" dirty="0" err="1"/>
              <a:t>dengan</a:t>
            </a:r>
            <a:r>
              <a:rPr lang="en-ID" sz="2000" b="1" dirty="0"/>
              <a:t> orang </a:t>
            </a:r>
            <a:r>
              <a:rPr lang="en-ID" sz="2000" b="1" dirty="0" err="1"/>
              <a:t>mati</a:t>
            </a:r>
            <a:r>
              <a:rPr lang="en-ID" sz="2000" b="1" dirty="0"/>
              <a:t>, </a:t>
            </a:r>
            <a:r>
              <a:rPr lang="en-ID" sz="2000" b="1" dirty="0" err="1"/>
              <a:t>spiritisme</a:t>
            </a:r>
            <a:r>
              <a:rPr lang="en-ID" sz="2000" b="1" dirty="0"/>
              <a:t>... dan </a:t>
            </a:r>
            <a:r>
              <a:rPr lang="en-ID" sz="2000" b="1" dirty="0" err="1"/>
              <a:t>pengorbanan</a:t>
            </a:r>
            <a:r>
              <a:rPr lang="en-ID" sz="2000" b="1" dirty="0"/>
              <a:t> </a:t>
            </a:r>
            <a:r>
              <a:rPr lang="en-ID" sz="2000" b="1" dirty="0" err="1"/>
              <a:t>anak</a:t>
            </a:r>
            <a:r>
              <a:rPr lang="en-ID" sz="2000" b="1" dirty="0"/>
              <a:t>! (</a:t>
            </a:r>
            <a:r>
              <a:rPr lang="en-ID" sz="2000" b="1" dirty="0" err="1"/>
              <a:t>Ulangan</a:t>
            </a:r>
            <a:r>
              <a:rPr lang="en-ID" sz="2000" b="1" dirty="0"/>
              <a:t> 18:9-12).</a:t>
            </a:r>
            <a:endParaRPr lang="en" sz="2000" b="1" dirty="0"/>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542313" y="3910574"/>
            <a:ext cx="5451947"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741965" cy="3170099"/>
          </a:xfrm>
          <a:prstGeom prst="rect">
            <a:avLst/>
          </a:prstGeom>
          <a:noFill/>
        </p:spPr>
        <p:txBody>
          <a:bodyPr wrap="square">
            <a:spAutoFit/>
          </a:bodyPr>
          <a:lstStyle/>
          <a:p>
            <a:pPr>
              <a:spcBef>
                <a:spcPts val="600"/>
              </a:spcBef>
            </a:pPr>
            <a:r>
              <a:rPr lang="en-ID" sz="2000" b="1" dirty="0" err="1"/>
              <a:t>Akhirnya</a:t>
            </a:r>
            <a:r>
              <a:rPr lang="en-ID" sz="2000" b="1" dirty="0"/>
              <a:t>, ritual-ritual </a:t>
            </a:r>
            <a:r>
              <a:rPr lang="en-ID" sz="2000" b="1" dirty="0" err="1"/>
              <a:t>menyimpang</a:t>
            </a:r>
            <a:r>
              <a:rPr lang="en-ID" sz="2000" b="1" dirty="0"/>
              <a:t> </a:t>
            </a:r>
            <a:r>
              <a:rPr lang="en-ID" sz="2000" b="1" dirty="0" err="1"/>
              <a:t>ini</a:t>
            </a:r>
            <a:r>
              <a:rPr lang="en-ID" sz="2000" b="1" dirty="0"/>
              <a:t>, yang </a:t>
            </a:r>
            <a:r>
              <a:rPr lang="en-ID" sz="2000" b="1" dirty="0" err="1"/>
              <a:t>merendahkan</a:t>
            </a:r>
            <a:r>
              <a:rPr lang="en-ID" sz="2000" b="1" dirty="0"/>
              <a:t> </a:t>
            </a:r>
            <a:r>
              <a:rPr lang="en-ID" sz="2000" b="1" dirty="0" err="1"/>
              <a:t>moralitas</a:t>
            </a:r>
            <a:r>
              <a:rPr lang="en-ID" sz="2000" b="1" dirty="0"/>
              <a:t> </a:t>
            </a:r>
            <a:r>
              <a:rPr lang="en-ID" sz="2000" b="1" dirty="0" err="1"/>
              <a:t>manusia</a:t>
            </a:r>
            <a:r>
              <a:rPr lang="en-ID" sz="2000" b="1" dirty="0"/>
              <a:t> dan </a:t>
            </a:r>
            <a:r>
              <a:rPr lang="en-ID" sz="2000" b="1" dirty="0" err="1"/>
              <a:t>mendorong</a:t>
            </a:r>
            <a:r>
              <a:rPr lang="en-ID" sz="2000" b="1" dirty="0"/>
              <a:t> </a:t>
            </a:r>
            <a:r>
              <a:rPr lang="en-ID" sz="2000" b="1" dirty="0" err="1"/>
              <a:t>segala</a:t>
            </a:r>
            <a:r>
              <a:rPr lang="en-ID" sz="2000" b="1" dirty="0"/>
              <a:t> </a:t>
            </a:r>
            <a:r>
              <a:rPr lang="en-ID" sz="2000" b="1" dirty="0" err="1"/>
              <a:t>macam</a:t>
            </a:r>
            <a:r>
              <a:rPr lang="en-ID" sz="2000" b="1" dirty="0"/>
              <a:t> </a:t>
            </a:r>
            <a:r>
              <a:rPr lang="en-ID" sz="2000" b="1" dirty="0" err="1"/>
              <a:t>kejahatan</a:t>
            </a:r>
            <a:r>
              <a:rPr lang="en-ID" sz="2000" b="1" dirty="0"/>
              <a:t>, </a:t>
            </a:r>
            <a:r>
              <a:rPr lang="en-ID" sz="2000" b="1" dirty="0" err="1"/>
              <a:t>harus</a:t>
            </a:r>
            <a:r>
              <a:rPr lang="en-ID" sz="2000" b="1" dirty="0"/>
              <a:t> </a:t>
            </a:r>
            <a:r>
              <a:rPr lang="en-ID" sz="2000" b="1" dirty="0" err="1"/>
              <a:t>diakhiri</a:t>
            </a:r>
            <a:r>
              <a:rPr lang="en-ID" sz="2000" b="1" dirty="0"/>
              <a:t>. </a:t>
            </a:r>
            <a:r>
              <a:rPr lang="en-ID" sz="2000" b="1" dirty="0" err="1"/>
              <a:t>Pemusnahan</a:t>
            </a:r>
            <a:r>
              <a:rPr lang="en-ID" sz="2000" b="1" dirty="0"/>
              <a:t> orang Kanaan </a:t>
            </a:r>
            <a:r>
              <a:rPr lang="en-ID" sz="2000" b="1" dirty="0" err="1"/>
              <a:t>akan</a:t>
            </a:r>
            <a:r>
              <a:rPr lang="en-ID" sz="2000" b="1" dirty="0"/>
              <a:t> </a:t>
            </a:r>
            <a:r>
              <a:rPr lang="en-ID" sz="2000" b="1" dirty="0" err="1"/>
              <a:t>mencegah</a:t>
            </a:r>
            <a:r>
              <a:rPr lang="en-ID" sz="2000" b="1" dirty="0"/>
              <a:t>—</a:t>
            </a:r>
            <a:r>
              <a:rPr lang="en-ID" sz="2000" b="1" dirty="0" err="1"/>
              <a:t>setidaknya</a:t>
            </a:r>
            <a:r>
              <a:rPr lang="en-ID" sz="2000" b="1" dirty="0"/>
              <a:t> </a:t>
            </a:r>
            <a:r>
              <a:rPr lang="en-ID" sz="2000" b="1" dirty="0" err="1"/>
              <a:t>untuk</a:t>
            </a:r>
            <a:r>
              <a:rPr lang="en-ID" sz="2000" b="1" dirty="0"/>
              <a:t> </a:t>
            </a:r>
            <a:r>
              <a:rPr lang="en-ID" sz="2000" b="1" dirty="0" err="1"/>
              <a:t>sementara</a:t>
            </a:r>
            <a:r>
              <a:rPr lang="en-ID" sz="2000" b="1" dirty="0"/>
              <a:t> </a:t>
            </a:r>
            <a:r>
              <a:rPr lang="en-ID" sz="2000" b="1" dirty="0" err="1"/>
              <a:t>waktu</a:t>
            </a:r>
            <a:r>
              <a:rPr lang="en-ID" sz="2000" b="1" dirty="0"/>
              <a:t>—</a:t>
            </a:r>
            <a:r>
              <a:rPr lang="en-ID" sz="2000" b="1" dirty="0" err="1"/>
              <a:t>degradasi</a:t>
            </a:r>
            <a:r>
              <a:rPr lang="en-ID" sz="2000" b="1" dirty="0"/>
              <a:t> moral </a:t>
            </a:r>
            <a:r>
              <a:rPr lang="en-ID" sz="2000" b="1" dirty="0" err="1"/>
              <a:t>umat</a:t>
            </a:r>
            <a:r>
              <a:rPr lang="en-ID" sz="2000" b="1" dirty="0"/>
              <a:t> </a:t>
            </a:r>
            <a:r>
              <a:rPr lang="en-ID" sz="2000" b="1" dirty="0" err="1"/>
              <a:t>manusia</a:t>
            </a:r>
            <a:r>
              <a:rPr lang="en-ID" sz="2000" b="1" dirty="0"/>
              <a:t>.</a:t>
            </a:r>
            <a:endParaRPr lang="en" sz="2000" b="1" dirty="0"/>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91652" cy="707886"/>
          </a:xfrm>
          <a:prstGeom prst="rect">
            <a:avLst/>
          </a:prstGeom>
          <a:noFill/>
        </p:spPr>
        <p:txBody>
          <a:bodyPr wrap="square">
            <a:spAutoFit/>
          </a:bodyPr>
          <a:lstStyle/>
          <a:p>
            <a:pPr>
              <a:spcBef>
                <a:spcPts val="600"/>
              </a:spcBef>
            </a:pPr>
            <a:r>
              <a:rPr lang="en-ID" sz="2000" b="1" dirty="0" err="1"/>
              <a:t>Meskipun</a:t>
            </a:r>
            <a:r>
              <a:rPr lang="en-ID" sz="2000" b="1" dirty="0"/>
              <a:t> </a:t>
            </a:r>
            <a:r>
              <a:rPr lang="en-ID" sz="2000" b="1" dirty="0" err="1"/>
              <a:t>praktik-praktik</a:t>
            </a:r>
            <a:r>
              <a:rPr lang="en-ID" sz="2000" b="1" dirty="0"/>
              <a:t> </a:t>
            </a:r>
            <a:r>
              <a:rPr lang="en-ID" sz="2000" b="1" dirty="0" err="1"/>
              <a:t>ini</a:t>
            </a:r>
            <a:r>
              <a:rPr lang="en-ID" sz="2000" b="1" dirty="0"/>
              <a:t> </a:t>
            </a:r>
            <a:r>
              <a:rPr lang="en-ID" sz="2000" b="1" dirty="0" err="1"/>
              <a:t>sudah</a:t>
            </a:r>
            <a:r>
              <a:rPr lang="en-ID" sz="2000" b="1" dirty="0"/>
              <a:t> </a:t>
            </a:r>
            <a:r>
              <a:rPr lang="en-ID" sz="2000" b="1" dirty="0" err="1"/>
              <a:t>umum</a:t>
            </a:r>
            <a:r>
              <a:rPr lang="en-ID" sz="2000" b="1" dirty="0"/>
              <a:t> pada zaman Abraham, Allah </a:t>
            </a:r>
            <a:r>
              <a:rPr lang="en-ID" sz="2000" b="1" dirty="0" err="1"/>
              <a:t>memberi</a:t>
            </a:r>
            <a:r>
              <a:rPr lang="en-ID" sz="2000" b="1" dirty="0"/>
              <a:t> </a:t>
            </a:r>
            <a:r>
              <a:rPr lang="en-ID" sz="2000" b="1" dirty="0" err="1"/>
              <a:t>mereka</a:t>
            </a:r>
            <a:r>
              <a:rPr lang="en-ID" sz="2000" b="1" dirty="0"/>
              <a:t> </a:t>
            </a:r>
            <a:r>
              <a:rPr lang="en-ID" sz="2000" b="1" dirty="0" err="1"/>
              <a:t>waktu</a:t>
            </a:r>
            <a:r>
              <a:rPr lang="en-ID" sz="2000" b="1" dirty="0"/>
              <a:t> </a:t>
            </a:r>
            <a:r>
              <a:rPr lang="en-ID" sz="2000" b="1" dirty="0" err="1"/>
              <a:t>lebih</a:t>
            </a:r>
            <a:r>
              <a:rPr lang="en-ID" sz="2000" b="1" dirty="0"/>
              <a:t> </a:t>
            </a:r>
            <a:r>
              <a:rPr lang="en-ID" sz="2000" b="1" dirty="0" err="1"/>
              <a:t>dari</a:t>
            </a:r>
            <a:r>
              <a:rPr lang="en-ID" sz="2000" b="1" dirty="0"/>
              <a:t> 400 </a:t>
            </a:r>
            <a:r>
              <a:rPr lang="en-ID" sz="2000" b="1" dirty="0" err="1"/>
              <a:t>tahun</a:t>
            </a:r>
            <a:r>
              <a:rPr lang="en-ID" sz="2000" b="1" dirty="0"/>
              <a:t> </a:t>
            </a:r>
            <a:r>
              <a:rPr lang="en-ID" sz="2000" b="1" dirty="0" err="1"/>
              <a:t>untuk</a:t>
            </a:r>
            <a:r>
              <a:rPr lang="en-ID" sz="2000" b="1" dirty="0"/>
              <a:t> </a:t>
            </a:r>
            <a:r>
              <a:rPr lang="en-ID" sz="2000" b="1" dirty="0" err="1"/>
              <a:t>memperbaiki</a:t>
            </a:r>
            <a:r>
              <a:rPr lang="en-ID" sz="2000" b="1" dirty="0"/>
              <a:t> </a:t>
            </a:r>
            <a:r>
              <a:rPr lang="en-ID" sz="2000" b="1" dirty="0" err="1"/>
              <a:t>perilaku</a:t>
            </a:r>
            <a:r>
              <a:rPr lang="en-ID" sz="2000" b="1" dirty="0"/>
              <a:t> </a:t>
            </a:r>
            <a:r>
              <a:rPr lang="en-ID" sz="2000" b="1" dirty="0" err="1"/>
              <a:t>mereka</a:t>
            </a:r>
            <a:r>
              <a:rPr lang="en-ID" sz="2000" b="1" dirty="0"/>
              <a:t>.</a:t>
            </a:r>
            <a:endParaRPr lang="en" sz="2000" b="1" dirty="0"/>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707886"/>
          </a:xfrm>
          <a:prstGeom prst="rect">
            <a:avLst/>
          </a:prstGeom>
          <a:noFill/>
        </p:spPr>
        <p:txBody>
          <a:bodyPr wrap="square">
            <a:spAutoFit/>
          </a:bodyPr>
          <a:lstStyle/>
          <a:p>
            <a:pPr>
              <a:spcBef>
                <a:spcPts val="600"/>
              </a:spcBef>
            </a:pPr>
            <a:r>
              <a:rPr lang="en-ID" sz="2000" b="1" dirty="0" err="1"/>
              <a:t>Ditambah</a:t>
            </a:r>
            <a:r>
              <a:rPr lang="en-ID" sz="2000" b="1" dirty="0"/>
              <a:t> </a:t>
            </a:r>
            <a:r>
              <a:rPr lang="en-ID" sz="2000" b="1" dirty="0" err="1"/>
              <a:t>lagi</a:t>
            </a:r>
            <a:r>
              <a:rPr lang="en-ID" sz="2000" b="1" dirty="0"/>
              <a:t> </a:t>
            </a:r>
            <a:r>
              <a:rPr lang="en-ID" sz="2000" b="1" dirty="0" err="1"/>
              <a:t>dengan</a:t>
            </a:r>
            <a:r>
              <a:rPr lang="en-ID" sz="2000" b="1" dirty="0"/>
              <a:t> ritual “</a:t>
            </a:r>
            <a:r>
              <a:rPr lang="en-ID" sz="2000" b="1" dirty="0" err="1"/>
              <a:t>pelacuran</a:t>
            </a:r>
            <a:r>
              <a:rPr lang="en-ID" sz="2000" b="1" dirty="0"/>
              <a:t> </a:t>
            </a:r>
            <a:r>
              <a:rPr lang="en-ID" sz="2000" b="1" dirty="0" err="1"/>
              <a:t>suci</a:t>
            </a:r>
            <a:r>
              <a:rPr lang="en-ID" sz="2000" b="1" dirty="0"/>
              <a:t>” – yang sangat </a:t>
            </a:r>
            <a:r>
              <a:rPr lang="en-ID" sz="2000" b="1" dirty="0" err="1"/>
              <a:t>sedikit</a:t>
            </a:r>
            <a:r>
              <a:rPr lang="en-ID" sz="2000" b="1" dirty="0"/>
              <a:t> </a:t>
            </a:r>
            <a:r>
              <a:rPr lang="en-ID" sz="2000" b="1" dirty="0" err="1"/>
              <a:t>kaitannya</a:t>
            </a:r>
            <a:r>
              <a:rPr lang="en-ID" sz="2000" b="1" dirty="0"/>
              <a:t> </a:t>
            </a:r>
            <a:r>
              <a:rPr lang="en-ID" sz="2000" b="1" dirty="0" err="1"/>
              <a:t>dengan</a:t>
            </a:r>
            <a:r>
              <a:rPr lang="en-ID" sz="2000" b="1" dirty="0"/>
              <a:t> </a:t>
            </a:r>
            <a:r>
              <a:rPr lang="en-ID" sz="2000" b="1" dirty="0" err="1"/>
              <a:t>kesucian</a:t>
            </a:r>
            <a:r>
              <a:rPr lang="en-ID" sz="2000" b="1" dirty="0"/>
              <a:t> – yang </a:t>
            </a:r>
            <a:r>
              <a:rPr lang="en-ID" sz="2000" b="1" dirty="0" err="1"/>
              <a:t>dipraktikkan</a:t>
            </a:r>
            <a:r>
              <a:rPr lang="en-ID" sz="2000" b="1" dirty="0"/>
              <a:t> oleh para imam dan </a:t>
            </a:r>
            <a:r>
              <a:rPr lang="en-ID" sz="2000" b="1" dirty="0" err="1"/>
              <a:t>pendeta</a:t>
            </a:r>
            <a:r>
              <a:rPr lang="en-ID" sz="2000" b="1" dirty="0"/>
              <a:t> </a:t>
            </a:r>
            <a:r>
              <a:rPr lang="en-ID" sz="2000" b="1" dirty="0" err="1"/>
              <a:t>perempuan</a:t>
            </a:r>
            <a:r>
              <a:rPr lang="en-ID" sz="2000" b="1" dirty="0"/>
              <a:t>.</a:t>
            </a:r>
            <a:endParaRPr lang="en" sz="2000" b="1" dirty="0"/>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MASALAH KEADILAN</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Allah </a:t>
            </a:r>
            <a:r>
              <a:rPr lang="en-US" b="1" dirty="0" err="1">
                <a:solidFill>
                  <a:schemeClr val="accent2">
                    <a:lumMod val="50000"/>
                  </a:schemeClr>
                </a:solidFill>
                <a:latin typeface="Comic Sans MS" panose="030F0702030302020204" pitchFamily="66" charset="0"/>
              </a:rPr>
              <a:t>adalah</a:t>
            </a:r>
            <a:r>
              <a:rPr lang="en-US" b="1" dirty="0">
                <a:solidFill>
                  <a:schemeClr val="accent2">
                    <a:lumMod val="50000"/>
                  </a:schemeClr>
                </a:solidFill>
                <a:latin typeface="Comic Sans MS" panose="030F0702030302020204" pitchFamily="66" charset="0"/>
              </a:rPr>
              <a:t> Hakim yang </a:t>
            </a:r>
            <a:r>
              <a:rPr lang="en-US" b="1" dirty="0" err="1">
                <a:solidFill>
                  <a:schemeClr val="accent2">
                    <a:lumMod val="50000"/>
                  </a:schemeClr>
                </a:solidFill>
                <a:latin typeface="Comic Sans MS" panose="030F0702030302020204" pitchFamily="66" charset="0"/>
              </a:rPr>
              <a:t>adil</a:t>
            </a:r>
            <a:r>
              <a:rPr lang="en-US" b="1" dirty="0">
                <a:solidFill>
                  <a:schemeClr val="accent2">
                    <a:lumMod val="50000"/>
                  </a:schemeClr>
                </a:solidFill>
                <a:latin typeface="Comic Sans MS" panose="030F0702030302020204" pitchFamily="66" charset="0"/>
              </a:rPr>
              <a:t> dan Allah yang </a:t>
            </a:r>
            <a:r>
              <a:rPr lang="en-US" b="1" dirty="0" err="1">
                <a:solidFill>
                  <a:schemeClr val="accent2">
                    <a:lumMod val="50000"/>
                  </a:schemeClr>
                </a:solidFill>
                <a:latin typeface="Comic Sans MS" panose="030F0702030302020204" pitchFamily="66" charset="0"/>
              </a:rPr>
              <a:t>murka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setiap</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saat</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Sungguh</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kembali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mengasah</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pedangnya</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melentur</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busurnya</a:t>
            </a:r>
            <a:r>
              <a:rPr lang="en-US" b="1" dirty="0">
                <a:solidFill>
                  <a:schemeClr val="accent2">
                    <a:lumMod val="50000"/>
                  </a:schemeClr>
                </a:solidFill>
                <a:latin typeface="Comic Sans MS" panose="030F0702030302020204" pitchFamily="66" charset="0"/>
              </a:rPr>
              <a:t> dan </a:t>
            </a:r>
            <a:r>
              <a:rPr lang="en-US" b="1" dirty="0" err="1">
                <a:solidFill>
                  <a:schemeClr val="accent2">
                    <a:lumMod val="50000"/>
                  </a:schemeClr>
                </a:solidFill>
                <a:latin typeface="Comic Sans MS" panose="030F0702030302020204" pitchFamily="66" charset="0"/>
              </a:rPr>
              <a:t>membidik</a:t>
            </a:r>
            <a:r>
              <a:rPr lang="en-US" b="1" dirty="0">
                <a:solidFill>
                  <a:schemeClr val="accent2">
                    <a:lumMod val="50000"/>
                  </a:schemeClr>
                </a:solidFill>
                <a:latin typeface="Comic Sans MS" panose="030F0702030302020204" pitchFamily="66" charset="0"/>
              </a:rPr>
              <a:t>.</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(Mazmur 7:12-13)</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4" y="1351396"/>
            <a:ext cx="8399690" cy="1323439"/>
          </a:xfrm>
          <a:prstGeom prst="rect">
            <a:avLst/>
          </a:prstGeom>
          <a:noFill/>
        </p:spPr>
        <p:txBody>
          <a:bodyPr wrap="square" rtlCol="0">
            <a:spAutoFit/>
          </a:bodyPr>
          <a:lstStyle/>
          <a:p>
            <a:pPr>
              <a:spcBef>
                <a:spcPts val="600"/>
              </a:spcBef>
            </a:pPr>
            <a:r>
              <a:rPr lang="en-ID" sz="2000" b="1" dirty="0"/>
              <a:t>Kasih dan </a:t>
            </a:r>
            <a:r>
              <a:rPr lang="en-ID" sz="2000" b="1" dirty="0" err="1"/>
              <a:t>keadilan</a:t>
            </a:r>
            <a:r>
              <a:rPr lang="en-ID" sz="2000" b="1" dirty="0"/>
              <a:t> </a:t>
            </a:r>
            <a:r>
              <a:rPr lang="en-ID" sz="2000" b="1" dirty="0" err="1"/>
              <a:t>adalah</a:t>
            </a:r>
            <a:r>
              <a:rPr lang="en-ID" sz="2000" b="1" dirty="0"/>
              <a:t> </a:t>
            </a:r>
            <a:r>
              <a:rPr lang="en-ID" sz="2000" b="1" dirty="0" err="1"/>
              <a:t>fondasi</a:t>
            </a:r>
            <a:r>
              <a:rPr lang="en-ID" sz="2000" b="1" dirty="0"/>
              <a:t> </a:t>
            </a:r>
            <a:r>
              <a:rPr lang="en-ID" sz="2000" b="1" dirty="0" err="1"/>
              <a:t>karakter</a:t>
            </a:r>
            <a:r>
              <a:rPr lang="en-ID" sz="2000" b="1" dirty="0"/>
              <a:t> Allah. Hal </a:t>
            </a:r>
            <a:r>
              <a:rPr lang="en-ID" sz="2000" b="1" dirty="0" err="1"/>
              <a:t>ini</a:t>
            </a:r>
            <a:r>
              <a:rPr lang="en-ID" sz="2000" b="1" dirty="0"/>
              <a:t> </a:t>
            </a:r>
            <a:r>
              <a:rPr lang="en-ID" sz="2000" b="1" dirty="0" err="1"/>
              <a:t>menjadikan</a:t>
            </a:r>
            <a:r>
              <a:rPr lang="en-ID" sz="2000" b="1" dirty="0"/>
              <a:t>-Nya hakim yang </a:t>
            </a:r>
            <a:r>
              <a:rPr lang="en-ID" sz="2000" b="1" dirty="0" err="1"/>
              <a:t>adil</a:t>
            </a:r>
            <a:r>
              <a:rPr lang="en-ID" sz="2000" b="1" dirty="0"/>
              <a:t> dan </a:t>
            </a:r>
            <a:r>
              <a:rPr lang="en-ID" sz="2000" b="1" dirty="0" err="1"/>
              <a:t>tidak</a:t>
            </a:r>
            <a:r>
              <a:rPr lang="en-ID" sz="2000" b="1" dirty="0"/>
              <a:t> </a:t>
            </a:r>
            <a:r>
              <a:rPr lang="en-ID" sz="2000" b="1" dirty="0" err="1"/>
              <a:t>memihak</a:t>
            </a:r>
            <a:r>
              <a:rPr lang="en-ID" sz="2000" b="1" dirty="0"/>
              <a:t>, yang </a:t>
            </a:r>
            <a:r>
              <a:rPr lang="en-ID" sz="2000" b="1" dirty="0" err="1"/>
              <a:t>menangguhkan</a:t>
            </a:r>
            <a:r>
              <a:rPr lang="en-ID" sz="2000" b="1" dirty="0"/>
              <a:t> </a:t>
            </a:r>
            <a:r>
              <a:rPr lang="en-ID" sz="2000" b="1" dirty="0" err="1"/>
              <a:t>hukuman</a:t>
            </a:r>
            <a:r>
              <a:rPr lang="en-ID" sz="2000" b="1" dirty="0"/>
              <a:t> agar orang </a:t>
            </a:r>
            <a:r>
              <a:rPr lang="en-ID" sz="2000" b="1" dirty="0" err="1"/>
              <a:t>berdosa</a:t>
            </a:r>
            <a:r>
              <a:rPr lang="en-ID" sz="2000" b="1" dirty="0"/>
              <a:t> </a:t>
            </a:r>
            <a:r>
              <a:rPr lang="en-ID" sz="2000" b="1" dirty="0" err="1"/>
              <a:t>dapat</a:t>
            </a:r>
            <a:r>
              <a:rPr lang="en-ID" sz="2000" b="1" dirty="0"/>
              <a:t> </a:t>
            </a:r>
            <a:r>
              <a:rPr lang="en-ID" sz="2000" b="1" dirty="0" err="1"/>
              <a:t>bertobat</a:t>
            </a:r>
            <a:r>
              <a:rPr lang="en-ID" sz="2000" b="1" dirty="0"/>
              <a:t>, </a:t>
            </a:r>
            <a:r>
              <a:rPr lang="en-ID" sz="2000" b="1" dirty="0" err="1"/>
              <a:t>tetapi</a:t>
            </a:r>
            <a:r>
              <a:rPr lang="en-ID" sz="2000" b="1" dirty="0"/>
              <a:t> </a:t>
            </a:r>
            <a:r>
              <a:rPr lang="en-ID" sz="2000" b="1" dirty="0" err="1"/>
              <a:t>tidak</a:t>
            </a:r>
            <a:r>
              <a:rPr lang="en-ID" sz="2000" b="1" dirty="0"/>
              <a:t> </a:t>
            </a:r>
            <a:r>
              <a:rPr lang="en-ID" sz="2000" b="1" dirty="0" err="1"/>
              <a:t>akan</a:t>
            </a:r>
            <a:r>
              <a:rPr lang="en-ID" sz="2000" b="1" dirty="0"/>
              <a:t> </a:t>
            </a:r>
            <a:r>
              <a:rPr lang="en-ID" sz="2000" b="1" dirty="0" err="1"/>
              <a:t>menoleransi</a:t>
            </a:r>
            <a:r>
              <a:rPr lang="en-ID" sz="2000" b="1" dirty="0"/>
              <a:t> </a:t>
            </a:r>
            <a:r>
              <a:rPr lang="en-ID" sz="2000" b="1" dirty="0" err="1"/>
              <a:t>kejahatan</a:t>
            </a:r>
            <a:r>
              <a:rPr lang="en-ID" sz="2000" b="1" dirty="0"/>
              <a:t> </a:t>
            </a:r>
            <a:r>
              <a:rPr lang="en-ID" sz="2000" b="1" dirty="0" err="1"/>
              <a:t>selamanya</a:t>
            </a:r>
            <a:r>
              <a:rPr lang="en-ID" sz="2000" b="1" dirty="0"/>
              <a:t>.</a:t>
            </a:r>
            <a:endParaRPr lang="en" sz="2000" b="1" dirty="0"/>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840" r="8840"/>
          <a:stretch>
            <a:fillRect/>
          </a:stretch>
        </p:blipFill>
        <p:spPr>
          <a:xfrm>
            <a:off x="8717519" y="1353054"/>
            <a:ext cx="3350656"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162" y="3668486"/>
            <a:ext cx="2291557" cy="2884714"/>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6086476" cy="1938992"/>
          </a:xfrm>
          <a:prstGeom prst="rect">
            <a:avLst/>
          </a:prstGeom>
          <a:noFill/>
        </p:spPr>
        <p:txBody>
          <a:bodyPr wrap="square">
            <a:spAutoFit/>
          </a:bodyPr>
          <a:lstStyle/>
          <a:p>
            <a:pPr>
              <a:spcBef>
                <a:spcPts val="600"/>
              </a:spcBef>
            </a:pPr>
            <a:r>
              <a:rPr lang="en-ID" sz="2000" b="1" dirty="0" err="1"/>
              <a:t>Kerinduan</a:t>
            </a:r>
            <a:r>
              <a:rPr lang="en-ID" sz="2000" b="1" dirty="0"/>
              <a:t> Allah </a:t>
            </a:r>
            <a:r>
              <a:rPr lang="en-ID" sz="2000" b="1" dirty="0" err="1"/>
              <a:t>adalah</a:t>
            </a:r>
            <a:r>
              <a:rPr lang="en-ID" sz="2000" b="1" dirty="0"/>
              <a:t> </a:t>
            </a:r>
            <a:r>
              <a:rPr lang="en-ID" sz="2000" b="1" dirty="0" err="1"/>
              <a:t>untuk</a:t>
            </a:r>
            <a:r>
              <a:rPr lang="en-ID" sz="2000" b="1" dirty="0"/>
              <a:t> </a:t>
            </a:r>
            <a:r>
              <a:rPr lang="en-ID" sz="2000" b="1" dirty="0" err="1"/>
              <a:t>menegakkan</a:t>
            </a:r>
            <a:r>
              <a:rPr lang="en-ID" sz="2000" b="1" dirty="0"/>
              <a:t> </a:t>
            </a:r>
            <a:r>
              <a:rPr lang="en-ID" sz="2000" b="1" dirty="0" err="1"/>
              <a:t>pemerintahan</a:t>
            </a:r>
            <a:r>
              <a:rPr lang="en-ID" sz="2000" b="1" dirty="0"/>
              <a:t> yang </a:t>
            </a:r>
            <a:r>
              <a:rPr lang="en-ID" sz="2000" b="1" dirty="0" err="1"/>
              <a:t>adil</a:t>
            </a:r>
            <a:r>
              <a:rPr lang="en-ID" sz="2000" b="1" dirty="0"/>
              <a:t> di wilayah </a:t>
            </a:r>
            <a:r>
              <a:rPr lang="en-ID" sz="2000" b="1" dirty="0" err="1"/>
              <a:t>itu</a:t>
            </a:r>
            <a:r>
              <a:rPr lang="en-ID" sz="2000" b="1" dirty="0"/>
              <a:t>, yang </a:t>
            </a:r>
            <a:r>
              <a:rPr lang="en-ID" sz="2000" b="1" dirty="0" err="1"/>
              <a:t>akan</a:t>
            </a:r>
            <a:r>
              <a:rPr lang="en-ID" sz="2000" b="1" dirty="0"/>
              <a:t> </a:t>
            </a:r>
            <a:r>
              <a:rPr lang="en-ID" sz="2000" b="1" dirty="0" err="1"/>
              <a:t>menjadi</a:t>
            </a:r>
            <a:r>
              <a:rPr lang="en-ID" sz="2000" b="1" dirty="0"/>
              <a:t> </a:t>
            </a:r>
            <a:r>
              <a:rPr lang="en-ID" sz="2000" b="1" dirty="0" err="1"/>
              <a:t>teladan</a:t>
            </a:r>
            <a:r>
              <a:rPr lang="en-ID" sz="2000" b="1" dirty="0"/>
              <a:t> </a:t>
            </a:r>
            <a:r>
              <a:rPr lang="en-ID" sz="2000" b="1" dirty="0" err="1"/>
              <a:t>bagi</a:t>
            </a:r>
            <a:r>
              <a:rPr lang="en-ID" sz="2000" b="1" dirty="0"/>
              <a:t> </a:t>
            </a:r>
            <a:r>
              <a:rPr lang="en-ID" sz="2000" b="1" dirty="0" err="1"/>
              <a:t>semua</a:t>
            </a:r>
            <a:r>
              <a:rPr lang="en-ID" sz="2000" b="1" dirty="0"/>
              <a:t> </a:t>
            </a:r>
            <a:r>
              <a:rPr lang="en-ID" sz="2000" b="1" dirty="0" err="1"/>
              <a:t>bangsa</a:t>
            </a:r>
            <a:r>
              <a:rPr lang="en-ID" sz="2000" b="1" dirty="0"/>
              <a:t>, </a:t>
            </a:r>
            <a:r>
              <a:rPr lang="en-ID" sz="2000" b="1" dirty="0" err="1"/>
              <a:t>memotivasi</a:t>
            </a:r>
            <a:r>
              <a:rPr lang="en-ID" sz="2000" b="1" dirty="0"/>
              <a:t> </a:t>
            </a:r>
            <a:r>
              <a:rPr lang="en-ID" sz="2000" b="1" dirty="0" err="1"/>
              <a:t>mereka</a:t>
            </a:r>
            <a:r>
              <a:rPr lang="en-ID" sz="2000" b="1" dirty="0"/>
              <a:t> </a:t>
            </a:r>
            <a:r>
              <a:rPr lang="en-ID" sz="2000" b="1" dirty="0" err="1"/>
              <a:t>untuk</a:t>
            </a:r>
            <a:r>
              <a:rPr lang="en-ID" sz="2000" b="1" dirty="0"/>
              <a:t> </a:t>
            </a:r>
            <a:r>
              <a:rPr lang="en-ID" sz="2000" b="1" dirty="0" err="1"/>
              <a:t>meninggikan</a:t>
            </a:r>
            <a:r>
              <a:rPr lang="en-ID" sz="2000" b="1" dirty="0"/>
              <a:t> </a:t>
            </a:r>
            <a:r>
              <a:rPr lang="en-ID" sz="2000" b="1" dirty="0" err="1"/>
              <a:t>konsep</a:t>
            </a:r>
            <a:r>
              <a:rPr lang="en-ID" sz="2000" b="1" dirty="0"/>
              <a:t> moral </a:t>
            </a:r>
            <a:r>
              <a:rPr lang="en-ID" sz="2000" b="1" dirty="0" err="1"/>
              <a:t>mereka</a:t>
            </a:r>
            <a:r>
              <a:rPr lang="en-ID" sz="2000" b="1" dirty="0"/>
              <a:t>, dan </a:t>
            </a:r>
            <a:r>
              <a:rPr lang="en-ID" sz="2000" b="1" dirty="0" err="1"/>
              <a:t>dengan</a:t>
            </a:r>
            <a:r>
              <a:rPr lang="en-ID" sz="2000" b="1" dirty="0"/>
              <a:t> </a:t>
            </a:r>
            <a:r>
              <a:rPr lang="en-ID" sz="2000" b="1" dirty="0" err="1"/>
              <a:t>demikian</a:t>
            </a:r>
            <a:r>
              <a:rPr lang="en-ID" sz="2000" b="1" dirty="0"/>
              <a:t> </a:t>
            </a:r>
            <a:r>
              <a:rPr lang="en-ID" sz="2000" b="1" dirty="0" err="1"/>
              <a:t>mencapai</a:t>
            </a:r>
            <a:r>
              <a:rPr lang="en-ID" sz="2000" b="1" dirty="0"/>
              <a:t> </a:t>
            </a:r>
            <a:r>
              <a:rPr lang="en-ID" sz="2000" b="1" dirty="0" err="1"/>
              <a:t>keadaan</a:t>
            </a:r>
            <a:r>
              <a:rPr lang="en-ID" sz="2000" b="1" dirty="0"/>
              <a:t> </a:t>
            </a:r>
            <a:r>
              <a:rPr lang="en-ID" sz="2000" b="1" dirty="0" err="1"/>
              <a:t>damai</a:t>
            </a:r>
            <a:r>
              <a:rPr lang="en-ID" sz="2000" b="1" dirty="0"/>
              <a:t> dan </a:t>
            </a:r>
            <a:r>
              <a:rPr lang="en-ID" sz="2000" b="1" dirty="0" err="1"/>
              <a:t>keadilan</a:t>
            </a:r>
            <a:r>
              <a:rPr lang="en-ID" sz="2000" b="1" dirty="0"/>
              <a:t> di </a:t>
            </a:r>
            <a:r>
              <a:rPr lang="en-ID" sz="2000" b="1" dirty="0" err="1"/>
              <a:t>seluruh</a:t>
            </a:r>
            <a:r>
              <a:rPr lang="en-ID" sz="2000" b="1" dirty="0"/>
              <a:t> dunia (</a:t>
            </a:r>
            <a:r>
              <a:rPr lang="en-ID" sz="2000" b="1" dirty="0" err="1"/>
              <a:t>Ulangan</a:t>
            </a:r>
            <a:r>
              <a:rPr lang="en-ID" sz="2000" b="1" dirty="0"/>
              <a:t> 4:5-6).</a:t>
            </a:r>
            <a:endParaRPr lang="en" sz="2000" b="1" dirty="0"/>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563007"/>
            <a:ext cx="8469870" cy="1015663"/>
          </a:xfrm>
          <a:prstGeom prst="rect">
            <a:avLst/>
          </a:prstGeom>
          <a:noFill/>
        </p:spPr>
        <p:txBody>
          <a:bodyPr wrap="square">
            <a:spAutoFit/>
          </a:bodyPr>
          <a:lstStyle/>
          <a:p>
            <a:pPr>
              <a:spcBef>
                <a:spcPts val="600"/>
              </a:spcBef>
            </a:pPr>
            <a:r>
              <a:rPr lang="en-ID" sz="2000" b="1" dirty="0"/>
              <a:t>Perang </a:t>
            </a:r>
            <a:r>
              <a:rPr lang="en-ID" sz="2000" b="1" dirty="0" err="1"/>
              <a:t>untuk</a:t>
            </a:r>
            <a:r>
              <a:rPr lang="en-ID" sz="2000" b="1" dirty="0"/>
              <a:t> </a:t>
            </a:r>
            <a:r>
              <a:rPr lang="en-ID" sz="2000" b="1" dirty="0" err="1"/>
              <a:t>menaklukkan</a:t>
            </a:r>
            <a:r>
              <a:rPr lang="en-ID" sz="2000" b="1" dirty="0"/>
              <a:t> Kanaan </a:t>
            </a:r>
            <a:r>
              <a:rPr lang="en-ID" sz="2000" b="1" dirty="0" err="1"/>
              <a:t>bukanlah</a:t>
            </a:r>
            <a:r>
              <a:rPr lang="en-ID" sz="2000" b="1" dirty="0"/>
              <a:t> </a:t>
            </a:r>
            <a:r>
              <a:rPr lang="en-ID" sz="2000" b="1" dirty="0" err="1"/>
              <a:t>untuk</a:t>
            </a:r>
            <a:r>
              <a:rPr lang="en-ID" sz="2000" b="1" dirty="0"/>
              <a:t> </a:t>
            </a:r>
            <a:r>
              <a:rPr lang="en-ID" sz="2000" b="1" dirty="0" err="1"/>
              <a:t>alasan</a:t>
            </a:r>
            <a:r>
              <a:rPr lang="en-ID" sz="2000" b="1" dirty="0"/>
              <a:t> imperialis, </a:t>
            </a:r>
            <a:r>
              <a:rPr lang="en-ID" sz="2000" b="1" dirty="0" err="1"/>
              <a:t>melainkan</a:t>
            </a:r>
            <a:r>
              <a:rPr lang="en-ID" sz="2000" b="1" dirty="0"/>
              <a:t> </a:t>
            </a:r>
            <a:r>
              <a:rPr lang="en-ID" sz="2000" b="1" dirty="0" err="1"/>
              <a:t>atas</a:t>
            </a:r>
            <a:r>
              <a:rPr lang="en-ID" sz="2000" b="1" dirty="0"/>
              <a:t> </a:t>
            </a:r>
            <a:r>
              <a:rPr lang="en-ID" sz="2000" b="1" dirty="0" err="1"/>
              <a:t>perintah</a:t>
            </a:r>
            <a:r>
              <a:rPr lang="en-ID" sz="2000" b="1" dirty="0"/>
              <a:t> </a:t>
            </a:r>
            <a:r>
              <a:rPr lang="en-ID" sz="2000" b="1" dirty="0" err="1"/>
              <a:t>ilahi</a:t>
            </a:r>
            <a:r>
              <a:rPr lang="en-ID" sz="2000" b="1" dirty="0"/>
              <a:t> </a:t>
            </a:r>
            <a:r>
              <a:rPr lang="en-ID" sz="2000" b="1" dirty="0" err="1"/>
              <a:t>untuk</a:t>
            </a:r>
            <a:r>
              <a:rPr lang="en-ID" sz="2000" b="1" dirty="0"/>
              <a:t> </a:t>
            </a:r>
            <a:r>
              <a:rPr lang="en-ID" sz="2000" b="1" dirty="0" err="1"/>
              <a:t>melaksanakan</a:t>
            </a:r>
            <a:r>
              <a:rPr lang="en-ID" sz="2000" b="1" dirty="0"/>
              <a:t> </a:t>
            </a:r>
            <a:r>
              <a:rPr lang="en-ID" sz="2000" b="1" dirty="0" err="1"/>
              <a:t>hukuman</a:t>
            </a:r>
            <a:r>
              <a:rPr lang="en-ID" sz="2000" b="1" dirty="0"/>
              <a:t> yang </a:t>
            </a:r>
            <a:r>
              <a:rPr lang="en-ID" sz="2000" b="1" dirty="0" err="1"/>
              <a:t>pantas</a:t>
            </a:r>
            <a:r>
              <a:rPr lang="en-ID" sz="2000" b="1" dirty="0"/>
              <a:t> </a:t>
            </a:r>
            <a:r>
              <a:rPr lang="en-ID" sz="2000" b="1" dirty="0" err="1"/>
              <a:t>diterima</a:t>
            </a:r>
            <a:r>
              <a:rPr lang="en-ID" sz="2000" b="1" dirty="0"/>
              <a:t> </a:t>
            </a:r>
            <a:r>
              <a:rPr lang="en-ID" sz="2000" b="1" dirty="0" err="1"/>
              <a:t>penduduknya</a:t>
            </a:r>
            <a:r>
              <a:rPr lang="en-ID" sz="2000" b="1" dirty="0"/>
              <a:t> yang </a:t>
            </a:r>
            <a:r>
              <a:rPr lang="en-ID" sz="2000" b="1" dirty="0" err="1"/>
              <a:t>jahat</a:t>
            </a:r>
            <a:r>
              <a:rPr lang="en-ID" sz="2000" b="1" dirty="0"/>
              <a:t>.</a:t>
            </a:r>
            <a:endParaRPr lang="en" sz="2000" b="1" dirty="0"/>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3" y="5434667"/>
            <a:ext cx="5964795" cy="1323439"/>
          </a:xfrm>
          <a:prstGeom prst="rect">
            <a:avLst/>
          </a:prstGeom>
          <a:noFill/>
        </p:spPr>
        <p:txBody>
          <a:bodyPr wrap="square">
            <a:spAutoFit/>
          </a:bodyPr>
          <a:lstStyle/>
          <a:p>
            <a:pPr>
              <a:spcBef>
                <a:spcPts val="600"/>
              </a:spcBef>
            </a:pPr>
            <a:r>
              <a:rPr lang="en-ID" sz="2000" b="1" dirty="0" err="1"/>
              <a:t>Sebagai</a:t>
            </a:r>
            <a:r>
              <a:rPr lang="en-ID" sz="2000" b="1" dirty="0"/>
              <a:t> </a:t>
            </a:r>
            <a:r>
              <a:rPr lang="en-ID" sz="2000" b="1" dirty="0" err="1"/>
              <a:t>seorang</a:t>
            </a:r>
            <a:r>
              <a:rPr lang="en-ID" sz="2000" b="1" dirty="0"/>
              <a:t> </a:t>
            </a:r>
            <a:r>
              <a:rPr lang="en-ID" sz="2000" b="1" dirty="0" err="1"/>
              <a:t>pejuang</a:t>
            </a:r>
            <a:r>
              <a:rPr lang="en-ID" sz="2000" b="1" dirty="0"/>
              <a:t> dan hakim, Allah </a:t>
            </a:r>
            <a:r>
              <a:rPr lang="en-ID" sz="2000" b="1" dirty="0" err="1"/>
              <a:t>berkomitmen</a:t>
            </a:r>
            <a:r>
              <a:rPr lang="en-ID" sz="2000" b="1" dirty="0"/>
              <a:t> </a:t>
            </a:r>
            <a:r>
              <a:rPr lang="en-ID" sz="2000" b="1" dirty="0" err="1"/>
              <a:t>untuk</a:t>
            </a:r>
            <a:r>
              <a:rPr lang="en-ID" sz="2000" b="1" dirty="0"/>
              <a:t> </a:t>
            </a:r>
            <a:r>
              <a:rPr lang="en-ID" sz="2000" b="1" dirty="0" err="1"/>
              <a:t>menerapkan</a:t>
            </a:r>
            <a:r>
              <a:rPr lang="en-ID" sz="2000" b="1" dirty="0"/>
              <a:t>, </a:t>
            </a:r>
            <a:r>
              <a:rPr lang="en-ID" sz="2000" b="1" dirty="0" err="1"/>
              <a:t>menstabilkan</a:t>
            </a:r>
            <a:r>
              <a:rPr lang="en-ID" sz="2000" b="1" dirty="0"/>
              <a:t>, dan </a:t>
            </a:r>
            <a:r>
              <a:rPr lang="en-ID" sz="2000" b="1" dirty="0" err="1"/>
              <a:t>memelihara</a:t>
            </a:r>
            <a:r>
              <a:rPr lang="en-ID" sz="2000" b="1" dirty="0"/>
              <a:t> </a:t>
            </a:r>
            <a:r>
              <a:rPr lang="en-ID" sz="2000" b="1" dirty="0" err="1"/>
              <a:t>supremasi</a:t>
            </a:r>
            <a:r>
              <a:rPr lang="en-ID" sz="2000" b="1" dirty="0"/>
              <a:t> </a:t>
            </a:r>
            <a:r>
              <a:rPr lang="en-ID" sz="2000" b="1" dirty="0" err="1"/>
              <a:t>hukum</a:t>
            </a:r>
            <a:r>
              <a:rPr lang="en-ID" sz="2000" b="1" dirty="0"/>
              <a:t>, yang </a:t>
            </a:r>
            <a:r>
              <a:rPr lang="en-ID" sz="2000" b="1" dirty="0" err="1"/>
              <a:t>merupakan</a:t>
            </a:r>
            <a:r>
              <a:rPr lang="en-ID" sz="2000" b="1" dirty="0"/>
              <a:t> </a:t>
            </a:r>
            <a:r>
              <a:rPr lang="en-ID" sz="2000" b="1" dirty="0" err="1"/>
              <a:t>cerminan</a:t>
            </a:r>
            <a:r>
              <a:rPr lang="en-ID" sz="2000" b="1" dirty="0"/>
              <a:t> </a:t>
            </a:r>
            <a:r>
              <a:rPr lang="en-ID" sz="2000" b="1" dirty="0" err="1"/>
              <a:t>karakter</a:t>
            </a:r>
            <a:r>
              <a:rPr lang="en-ID" sz="2000" b="1" dirty="0"/>
              <a:t>-Nya.</a:t>
            </a:r>
            <a:endParaRPr lang="en" sz="2000" b="1" dirty="0"/>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bg2">
                    <a:lumMod val="60000"/>
                    <a:lumOff val="40000"/>
                  </a:schemeClr>
                </a:solidFill>
                <a:effectLst>
                  <a:innerShdw blurRad="63500" dist="50800" dir="13500000">
                    <a:srgbClr val="000000">
                      <a:alpha val="50000"/>
                    </a:srgbClr>
                  </a:innerShdw>
                </a:effectLst>
              </a:rPr>
              <a:t>KONSEP PERANG DALAM ALKITAB</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0" y="493212"/>
            <a:ext cx="12191999"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Maka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ketahuilah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pada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hari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ini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bahwa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TUHAN,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Allahmu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Dialah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yang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berjalan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depanmu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laksana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api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yang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menghanguskan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memunahkan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mereka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dan Dia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menundukkan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mereka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hadapanmu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Demikianlah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engkau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menghalau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dan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membinasakan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mereka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dengan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segera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seperti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yang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dijanjikan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kepadamu</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oleh TUHAN.</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(Ulangan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707886"/>
          </a:xfrm>
          <a:prstGeom prst="rect">
            <a:avLst/>
          </a:prstGeom>
          <a:noFill/>
        </p:spPr>
        <p:txBody>
          <a:bodyPr wrap="square" rtlCol="0">
            <a:spAutoFit/>
          </a:bodyPr>
          <a:lstStyle/>
          <a:p>
            <a:pPr>
              <a:spcBef>
                <a:spcPts val="600"/>
              </a:spcBef>
            </a:pPr>
            <a:r>
              <a:rPr lang="en-ID" sz="2000" b="1" dirty="0" err="1"/>
              <a:t>Secara</a:t>
            </a:r>
            <a:r>
              <a:rPr lang="en-ID" sz="2000" b="1" dirty="0"/>
              <a:t> </a:t>
            </a:r>
            <a:r>
              <a:rPr lang="en-ID" sz="2000" b="1" dirty="0" err="1"/>
              <a:t>alkitabiah</a:t>
            </a:r>
            <a:r>
              <a:rPr lang="en-ID" sz="2000" b="1" dirty="0"/>
              <a:t>, </a:t>
            </a:r>
            <a:r>
              <a:rPr lang="en-ID" sz="2000" b="1" dirty="0" err="1"/>
              <a:t>perang</a:t>
            </a:r>
            <a:r>
              <a:rPr lang="en-ID" sz="2000" b="1" dirty="0"/>
              <a:t> </a:t>
            </a:r>
            <a:r>
              <a:rPr lang="en-ID" sz="2000" b="1" dirty="0" err="1"/>
              <a:t>harus</a:t>
            </a:r>
            <a:r>
              <a:rPr lang="en-ID" sz="2000" b="1" dirty="0"/>
              <a:t> </a:t>
            </a:r>
            <a:r>
              <a:rPr lang="en-ID" sz="2000" b="1" dirty="0" err="1"/>
              <a:t>dibatasi</a:t>
            </a:r>
            <a:r>
              <a:rPr lang="en-ID" sz="2000" b="1" dirty="0"/>
              <a:t> pada </a:t>
            </a:r>
            <a:r>
              <a:rPr lang="en-ID" sz="2000" b="1" dirty="0" err="1"/>
              <a:t>situasi</a:t>
            </a:r>
            <a:r>
              <a:rPr lang="en-ID" sz="2000" b="1" dirty="0"/>
              <a:t> </a:t>
            </a:r>
            <a:r>
              <a:rPr lang="en-ID" sz="2000" b="1" dirty="0" err="1"/>
              <a:t>tertentu</a:t>
            </a:r>
            <a:r>
              <a:rPr lang="en-ID" sz="2000" b="1" dirty="0"/>
              <a:t> dan </a:t>
            </a:r>
            <a:r>
              <a:rPr lang="en-ID" sz="2000" b="1" dirty="0" err="1"/>
              <a:t>ditetapkan</a:t>
            </a:r>
            <a:r>
              <a:rPr lang="en-ID" sz="2000" b="1" dirty="0"/>
              <a:t> oleh Allah </a:t>
            </a:r>
            <a:r>
              <a:rPr lang="en-ID" sz="2000" b="1" dirty="0" err="1"/>
              <a:t>sendiri</a:t>
            </a:r>
            <a:r>
              <a:rPr lang="en-ID" sz="2000" b="1" dirty="0"/>
              <a:t>. </a:t>
            </a:r>
            <a:r>
              <a:rPr lang="en-ID" sz="2000" b="1" dirty="0" err="1"/>
              <a:t>Berikut</a:t>
            </a:r>
            <a:r>
              <a:rPr lang="en-ID" sz="2000" b="1" dirty="0"/>
              <a:t> </a:t>
            </a:r>
            <a:r>
              <a:rPr lang="en-ID" sz="2000" b="1" dirty="0" err="1"/>
              <a:t>aturan-aturan</a:t>
            </a:r>
            <a:r>
              <a:rPr lang="en-ID" sz="2000" b="1" dirty="0"/>
              <a:t> yang </a:t>
            </a:r>
            <a:r>
              <a:rPr lang="en-ID" sz="2000" b="1" dirty="0" err="1"/>
              <a:t>mengatur</a:t>
            </a:r>
            <a:r>
              <a:rPr lang="en-ID" sz="2000" b="1" dirty="0"/>
              <a:t> </a:t>
            </a:r>
            <a:r>
              <a:rPr lang="en-ID" sz="2000" b="1" dirty="0" err="1"/>
              <a:t>perang</a:t>
            </a:r>
            <a:r>
              <a:rPr lang="en-ID" sz="2000" b="1" dirty="0"/>
              <a:t> yang </a:t>
            </a:r>
            <a:r>
              <a:rPr lang="en-ID" sz="2000" b="1" dirty="0" err="1"/>
              <a:t>diizinkan</a:t>
            </a:r>
            <a:r>
              <a:rPr lang="en-ID" sz="2000" b="1" dirty="0"/>
              <a:t> oleh Allah:</a:t>
            </a:r>
            <a:endParaRPr lang="en" sz="2000" b="1" dirty="0"/>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2033355113"/>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646331"/>
          </a:xfrm>
          <a:prstGeom prst="rect">
            <a:avLst/>
          </a:prstGeom>
          <a:noFill/>
        </p:spPr>
        <p:txBody>
          <a:bodyPr wrap="square">
            <a:spAutoFit/>
          </a:bodyPr>
          <a:lstStyle/>
          <a:p>
            <a:pPr algn="ctr"/>
            <a:r>
              <a:rPr lang="en"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DIBINASAKAN OLEH PILIHAN MEREKA SENDIRI</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15663"/>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en-US" sz="1600" b="1" dirty="0" err="1">
                <a:solidFill>
                  <a:schemeClr val="accent5">
                    <a:lumMod val="75000"/>
                  </a:schemeClr>
                </a:solidFill>
                <a:latin typeface="Comic Sans MS" panose="030F0702030302020204" pitchFamily="66" charset="0"/>
              </a:rPr>
              <a:t>Demikianlah</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Yosua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mengalahkan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seluruh</a:t>
            </a:r>
            <a:r>
              <a:rPr lang="en-US" sz="1600" b="1" dirty="0">
                <a:solidFill>
                  <a:schemeClr val="accent5">
                    <a:lumMod val="75000"/>
                  </a:schemeClr>
                </a:solidFill>
                <a:latin typeface="Comic Sans MS" panose="030F0702030302020204" pitchFamily="66" charset="0"/>
              </a:rPr>
              <a:t> negeri </a:t>
            </a:r>
            <a:r>
              <a:rPr lang="en-US" sz="1600" b="1" dirty="0" err="1">
                <a:solidFill>
                  <a:schemeClr val="accent5">
                    <a:lumMod val="75000"/>
                  </a:schemeClr>
                </a:solidFill>
                <a:latin typeface="Comic Sans MS" panose="030F0702030302020204" pitchFamily="66" charset="0"/>
              </a:rPr>
              <a:t>itu</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Pegunungan</a:t>
            </a:r>
            <a:r>
              <a:rPr lang="en-US" sz="1600" b="1" dirty="0">
                <a:solidFill>
                  <a:schemeClr val="accent5">
                    <a:lumMod val="75000"/>
                  </a:schemeClr>
                </a:solidFill>
                <a:latin typeface="Comic Sans MS" panose="030F0702030302020204" pitchFamily="66" charset="0"/>
              </a:rPr>
              <a:t>, Tanah Negeb, Daerah Bukit dan Lereng </a:t>
            </a:r>
            <a:r>
              <a:rPr lang="en-US" sz="1600" b="1" dirty="0" err="1">
                <a:solidFill>
                  <a:schemeClr val="accent5">
                    <a:lumMod val="75000"/>
                  </a:schemeClr>
                </a:solidFill>
                <a:latin typeface="Comic Sans MS" panose="030F0702030302020204" pitchFamily="66" charset="0"/>
              </a:rPr>
              <a:t>Gunung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beserta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semua</a:t>
            </a:r>
            <a:r>
              <a:rPr lang="en-US" sz="1600" b="1" dirty="0">
                <a:solidFill>
                  <a:schemeClr val="accent5">
                    <a:lumMod val="75000"/>
                  </a:schemeClr>
                </a:solidFill>
                <a:latin typeface="Comic Sans MS" panose="030F0702030302020204" pitchFamily="66" charset="0"/>
              </a:rPr>
              <a:t> raja </a:t>
            </a:r>
            <a:r>
              <a:rPr lang="en-US" sz="1600" b="1" dirty="0" err="1">
                <a:solidFill>
                  <a:schemeClr val="accent5">
                    <a:lumMod val="75000"/>
                  </a:schemeClr>
                </a:solidFill>
                <a:latin typeface="Comic Sans MS" panose="030F0702030302020204" pitchFamily="66" charset="0"/>
              </a:rPr>
              <a:t>mereka</a:t>
            </a:r>
            <a:r>
              <a:rPr lang="en-US" sz="1600" b="1" dirty="0">
                <a:solidFill>
                  <a:schemeClr val="accent5">
                    <a:lumMod val="75000"/>
                  </a:schemeClr>
                </a:solidFill>
                <a:latin typeface="Comic Sans MS" panose="030F0702030302020204" pitchFamily="66" charset="0"/>
              </a:rPr>
              <a:t>. Tidak </a:t>
            </a:r>
            <a:r>
              <a:rPr lang="en-US" sz="1600" b="1" dirty="0" err="1">
                <a:solidFill>
                  <a:schemeClr val="accent5">
                    <a:lumMod val="75000"/>
                  </a:schemeClr>
                </a:solidFill>
                <a:latin typeface="Comic Sans MS" panose="030F0702030302020204" pitchFamily="66" charset="0"/>
              </a:rPr>
              <a:t>seorang</a:t>
            </a:r>
            <a:r>
              <a:rPr lang="en-US" sz="1600" b="1" dirty="0">
                <a:solidFill>
                  <a:schemeClr val="accent5">
                    <a:lumMod val="75000"/>
                  </a:schemeClr>
                </a:solidFill>
                <a:latin typeface="Comic Sans MS" panose="030F0702030302020204" pitchFamily="66" charset="0"/>
              </a:rPr>
              <a:t> pun yang </a:t>
            </a:r>
            <a:r>
              <a:rPr lang="en-US" sz="1600" b="1" dirty="0" err="1">
                <a:solidFill>
                  <a:schemeClr val="accent5">
                    <a:lumMod val="75000"/>
                  </a:schemeClr>
                </a:solidFill>
                <a:latin typeface="Comic Sans MS" panose="030F0702030302020204" pitchFamily="66" charset="0"/>
              </a:rPr>
              <a:t>dibiarkannya</a:t>
            </a:r>
            <a:r>
              <a:rPr lang="en-US" sz="1600" b="1" dirty="0">
                <a:solidFill>
                  <a:schemeClr val="accent5">
                    <a:lumMod val="75000"/>
                  </a:schemeClr>
                </a:solidFill>
                <a:latin typeface="Comic Sans MS" panose="030F0702030302020204" pitchFamily="66" charset="0"/>
              </a:rPr>
              <a:t> lolos, </a:t>
            </a:r>
            <a:r>
              <a:rPr lang="en-US" sz="1600" b="1" dirty="0" err="1">
                <a:solidFill>
                  <a:schemeClr val="accent5">
                    <a:lumMod val="75000"/>
                  </a:schemeClr>
                </a:solidFill>
                <a:latin typeface="Comic Sans MS" panose="030F0702030302020204" pitchFamily="66" charset="0"/>
              </a:rPr>
              <a:t>tetapi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ditumpasnya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semua</a:t>
            </a:r>
            <a:r>
              <a:rPr lang="en-US" sz="1600" b="1" dirty="0">
                <a:solidFill>
                  <a:schemeClr val="accent5">
                    <a:lumMod val="75000"/>
                  </a:schemeClr>
                </a:solidFill>
                <a:latin typeface="Comic Sans MS" panose="030F0702030302020204" pitchFamily="66" charset="0"/>
              </a:rPr>
              <a:t> yang </a:t>
            </a:r>
            <a:r>
              <a:rPr lang="en-US" sz="1600" b="1" dirty="0" err="1">
                <a:solidFill>
                  <a:schemeClr val="accent5">
                    <a:lumMod val="75000"/>
                  </a:schemeClr>
                </a:solidFill>
                <a:latin typeface="Comic Sans MS" panose="030F0702030302020204" pitchFamily="66" charset="0"/>
              </a:rPr>
              <a:t>bernafas</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seperti</a:t>
            </a:r>
            <a:r>
              <a:rPr lang="en-US" sz="1600" b="1" dirty="0">
                <a:solidFill>
                  <a:schemeClr val="accent5">
                    <a:lumMod val="75000"/>
                  </a:schemeClr>
                </a:solidFill>
                <a:latin typeface="Comic Sans MS" panose="030F0702030302020204" pitchFamily="66" charset="0"/>
              </a:rPr>
              <a:t> yang </a:t>
            </a:r>
            <a:r>
              <a:rPr lang="en-US" sz="1600" b="1" dirty="0" err="1">
                <a:solidFill>
                  <a:schemeClr val="accent5">
                    <a:lumMod val="75000"/>
                  </a:schemeClr>
                </a:solidFill>
                <a:latin typeface="Comic Sans MS" panose="030F0702030302020204" pitchFamily="66" charset="0"/>
              </a:rPr>
              <a:t>diperintahkan</a:t>
            </a:r>
            <a:r>
              <a:rPr lang="en-US" sz="1600" b="1" dirty="0">
                <a:solidFill>
                  <a:schemeClr val="accent5">
                    <a:lumMod val="75000"/>
                  </a:schemeClr>
                </a:solidFill>
                <a:latin typeface="Comic Sans MS" panose="030F0702030302020204" pitchFamily="66" charset="0"/>
              </a:rPr>
              <a:t> TUHAN, Allah Israel.</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(Yosua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266062" cy="1015663"/>
          </a:xfrm>
          <a:prstGeom prst="rect">
            <a:avLst/>
          </a:prstGeom>
          <a:noFill/>
        </p:spPr>
        <p:txBody>
          <a:bodyPr wrap="square" rtlCol="0">
            <a:spAutoFit/>
          </a:bodyPr>
          <a:lstStyle/>
          <a:p>
            <a:pPr>
              <a:spcBef>
                <a:spcPts val="600"/>
              </a:spcBef>
            </a:pPr>
            <a:r>
              <a:rPr lang="en-ID" sz="2000" b="1" dirty="0" err="1"/>
              <a:t>Seluruh</a:t>
            </a:r>
            <a:r>
              <a:rPr lang="en-ID" sz="2000" b="1" dirty="0"/>
              <a:t> wilayah Kanaan </a:t>
            </a:r>
            <a:r>
              <a:rPr lang="en-ID" sz="2000" b="1" dirty="0" err="1"/>
              <a:t>dinyatakan</a:t>
            </a:r>
            <a:r>
              <a:rPr lang="en-ID" sz="2000" b="1" dirty="0"/>
              <a:t> </a:t>
            </a:r>
            <a:r>
              <a:rPr lang="en-ID" sz="2000" b="1" dirty="0" err="1"/>
              <a:t>dikutuk</a:t>
            </a:r>
            <a:r>
              <a:rPr lang="en-ID" sz="2000" b="1" dirty="0"/>
              <a:t>, </a:t>
            </a:r>
            <a:r>
              <a:rPr lang="en-ID" sz="2000" b="1" dirty="0" err="1"/>
              <a:t>artinya</a:t>
            </a:r>
            <a:r>
              <a:rPr lang="en-ID" sz="2000" b="1" dirty="0"/>
              <a:t>, </a:t>
            </a:r>
            <a:r>
              <a:rPr lang="en-ID" sz="2000" b="1" dirty="0" err="1"/>
              <a:t>dikhususkan</a:t>
            </a:r>
            <a:r>
              <a:rPr lang="en-ID" sz="2000" b="1" dirty="0"/>
              <a:t> </a:t>
            </a:r>
            <a:r>
              <a:rPr lang="en-ID" sz="2000" b="1" dirty="0" err="1"/>
              <a:t>untuk</a:t>
            </a:r>
            <a:r>
              <a:rPr lang="en-ID" sz="2000" b="1" dirty="0"/>
              <a:t> </a:t>
            </a:r>
            <a:r>
              <a:rPr lang="en-ID" sz="2000" b="1" dirty="0" err="1"/>
              <a:t>dibinasakan</a:t>
            </a:r>
            <a:r>
              <a:rPr lang="en-ID" sz="2000" b="1" dirty="0"/>
              <a:t>. </a:t>
            </a:r>
            <a:r>
              <a:rPr lang="en-ID" sz="2000" b="1" dirty="0" err="1"/>
              <a:t>Setiap</a:t>
            </a:r>
            <a:r>
              <a:rPr lang="en-ID" sz="2000" b="1" dirty="0"/>
              <a:t> </a:t>
            </a:r>
            <a:r>
              <a:rPr lang="en-ID" sz="2000" b="1" dirty="0" err="1"/>
              <a:t>makhluk</a:t>
            </a:r>
            <a:r>
              <a:rPr lang="en-ID" sz="2000" b="1" dirty="0"/>
              <a:t> </a:t>
            </a:r>
            <a:r>
              <a:rPr lang="en-ID" sz="2000" b="1" dirty="0" err="1"/>
              <a:t>hidup</a:t>
            </a:r>
            <a:r>
              <a:rPr lang="en-ID" sz="2000" b="1" dirty="0"/>
              <a:t> </a:t>
            </a:r>
            <a:r>
              <a:rPr lang="en-ID" sz="2000" b="1" dirty="0" err="1"/>
              <a:t>harus</a:t>
            </a:r>
            <a:r>
              <a:rPr lang="en-ID" sz="2000" b="1" dirty="0"/>
              <a:t> </a:t>
            </a:r>
            <a:r>
              <a:rPr lang="en-ID" sz="2000" b="1" dirty="0" err="1"/>
              <a:t>mati</a:t>
            </a:r>
            <a:r>
              <a:rPr lang="en-ID" sz="2000" b="1" dirty="0"/>
              <a:t> (</a:t>
            </a:r>
            <a:r>
              <a:rPr lang="en-ID" sz="2000" b="1" dirty="0" err="1"/>
              <a:t>Ulangan</a:t>
            </a:r>
            <a:r>
              <a:rPr lang="en-ID" sz="2000" b="1" dirty="0"/>
              <a:t> 20:16-18; </a:t>
            </a:r>
            <a:r>
              <a:rPr lang="en-ID" sz="2000" b="1" dirty="0" err="1"/>
              <a:t>Yosua</a:t>
            </a:r>
            <a:r>
              <a:rPr lang="en-ID" sz="2000" b="1" dirty="0"/>
              <a:t> 10:40).</a:t>
            </a:r>
            <a:endParaRPr lang="en" sz="2000" b="1" dirty="0"/>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495256504"/>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en-ID" sz="2000" b="1" dirty="0"/>
              <a:t>Di </a:t>
            </a:r>
            <a:r>
              <a:rPr lang="en-ID" sz="2000" b="1" dirty="0" err="1"/>
              <a:t>hadapan</a:t>
            </a:r>
            <a:r>
              <a:rPr lang="en-ID" sz="2000" b="1" dirty="0"/>
              <a:t> Allah, orang Kanaan dan Israel </a:t>
            </a:r>
            <a:r>
              <a:rPr lang="en-ID" sz="2000" b="1" dirty="0" err="1"/>
              <a:t>dipandang</a:t>
            </a:r>
            <a:r>
              <a:rPr lang="en-ID" sz="2000" b="1" dirty="0"/>
              <a:t> </a:t>
            </a:r>
            <a:r>
              <a:rPr lang="en-ID" sz="2000" b="1" dirty="0" err="1"/>
              <a:t>setara</a:t>
            </a:r>
            <a:r>
              <a:rPr lang="en-ID" sz="2000" b="1" dirty="0"/>
              <a:t>: </a:t>
            </a:r>
            <a:r>
              <a:rPr lang="en-ID" sz="2000" b="1" dirty="0" err="1"/>
              <a:t>tanpa</a:t>
            </a:r>
            <a:r>
              <a:rPr lang="en-ID" sz="2000" b="1" dirty="0"/>
              <a:t> </a:t>
            </a:r>
            <a:r>
              <a:rPr lang="en-ID" sz="2000" b="1" dirty="0" err="1"/>
              <a:t>pandang</a:t>
            </a:r>
            <a:r>
              <a:rPr lang="en-ID" sz="2000" b="1" dirty="0"/>
              <a:t> </a:t>
            </a:r>
            <a:r>
              <a:rPr lang="en-ID" sz="2000" b="1" dirty="0" err="1"/>
              <a:t>bulu</a:t>
            </a:r>
            <a:r>
              <a:rPr lang="en-ID" sz="2000" b="1" dirty="0"/>
              <a:t>. </a:t>
            </a:r>
            <a:r>
              <a:rPr lang="en-ID" sz="2000" b="1" dirty="0" err="1"/>
              <a:t>Perbedaannya</a:t>
            </a:r>
            <a:r>
              <a:rPr lang="en-ID" sz="2000" b="1" dirty="0"/>
              <a:t> </a:t>
            </a:r>
            <a:r>
              <a:rPr lang="en-ID" sz="2000" b="1" dirty="0" err="1"/>
              <a:t>adalah</a:t>
            </a:r>
            <a:r>
              <a:rPr lang="en-ID" sz="2000" b="1" dirty="0"/>
              <a:t> </a:t>
            </a:r>
            <a:r>
              <a:rPr lang="en-ID" sz="2000" b="1" dirty="0" err="1"/>
              <a:t>beberapa</a:t>
            </a:r>
            <a:r>
              <a:rPr lang="en-ID" sz="2000" b="1" dirty="0"/>
              <a:t> orang </a:t>
            </a:r>
            <a:r>
              <a:rPr lang="en-ID" sz="2000" b="1" dirty="0" err="1"/>
              <a:t>memilih</a:t>
            </a:r>
            <a:r>
              <a:rPr lang="en-ID" sz="2000" b="1" dirty="0"/>
              <a:t> </a:t>
            </a:r>
            <a:r>
              <a:rPr lang="en-ID" sz="2000" b="1" dirty="0" err="1"/>
              <a:t>untuk</a:t>
            </a:r>
            <a:r>
              <a:rPr lang="en-ID" sz="2000" b="1" dirty="0"/>
              <a:t> </a:t>
            </a:r>
            <a:r>
              <a:rPr lang="en-ID" sz="2000" b="1" dirty="0" err="1"/>
              <a:t>tetap</a:t>
            </a:r>
            <a:r>
              <a:rPr lang="en-ID" sz="2000" b="1" dirty="0"/>
              <a:t> </a:t>
            </a:r>
            <a:r>
              <a:rPr lang="en-ID" sz="2000" b="1" dirty="0" err="1"/>
              <a:t>memberontak</a:t>
            </a:r>
            <a:r>
              <a:rPr lang="en-ID" sz="2000" b="1" dirty="0"/>
              <a:t> </a:t>
            </a:r>
            <a:r>
              <a:rPr lang="en-ID" sz="2000" b="1" dirty="0" err="1"/>
              <a:t>terhadap</a:t>
            </a:r>
            <a:r>
              <a:rPr lang="en-ID" sz="2000" b="1" dirty="0"/>
              <a:t> Allah, </a:t>
            </a:r>
            <a:r>
              <a:rPr lang="en-ID" sz="2000" b="1" dirty="0" err="1"/>
              <a:t>sementara</a:t>
            </a:r>
            <a:r>
              <a:rPr lang="en-ID" sz="2000" b="1" dirty="0"/>
              <a:t> yang lain </a:t>
            </a:r>
            <a:r>
              <a:rPr lang="en-ID" sz="2000" b="1" dirty="0" err="1"/>
              <a:t>memilih</a:t>
            </a:r>
            <a:r>
              <a:rPr lang="en-ID" sz="2000" b="1" dirty="0"/>
              <a:t> </a:t>
            </a:r>
            <a:r>
              <a:rPr lang="en-ID" sz="2000" b="1" dirty="0" err="1"/>
              <a:t>untuk</a:t>
            </a:r>
            <a:r>
              <a:rPr lang="en-ID" sz="2000" b="1" dirty="0"/>
              <a:t> </a:t>
            </a:r>
            <a:r>
              <a:rPr lang="en-ID" sz="2000" b="1" dirty="0" err="1"/>
              <a:t>menaati</a:t>
            </a:r>
            <a:r>
              <a:rPr lang="en-ID" sz="2000" b="1" dirty="0"/>
              <a:t>-Nya.</a:t>
            </a:r>
            <a:endParaRPr lang="en" sz="2000" b="1" dirty="0"/>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ID" sz="2000" b="1" dirty="0" err="1"/>
              <a:t>Namun</a:t>
            </a:r>
            <a:r>
              <a:rPr lang="en-ID" sz="2000" b="1" dirty="0"/>
              <a:t>, </a:t>
            </a:r>
            <a:r>
              <a:rPr lang="en-ID" sz="2000" b="1" dirty="0" err="1"/>
              <a:t>ada</a:t>
            </a:r>
            <a:r>
              <a:rPr lang="en-ID" sz="2000" b="1" dirty="0"/>
              <a:t> </a:t>
            </a:r>
            <a:r>
              <a:rPr lang="en-ID" sz="2000" b="1" dirty="0" err="1"/>
              <a:t>pengecualian</a:t>
            </a:r>
            <a:r>
              <a:rPr lang="en-ID" sz="2000" b="1" dirty="0"/>
              <a:t>:</a:t>
            </a:r>
            <a:endParaRPr lang="en" sz="2000" b="1" dirty="0"/>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en-ID" sz="2000" b="1" dirty="0" err="1"/>
              <a:t>Sekarang</a:t>
            </a:r>
            <a:r>
              <a:rPr lang="en-ID" sz="2000" b="1" dirty="0"/>
              <a:t>, </a:t>
            </a:r>
            <a:r>
              <a:rPr lang="en-ID" sz="2000" b="1" dirty="0" err="1"/>
              <a:t>keputusan</a:t>
            </a:r>
            <a:r>
              <a:rPr lang="en-ID" sz="2000" b="1" dirty="0"/>
              <a:t> </a:t>
            </a:r>
            <a:r>
              <a:rPr lang="en-ID" sz="2000" b="1" dirty="0" err="1"/>
              <a:t>tetap</a:t>
            </a:r>
            <a:r>
              <a:rPr lang="en-ID" sz="2000" b="1" dirty="0"/>
              <a:t> </a:t>
            </a:r>
            <a:r>
              <a:rPr lang="en-ID" sz="2000" b="1" dirty="0" err="1"/>
              <a:t>ada</a:t>
            </a:r>
            <a:r>
              <a:rPr lang="en-ID" sz="2000" b="1" dirty="0"/>
              <a:t> di </a:t>
            </a:r>
            <a:r>
              <a:rPr lang="en-ID" sz="2000" b="1" dirty="0" err="1"/>
              <a:t>tangan</a:t>
            </a:r>
            <a:r>
              <a:rPr lang="en-ID" sz="2000" b="1" dirty="0"/>
              <a:t> </a:t>
            </a:r>
            <a:r>
              <a:rPr lang="en-ID" sz="2000" b="1" dirty="0" err="1"/>
              <a:t>kita</a:t>
            </a:r>
            <a:r>
              <a:rPr lang="en-ID" sz="2000" b="1" dirty="0"/>
              <a:t>. Ketika </a:t>
            </a:r>
            <a:r>
              <a:rPr lang="en-ID" sz="2000" b="1" dirty="0" err="1"/>
              <a:t>Yesus</a:t>
            </a:r>
            <a:r>
              <a:rPr lang="en-ID" sz="2000" b="1" dirty="0"/>
              <a:t> </a:t>
            </a:r>
            <a:r>
              <a:rPr lang="en-ID" sz="2000" b="1" dirty="0" err="1"/>
              <a:t>datang</a:t>
            </a:r>
            <a:r>
              <a:rPr lang="en-ID" sz="2000" b="1" dirty="0"/>
              <a:t>, </a:t>
            </a:r>
            <a:r>
              <a:rPr lang="en-ID" sz="2000" b="1" dirty="0" err="1"/>
              <a:t>kita</a:t>
            </a:r>
            <a:r>
              <a:rPr lang="en-ID" sz="2000" b="1" dirty="0"/>
              <a:t> </a:t>
            </a:r>
            <a:r>
              <a:rPr lang="en-ID" sz="2000" b="1" dirty="0" err="1"/>
              <a:t>akan</a:t>
            </a:r>
            <a:r>
              <a:rPr lang="en-ID" sz="2000" b="1" dirty="0"/>
              <a:t> </a:t>
            </a:r>
            <a:r>
              <a:rPr lang="en-ID" sz="2000" b="1" dirty="0" err="1"/>
              <a:t>diselamatkan</a:t>
            </a:r>
            <a:r>
              <a:rPr lang="en-ID" sz="2000" b="1" dirty="0"/>
              <a:t> </a:t>
            </a:r>
            <a:r>
              <a:rPr lang="en-ID" sz="2000" b="1" dirty="0" err="1"/>
              <a:t>atau</a:t>
            </a:r>
            <a:r>
              <a:rPr lang="en-ID" sz="2000" b="1" dirty="0"/>
              <a:t> </a:t>
            </a:r>
            <a:r>
              <a:rPr lang="en-ID" sz="2000" b="1" dirty="0" err="1"/>
              <a:t>dibinasakan</a:t>
            </a:r>
            <a:r>
              <a:rPr lang="en-ID" sz="2000" b="1" dirty="0"/>
              <a:t> oleh </a:t>
            </a:r>
            <a:r>
              <a:rPr lang="en-ID" sz="2000" b="1" dirty="0" err="1"/>
              <a:t>pilihan</a:t>
            </a:r>
            <a:r>
              <a:rPr lang="en-ID" sz="2000" b="1" dirty="0"/>
              <a:t> </a:t>
            </a:r>
            <a:r>
              <a:rPr lang="en-ID" sz="2000" b="1" dirty="0" err="1"/>
              <a:t>kita</a:t>
            </a:r>
            <a:r>
              <a:rPr lang="en-ID" sz="2000" b="1" dirty="0"/>
              <a:t> </a:t>
            </a:r>
            <a:r>
              <a:rPr lang="en-ID" sz="2000" b="1" dirty="0" err="1"/>
              <a:t>sendiri</a:t>
            </a:r>
            <a:r>
              <a:rPr lang="en-ID" sz="2000" b="1" dirty="0"/>
              <a:t>.</a:t>
            </a:r>
            <a:endParaRPr lang="en" sz="2000" b="1" dirty="0"/>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MENCARI DAMAI</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Aku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akan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memberikan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damai</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sejahtera</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dan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keadilan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yang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akan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melindungi</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dan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mengatur</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hidupmu</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(Yesaya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670850" y="1242074"/>
            <a:ext cx="6553199" cy="1015663"/>
          </a:xfrm>
          <a:prstGeom prst="rect">
            <a:avLst/>
          </a:prstGeom>
          <a:noFill/>
        </p:spPr>
        <p:txBody>
          <a:bodyPr wrap="square" rtlCol="0">
            <a:spAutoFit/>
          </a:bodyPr>
          <a:lstStyle/>
          <a:p>
            <a:pPr>
              <a:spcBef>
                <a:spcPts val="600"/>
              </a:spcBef>
            </a:pPr>
            <a:r>
              <a:rPr lang="en-ID" sz="2000" b="1" dirty="0" err="1"/>
              <a:t>Yesus</a:t>
            </a:r>
            <a:r>
              <a:rPr lang="en-ID" sz="2000" b="1" dirty="0"/>
              <a:t> </a:t>
            </a:r>
            <a:r>
              <a:rPr lang="en-ID" sz="2000" b="1" dirty="0" err="1"/>
              <a:t>disebut</a:t>
            </a:r>
            <a:r>
              <a:rPr lang="en-ID" sz="2000" b="1" dirty="0"/>
              <a:t> “Raja Damai” (</a:t>
            </a:r>
            <a:r>
              <a:rPr lang="en-ID" sz="2000" b="1" dirty="0" err="1"/>
              <a:t>Yesaya</a:t>
            </a:r>
            <a:r>
              <a:rPr lang="en-ID" sz="2000" b="1" dirty="0"/>
              <a:t> 9:5). </a:t>
            </a:r>
            <a:r>
              <a:rPr lang="en-ID" sz="2000" b="1" dirty="0" err="1"/>
              <a:t>Ia</a:t>
            </a:r>
            <a:r>
              <a:rPr lang="en-ID" sz="2000" b="1" dirty="0"/>
              <a:t> </a:t>
            </a:r>
            <a:r>
              <a:rPr lang="en-ID" sz="2000" b="1" dirty="0" err="1"/>
              <a:t>datang</a:t>
            </a:r>
            <a:r>
              <a:rPr lang="en-ID" sz="2000" b="1" dirty="0"/>
              <a:t> </a:t>
            </a:r>
            <a:r>
              <a:rPr lang="en-ID" sz="2000" b="1" dirty="0" err="1"/>
              <a:t>untuk</a:t>
            </a:r>
            <a:r>
              <a:rPr lang="en-ID" sz="2000" b="1" dirty="0"/>
              <a:t> </a:t>
            </a:r>
            <a:r>
              <a:rPr lang="en-ID" sz="2000" b="1" dirty="0" err="1"/>
              <a:t>membawa</a:t>
            </a:r>
            <a:r>
              <a:rPr lang="en-ID" sz="2000" b="1" dirty="0"/>
              <a:t> </a:t>
            </a:r>
            <a:r>
              <a:rPr lang="en-ID" sz="2000" b="1" dirty="0" err="1"/>
              <a:t>damai</a:t>
            </a:r>
            <a:r>
              <a:rPr lang="en-ID" sz="2000" b="1" dirty="0"/>
              <a:t>, dan </a:t>
            </a:r>
            <a:r>
              <a:rPr lang="en-ID" sz="2000" b="1" dirty="0" err="1"/>
              <a:t>Ia</a:t>
            </a:r>
            <a:r>
              <a:rPr lang="en-ID" sz="2000" b="1" dirty="0"/>
              <a:t> </a:t>
            </a:r>
            <a:r>
              <a:rPr lang="en-ID" sz="2000" b="1" dirty="0" err="1"/>
              <a:t>akan</a:t>
            </a:r>
            <a:r>
              <a:rPr lang="en-ID" sz="2000" b="1" dirty="0"/>
              <a:t> </a:t>
            </a:r>
            <a:r>
              <a:rPr lang="en-ID" sz="2000" b="1" dirty="0" err="1"/>
              <a:t>memerintah</a:t>
            </a:r>
            <a:r>
              <a:rPr lang="en-ID" sz="2000" b="1" dirty="0"/>
              <a:t> </a:t>
            </a:r>
            <a:r>
              <a:rPr lang="en-ID" sz="2000" b="1" dirty="0" err="1"/>
              <a:t>dalam</a:t>
            </a:r>
            <a:r>
              <a:rPr lang="en-ID" sz="2000" b="1" dirty="0"/>
              <a:t> </a:t>
            </a:r>
            <a:r>
              <a:rPr lang="en-ID" sz="2000" b="1" dirty="0" err="1"/>
              <a:t>damai</a:t>
            </a:r>
            <a:r>
              <a:rPr lang="en-ID" sz="2000" b="1" dirty="0"/>
              <a:t> (Yohanes 14:27; </a:t>
            </a:r>
            <a:r>
              <a:rPr lang="en-ID" sz="2000" b="1" dirty="0" err="1"/>
              <a:t>Yesaya</a:t>
            </a:r>
            <a:r>
              <a:rPr lang="en-ID" sz="2000" b="1" dirty="0"/>
              <a:t> 60:17).</a:t>
            </a:r>
            <a:endParaRPr lang="en" sz="2000" b="1" dirty="0"/>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093329"/>
            <a:ext cx="5804034" cy="2554545"/>
          </a:xfrm>
          <a:prstGeom prst="rect">
            <a:avLst/>
          </a:prstGeom>
          <a:noFill/>
        </p:spPr>
        <p:txBody>
          <a:bodyPr wrap="square">
            <a:spAutoFit/>
          </a:bodyPr>
          <a:lstStyle/>
          <a:p>
            <a:pPr>
              <a:spcBef>
                <a:spcPts val="600"/>
              </a:spcBef>
            </a:pPr>
            <a:r>
              <a:rPr lang="en-ID" sz="2000" b="1" dirty="0"/>
              <a:t>Ketika </a:t>
            </a:r>
            <a:r>
              <a:rPr lang="en-ID" sz="2000" b="1" dirty="0" err="1"/>
              <a:t>tentara</a:t>
            </a:r>
            <a:r>
              <a:rPr lang="en-ID" sz="2000" b="1" dirty="0"/>
              <a:t> Aram </a:t>
            </a:r>
            <a:r>
              <a:rPr lang="en-ID" sz="2000" b="1" dirty="0" err="1"/>
              <a:t>mengepung</a:t>
            </a:r>
            <a:r>
              <a:rPr lang="en-ID" sz="2000" b="1" dirty="0"/>
              <a:t> Dotan </a:t>
            </a:r>
            <a:r>
              <a:rPr lang="en-ID" sz="2000" b="1" dirty="0" err="1"/>
              <a:t>untuk</a:t>
            </a:r>
            <a:r>
              <a:rPr lang="en-ID" sz="2000" b="1" dirty="0"/>
              <a:t> </a:t>
            </a:r>
            <a:r>
              <a:rPr lang="en-ID" sz="2000" b="1" dirty="0" err="1"/>
              <a:t>menangkap</a:t>
            </a:r>
            <a:r>
              <a:rPr lang="en-ID" sz="2000" b="1" dirty="0"/>
              <a:t> Nabi Elisa, </a:t>
            </a:r>
            <a:r>
              <a:rPr lang="en-ID" sz="2000" b="1" dirty="0" err="1"/>
              <a:t>ia</a:t>
            </a:r>
            <a:r>
              <a:rPr lang="en-ID" sz="2000" b="1" dirty="0"/>
              <a:t> </a:t>
            </a:r>
            <a:r>
              <a:rPr lang="en-ID" sz="2000" b="1" dirty="0" err="1"/>
              <a:t>tidak</a:t>
            </a:r>
            <a:r>
              <a:rPr lang="en-ID" sz="2000" b="1" dirty="0"/>
              <a:t> </a:t>
            </a:r>
            <a:r>
              <a:rPr lang="en-ID" sz="2000" b="1" dirty="0" err="1"/>
              <a:t>meminta</a:t>
            </a:r>
            <a:r>
              <a:rPr lang="en-ID" sz="2000" b="1" dirty="0"/>
              <a:t> </a:t>
            </a:r>
            <a:r>
              <a:rPr lang="en-ID" sz="2000" b="1" dirty="0" err="1"/>
              <a:t>kepada</a:t>
            </a:r>
            <a:r>
              <a:rPr lang="en-ID" sz="2000" b="1" dirty="0"/>
              <a:t> Allah agar </a:t>
            </a:r>
            <a:r>
              <a:rPr lang="en-ID" sz="2000" b="1" dirty="0" err="1"/>
              <a:t>pasukan</a:t>
            </a:r>
            <a:r>
              <a:rPr lang="en-ID" sz="2000" b="1" dirty="0"/>
              <a:t> </a:t>
            </a:r>
            <a:r>
              <a:rPr lang="en-ID" sz="2000" b="1" dirty="0" err="1"/>
              <a:t>surgawi</a:t>
            </a:r>
            <a:r>
              <a:rPr lang="en-ID" sz="2000" b="1" dirty="0"/>
              <a:t> yang </a:t>
            </a:r>
            <a:r>
              <a:rPr lang="en-ID" sz="2000" b="1" dirty="0" err="1"/>
              <a:t>mengelilinginya</a:t>
            </a:r>
            <a:r>
              <a:rPr lang="en-ID" sz="2000" b="1" dirty="0"/>
              <a:t> </a:t>
            </a:r>
            <a:r>
              <a:rPr lang="en-ID" sz="2000" b="1" dirty="0" err="1"/>
              <a:t>menghancurkan</a:t>
            </a:r>
            <a:r>
              <a:rPr lang="en-ID" sz="2000" b="1" dirty="0"/>
              <a:t> orang Aram. </a:t>
            </a:r>
            <a:r>
              <a:rPr lang="en-ID" sz="2000" b="1" dirty="0" err="1"/>
              <a:t>Sebaliknya</a:t>
            </a:r>
            <a:r>
              <a:rPr lang="en-ID" sz="2000" b="1" dirty="0"/>
              <a:t>, </a:t>
            </a:r>
            <a:r>
              <a:rPr lang="en-ID" sz="2000" b="1" dirty="0" err="1"/>
              <a:t>ia</a:t>
            </a:r>
            <a:r>
              <a:rPr lang="en-ID" sz="2000" b="1" dirty="0"/>
              <a:t> </a:t>
            </a:r>
            <a:r>
              <a:rPr lang="en-ID" sz="2000" b="1" dirty="0" err="1"/>
              <a:t>meminta</a:t>
            </a:r>
            <a:r>
              <a:rPr lang="en-ID" sz="2000" b="1" dirty="0"/>
              <a:t> </a:t>
            </a:r>
            <a:r>
              <a:rPr lang="en-ID" sz="2000" b="1" dirty="0" err="1"/>
              <a:t>untuk</a:t>
            </a:r>
            <a:r>
              <a:rPr lang="en-ID" sz="2000" b="1" dirty="0"/>
              <a:t> </a:t>
            </a:r>
            <a:r>
              <a:rPr lang="en-ID" sz="2000" b="1" dirty="0" err="1"/>
              <a:t>memimpin</a:t>
            </a:r>
            <a:r>
              <a:rPr lang="en-ID" sz="2000" b="1" dirty="0"/>
              <a:t> </a:t>
            </a:r>
            <a:r>
              <a:rPr lang="en-ID" sz="2000" b="1" dirty="0" err="1"/>
              <a:t>pasukan</a:t>
            </a:r>
            <a:r>
              <a:rPr lang="en-ID" sz="2000" b="1" dirty="0"/>
              <a:t> Aram yang </a:t>
            </a:r>
            <a:r>
              <a:rPr lang="en-ID" sz="2000" b="1" dirty="0" err="1"/>
              <a:t>buta</a:t>
            </a:r>
            <a:r>
              <a:rPr lang="en-ID" sz="2000" b="1" dirty="0"/>
              <a:t> </a:t>
            </a:r>
            <a:r>
              <a:rPr lang="en-ID" sz="2000" b="1" dirty="0" err="1"/>
              <a:t>itu</a:t>
            </a:r>
            <a:r>
              <a:rPr lang="en-ID" sz="2000" b="1" dirty="0"/>
              <a:t> </a:t>
            </a:r>
            <a:r>
              <a:rPr lang="en-ID" sz="2000" b="1" dirty="0" err="1"/>
              <a:t>ke</a:t>
            </a:r>
            <a:r>
              <a:rPr lang="en-ID" sz="2000" b="1" dirty="0"/>
              <a:t> Samaria agar, </a:t>
            </a:r>
            <a:r>
              <a:rPr lang="en-ID" sz="2000" b="1" dirty="0" err="1"/>
              <a:t>sesampainya</a:t>
            </a:r>
            <a:r>
              <a:rPr lang="en-ID" sz="2000" b="1" dirty="0"/>
              <a:t> di sana, </a:t>
            </a:r>
            <a:r>
              <a:rPr lang="en-ID" sz="2000" b="1" dirty="0" err="1"/>
              <a:t>ia</a:t>
            </a:r>
            <a:r>
              <a:rPr lang="en-ID" sz="2000" b="1" dirty="0"/>
              <a:t> </a:t>
            </a:r>
            <a:r>
              <a:rPr lang="en-ID" sz="2000" b="1" dirty="0" err="1"/>
              <a:t>dapat</a:t>
            </a:r>
            <a:r>
              <a:rPr lang="en-ID" sz="2000" b="1" dirty="0"/>
              <a:t> </a:t>
            </a:r>
            <a:r>
              <a:rPr lang="en-ID" sz="2000" b="1" dirty="0" err="1"/>
              <a:t>membawa</a:t>
            </a:r>
            <a:r>
              <a:rPr lang="en-ID" sz="2000" b="1" dirty="0"/>
              <a:t> </a:t>
            </a:r>
            <a:r>
              <a:rPr lang="en-ID" sz="2000" b="1" dirty="0" err="1"/>
              <a:t>perdamaian</a:t>
            </a:r>
            <a:r>
              <a:rPr lang="en-ID" sz="2000" b="1" dirty="0"/>
              <a:t> di </a:t>
            </a:r>
            <a:r>
              <a:rPr lang="en-ID" sz="2000" b="1" dirty="0" err="1"/>
              <a:t>antara</a:t>
            </a:r>
            <a:r>
              <a:rPr lang="en-ID" sz="2000" b="1" dirty="0"/>
              <a:t> </a:t>
            </a:r>
            <a:r>
              <a:rPr lang="en-ID" sz="2000" b="1" dirty="0" err="1"/>
              <a:t>kedua</a:t>
            </a:r>
            <a:r>
              <a:rPr lang="en-ID" sz="2000" b="1" dirty="0"/>
              <a:t> </a:t>
            </a:r>
            <a:r>
              <a:rPr lang="en-ID" sz="2000" b="1" dirty="0" err="1"/>
              <a:t>bangsa</a:t>
            </a:r>
            <a:r>
              <a:rPr lang="en-ID" sz="2000" b="1" dirty="0"/>
              <a:t> yang </a:t>
            </a:r>
            <a:r>
              <a:rPr lang="en-ID" sz="2000" b="1" dirty="0" err="1"/>
              <a:t>bertikai</a:t>
            </a:r>
            <a:r>
              <a:rPr lang="en-ID" sz="2000" b="1" dirty="0"/>
              <a:t> (2 Raja-raja 6:12-23).</a:t>
            </a:r>
            <a:endParaRPr lang="en" sz="2000" b="1" dirty="0"/>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25128" y="144046"/>
            <a:ext cx="5241529" cy="2960170"/>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638800" y="2127963"/>
            <a:ext cx="6553199" cy="1015663"/>
          </a:xfrm>
          <a:prstGeom prst="rect">
            <a:avLst/>
          </a:prstGeom>
          <a:noFill/>
        </p:spPr>
        <p:txBody>
          <a:bodyPr wrap="square">
            <a:spAutoFit/>
          </a:bodyPr>
          <a:lstStyle/>
          <a:p>
            <a:pPr>
              <a:spcBef>
                <a:spcPts val="600"/>
              </a:spcBef>
            </a:pPr>
            <a:r>
              <a:rPr lang="en-ID" sz="2000" b="1" dirty="0" err="1"/>
              <a:t>Namun</a:t>
            </a:r>
            <a:r>
              <a:rPr lang="en-ID" sz="2000" b="1" dirty="0"/>
              <a:t> </a:t>
            </a:r>
            <a:r>
              <a:rPr lang="en-ID" sz="2000" b="1" dirty="0" err="1"/>
              <a:t>hingga</a:t>
            </a:r>
            <a:r>
              <a:rPr lang="en-ID" sz="2000" b="1" dirty="0"/>
              <a:t> </a:t>
            </a:r>
            <a:r>
              <a:rPr lang="en-ID" sz="2000" b="1" dirty="0" err="1"/>
              <a:t>kerajaan</a:t>
            </a:r>
            <a:r>
              <a:rPr lang="en-ID" sz="2000" b="1" dirty="0"/>
              <a:t> </a:t>
            </a:r>
            <a:r>
              <a:rPr lang="en-ID" sz="2000" b="1" dirty="0" err="1"/>
              <a:t>damai</a:t>
            </a:r>
            <a:r>
              <a:rPr lang="en-ID" sz="2000" b="1" dirty="0"/>
              <a:t>-Nya </a:t>
            </a:r>
            <a:r>
              <a:rPr lang="en-ID" sz="2000" b="1" dirty="0" err="1"/>
              <a:t>terwujud</a:t>
            </a:r>
            <a:r>
              <a:rPr lang="en-ID" sz="2000" b="1" dirty="0"/>
              <a:t>, </a:t>
            </a:r>
            <a:r>
              <a:rPr lang="en-ID" sz="2000" b="1" dirty="0" err="1"/>
              <a:t>kita</a:t>
            </a:r>
            <a:r>
              <a:rPr lang="en-ID" sz="2000" b="1" dirty="0"/>
              <a:t> </a:t>
            </a:r>
            <a:r>
              <a:rPr lang="en-ID" sz="2000" b="1" dirty="0" err="1"/>
              <a:t>masih</a:t>
            </a:r>
            <a:r>
              <a:rPr lang="en-ID" sz="2000" b="1" dirty="0"/>
              <a:t> </a:t>
            </a:r>
            <a:r>
              <a:rPr lang="en-ID" sz="2000" b="1" dirty="0" err="1"/>
              <a:t>berada</a:t>
            </a:r>
            <a:r>
              <a:rPr lang="en-ID" sz="2000" b="1" dirty="0"/>
              <a:t> di wilayah yang </a:t>
            </a:r>
            <a:r>
              <a:rPr lang="en-ID" sz="2000" b="1" dirty="0" err="1"/>
              <a:t>berperang</a:t>
            </a:r>
            <a:r>
              <a:rPr lang="en-ID" sz="2000" b="1" dirty="0"/>
              <a:t>, </a:t>
            </a:r>
            <a:r>
              <a:rPr lang="en-ID" sz="2000" b="1" dirty="0" err="1"/>
              <a:t>tenggelam</a:t>
            </a:r>
            <a:r>
              <a:rPr lang="en-ID" sz="2000" b="1" dirty="0"/>
              <a:t> </a:t>
            </a:r>
            <a:r>
              <a:rPr lang="en-ID" sz="2000" b="1" dirty="0" err="1"/>
              <a:t>dalam</a:t>
            </a:r>
            <a:r>
              <a:rPr lang="en-ID" sz="2000" b="1" dirty="0"/>
              <a:t> </a:t>
            </a:r>
            <a:r>
              <a:rPr lang="en-ID" sz="2000" b="1" dirty="0" err="1"/>
              <a:t>konflik</a:t>
            </a:r>
            <a:r>
              <a:rPr lang="en-ID" sz="2000" b="1" dirty="0"/>
              <a:t> </a:t>
            </a:r>
            <a:r>
              <a:rPr lang="en-ID" sz="2000" b="1" dirty="0" err="1"/>
              <a:t>kosmik</a:t>
            </a:r>
            <a:r>
              <a:rPr lang="en-ID" sz="2000" b="1" dirty="0"/>
              <a:t> </a:t>
            </a:r>
            <a:r>
              <a:rPr lang="en-ID" sz="2000" b="1" dirty="0" err="1"/>
              <a:t>antara</a:t>
            </a:r>
            <a:r>
              <a:rPr lang="en-ID" sz="2000" b="1" dirty="0"/>
              <a:t> </a:t>
            </a:r>
            <a:r>
              <a:rPr lang="en-ID" sz="2000" b="1" dirty="0" err="1"/>
              <a:t>kebaikan</a:t>
            </a:r>
            <a:r>
              <a:rPr lang="en-ID" sz="2000" b="1" dirty="0"/>
              <a:t> dan </a:t>
            </a:r>
            <a:r>
              <a:rPr lang="en-ID" sz="2000" b="1" dirty="0" err="1"/>
              <a:t>kejahatan</a:t>
            </a:r>
            <a:r>
              <a:rPr lang="en-ID" sz="2000" b="1" dirty="0"/>
              <a:t>.</a:t>
            </a:r>
            <a:endParaRPr lang="en" sz="2000" b="1" dirty="0"/>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524791"/>
            <a:ext cx="5804034" cy="1323439"/>
          </a:xfrm>
          <a:prstGeom prst="rect">
            <a:avLst/>
          </a:prstGeom>
          <a:noFill/>
        </p:spPr>
        <p:txBody>
          <a:bodyPr wrap="square">
            <a:spAutoFit/>
          </a:bodyPr>
          <a:lstStyle/>
          <a:p>
            <a:pPr>
              <a:spcBef>
                <a:spcPts val="600"/>
              </a:spcBef>
            </a:pPr>
            <a:r>
              <a:rPr lang="en-ID" sz="2000" b="1" dirty="0" err="1"/>
              <a:t>Inilah</a:t>
            </a:r>
            <a:r>
              <a:rPr lang="en-ID" sz="2000" b="1" dirty="0"/>
              <a:t> </a:t>
            </a:r>
            <a:r>
              <a:rPr lang="en-ID" sz="2000" b="1" dirty="0" err="1"/>
              <a:t>teladan</a:t>
            </a:r>
            <a:r>
              <a:rPr lang="en-ID" sz="2000" b="1" dirty="0"/>
              <a:t> yang </a:t>
            </a:r>
            <a:r>
              <a:rPr lang="en-ID" sz="2000" b="1" dirty="0" err="1"/>
              <a:t>Yesus</a:t>
            </a:r>
            <a:r>
              <a:rPr lang="en-ID" sz="2000" b="1" dirty="0"/>
              <a:t> </a:t>
            </a:r>
            <a:r>
              <a:rPr lang="en-ID" sz="2000" b="1" dirty="0" err="1"/>
              <a:t>ajarkan</a:t>
            </a:r>
            <a:r>
              <a:rPr lang="en-ID" sz="2000" b="1" dirty="0"/>
              <a:t> </a:t>
            </a:r>
            <a:r>
              <a:rPr lang="en-ID" sz="2000" b="1" dirty="0" err="1"/>
              <a:t>kepada</a:t>
            </a:r>
            <a:r>
              <a:rPr lang="en-ID" sz="2000" b="1" dirty="0"/>
              <a:t> </a:t>
            </a:r>
            <a:r>
              <a:rPr lang="en-ID" sz="2000" b="1" dirty="0" err="1"/>
              <a:t>kita</a:t>
            </a:r>
            <a:r>
              <a:rPr lang="en-ID" sz="2000" b="1" dirty="0"/>
              <a:t>: </a:t>
            </a:r>
            <a:r>
              <a:rPr lang="en-ID" sz="2000" b="1" dirty="0" err="1"/>
              <a:t>untuk</a:t>
            </a:r>
            <a:r>
              <a:rPr lang="en-ID" sz="2000" b="1" dirty="0"/>
              <a:t> </a:t>
            </a:r>
            <a:r>
              <a:rPr lang="en-ID" sz="2000" b="1" dirty="0" err="1"/>
              <a:t>selalu</a:t>
            </a:r>
            <a:r>
              <a:rPr lang="en-ID" sz="2000" b="1" dirty="0"/>
              <a:t> </a:t>
            </a:r>
            <a:r>
              <a:rPr lang="en-ID" sz="2000" b="1" dirty="0" err="1"/>
              <a:t>mencari</a:t>
            </a:r>
            <a:r>
              <a:rPr lang="en-ID" sz="2000" b="1" dirty="0"/>
              <a:t> </a:t>
            </a:r>
            <a:r>
              <a:rPr lang="en-ID" sz="2000" b="1" dirty="0" err="1"/>
              <a:t>perdamaian</a:t>
            </a:r>
            <a:r>
              <a:rPr lang="en-ID" sz="2000" b="1" dirty="0"/>
              <a:t> </a:t>
            </a:r>
            <a:r>
              <a:rPr lang="en-ID" sz="2000" b="1" dirty="0" err="1"/>
              <a:t>dalam</a:t>
            </a:r>
            <a:r>
              <a:rPr lang="en-ID" sz="2000" b="1" dirty="0"/>
              <a:t> </a:t>
            </a:r>
            <a:r>
              <a:rPr lang="en-ID" sz="2000" b="1" dirty="0" err="1"/>
              <a:t>konflik</a:t>
            </a:r>
            <a:r>
              <a:rPr lang="en-ID" sz="2000" b="1" dirty="0"/>
              <a:t>. </a:t>
            </a:r>
            <a:r>
              <a:rPr lang="en-ID" sz="2000" b="1" dirty="0" err="1"/>
              <a:t>Untuk</a:t>
            </a:r>
            <a:r>
              <a:rPr lang="en-ID" sz="2000" b="1" dirty="0"/>
              <a:t> </a:t>
            </a:r>
            <a:r>
              <a:rPr lang="en-ID" sz="2000" b="1" dirty="0" err="1"/>
              <a:t>mengalahkan</a:t>
            </a:r>
            <a:r>
              <a:rPr lang="en-ID" sz="2000" b="1" dirty="0"/>
              <a:t> </a:t>
            </a:r>
            <a:r>
              <a:rPr lang="en-ID" sz="2000" b="1" dirty="0" err="1"/>
              <a:t>kejahatan</a:t>
            </a:r>
            <a:r>
              <a:rPr lang="en-ID" sz="2000" b="1" dirty="0"/>
              <a:t> </a:t>
            </a:r>
            <a:r>
              <a:rPr lang="en-ID" sz="2000" b="1" dirty="0" err="1"/>
              <a:t>dengan</a:t>
            </a:r>
            <a:r>
              <a:rPr lang="en-ID" sz="2000" b="1" dirty="0"/>
              <a:t> </a:t>
            </a:r>
            <a:r>
              <a:rPr lang="en-ID" sz="2000" b="1" dirty="0" err="1"/>
              <a:t>kebaikan</a:t>
            </a:r>
            <a:r>
              <a:rPr lang="en-ID" sz="2000" b="1" dirty="0"/>
              <a:t> (Rm 12:20-21).</a:t>
            </a:r>
            <a:endParaRPr lang="en" sz="2000" b="1" dirty="0"/>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143001" y="1167821"/>
            <a:ext cx="11049000" cy="5632311"/>
          </a:xfrm>
          <a:prstGeom prst="rect">
            <a:avLst/>
          </a:prstGeom>
          <a:noFill/>
        </p:spPr>
        <p:txBody>
          <a:bodyPr wrap="square">
            <a:spAutoFit/>
          </a:bodyPr>
          <a:lstStyle/>
          <a:p>
            <a:pPr>
              <a:spcBef>
                <a:spcPts val="600"/>
              </a:spcBef>
            </a:pPr>
            <a:r>
              <a:rPr lang="en" sz="2400" b="1" dirty="0">
                <a:solidFill>
                  <a:srgbClr val="11471E"/>
                </a:solidFill>
                <a:latin typeface="Constantia" panose="02030602050306030303" pitchFamily="18" charset="0"/>
              </a:rPr>
              <a:t>“</a:t>
            </a:r>
            <a:r>
              <a:rPr lang="en-US" sz="2400" b="1" dirty="0" err="1">
                <a:solidFill>
                  <a:srgbClr val="11471E"/>
                </a:solidFill>
                <a:latin typeface="Constantia" panose="02030602050306030303" pitchFamily="18" charset="0"/>
              </a:rPr>
              <a:t>Kebinasaan</a:t>
            </a:r>
            <a:r>
              <a:rPr lang="en-US" sz="2400" b="1" dirty="0">
                <a:solidFill>
                  <a:srgbClr val="11471E"/>
                </a:solidFill>
                <a:latin typeface="Constantia" panose="02030602050306030303" pitchFamily="18" charset="0"/>
              </a:rPr>
              <a:t> total orang-orang </a:t>
            </a:r>
            <a:r>
              <a:rPr lang="en-US" sz="2400" b="1" dirty="0" err="1">
                <a:solidFill>
                  <a:srgbClr val="11471E"/>
                </a:solidFill>
                <a:latin typeface="Constantia" panose="02030602050306030303" pitchFamily="18" charset="0"/>
              </a:rPr>
              <a:t>Yerikho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adalah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merupakan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kegenapan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perintah</a:t>
            </a:r>
            <a:r>
              <a:rPr lang="en-US" sz="2400" b="1" dirty="0">
                <a:solidFill>
                  <a:srgbClr val="11471E"/>
                </a:solidFill>
                <a:latin typeface="Constantia" panose="02030602050306030303" pitchFamily="18" charset="0"/>
              </a:rPr>
              <a:t> yang </a:t>
            </a:r>
            <a:r>
              <a:rPr lang="en-US" sz="2400" b="1" dirty="0" err="1">
                <a:solidFill>
                  <a:srgbClr val="11471E"/>
                </a:solidFill>
                <a:latin typeface="Constantia" panose="02030602050306030303" pitchFamily="18" charset="0"/>
              </a:rPr>
              <a:t>pernah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diberikan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sebelumnya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melalui</a:t>
            </a:r>
            <a:r>
              <a:rPr lang="en-US" sz="2400" b="1" dirty="0">
                <a:solidFill>
                  <a:srgbClr val="11471E"/>
                </a:solidFill>
                <a:latin typeface="Constantia" panose="02030602050306030303" pitchFamily="18" charset="0"/>
              </a:rPr>
              <a:t> Musa </a:t>
            </a:r>
            <a:r>
              <a:rPr lang="en-US" sz="2400" b="1" dirty="0" err="1">
                <a:solidFill>
                  <a:srgbClr val="11471E"/>
                </a:solidFill>
                <a:latin typeface="Constantia" panose="02030602050306030303" pitchFamily="18" charset="0"/>
              </a:rPr>
              <a:t>sehubungan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dengan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penduduk</a:t>
            </a:r>
            <a:r>
              <a:rPr lang="en-US" sz="2400" b="1" dirty="0">
                <a:solidFill>
                  <a:srgbClr val="11471E"/>
                </a:solidFill>
                <a:latin typeface="Constantia" panose="02030602050306030303" pitchFamily="18" charset="0"/>
              </a:rPr>
              <a:t> Kanaan [...] </a:t>
            </a:r>
            <a:r>
              <a:rPr lang="en-US" sz="2400" b="1" dirty="0" err="1">
                <a:solidFill>
                  <a:srgbClr val="11471E"/>
                </a:solidFill>
                <a:latin typeface="Constantia" panose="02030602050306030303" pitchFamily="18" charset="0"/>
              </a:rPr>
              <a:t>Kepada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banyak</a:t>
            </a:r>
            <a:r>
              <a:rPr lang="en-US" sz="2400" b="1" dirty="0">
                <a:solidFill>
                  <a:srgbClr val="11471E"/>
                </a:solidFill>
                <a:latin typeface="Constantia" panose="02030602050306030303" pitchFamily="18" charset="0"/>
              </a:rPr>
              <a:t> orang </a:t>
            </a:r>
            <a:r>
              <a:rPr lang="en-US" sz="2400" b="1" dirty="0" err="1">
                <a:solidFill>
                  <a:srgbClr val="11471E"/>
                </a:solidFill>
                <a:latin typeface="Constantia" panose="02030602050306030303" pitchFamily="18" charset="0"/>
              </a:rPr>
              <a:t>perintah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seolaholah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bertentangan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dengan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roh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kasih</a:t>
            </a:r>
            <a:r>
              <a:rPr lang="en-US" sz="2400" b="1" dirty="0">
                <a:solidFill>
                  <a:srgbClr val="11471E"/>
                </a:solidFill>
                <a:latin typeface="Constantia" panose="02030602050306030303" pitchFamily="18" charset="0"/>
              </a:rPr>
              <a:t> dan </a:t>
            </a:r>
            <a:r>
              <a:rPr lang="en-US" sz="2400" b="1" dirty="0" err="1">
                <a:solidFill>
                  <a:srgbClr val="11471E"/>
                </a:solidFill>
                <a:latin typeface="Constantia" panose="02030602050306030303" pitchFamily="18" charset="0"/>
              </a:rPr>
              <a:t>rahmat</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seperti</a:t>
            </a:r>
            <a:r>
              <a:rPr lang="en-US" sz="2400" b="1" dirty="0">
                <a:solidFill>
                  <a:srgbClr val="11471E"/>
                </a:solidFill>
                <a:latin typeface="Constantia" panose="02030602050306030303" pitchFamily="18" charset="0"/>
              </a:rPr>
              <a:t> yang </a:t>
            </a:r>
            <a:r>
              <a:rPr lang="en-US" sz="2400" b="1" dirty="0" err="1">
                <a:solidFill>
                  <a:srgbClr val="11471E"/>
                </a:solidFill>
                <a:latin typeface="Constantia" panose="02030602050306030303" pitchFamily="18" charset="0"/>
              </a:rPr>
              <a:t>dinyatakan</a:t>
            </a:r>
            <a:r>
              <a:rPr lang="en-US" sz="2400" b="1" dirty="0">
                <a:solidFill>
                  <a:srgbClr val="11471E"/>
                </a:solidFill>
                <a:latin typeface="Constantia" panose="02030602050306030303" pitchFamily="18" charset="0"/>
              </a:rPr>
              <a:t> di </a:t>
            </a:r>
            <a:r>
              <a:rPr lang="en-US" sz="2400" b="1" dirty="0" err="1">
                <a:solidFill>
                  <a:srgbClr val="11471E"/>
                </a:solidFill>
                <a:latin typeface="Constantia" panose="02030602050306030303" pitchFamily="18" charset="0"/>
              </a:rPr>
              <a:t>bagian</a:t>
            </a:r>
            <a:r>
              <a:rPr lang="en-US" sz="2400" b="1" dirty="0">
                <a:solidFill>
                  <a:srgbClr val="11471E"/>
                </a:solidFill>
                <a:latin typeface="Constantia" panose="02030602050306030303" pitchFamily="18" charset="0"/>
              </a:rPr>
              <a:t> lain </a:t>
            </a:r>
            <a:r>
              <a:rPr lang="en-US" sz="2400" b="1" dirty="0" err="1">
                <a:solidFill>
                  <a:srgbClr val="11471E"/>
                </a:solidFill>
                <a:latin typeface="Constantia" panose="02030602050306030303" pitchFamily="18" charset="0"/>
              </a:rPr>
              <a:t>Alkitab</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tetapi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sesungguhnya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semuanya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merupakan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perintah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dari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kebajikan</a:t>
            </a:r>
            <a:r>
              <a:rPr lang="en-US" sz="2400" b="1" dirty="0">
                <a:solidFill>
                  <a:srgbClr val="11471E"/>
                </a:solidFill>
                <a:latin typeface="Constantia" panose="02030602050306030303" pitchFamily="18" charset="0"/>
              </a:rPr>
              <a:t> dan </a:t>
            </a:r>
            <a:r>
              <a:rPr lang="en-US" sz="2400" b="1" dirty="0" err="1">
                <a:solidFill>
                  <a:srgbClr val="11471E"/>
                </a:solidFill>
                <a:latin typeface="Constantia" panose="02030602050306030303" pitchFamily="18" charset="0"/>
              </a:rPr>
              <a:t>kebijaksanaan</a:t>
            </a:r>
            <a:r>
              <a:rPr lang="en-US" sz="2400" b="1" dirty="0">
                <a:solidFill>
                  <a:srgbClr val="11471E"/>
                </a:solidFill>
                <a:latin typeface="Constantia" panose="02030602050306030303" pitchFamily="18" charset="0"/>
              </a:rPr>
              <a:t> yang </a:t>
            </a:r>
            <a:r>
              <a:rPr lang="en-US" sz="2400" b="1" dirty="0" err="1">
                <a:solidFill>
                  <a:srgbClr val="11471E"/>
                </a:solidFill>
                <a:latin typeface="Constantia" panose="02030602050306030303" pitchFamily="18" charset="0"/>
              </a:rPr>
              <a:t>tidak</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terbatas</a:t>
            </a:r>
            <a:r>
              <a:rPr lang="en-US" sz="2400" b="1" dirty="0">
                <a:solidFill>
                  <a:srgbClr val="11471E"/>
                </a:solidFill>
                <a:latin typeface="Constantia" panose="02030602050306030303" pitchFamily="18" charset="0"/>
              </a:rPr>
              <a:t>. Allah </a:t>
            </a:r>
            <a:r>
              <a:rPr lang="en-US" sz="2400" b="1" dirty="0" err="1">
                <a:solidFill>
                  <a:srgbClr val="11471E"/>
                </a:solidFill>
                <a:latin typeface="Constantia" panose="02030602050306030303" pitchFamily="18" charset="0"/>
              </a:rPr>
              <a:t>segera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menetapkan</a:t>
            </a:r>
            <a:r>
              <a:rPr lang="en-US" sz="2400" b="1" dirty="0">
                <a:solidFill>
                  <a:srgbClr val="11471E"/>
                </a:solidFill>
                <a:latin typeface="Constantia" panose="02030602050306030303" pitchFamily="18" charset="0"/>
              </a:rPr>
              <a:t> Israel di Kanaan, </a:t>
            </a:r>
            <a:r>
              <a:rPr lang="en-US" sz="2400" b="1" dirty="0" err="1">
                <a:solidFill>
                  <a:srgbClr val="11471E"/>
                </a:solidFill>
                <a:latin typeface="Constantia" panose="02030602050306030303" pitchFamily="18" charset="0"/>
              </a:rPr>
              <a:t>untuk</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mengembangkan</a:t>
            </a:r>
            <a:r>
              <a:rPr lang="en-US" sz="2400" b="1" dirty="0">
                <a:solidFill>
                  <a:srgbClr val="11471E"/>
                </a:solidFill>
                <a:latin typeface="Constantia" panose="02030602050306030303" pitchFamily="18" charset="0"/>
              </a:rPr>
              <a:t> di </a:t>
            </a:r>
            <a:r>
              <a:rPr lang="en-US" sz="2400" b="1" dirty="0" err="1">
                <a:solidFill>
                  <a:srgbClr val="11471E"/>
                </a:solidFill>
                <a:latin typeface="Constantia" panose="02030602050306030303" pitchFamily="18" charset="0"/>
              </a:rPr>
              <a:t>antara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mereka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satu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bangsa</a:t>
            </a:r>
            <a:r>
              <a:rPr lang="en-US" sz="2400" b="1" dirty="0">
                <a:solidFill>
                  <a:srgbClr val="11471E"/>
                </a:solidFill>
                <a:latin typeface="Constantia" panose="02030602050306030303" pitchFamily="18" charset="0"/>
              </a:rPr>
              <a:t> dan </a:t>
            </a:r>
            <a:r>
              <a:rPr lang="en-US" sz="2400" b="1" dirty="0" err="1">
                <a:solidFill>
                  <a:srgbClr val="11471E"/>
                </a:solidFill>
                <a:latin typeface="Constantia" panose="02030602050306030303" pitchFamily="18" charset="0"/>
              </a:rPr>
              <a:t>pemerintahan</a:t>
            </a:r>
            <a:r>
              <a:rPr lang="en-US" sz="2400" b="1" dirty="0">
                <a:solidFill>
                  <a:srgbClr val="11471E"/>
                </a:solidFill>
                <a:latin typeface="Constantia" panose="02030602050306030303" pitchFamily="18" charset="0"/>
              </a:rPr>
              <a:t> yang </a:t>
            </a:r>
            <a:r>
              <a:rPr lang="en-US" sz="2400" b="1" dirty="0" err="1">
                <a:solidFill>
                  <a:srgbClr val="11471E"/>
                </a:solidFill>
                <a:latin typeface="Constantia" panose="02030602050306030303" pitchFamily="18" charset="0"/>
              </a:rPr>
              <a:t>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menjadi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sebagai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satu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pernyataan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daripada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kerajaan</a:t>
            </a:r>
            <a:r>
              <a:rPr lang="en-US" sz="2400" b="1" dirty="0">
                <a:solidFill>
                  <a:srgbClr val="11471E"/>
                </a:solidFill>
                <a:latin typeface="Constantia" panose="02030602050306030303" pitchFamily="18" charset="0"/>
              </a:rPr>
              <a:t>-Nya di </a:t>
            </a:r>
            <a:r>
              <a:rPr lang="en-US" sz="2400" b="1" dirty="0" err="1">
                <a:solidFill>
                  <a:srgbClr val="11471E"/>
                </a:solidFill>
                <a:latin typeface="Constantia" panose="02030602050306030303" pitchFamily="18" charset="0"/>
              </a:rPr>
              <a:t>atas</a:t>
            </a:r>
            <a:r>
              <a:rPr lang="en-US" sz="2400" b="1" dirty="0">
                <a:solidFill>
                  <a:srgbClr val="11471E"/>
                </a:solidFill>
                <a:latin typeface="Constantia" panose="02030602050306030303" pitchFamily="18" charset="0"/>
              </a:rPr>
              <a:t> dunia </a:t>
            </a:r>
            <a:r>
              <a:rPr lang="en-US" sz="2400" b="1" dirty="0" err="1">
                <a:solidFill>
                  <a:srgbClr val="11471E"/>
                </a:solidFill>
                <a:latin typeface="Constantia" panose="02030602050306030303" pitchFamily="18" charset="0"/>
              </a:rPr>
              <a:t>ini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Mereka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bukan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saja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menjadi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pewaris</a:t>
            </a:r>
            <a:r>
              <a:rPr lang="en-US" sz="2400" b="1" dirty="0">
                <a:solidFill>
                  <a:srgbClr val="11471E"/>
                </a:solidFill>
                <a:latin typeface="Constantia" panose="02030602050306030303" pitchFamily="18" charset="0"/>
              </a:rPr>
              <a:t> agama yang </a:t>
            </a:r>
            <a:r>
              <a:rPr lang="en-US" sz="2400" b="1" dirty="0" err="1">
                <a:solidFill>
                  <a:srgbClr val="11471E"/>
                </a:solidFill>
                <a:latin typeface="Constantia" panose="02030602050306030303" pitchFamily="18" charset="0"/>
              </a:rPr>
              <a:t>benar</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tetapi</a:t>
            </a:r>
            <a:r>
              <a:rPr lang="en-US" sz="2400" b="1" dirty="0">
                <a:solidFill>
                  <a:srgbClr val="11471E"/>
                </a:solidFill>
                <a:latin typeface="Constantia" panose="02030602050306030303" pitchFamily="18" charset="0"/>
              </a:rPr>
              <a:t> juga </a:t>
            </a:r>
            <a:r>
              <a:rPr lang="en-US" sz="2400" b="1" dirty="0" err="1">
                <a:solidFill>
                  <a:srgbClr val="11471E"/>
                </a:solidFill>
                <a:latin typeface="Constantia" panose="02030602050306030303" pitchFamily="18" charset="0"/>
              </a:rPr>
              <a:t>harus</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menyebarluaskan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prinsip-prinsipnya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seluruh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permukaan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bumi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Bangsa</a:t>
            </a:r>
            <a:r>
              <a:rPr lang="en-US" sz="2400" b="1" dirty="0">
                <a:solidFill>
                  <a:srgbClr val="11471E"/>
                </a:solidFill>
                <a:latin typeface="Constantia" panose="02030602050306030303" pitchFamily="18" charset="0"/>
              </a:rPr>
              <a:t> Kanaan </a:t>
            </a:r>
            <a:r>
              <a:rPr lang="en-US" sz="2400" b="1" dirty="0" err="1">
                <a:solidFill>
                  <a:srgbClr val="11471E"/>
                </a:solidFill>
                <a:latin typeface="Constantia" panose="02030602050306030303" pitchFamily="18" charset="0"/>
              </a:rPr>
              <a:t>telah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menyerahkan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dirinya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kepada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kekafiran</a:t>
            </a:r>
            <a:r>
              <a:rPr lang="en-US" sz="2400" b="1" dirty="0">
                <a:solidFill>
                  <a:srgbClr val="11471E"/>
                </a:solidFill>
                <a:latin typeface="Constantia" panose="02030602050306030303" pitchFamily="18" charset="0"/>
              </a:rPr>
              <a:t> yang paling </a:t>
            </a:r>
            <a:r>
              <a:rPr lang="en-US" sz="2400" b="1" dirty="0" err="1">
                <a:solidFill>
                  <a:srgbClr val="11471E"/>
                </a:solidFill>
                <a:latin typeface="Constantia" panose="02030602050306030303" pitchFamily="18" charset="0"/>
              </a:rPr>
              <a:t>jahat</a:t>
            </a:r>
            <a:r>
              <a:rPr lang="en-US" sz="2400" b="1" dirty="0">
                <a:solidFill>
                  <a:srgbClr val="11471E"/>
                </a:solidFill>
                <a:latin typeface="Constantia" panose="02030602050306030303" pitchFamily="18" charset="0"/>
              </a:rPr>
              <a:t> dan paling </a:t>
            </a:r>
            <a:r>
              <a:rPr lang="en-US" sz="2400" b="1" dirty="0" err="1">
                <a:solidFill>
                  <a:srgbClr val="11471E"/>
                </a:solidFill>
                <a:latin typeface="Constantia" panose="02030602050306030303" pitchFamily="18" charset="0"/>
              </a:rPr>
              <a:t>menjijikkan</a:t>
            </a:r>
            <a:r>
              <a:rPr lang="en-US" sz="2400" b="1" dirty="0">
                <a:solidFill>
                  <a:srgbClr val="11471E"/>
                </a:solidFill>
                <a:latin typeface="Constantia" panose="02030602050306030303" pitchFamily="18" charset="0"/>
              </a:rPr>
              <a:t>, dan </a:t>
            </a:r>
            <a:r>
              <a:rPr lang="en-US" sz="2400" b="1" dirty="0" err="1">
                <a:solidFill>
                  <a:srgbClr val="11471E"/>
                </a:solidFill>
                <a:latin typeface="Constantia" panose="02030602050306030303" pitchFamily="18" charset="0"/>
              </a:rPr>
              <a:t>perlulah</a:t>
            </a:r>
            <a:r>
              <a:rPr lang="en-US" sz="2400" b="1" dirty="0">
                <a:solidFill>
                  <a:srgbClr val="11471E"/>
                </a:solidFill>
                <a:latin typeface="Constantia" panose="02030602050306030303" pitchFamily="18" charset="0"/>
              </a:rPr>
              <a:t> negeri </a:t>
            </a:r>
            <a:r>
              <a:rPr lang="en-US" sz="2400" b="1" dirty="0" err="1">
                <a:solidFill>
                  <a:srgbClr val="11471E"/>
                </a:solidFill>
                <a:latin typeface="Constantia" panose="02030602050306030303" pitchFamily="18" charset="0"/>
              </a:rPr>
              <a:t>itu</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dibersihkan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dari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perkara-perkara</a:t>
            </a:r>
            <a:r>
              <a:rPr lang="en-US" sz="2400" b="1" dirty="0">
                <a:solidFill>
                  <a:srgbClr val="11471E"/>
                </a:solidFill>
                <a:latin typeface="Constantia" panose="02030602050306030303" pitchFamily="18" charset="0"/>
              </a:rPr>
              <a:t> yang </a:t>
            </a:r>
            <a:r>
              <a:rPr lang="en-US" sz="2400" b="1" dirty="0" err="1">
                <a:solidFill>
                  <a:srgbClr val="11471E"/>
                </a:solidFill>
                <a:latin typeface="Constantia" panose="02030602050306030303" pitchFamily="18" charset="0"/>
              </a:rPr>
              <a:t>pasti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akan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menghalangi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terlaksananya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maksud-maksud</a:t>
            </a:r>
            <a:r>
              <a:rPr lang="en-US" sz="2400" b="1" dirty="0">
                <a:solidFill>
                  <a:srgbClr val="11471E"/>
                </a:solidFill>
                <a:latin typeface="Constantia" panose="02030602050306030303" pitchFamily="18" charset="0"/>
              </a:rPr>
              <a:t> Allah yang </a:t>
            </a:r>
            <a:r>
              <a:rPr lang="en-US" sz="2400" b="1" dirty="0" err="1">
                <a:solidFill>
                  <a:srgbClr val="11471E"/>
                </a:solidFill>
                <a:latin typeface="Constantia" panose="02030602050306030303" pitchFamily="18" charset="0"/>
              </a:rPr>
              <a:t>indah</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itu</a:t>
            </a:r>
            <a:r>
              <a:rPr lang="en-US" sz="2400" b="1" dirty="0">
                <a:solidFill>
                  <a:srgbClr val="11471E"/>
                </a:solidFill>
                <a:latin typeface="Constantia" panose="02030602050306030303" pitchFamily="18" charset="0"/>
              </a:rPr>
              <a:t>.</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682</TotalTime>
  <Words>6658</Words>
  <Application>Microsoft Office PowerPoint</Application>
  <PresentationFormat>Panorámica</PresentationFormat>
  <Paragraphs>366</Paragraphs>
  <Slides>9</Slides>
  <Notes>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2025-10-06T14:35:36Z</dcterms:created>
  <dcterms:modified xsi:type="dcterms:W3CDTF">2025-10-31T15:02:55Z</dcterms:modified>
</cp:coreProperties>
</file>