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42" autoAdjust="0"/>
  </p:normalViewPr>
  <p:slideViewPr>
    <p:cSldViewPr snapToGrid="0">
      <p:cViewPr varScale="1">
        <p:scale>
          <a:sx n="85" d="100"/>
          <a:sy n="85"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en-ID" sz="1800" b="1" dirty="0">
              <a:effectLst>
                <a:outerShdw blurRad="38100" dist="38100" dir="2700000" algn="tl">
                  <a:srgbClr val="000000">
                    <a:alpha val="43137"/>
                  </a:srgbClr>
                </a:outerShdw>
              </a:effectLst>
            </a:rPr>
            <a:t>Proses </a:t>
          </a:r>
          <a:r>
            <a:rPr lang="en-ID" sz="1800" b="1" dirty="0" err="1">
              <a:effectLst>
                <a:outerShdw blurRad="38100" dist="38100" dir="2700000" algn="tl">
                  <a:srgbClr val="000000">
                    <a:alpha val="43137"/>
                  </a:srgbClr>
                </a:outerShdw>
              </a:effectLst>
            </a:rPr>
            <a:t>penyelidikan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diumumkan</a:t>
          </a:r>
          <a:r>
            <a:rPr lang="en-ID" sz="1800" b="1" dirty="0">
              <a:effectLst>
                <a:outerShdw blurRad="38100" dist="38100" dir="2700000" algn="tl">
                  <a:srgbClr val="000000">
                    <a:alpha val="43137"/>
                  </a:srgbClr>
                </a:outerShdw>
              </a:effectLst>
            </a:rPr>
            <a:t> dan </a:t>
          </a:r>
          <a:r>
            <a:rPr lang="en-ID" sz="1800" b="1" dirty="0" err="1">
              <a:effectLst>
                <a:outerShdw blurRad="38100" dist="38100" dir="2700000" algn="tl">
                  <a:srgbClr val="000000">
                    <a:alpha val="43137"/>
                  </a:srgbClr>
                </a:outerShdw>
              </a:effectLst>
            </a:rPr>
            <a:t>ditunda</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hingga</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keesokan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harinya</a:t>
          </a:r>
          <a:r>
            <a:rPr lang="en-ID" sz="1800" b="1" dirty="0">
              <a:effectLst>
                <a:outerShdw blurRad="38100" dist="38100" dir="2700000" algn="tl">
                  <a:srgbClr val="000000">
                    <a:alpha val="43137"/>
                  </a:srgbClr>
                </a:outerShdw>
              </a:effectLst>
            </a:rPr>
            <a:t> (Yos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s-ES" sz="1800" b="1" dirty="0" err="1">
              <a:effectLst>
                <a:outerShdw blurRad="38100" dist="38100" dir="2700000" algn="tl">
                  <a:srgbClr val="000000">
                    <a:alpha val="43137"/>
                  </a:srgbClr>
                </a:outerShdw>
              </a:effectLst>
            </a:rPr>
            <a:t>Didapatilah</a:t>
          </a:r>
          <a:r>
            <a:rPr lang="es-ES" sz="1800" b="1" dirty="0">
              <a:effectLst>
                <a:outerShdw blurRad="38100" dist="38100" dir="2700000" algn="tl">
                  <a:srgbClr val="000000">
                    <a:alpha val="43137"/>
                  </a:srgbClr>
                </a:outerShdw>
              </a:effectLst>
            </a:rPr>
            <a:t> </a:t>
          </a:r>
          <a:r>
            <a:rPr lang="es-ES" sz="1800" b="1" dirty="0" err="1">
              <a:effectLst>
                <a:outerShdw blurRad="38100" dist="38100" dir="2700000" algn="tl">
                  <a:srgbClr val="000000">
                    <a:alpha val="43137"/>
                  </a:srgbClr>
                </a:outerShdw>
              </a:effectLst>
            </a:rPr>
            <a:t>suku</a:t>
          </a:r>
          <a:r>
            <a:rPr lang="es-ES" sz="1800" b="1" dirty="0">
              <a:effectLst>
                <a:outerShdw blurRad="38100" dist="38100" dir="2700000" algn="tl">
                  <a:srgbClr val="000000">
                    <a:alpha val="43137"/>
                  </a:srgbClr>
                </a:outerShdw>
              </a:effectLst>
            </a:rPr>
            <a:t> </a:t>
          </a:r>
          <a:r>
            <a:rPr lang="es-ES" sz="1800" b="1" dirty="0" err="1">
              <a:effectLst>
                <a:outerShdw blurRad="38100" dist="38100" dir="2700000" algn="tl">
                  <a:srgbClr val="000000">
                    <a:alpha val="43137"/>
                  </a:srgbClr>
                </a:outerShdw>
              </a:effectLst>
            </a:rPr>
            <a:t>Yehuda</a:t>
          </a:r>
          <a:r>
            <a:rPr lang="es-ES" sz="1800" b="1" dirty="0">
              <a:effectLst>
                <a:outerShdw blurRad="38100" dist="38100" dir="2700000" algn="tl">
                  <a:srgbClr val="000000">
                    <a:alpha val="43137"/>
                  </a:srgbClr>
                </a:outerShdw>
              </a:effectLst>
            </a:rPr>
            <a:t> (Yos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n-ID" sz="1800" b="1" dirty="0" err="1">
              <a:effectLst>
                <a:outerShdw blurRad="38100" dist="38100" dir="2700000" algn="tl">
                  <a:srgbClr val="000000">
                    <a:alpha val="43137"/>
                  </a:srgbClr>
                </a:outerShdw>
              </a:effectLst>
            </a:rPr>
            <a:t>Didapatilah</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kaum</a:t>
          </a:r>
          <a:r>
            <a:rPr lang="en-ID" sz="1800" b="1" dirty="0">
              <a:effectLst>
                <a:outerShdw blurRad="38100" dist="38100" dir="2700000" algn="tl">
                  <a:srgbClr val="000000">
                    <a:alpha val="43137"/>
                  </a:srgbClr>
                </a:outerShdw>
              </a:effectLst>
            </a:rPr>
            <a:t> Zerah (Yos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n-ID" sz="1800" b="1" dirty="0" err="1">
              <a:effectLst>
                <a:outerShdw blurRad="38100" dist="38100" dir="2700000" algn="tl">
                  <a:srgbClr val="000000">
                    <a:alpha val="43137"/>
                  </a:srgbClr>
                </a:outerShdw>
              </a:effectLst>
            </a:rPr>
            <a:t>Didapatilah</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pemimpin</a:t>
          </a:r>
          <a:r>
            <a:rPr lang="en-ID" sz="1800" b="1" dirty="0">
              <a:effectLst>
                <a:outerShdw blurRad="38100" dist="38100" dir="2700000" algn="tl">
                  <a:srgbClr val="000000">
                    <a:alpha val="43137"/>
                  </a:srgbClr>
                </a:outerShdw>
              </a:effectLst>
            </a:rPr>
            <a:t> Zabdi (Yos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ID" sz="1800" b="1" dirty="0" err="1">
              <a:effectLst>
                <a:outerShdw blurRad="38100" dist="38100" dir="2700000" algn="tl">
                  <a:srgbClr val="000000">
                    <a:alpha val="43137"/>
                  </a:srgbClr>
                </a:outerShdw>
              </a:effectLst>
            </a:rPr>
            <a:t>Didapatilah</a:t>
          </a:r>
          <a:r>
            <a:rPr lang="en-ID" sz="1800" b="1" dirty="0">
              <a:effectLst>
                <a:outerShdw blurRad="38100" dist="38100" dir="2700000" algn="tl">
                  <a:srgbClr val="000000">
                    <a:alpha val="43137"/>
                  </a:srgbClr>
                </a:outerShdw>
              </a:effectLst>
            </a:rPr>
            <a:t> Akhan (Yos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 sz="1400" b="1" dirty="0"/>
            <a:t>Akhan berdiam</a:t>
          </a:r>
          <a:endParaRPr lang="es-ES" sz="14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 sz="1400" b="1" dirty="0"/>
            <a:t>Akhan berdiam</a:t>
          </a:r>
          <a:endParaRPr lang="es-ES" sz="14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 sz="1400" b="1" dirty="0"/>
            <a:t>Akhan berdiam</a:t>
          </a:r>
          <a:endParaRPr lang="es-ES" sz="14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 sz="1400" b="1" dirty="0"/>
            <a:t>Akhan berdiam</a:t>
          </a:r>
          <a:endParaRPr lang="es-ES" sz="14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ID" sz="1400" b="1" dirty="0"/>
            <a:t>Akhan </a:t>
          </a:r>
          <a:r>
            <a:rPr lang="en-ID" sz="1400" b="1" dirty="0" err="1"/>
            <a:t>berdiam</a:t>
          </a:r>
          <a:endParaRPr lang="es-ES" sz="14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Rahab</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n-ID" sz="1800" b="1" dirty="0" err="1"/>
            <a:t>Ia</a:t>
          </a:r>
          <a:r>
            <a:rPr lang="en-ID" sz="1800" b="1" dirty="0"/>
            <a:t> </a:t>
          </a:r>
          <a:r>
            <a:rPr lang="en-ID" sz="1800" b="1" dirty="0" err="1"/>
            <a:t>menyembunyikan</a:t>
          </a:r>
          <a:r>
            <a:rPr lang="en-ID" sz="1800" b="1" dirty="0"/>
            <a:t> </a:t>
          </a:r>
          <a:r>
            <a:rPr lang="en-ID" sz="1800" b="1" dirty="0" err="1"/>
            <a:t>mata-mata</a:t>
          </a:r>
          <a:r>
            <a:rPr lang="en-ID" sz="1800" b="1" dirty="0"/>
            <a:t> di </a:t>
          </a:r>
          <a:r>
            <a:rPr lang="en-ID" sz="1800" b="1" dirty="0" err="1"/>
            <a:t>atas</a:t>
          </a:r>
          <a:r>
            <a:rPr lang="en-ID" sz="1800" b="1" dirty="0"/>
            <a:t> atap</a:t>
          </a:r>
          <a:endParaRPr lang="en" sz="1800" b="1" dirty="0"/>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pt-BR" sz="1800" b="1" dirty="0"/>
            <a:t>Ia berlaku baik terhadap Israel</a:t>
          </a:r>
          <a:endParaRPr lang="en" sz="1800" b="1" dirty="0"/>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Achan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n-ID" sz="1800" b="1" dirty="0" err="1"/>
            <a:t>Ia</a:t>
          </a:r>
          <a:r>
            <a:rPr lang="en-ID" sz="1800" b="1" dirty="0"/>
            <a:t> </a:t>
          </a:r>
          <a:r>
            <a:rPr lang="en-ID" sz="1800" b="1" dirty="0" err="1"/>
            <a:t>menyembunyikan</a:t>
          </a:r>
          <a:r>
            <a:rPr lang="en-ID" sz="1800" b="1" dirty="0"/>
            <a:t> </a:t>
          </a:r>
          <a:r>
            <a:rPr lang="en-ID" sz="1800" b="1" dirty="0" err="1"/>
            <a:t>jarahan</a:t>
          </a:r>
          <a:r>
            <a:rPr lang="en-ID" sz="1800" b="1" dirty="0"/>
            <a:t> di </a:t>
          </a:r>
          <a:r>
            <a:rPr lang="en-ID" sz="1800" b="1" dirty="0" err="1"/>
            <a:t>dalam</a:t>
          </a:r>
          <a:r>
            <a:rPr lang="en-ID" sz="1800" b="1" dirty="0"/>
            <a:t> </a:t>
          </a:r>
          <a:r>
            <a:rPr lang="en-ID" sz="1800" b="1" dirty="0" err="1"/>
            <a:t>tanah</a:t>
          </a:r>
          <a:endParaRPr lang="en" sz="1800" b="1" dirty="0"/>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n-ID" sz="1800" b="1" dirty="0"/>
            <a:t>Hal </a:t>
          </a:r>
          <a:r>
            <a:rPr lang="en-ID" sz="1800" b="1" dirty="0" err="1"/>
            <a:t>itu</a:t>
          </a:r>
          <a:r>
            <a:rPr lang="en-ID" sz="1800" b="1" dirty="0"/>
            <a:t> </a:t>
          </a:r>
          <a:r>
            <a:rPr lang="en-ID" sz="1800" b="1" dirty="0" err="1"/>
            <a:t>mendatangkan</a:t>
          </a:r>
          <a:r>
            <a:rPr lang="en-ID" sz="1800" b="1" dirty="0"/>
            <a:t> </a:t>
          </a:r>
          <a:r>
            <a:rPr lang="en-ID" sz="1800" b="1" dirty="0" err="1"/>
            <a:t>masalah</a:t>
          </a:r>
          <a:r>
            <a:rPr lang="en-ID" sz="1800" b="1" dirty="0"/>
            <a:t> </a:t>
          </a:r>
          <a:r>
            <a:rPr lang="en-ID" sz="1800" b="1" dirty="0" err="1"/>
            <a:t>bagi</a:t>
          </a:r>
          <a:r>
            <a:rPr lang="en-ID" sz="1800" b="1" dirty="0"/>
            <a:t> Israel</a:t>
          </a:r>
          <a:endParaRPr lang="en" sz="1800" b="1" dirty="0"/>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n-ID" sz="1800" b="1" dirty="0" err="1"/>
            <a:t>Ia</a:t>
          </a:r>
          <a:r>
            <a:rPr lang="en-ID" sz="1800" b="1" dirty="0"/>
            <a:t> </a:t>
          </a:r>
          <a:r>
            <a:rPr lang="en-ID" sz="1800" b="1" dirty="0" err="1"/>
            <a:t>menginginkan</a:t>
          </a:r>
          <a:r>
            <a:rPr lang="en-ID" sz="1800" b="1" dirty="0"/>
            <a:t> </a:t>
          </a:r>
          <a:r>
            <a:rPr lang="en-ID" sz="1800" b="1" dirty="0" err="1"/>
            <a:t>kemenangan</a:t>
          </a:r>
          <a:r>
            <a:rPr lang="en-ID" sz="1800" b="1" dirty="0"/>
            <a:t> </a:t>
          </a:r>
          <a:r>
            <a:rPr lang="en-ID" sz="1800" b="1" dirty="0" err="1"/>
            <a:t>karena</a:t>
          </a:r>
          <a:r>
            <a:rPr lang="en-ID" sz="1800" b="1" dirty="0"/>
            <a:t> </a:t>
          </a:r>
          <a:r>
            <a:rPr lang="en-ID" sz="1800" b="1" dirty="0" err="1"/>
            <a:t>imannya</a:t>
          </a:r>
          <a:endParaRPr lang="en" sz="1800" b="1" dirty="0"/>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fi-FI" sz="1800" b="1" dirty="0"/>
            <a:t>Ia menyebabkan kekalahan melalui perbuatannya</a:t>
          </a:r>
          <a:endParaRPr lang="en" sz="1800" b="1" dirty="0"/>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n-ID" sz="1800" b="1" dirty="0" err="1"/>
            <a:t>Ia</a:t>
          </a:r>
          <a:r>
            <a:rPr lang="en-ID" sz="1800" b="1" dirty="0"/>
            <a:t> </a:t>
          </a:r>
          <a:r>
            <a:rPr lang="en-ID" sz="1800" b="1" dirty="0" err="1"/>
            <a:t>membuat</a:t>
          </a:r>
          <a:r>
            <a:rPr lang="en-ID" sz="1800" b="1" dirty="0"/>
            <a:t> </a:t>
          </a:r>
          <a:r>
            <a:rPr lang="en-ID" sz="1800" b="1" dirty="0" err="1"/>
            <a:t>perjanjian</a:t>
          </a:r>
          <a:r>
            <a:rPr lang="en-ID" sz="1800" b="1" dirty="0"/>
            <a:t> </a:t>
          </a:r>
          <a:r>
            <a:rPr lang="en-ID" sz="1800" b="1" dirty="0" err="1"/>
            <a:t>dengan</a:t>
          </a:r>
          <a:r>
            <a:rPr lang="en-ID" sz="1800" b="1" dirty="0"/>
            <a:t> Israel</a:t>
          </a:r>
          <a:endParaRPr lang="en" sz="1800" b="1" dirty="0"/>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n-ID" sz="1800" b="1" dirty="0" err="1"/>
            <a:t>Ia</a:t>
          </a:r>
          <a:r>
            <a:rPr lang="en-ID" sz="1800" b="1" dirty="0"/>
            <a:t> </a:t>
          </a:r>
          <a:r>
            <a:rPr lang="en-ID" sz="1800" b="1" dirty="0" err="1"/>
            <a:t>melanggar</a:t>
          </a:r>
          <a:r>
            <a:rPr lang="en-ID" sz="1800" b="1" dirty="0"/>
            <a:t> </a:t>
          </a:r>
          <a:r>
            <a:rPr lang="en-ID" sz="1800" b="1" dirty="0" err="1"/>
            <a:t>perjanjian</a:t>
          </a:r>
          <a:r>
            <a:rPr lang="en-ID" sz="1800" b="1" dirty="0"/>
            <a:t> Israel</a:t>
          </a:r>
          <a:endParaRPr lang="en" sz="1800" b="1" dirty="0"/>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n-ID" sz="1800" b="1" dirty="0" err="1"/>
            <a:t>Ia</a:t>
          </a:r>
          <a:r>
            <a:rPr lang="en-ID" sz="1800" b="1" dirty="0"/>
            <a:t> </a:t>
          </a:r>
          <a:r>
            <a:rPr lang="en-ID" sz="1800" b="1" dirty="0" err="1"/>
            <a:t>membebaskan</a:t>
          </a:r>
          <a:r>
            <a:rPr lang="en-ID" sz="1800" b="1" dirty="0"/>
            <a:t> </a:t>
          </a:r>
          <a:r>
            <a:rPr lang="en-ID" sz="1800" b="1" dirty="0" err="1"/>
            <a:t>nyawanya</a:t>
          </a:r>
          <a:r>
            <a:rPr lang="en-ID" sz="1800" b="1" dirty="0"/>
            <a:t> dan </a:t>
          </a:r>
          <a:r>
            <a:rPr lang="en-ID" sz="1800" b="1" dirty="0" err="1"/>
            <a:t>nyawa</a:t>
          </a:r>
          <a:r>
            <a:rPr lang="en-ID" sz="1800" b="1" dirty="0"/>
            <a:t> </a:t>
          </a:r>
          <a:r>
            <a:rPr lang="en-ID" sz="1800" b="1" dirty="0" err="1"/>
            <a:t>keluarganya</a:t>
          </a:r>
          <a:endParaRPr lang="es-ES" sz="18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n-ID" sz="1800" b="1" dirty="0" err="1"/>
            <a:t>Ia</a:t>
          </a:r>
          <a:r>
            <a:rPr lang="en-ID" sz="1800" b="1" dirty="0"/>
            <a:t> </a:t>
          </a:r>
          <a:r>
            <a:rPr lang="en-ID" sz="1800" b="1" dirty="0" err="1"/>
            <a:t>mati</a:t>
          </a:r>
          <a:r>
            <a:rPr lang="en-ID" sz="1800" b="1" dirty="0"/>
            <a:t> </a:t>
          </a:r>
          <a:r>
            <a:rPr lang="en-ID" sz="1800" b="1" dirty="0" err="1"/>
            <a:t>bersama</a:t>
          </a:r>
          <a:r>
            <a:rPr lang="en-ID" sz="1800" b="1" dirty="0"/>
            <a:t> </a:t>
          </a:r>
          <a:r>
            <a:rPr lang="en-ID" sz="1800" b="1" dirty="0" err="1"/>
            <a:t>keluarganya</a:t>
          </a:r>
          <a:endParaRPr lang="en" sz="1800" b="1" dirty="0"/>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D" sz="1800" b="1" kern="1200" dirty="0">
              <a:effectLst>
                <a:outerShdw blurRad="38100" dist="38100" dir="2700000" algn="tl">
                  <a:srgbClr val="000000">
                    <a:alpha val="43137"/>
                  </a:srgbClr>
                </a:outerShdw>
              </a:effectLst>
            </a:rPr>
            <a:t>Proses </a:t>
          </a:r>
          <a:r>
            <a:rPr lang="en-ID" sz="1800" b="1" kern="1200" dirty="0" err="1">
              <a:effectLst>
                <a:outerShdw blurRad="38100" dist="38100" dir="2700000" algn="tl">
                  <a:srgbClr val="000000">
                    <a:alpha val="43137"/>
                  </a:srgbClr>
                </a:outerShdw>
              </a:effectLst>
            </a:rPr>
            <a:t>penyelidikan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diumumkan</a:t>
          </a:r>
          <a:r>
            <a:rPr lang="en-ID" sz="1800" b="1" kern="1200" dirty="0">
              <a:effectLst>
                <a:outerShdw blurRad="38100" dist="38100" dir="2700000" algn="tl">
                  <a:srgbClr val="000000">
                    <a:alpha val="43137"/>
                  </a:srgbClr>
                </a:outerShdw>
              </a:effectLst>
            </a:rPr>
            <a:t> dan </a:t>
          </a:r>
          <a:r>
            <a:rPr lang="en-ID" sz="1800" b="1" kern="1200" dirty="0" err="1">
              <a:effectLst>
                <a:outerShdw blurRad="38100" dist="38100" dir="2700000" algn="tl">
                  <a:srgbClr val="000000">
                    <a:alpha val="43137"/>
                  </a:srgbClr>
                </a:outerShdw>
              </a:effectLst>
            </a:rPr>
            <a:t>ditunda</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hingga</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keesokan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harinya</a:t>
          </a:r>
          <a:r>
            <a:rPr lang="en-ID" sz="1800" b="1" kern="1200" dirty="0">
              <a:effectLst>
                <a:outerShdw blurRad="38100" dist="38100" dir="2700000" algn="tl">
                  <a:srgbClr val="000000">
                    <a:alpha val="43137"/>
                  </a:srgbClr>
                </a:outerShdw>
              </a:effectLst>
            </a:rPr>
            <a:t> (Yos 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ID" sz="1400" b="1" kern="1200" dirty="0"/>
            <a:t>Akhan </a:t>
          </a:r>
          <a:r>
            <a:rPr lang="en-ID" sz="1400" b="1" kern="1200" dirty="0" err="1"/>
            <a:t>berdiam</a:t>
          </a:r>
          <a:endParaRPr lang="es-ES" sz="14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alpha val="43137"/>
                  </a:srgbClr>
                </a:outerShdw>
              </a:effectLst>
            </a:rPr>
            <a:t>Didapatilah</a:t>
          </a:r>
          <a:r>
            <a:rPr lang="es-ES" sz="1800" b="1" kern="1200" dirty="0">
              <a:effectLst>
                <a:outerShdw blurRad="38100" dist="38100" dir="2700000" algn="tl">
                  <a:srgbClr val="000000">
                    <a:alpha val="43137"/>
                  </a:srgbClr>
                </a:outerShdw>
              </a:effectLst>
            </a:rPr>
            <a:t> </a:t>
          </a:r>
          <a:r>
            <a:rPr lang="es-ES" sz="1800" b="1" kern="1200" dirty="0" err="1">
              <a:effectLst>
                <a:outerShdw blurRad="38100" dist="38100" dir="2700000" algn="tl">
                  <a:srgbClr val="000000">
                    <a:alpha val="43137"/>
                  </a:srgbClr>
                </a:outerShdw>
              </a:effectLst>
            </a:rPr>
            <a:t>suku</a:t>
          </a:r>
          <a:r>
            <a:rPr lang="es-ES" sz="1800" b="1" kern="1200" dirty="0">
              <a:effectLst>
                <a:outerShdw blurRad="38100" dist="38100" dir="2700000" algn="tl">
                  <a:srgbClr val="000000">
                    <a:alpha val="43137"/>
                  </a:srgbClr>
                </a:outerShdw>
              </a:effectLst>
            </a:rPr>
            <a:t> </a:t>
          </a:r>
          <a:r>
            <a:rPr lang="es-ES" sz="1800" b="1" kern="1200" dirty="0" err="1">
              <a:effectLst>
                <a:outerShdw blurRad="38100" dist="38100" dir="2700000" algn="tl">
                  <a:srgbClr val="000000">
                    <a:alpha val="43137"/>
                  </a:srgbClr>
                </a:outerShdw>
              </a:effectLst>
            </a:rPr>
            <a:t>Yehuda</a:t>
          </a:r>
          <a:r>
            <a:rPr lang="es-ES" sz="1800" b="1" kern="1200" dirty="0">
              <a:effectLst>
                <a:outerShdw blurRad="38100" dist="38100" dir="2700000" algn="tl">
                  <a:srgbClr val="000000">
                    <a:alpha val="43137"/>
                  </a:srgbClr>
                </a:outerShdw>
              </a:effectLst>
            </a:rPr>
            <a:t> (Yos 7:16)</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Akhan berdiam</a:t>
          </a:r>
          <a:endParaRPr lang="es-ES" sz="14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D" sz="1800" b="1" kern="1200" dirty="0" err="1">
              <a:effectLst>
                <a:outerShdw blurRad="38100" dist="38100" dir="2700000" algn="tl">
                  <a:srgbClr val="000000">
                    <a:alpha val="43137"/>
                  </a:srgbClr>
                </a:outerShdw>
              </a:effectLst>
            </a:rPr>
            <a:t>Didapatilah</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kaum</a:t>
          </a:r>
          <a:r>
            <a:rPr lang="en-ID" sz="1800" b="1" kern="1200" dirty="0">
              <a:effectLst>
                <a:outerShdw blurRad="38100" dist="38100" dir="2700000" algn="tl">
                  <a:srgbClr val="000000">
                    <a:alpha val="43137"/>
                  </a:srgbClr>
                </a:outerShdw>
              </a:effectLst>
            </a:rPr>
            <a:t> Zerah (Yos 7:17a)</a:t>
          </a:r>
          <a:endParaRPr lang="es-ES" sz="1800" kern="120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Akhan berdiam</a:t>
          </a:r>
          <a:endParaRPr lang="es-ES" sz="14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D" sz="1800" b="1" kern="1200" dirty="0" err="1">
              <a:effectLst>
                <a:outerShdw blurRad="38100" dist="38100" dir="2700000" algn="tl">
                  <a:srgbClr val="000000">
                    <a:alpha val="43137"/>
                  </a:srgbClr>
                </a:outerShdw>
              </a:effectLst>
            </a:rPr>
            <a:t>Didapatilah</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pemimpin</a:t>
          </a:r>
          <a:r>
            <a:rPr lang="en-ID" sz="1800" b="1" kern="1200" dirty="0">
              <a:effectLst>
                <a:outerShdw blurRad="38100" dist="38100" dir="2700000" algn="tl">
                  <a:srgbClr val="000000">
                    <a:alpha val="43137"/>
                  </a:srgbClr>
                </a:outerShdw>
              </a:effectLst>
            </a:rPr>
            <a:t> Zabdi (Yos 7:17b)</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Akhan berdiam</a:t>
          </a:r>
          <a:endParaRPr lang="es-ES" sz="14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D" sz="1800" b="1" kern="1200" dirty="0" err="1">
              <a:effectLst>
                <a:outerShdw blurRad="38100" dist="38100" dir="2700000" algn="tl">
                  <a:srgbClr val="000000">
                    <a:alpha val="43137"/>
                  </a:srgbClr>
                </a:outerShdw>
              </a:effectLst>
            </a:rPr>
            <a:t>Didapatilah</a:t>
          </a:r>
          <a:r>
            <a:rPr lang="en-ID" sz="1800" b="1" kern="1200" dirty="0">
              <a:effectLst>
                <a:outerShdw blurRad="38100" dist="38100" dir="2700000" algn="tl">
                  <a:srgbClr val="000000">
                    <a:alpha val="43137"/>
                  </a:srgbClr>
                </a:outerShdw>
              </a:effectLst>
            </a:rPr>
            <a:t> Akhan (Yos 7:18)</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Akhan berdiam</a:t>
          </a:r>
          <a:endParaRPr lang="es-ES" sz="14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Rahab</a:t>
          </a: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menyembunyikan</a:t>
          </a:r>
          <a:r>
            <a:rPr lang="en-ID" sz="1800" b="1" kern="1200" dirty="0"/>
            <a:t> </a:t>
          </a:r>
          <a:r>
            <a:rPr lang="en-ID" sz="1800" b="1" kern="1200" dirty="0" err="1"/>
            <a:t>mata-mata</a:t>
          </a:r>
          <a:r>
            <a:rPr lang="en-ID" sz="1800" b="1" kern="1200" dirty="0"/>
            <a:t> di </a:t>
          </a:r>
          <a:r>
            <a:rPr lang="en-ID" sz="1800" b="1" kern="1200" dirty="0" err="1"/>
            <a:t>atas</a:t>
          </a:r>
          <a:r>
            <a:rPr lang="en-ID" sz="1800" b="1" kern="1200" dirty="0"/>
            <a:t> atap</a:t>
          </a:r>
          <a:endParaRPr lang="en" sz="1800" b="1" kern="1200" dirty="0"/>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t-BR" sz="1800" b="1" kern="1200" dirty="0"/>
            <a:t>Ia berlaku baik terhadap Israel</a:t>
          </a:r>
          <a:endParaRPr lang="en" sz="1800" b="1" kern="1200" dirty="0"/>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menginginkan</a:t>
          </a:r>
          <a:r>
            <a:rPr lang="en-ID" sz="1800" b="1" kern="1200" dirty="0"/>
            <a:t> </a:t>
          </a:r>
          <a:r>
            <a:rPr lang="en-ID" sz="1800" b="1" kern="1200" dirty="0" err="1"/>
            <a:t>kemenangan</a:t>
          </a:r>
          <a:r>
            <a:rPr lang="en-ID" sz="1800" b="1" kern="1200" dirty="0"/>
            <a:t> </a:t>
          </a:r>
          <a:r>
            <a:rPr lang="en-ID" sz="1800" b="1" kern="1200" dirty="0" err="1"/>
            <a:t>karena</a:t>
          </a:r>
          <a:r>
            <a:rPr lang="en-ID" sz="1800" b="1" kern="1200" dirty="0"/>
            <a:t> </a:t>
          </a:r>
          <a:r>
            <a:rPr lang="en-ID" sz="1800" b="1" kern="1200" dirty="0" err="1"/>
            <a:t>imannya</a:t>
          </a:r>
          <a:endParaRPr lang="en" sz="1800" b="1" kern="1200" dirty="0"/>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membuat</a:t>
          </a:r>
          <a:r>
            <a:rPr lang="en-ID" sz="1800" b="1" kern="1200" dirty="0"/>
            <a:t> </a:t>
          </a:r>
          <a:r>
            <a:rPr lang="en-ID" sz="1800" b="1" kern="1200" dirty="0" err="1"/>
            <a:t>perjanjian</a:t>
          </a:r>
          <a:r>
            <a:rPr lang="en-ID" sz="1800" b="1" kern="1200" dirty="0"/>
            <a:t> </a:t>
          </a:r>
          <a:r>
            <a:rPr lang="en-ID" sz="1800" b="1" kern="1200" dirty="0" err="1"/>
            <a:t>dengan</a:t>
          </a:r>
          <a:r>
            <a:rPr lang="en-ID" sz="1800" b="1" kern="1200" dirty="0"/>
            <a:t> Israel</a:t>
          </a:r>
          <a:endParaRPr lang="en" sz="1800" b="1" kern="1200" dirty="0"/>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membebaskan</a:t>
          </a:r>
          <a:r>
            <a:rPr lang="en-ID" sz="1800" b="1" kern="1200" dirty="0"/>
            <a:t> </a:t>
          </a:r>
          <a:r>
            <a:rPr lang="en-ID" sz="1800" b="1" kern="1200" dirty="0" err="1"/>
            <a:t>nyawanya</a:t>
          </a:r>
          <a:r>
            <a:rPr lang="en-ID" sz="1800" b="1" kern="1200" dirty="0"/>
            <a:t> dan </a:t>
          </a:r>
          <a:r>
            <a:rPr lang="en-ID" sz="1800" b="1" kern="1200" dirty="0" err="1"/>
            <a:t>nyawa</a:t>
          </a:r>
          <a:r>
            <a:rPr lang="en-ID" sz="1800" b="1" kern="1200" dirty="0"/>
            <a:t> </a:t>
          </a:r>
          <a:r>
            <a:rPr lang="en-ID" sz="1800" b="1" kern="1200" dirty="0" err="1"/>
            <a:t>keluarganya</a:t>
          </a:r>
          <a:endParaRPr lang="es-ES" sz="1800" b="1" kern="1200" dirty="0"/>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Achan</a:t>
          </a: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menyembunyikan</a:t>
          </a:r>
          <a:r>
            <a:rPr lang="en-ID" sz="1800" b="1" kern="1200" dirty="0"/>
            <a:t> </a:t>
          </a:r>
          <a:r>
            <a:rPr lang="en-ID" sz="1800" b="1" kern="1200" dirty="0" err="1"/>
            <a:t>jarahan</a:t>
          </a:r>
          <a:r>
            <a:rPr lang="en-ID" sz="1800" b="1" kern="1200" dirty="0"/>
            <a:t> di </a:t>
          </a:r>
          <a:r>
            <a:rPr lang="en-ID" sz="1800" b="1" kern="1200" dirty="0" err="1"/>
            <a:t>dalam</a:t>
          </a:r>
          <a:r>
            <a:rPr lang="en-ID" sz="1800" b="1" kern="1200" dirty="0"/>
            <a:t> </a:t>
          </a:r>
          <a:r>
            <a:rPr lang="en-ID" sz="1800" b="1" kern="1200" dirty="0" err="1"/>
            <a:t>tanah</a:t>
          </a:r>
          <a:endParaRPr lang="en" sz="1800" b="1" kern="1200" dirty="0"/>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a:t>Hal </a:t>
          </a:r>
          <a:r>
            <a:rPr lang="en-ID" sz="1800" b="1" kern="1200" dirty="0" err="1"/>
            <a:t>itu</a:t>
          </a:r>
          <a:r>
            <a:rPr lang="en-ID" sz="1800" b="1" kern="1200" dirty="0"/>
            <a:t> </a:t>
          </a:r>
          <a:r>
            <a:rPr lang="en-ID" sz="1800" b="1" kern="1200" dirty="0" err="1"/>
            <a:t>mendatangkan</a:t>
          </a:r>
          <a:r>
            <a:rPr lang="en-ID" sz="1800" b="1" kern="1200" dirty="0"/>
            <a:t> </a:t>
          </a:r>
          <a:r>
            <a:rPr lang="en-ID" sz="1800" b="1" kern="1200" dirty="0" err="1"/>
            <a:t>masalah</a:t>
          </a:r>
          <a:r>
            <a:rPr lang="en-ID" sz="1800" b="1" kern="1200" dirty="0"/>
            <a:t> </a:t>
          </a:r>
          <a:r>
            <a:rPr lang="en-ID" sz="1800" b="1" kern="1200" dirty="0" err="1"/>
            <a:t>bagi</a:t>
          </a:r>
          <a:r>
            <a:rPr lang="en-ID" sz="1800" b="1" kern="1200" dirty="0"/>
            <a:t> Israel</a:t>
          </a:r>
          <a:endParaRPr lang="en" sz="1800" b="1" kern="1200" dirty="0"/>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b="1" kern="1200" dirty="0"/>
            <a:t>Ia menyebabkan kekalahan melalui perbuatannya</a:t>
          </a:r>
          <a:endParaRPr lang="en" sz="1800" b="1" kern="1200" dirty="0"/>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melanggar</a:t>
          </a:r>
          <a:r>
            <a:rPr lang="en-ID" sz="1800" b="1" kern="1200" dirty="0"/>
            <a:t> </a:t>
          </a:r>
          <a:r>
            <a:rPr lang="en-ID" sz="1800" b="1" kern="1200" dirty="0" err="1"/>
            <a:t>perjanjian</a:t>
          </a:r>
          <a:r>
            <a:rPr lang="en-ID" sz="1800" b="1" kern="1200" dirty="0"/>
            <a:t> Israel</a:t>
          </a:r>
          <a:endParaRPr lang="en" sz="1800" b="1" kern="1200" dirty="0"/>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D" sz="1800" b="1" kern="1200" dirty="0" err="1"/>
            <a:t>Ia</a:t>
          </a:r>
          <a:r>
            <a:rPr lang="en-ID" sz="1800" b="1" kern="1200" dirty="0"/>
            <a:t> </a:t>
          </a:r>
          <a:r>
            <a:rPr lang="en-ID" sz="1800" b="1" kern="1200" dirty="0" err="1"/>
            <a:t>mati</a:t>
          </a:r>
          <a:r>
            <a:rPr lang="en-ID" sz="1800" b="1" kern="1200" dirty="0"/>
            <a:t> </a:t>
          </a:r>
          <a:r>
            <a:rPr lang="en-ID" sz="1800" b="1" kern="1200" dirty="0" err="1"/>
            <a:t>bersama</a:t>
          </a:r>
          <a:r>
            <a:rPr lang="en-ID" sz="1800" b="1" kern="1200" dirty="0"/>
            <a:t> </a:t>
          </a:r>
          <a:r>
            <a:rPr lang="en-ID" sz="1800" b="1" kern="1200" dirty="0" err="1"/>
            <a:t>keluarganya</a:t>
          </a:r>
          <a:endParaRPr lang="en" sz="1800" b="1" kern="1200" dirty="0"/>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I. </a:t>
            </a:r>
            <a:r>
              <a:rPr lang="en-ID" b="1" dirty="0" err="1"/>
              <a:t>Konteks</a:t>
            </a:r>
            <a:r>
              <a:rPr lang="en-ID" b="1" dirty="0"/>
              <a:t> </a:t>
            </a:r>
            <a:r>
              <a:rPr lang="en-ID" b="1" dirty="0" err="1"/>
              <a:t>Historis</a:t>
            </a:r>
            <a:r>
              <a:rPr lang="en-ID" b="1" dirty="0"/>
              <a:t> dan Sastra</a:t>
            </a:r>
          </a:p>
          <a:p>
            <a:r>
              <a:rPr lang="en-ID" dirty="0"/>
              <a:t>Yeremia 17 </a:t>
            </a:r>
            <a:r>
              <a:rPr lang="en-ID" dirty="0" err="1"/>
              <a:t>berada</a:t>
            </a:r>
            <a:r>
              <a:rPr lang="en-ID" dirty="0"/>
              <a:t> </a:t>
            </a:r>
            <a:r>
              <a:rPr lang="en-ID" dirty="0" err="1"/>
              <a:t>dalam</a:t>
            </a:r>
            <a:r>
              <a:rPr lang="en-ID" dirty="0"/>
              <a:t> </a:t>
            </a:r>
            <a:r>
              <a:rPr lang="en-ID" dirty="0" err="1"/>
              <a:t>bagian</a:t>
            </a:r>
            <a:r>
              <a:rPr lang="en-ID" dirty="0"/>
              <a:t> </a:t>
            </a:r>
            <a:r>
              <a:rPr lang="en-ID" dirty="0" err="1"/>
              <a:t>nubuatan</a:t>
            </a:r>
            <a:r>
              <a:rPr lang="en-ID" dirty="0"/>
              <a:t> </a:t>
            </a:r>
            <a:r>
              <a:rPr lang="en-ID" dirty="0" err="1"/>
              <a:t>tentang</a:t>
            </a:r>
            <a:r>
              <a:rPr lang="en-ID" dirty="0"/>
              <a:t> </a:t>
            </a:r>
            <a:r>
              <a:rPr lang="en-ID" b="1" dirty="0"/>
              <a:t>dosa dan </a:t>
            </a:r>
            <a:r>
              <a:rPr lang="en-ID" b="1" dirty="0" err="1"/>
              <a:t>penghukuman</a:t>
            </a:r>
            <a:r>
              <a:rPr lang="en-ID" b="1" dirty="0"/>
              <a:t> Yehuda</a:t>
            </a:r>
            <a:r>
              <a:rPr lang="en-ID" dirty="0"/>
              <a:t>. Yeremia </a:t>
            </a:r>
            <a:r>
              <a:rPr lang="en-ID" dirty="0" err="1"/>
              <a:t>berbicara</a:t>
            </a:r>
            <a:r>
              <a:rPr lang="en-ID" dirty="0"/>
              <a:t> </a:t>
            </a:r>
            <a:r>
              <a:rPr lang="en-ID" dirty="0" err="1"/>
              <a:t>kepada</a:t>
            </a:r>
            <a:r>
              <a:rPr lang="en-ID" dirty="0"/>
              <a:t> </a:t>
            </a:r>
            <a:r>
              <a:rPr lang="en-ID" dirty="0" err="1"/>
              <a:t>bangsa</a:t>
            </a:r>
            <a:r>
              <a:rPr lang="en-ID" dirty="0"/>
              <a:t> yang </a:t>
            </a:r>
            <a:r>
              <a:rPr lang="en-ID" b="1" dirty="0" err="1"/>
              <a:t>mengandalkan</a:t>
            </a:r>
            <a:r>
              <a:rPr lang="en-ID" b="1" dirty="0"/>
              <a:t> </a:t>
            </a:r>
            <a:r>
              <a:rPr lang="en-ID" b="1" dirty="0" err="1"/>
              <a:t>kekuatan</a:t>
            </a:r>
            <a:r>
              <a:rPr lang="en-ID" b="1" dirty="0"/>
              <a:t> </a:t>
            </a:r>
            <a:r>
              <a:rPr lang="en-ID" b="1" dirty="0" err="1"/>
              <a:t>manusia</a:t>
            </a:r>
            <a:r>
              <a:rPr lang="en-ID" dirty="0"/>
              <a:t> dan </a:t>
            </a:r>
            <a:r>
              <a:rPr lang="en-ID" b="1" dirty="0" err="1"/>
              <a:t>menolak</a:t>
            </a:r>
            <a:r>
              <a:rPr lang="en-ID" b="1" dirty="0"/>
              <a:t> </a:t>
            </a:r>
            <a:r>
              <a:rPr lang="en-ID" b="1" dirty="0" err="1"/>
              <a:t>mempercayai</a:t>
            </a:r>
            <a:r>
              <a:rPr lang="en-ID" b="1" dirty="0"/>
              <a:t> Tuhan</a:t>
            </a:r>
            <a:r>
              <a:rPr lang="en-ID" dirty="0"/>
              <a:t> (</a:t>
            </a:r>
            <a:r>
              <a:rPr lang="en-ID" dirty="0" err="1"/>
              <a:t>lih</a:t>
            </a:r>
            <a:r>
              <a:rPr lang="en-ID" dirty="0"/>
              <a:t>. ay. 5–8).</a:t>
            </a:r>
          </a:p>
          <a:p>
            <a:r>
              <a:rPr lang="en-ID" dirty="0"/>
              <a:t>Ayat 9 dan 10 </a:t>
            </a:r>
            <a:r>
              <a:rPr lang="en-ID" dirty="0" err="1"/>
              <a:t>adalah</a:t>
            </a:r>
            <a:r>
              <a:rPr lang="en-ID" dirty="0"/>
              <a:t> </a:t>
            </a:r>
            <a:r>
              <a:rPr lang="en-ID" dirty="0" err="1"/>
              <a:t>klimaks</a:t>
            </a:r>
            <a:r>
              <a:rPr lang="en-ID" dirty="0"/>
              <a:t> </a:t>
            </a:r>
            <a:r>
              <a:rPr lang="en-ID" dirty="0" err="1"/>
              <a:t>dari</a:t>
            </a:r>
            <a:r>
              <a:rPr lang="en-ID" dirty="0"/>
              <a:t> </a:t>
            </a:r>
            <a:r>
              <a:rPr lang="en-ID" dirty="0" err="1"/>
              <a:t>kontras</a:t>
            </a:r>
            <a:r>
              <a:rPr lang="en-ID" dirty="0"/>
              <a:t> </a:t>
            </a:r>
            <a:r>
              <a:rPr lang="en-ID" dirty="0" err="1"/>
              <a:t>itu</a:t>
            </a:r>
            <a:r>
              <a:rPr lang="en-ID" dirty="0"/>
              <a:t>:</a:t>
            </a:r>
          </a:p>
          <a:p>
            <a:r>
              <a:rPr lang="en-ID" dirty="0"/>
              <a:t>Ay. 9 </a:t>
            </a:r>
            <a:r>
              <a:rPr lang="en-ID" dirty="0" err="1"/>
              <a:t>menyoroti</a:t>
            </a:r>
            <a:r>
              <a:rPr lang="en-ID" dirty="0"/>
              <a:t> </a:t>
            </a:r>
            <a:r>
              <a:rPr lang="en-ID" b="1" dirty="0" err="1"/>
              <a:t>kecemaran</a:t>
            </a:r>
            <a:r>
              <a:rPr lang="en-ID" b="1" dirty="0"/>
              <a:t> </a:t>
            </a:r>
            <a:r>
              <a:rPr lang="en-ID" b="1" dirty="0" err="1"/>
              <a:t>hati</a:t>
            </a:r>
            <a:r>
              <a:rPr lang="en-ID" b="1" dirty="0"/>
              <a:t> </a:t>
            </a:r>
            <a:r>
              <a:rPr lang="en-ID" b="1" dirty="0" err="1"/>
              <a:t>manusia</a:t>
            </a:r>
            <a:r>
              <a:rPr lang="en-ID" dirty="0"/>
              <a:t> — “</a:t>
            </a:r>
            <a:r>
              <a:rPr lang="en-ID" dirty="0" err="1"/>
              <a:t>Betapa</a:t>
            </a:r>
            <a:r>
              <a:rPr lang="en-ID" dirty="0"/>
              <a:t> </a:t>
            </a:r>
            <a:r>
              <a:rPr lang="en-ID" dirty="0" err="1"/>
              <a:t>liciknya</a:t>
            </a:r>
            <a:r>
              <a:rPr lang="en-ID" dirty="0"/>
              <a:t> </a:t>
            </a:r>
            <a:r>
              <a:rPr lang="en-ID" dirty="0" err="1"/>
              <a:t>hati</a:t>
            </a:r>
            <a:r>
              <a:rPr lang="en-ID" dirty="0"/>
              <a:t>, </a:t>
            </a:r>
            <a:r>
              <a:rPr lang="en-ID" dirty="0" err="1"/>
              <a:t>lebih</a:t>
            </a:r>
            <a:r>
              <a:rPr lang="en-ID" dirty="0"/>
              <a:t> </a:t>
            </a:r>
            <a:r>
              <a:rPr lang="en-ID" dirty="0" err="1"/>
              <a:t>licik</a:t>
            </a:r>
            <a:r>
              <a:rPr lang="en-ID" dirty="0"/>
              <a:t> </a:t>
            </a:r>
            <a:r>
              <a:rPr lang="en-ID" dirty="0" err="1"/>
              <a:t>dari</a:t>
            </a:r>
            <a:r>
              <a:rPr lang="en-ID" dirty="0"/>
              <a:t> </a:t>
            </a:r>
            <a:r>
              <a:rPr lang="en-ID" dirty="0" err="1"/>
              <a:t>segala</a:t>
            </a:r>
            <a:r>
              <a:rPr lang="en-ID" dirty="0"/>
              <a:t> </a:t>
            </a:r>
            <a:r>
              <a:rPr lang="en-ID" dirty="0" err="1"/>
              <a:t>sesuatu</a:t>
            </a:r>
            <a:r>
              <a:rPr lang="en-ID" dirty="0"/>
              <a:t>.”</a:t>
            </a:r>
          </a:p>
          <a:p>
            <a:r>
              <a:rPr lang="en-ID" dirty="0"/>
              <a:t>Ay. 10 </a:t>
            </a:r>
            <a:r>
              <a:rPr lang="en-ID" dirty="0" err="1"/>
              <a:t>menunjukkan</a:t>
            </a:r>
            <a:r>
              <a:rPr lang="en-ID" dirty="0"/>
              <a:t> </a:t>
            </a:r>
            <a:r>
              <a:rPr lang="en-ID" dirty="0" err="1"/>
              <a:t>bahwa</a:t>
            </a:r>
            <a:r>
              <a:rPr lang="en-ID" dirty="0"/>
              <a:t> </a:t>
            </a:r>
            <a:r>
              <a:rPr lang="en-ID" b="1" dirty="0"/>
              <a:t>Tuhan-</a:t>
            </a:r>
            <a:r>
              <a:rPr lang="en-ID" b="1" dirty="0" err="1"/>
              <a:t>lah</a:t>
            </a:r>
            <a:r>
              <a:rPr lang="en-ID" b="1" dirty="0"/>
              <a:t> </a:t>
            </a:r>
            <a:r>
              <a:rPr lang="en-ID" b="1" dirty="0" err="1"/>
              <a:t>satu-satunya</a:t>
            </a:r>
            <a:r>
              <a:rPr lang="en-ID" b="1" dirty="0"/>
              <a:t> yang </a:t>
            </a:r>
            <a:r>
              <a:rPr lang="en-ID" b="1" dirty="0" err="1"/>
              <a:t>dapat</a:t>
            </a:r>
            <a:r>
              <a:rPr lang="en-ID" b="1" dirty="0"/>
              <a:t> </a:t>
            </a:r>
            <a:r>
              <a:rPr lang="en-ID" b="1" dirty="0" err="1"/>
              <a:t>menilai</a:t>
            </a:r>
            <a:r>
              <a:rPr lang="en-ID" b="1" dirty="0"/>
              <a:t> </a:t>
            </a:r>
            <a:r>
              <a:rPr lang="en-ID" b="1" dirty="0" err="1"/>
              <a:t>hati</a:t>
            </a:r>
            <a:r>
              <a:rPr lang="en-ID" dirty="0"/>
              <a:t> dan </a:t>
            </a:r>
            <a:r>
              <a:rPr lang="en-ID" dirty="0" err="1"/>
              <a:t>akan</a:t>
            </a:r>
            <a:r>
              <a:rPr lang="en-ID" dirty="0"/>
              <a:t> </a:t>
            </a:r>
            <a:r>
              <a:rPr lang="en-ID" dirty="0" err="1"/>
              <a:t>memberikan</a:t>
            </a:r>
            <a:r>
              <a:rPr lang="en-ID" dirty="0"/>
              <a:t> </a:t>
            </a:r>
            <a:r>
              <a:rPr lang="en-ID" dirty="0" err="1"/>
              <a:t>balasan</a:t>
            </a:r>
            <a:r>
              <a:rPr lang="en-ID" dirty="0"/>
              <a:t> </a:t>
            </a:r>
            <a:r>
              <a:rPr lang="en-ID" dirty="0" err="1"/>
              <a:t>sesuai</a:t>
            </a:r>
            <a:r>
              <a:rPr lang="en-ID" dirty="0"/>
              <a:t> </a:t>
            </a:r>
            <a:r>
              <a:rPr lang="en-ID" dirty="0" err="1"/>
              <a:t>dengan</a:t>
            </a:r>
            <a:r>
              <a:rPr lang="en-ID" dirty="0"/>
              <a:t> </a:t>
            </a:r>
            <a:r>
              <a:rPr lang="en-ID" dirty="0" err="1"/>
              <a:t>kebenaran</a:t>
            </a:r>
            <a:r>
              <a:rPr lang="en-ID" dirty="0"/>
              <a:t> </a:t>
            </a:r>
            <a:r>
              <a:rPr lang="en-ID" dirty="0" err="1"/>
              <a:t>batin</a:t>
            </a:r>
            <a:r>
              <a:rPr lang="en-ID" dirty="0"/>
              <a:t> </a:t>
            </a:r>
            <a:r>
              <a:rPr lang="en-ID" dirty="0" err="1"/>
              <a:t>seseorang</a:t>
            </a:r>
            <a:r>
              <a:rPr lang="en-ID" dirty="0"/>
              <a:t>, </a:t>
            </a:r>
            <a:r>
              <a:rPr lang="en-ID" dirty="0" err="1"/>
              <a:t>bukan</a:t>
            </a:r>
            <a:r>
              <a:rPr lang="en-ID" dirty="0"/>
              <a:t> </a:t>
            </a:r>
            <a:r>
              <a:rPr lang="en-ID" dirty="0" err="1"/>
              <a:t>hanya</a:t>
            </a:r>
            <a:r>
              <a:rPr lang="en-ID" dirty="0"/>
              <a:t> </a:t>
            </a:r>
            <a:r>
              <a:rPr lang="en-ID" dirty="0" err="1"/>
              <a:t>penampilan</a:t>
            </a:r>
            <a:r>
              <a:rPr lang="en-ID" dirty="0"/>
              <a:t> </a:t>
            </a:r>
            <a:r>
              <a:rPr lang="en-ID" dirty="0" err="1"/>
              <a:t>luar</a:t>
            </a:r>
            <a:r>
              <a:rPr lang="en-ID" dirty="0"/>
              <a:t>.</a:t>
            </a:r>
          </a:p>
          <a:p>
            <a:r>
              <a:rPr lang="en-ID" dirty="0"/>
              <a:t>Jadi, Yeremia 17:10 </a:t>
            </a:r>
            <a:r>
              <a:rPr lang="en-ID" dirty="0" err="1"/>
              <a:t>menegaskan</a:t>
            </a:r>
            <a:r>
              <a:rPr lang="en-ID" dirty="0"/>
              <a:t> </a:t>
            </a:r>
            <a:r>
              <a:rPr lang="en-ID" b="1" dirty="0" err="1"/>
              <a:t>otoritas</a:t>
            </a:r>
            <a:r>
              <a:rPr lang="en-ID" b="1" dirty="0"/>
              <a:t> </a:t>
            </a:r>
            <a:r>
              <a:rPr lang="en-ID" b="1" dirty="0" err="1"/>
              <a:t>ilahi</a:t>
            </a:r>
            <a:r>
              <a:rPr lang="en-ID" dirty="0"/>
              <a:t> </a:t>
            </a:r>
            <a:r>
              <a:rPr lang="en-ID" dirty="0" err="1"/>
              <a:t>dalam</a:t>
            </a:r>
            <a:r>
              <a:rPr lang="en-ID" dirty="0"/>
              <a:t> </a:t>
            </a:r>
            <a:r>
              <a:rPr lang="en-ID" dirty="0" err="1"/>
              <a:t>menilai</a:t>
            </a:r>
            <a:r>
              <a:rPr lang="en-ID" dirty="0"/>
              <a:t> </a:t>
            </a:r>
            <a:r>
              <a:rPr lang="en-ID" dirty="0" err="1"/>
              <a:t>motivasi</a:t>
            </a:r>
            <a:r>
              <a:rPr lang="en-ID" dirty="0"/>
              <a:t> </a:t>
            </a:r>
            <a:r>
              <a:rPr lang="en-ID" dirty="0" err="1"/>
              <a:t>manusia</a:t>
            </a:r>
            <a:r>
              <a:rPr lang="en-ID" dirty="0"/>
              <a:t> dan </a:t>
            </a:r>
            <a:r>
              <a:rPr lang="en-ID" b="1" dirty="0" err="1"/>
              <a:t>keadilan</a:t>
            </a:r>
            <a:r>
              <a:rPr lang="en-ID" b="1" dirty="0"/>
              <a:t> Tuhan</a:t>
            </a:r>
            <a:r>
              <a:rPr lang="en-ID" dirty="0"/>
              <a:t> </a:t>
            </a:r>
            <a:r>
              <a:rPr lang="en-ID" dirty="0" err="1"/>
              <a:t>dalam</a:t>
            </a:r>
            <a:r>
              <a:rPr lang="en-ID" dirty="0"/>
              <a:t> </a:t>
            </a:r>
            <a:r>
              <a:rPr lang="en-ID" dirty="0" err="1"/>
              <a:t>pembalasan</a:t>
            </a:r>
            <a:r>
              <a:rPr lang="en-ID" dirty="0"/>
              <a:t> moral.</a:t>
            </a:r>
          </a:p>
          <a:p>
            <a:br>
              <a:rPr lang="en-ID" dirty="0"/>
            </a:br>
            <a:endParaRPr lang="en-ID" dirty="0"/>
          </a:p>
          <a:p>
            <a:r>
              <a:rPr lang="en-ID" b="1" dirty="0"/>
              <a:t>II. </a:t>
            </a:r>
            <a:r>
              <a:rPr lang="en-ID" b="1" dirty="0" err="1"/>
              <a:t>Analisis</a:t>
            </a:r>
            <a:r>
              <a:rPr lang="en-ID" b="1" dirty="0"/>
              <a:t> </a:t>
            </a:r>
            <a:r>
              <a:rPr lang="en-ID" b="1" dirty="0" err="1"/>
              <a:t>Eksegesis</a:t>
            </a:r>
            <a:endParaRPr lang="en-ID" b="1" dirty="0"/>
          </a:p>
          <a:p>
            <a:r>
              <a:rPr lang="en-ID" b="1" dirty="0"/>
              <a:t>1️⃣ “Aku, TUHAN” — </a:t>
            </a:r>
            <a:r>
              <a:rPr lang="en-ID" b="1" i="1" dirty="0"/>
              <a:t>(’ani YHWH)</a:t>
            </a:r>
            <a:endParaRPr lang="en-ID" b="1" dirty="0"/>
          </a:p>
          <a:p>
            <a:r>
              <a:rPr lang="en-ID" dirty="0" err="1"/>
              <a:t>Menunjukkan</a:t>
            </a:r>
            <a:r>
              <a:rPr lang="en-ID" dirty="0"/>
              <a:t> </a:t>
            </a:r>
            <a:r>
              <a:rPr lang="en-ID" b="1" dirty="0" err="1"/>
              <a:t>penegasan</a:t>
            </a:r>
            <a:r>
              <a:rPr lang="en-ID" b="1" dirty="0"/>
              <a:t> </a:t>
            </a:r>
            <a:r>
              <a:rPr lang="en-ID" b="1" dirty="0" err="1"/>
              <a:t>diri</a:t>
            </a:r>
            <a:r>
              <a:rPr lang="en-ID" b="1" dirty="0"/>
              <a:t> Allah </a:t>
            </a:r>
            <a:r>
              <a:rPr lang="en-ID" b="1" dirty="0" err="1"/>
              <a:t>secara</a:t>
            </a:r>
            <a:r>
              <a:rPr lang="en-ID" b="1" dirty="0"/>
              <a:t> </a:t>
            </a:r>
            <a:r>
              <a:rPr lang="en-ID" b="1" dirty="0" err="1"/>
              <a:t>pribadi</a:t>
            </a:r>
            <a:r>
              <a:rPr lang="en-ID" dirty="0"/>
              <a:t>; Allah </a:t>
            </a:r>
            <a:r>
              <a:rPr lang="en-ID" dirty="0" err="1"/>
              <a:t>sendiri</a:t>
            </a:r>
            <a:r>
              <a:rPr lang="en-ID" dirty="0"/>
              <a:t> </a:t>
            </a:r>
            <a:r>
              <a:rPr lang="en-ID" dirty="0" err="1"/>
              <a:t>berbicara</a:t>
            </a:r>
            <a:r>
              <a:rPr lang="en-ID" dirty="0"/>
              <a:t>, </a:t>
            </a:r>
            <a:r>
              <a:rPr lang="en-ID" dirty="0" err="1"/>
              <a:t>bukan</a:t>
            </a:r>
            <a:r>
              <a:rPr lang="en-ID" dirty="0"/>
              <a:t> </a:t>
            </a:r>
            <a:r>
              <a:rPr lang="en-ID" dirty="0" err="1"/>
              <a:t>melalui</a:t>
            </a:r>
            <a:r>
              <a:rPr lang="en-ID" dirty="0"/>
              <a:t> </a:t>
            </a:r>
            <a:r>
              <a:rPr lang="en-ID" dirty="0" err="1"/>
              <a:t>nabi</a:t>
            </a:r>
            <a:r>
              <a:rPr lang="en-ID" dirty="0"/>
              <a:t>.</a:t>
            </a:r>
          </a:p>
          <a:p>
            <a:r>
              <a:rPr lang="en-ID" dirty="0"/>
              <a:t>Nama </a:t>
            </a:r>
            <a:r>
              <a:rPr lang="en-ID" b="1" dirty="0"/>
              <a:t>YHWH</a:t>
            </a:r>
            <a:r>
              <a:rPr lang="en-ID" dirty="0"/>
              <a:t> </a:t>
            </a:r>
            <a:r>
              <a:rPr lang="en-ID" dirty="0" err="1"/>
              <a:t>mengingatkan</a:t>
            </a:r>
            <a:r>
              <a:rPr lang="en-ID" dirty="0"/>
              <a:t> pada </a:t>
            </a:r>
            <a:r>
              <a:rPr lang="en-ID" dirty="0" err="1"/>
              <a:t>karakter</a:t>
            </a:r>
            <a:r>
              <a:rPr lang="en-ID" dirty="0"/>
              <a:t> </a:t>
            </a:r>
            <a:r>
              <a:rPr lang="en-ID" dirty="0" err="1"/>
              <a:t>perjanjian</a:t>
            </a:r>
            <a:r>
              <a:rPr lang="en-ID" dirty="0"/>
              <a:t>: Allah yang </a:t>
            </a:r>
            <a:r>
              <a:rPr lang="en-ID" dirty="0" err="1"/>
              <a:t>setia</a:t>
            </a:r>
            <a:r>
              <a:rPr lang="en-ID" dirty="0"/>
              <a:t>, </a:t>
            </a:r>
            <a:r>
              <a:rPr lang="en-ID" dirty="0" err="1"/>
              <a:t>tetapi</a:t>
            </a:r>
            <a:r>
              <a:rPr lang="en-ID" dirty="0"/>
              <a:t> juga kudus dan </a:t>
            </a:r>
            <a:r>
              <a:rPr lang="en-ID" dirty="0" err="1"/>
              <a:t>adil</a:t>
            </a:r>
            <a:r>
              <a:rPr lang="en-ID" dirty="0"/>
              <a:t>.</a:t>
            </a:r>
          </a:p>
          <a:p>
            <a:r>
              <a:rPr lang="en-ID" b="1" dirty="0"/>
              <a:t>2️⃣ “yang </a:t>
            </a:r>
            <a:r>
              <a:rPr lang="en-ID" b="1" dirty="0" err="1"/>
              <a:t>menyelidiki</a:t>
            </a:r>
            <a:r>
              <a:rPr lang="en-ID" b="1" dirty="0"/>
              <a:t> </a:t>
            </a:r>
            <a:r>
              <a:rPr lang="en-ID" b="1" dirty="0" err="1"/>
              <a:t>hati</a:t>
            </a:r>
            <a:r>
              <a:rPr lang="en-ID" b="1" dirty="0"/>
              <a:t>” — </a:t>
            </a:r>
            <a:r>
              <a:rPr lang="en-ID" b="1" i="1" dirty="0"/>
              <a:t>(</a:t>
            </a:r>
            <a:r>
              <a:rPr lang="en-ID" b="1" i="1" dirty="0" err="1"/>
              <a:t>ḥōqēr</a:t>
            </a:r>
            <a:r>
              <a:rPr lang="en-ID" b="1" i="1" dirty="0"/>
              <a:t> </a:t>
            </a:r>
            <a:r>
              <a:rPr lang="en-ID" b="1" i="1" dirty="0" err="1"/>
              <a:t>lēb</a:t>
            </a:r>
            <a:r>
              <a:rPr lang="en-ID" b="1" i="1" dirty="0"/>
              <a:t>)</a:t>
            </a:r>
            <a:endParaRPr lang="en-ID" b="1" dirty="0"/>
          </a:p>
          <a:p>
            <a:r>
              <a:rPr lang="en-ID" dirty="0"/>
              <a:t>Kata </a:t>
            </a:r>
            <a:r>
              <a:rPr lang="en-ID" dirty="0" err="1"/>
              <a:t>kerja</a:t>
            </a:r>
            <a:r>
              <a:rPr lang="en-ID" dirty="0"/>
              <a:t> </a:t>
            </a:r>
            <a:r>
              <a:rPr lang="en-ID" b="1" dirty="0" err="1"/>
              <a:t>ḥāqar</a:t>
            </a:r>
            <a:r>
              <a:rPr lang="en-ID" b="1" dirty="0"/>
              <a:t> (</a:t>
            </a:r>
            <a:r>
              <a:rPr lang="he-IL" b="1" dirty="0"/>
              <a:t>חָקַר)</a:t>
            </a:r>
            <a:r>
              <a:rPr lang="he-IL" dirty="0"/>
              <a:t> </a:t>
            </a:r>
            <a:r>
              <a:rPr lang="en-ID" dirty="0" err="1"/>
              <a:t>berarti</a:t>
            </a:r>
            <a:r>
              <a:rPr lang="en-ID" dirty="0"/>
              <a:t> “</a:t>
            </a:r>
            <a:r>
              <a:rPr lang="en-ID" dirty="0" err="1"/>
              <a:t>menyelidiki</a:t>
            </a:r>
            <a:r>
              <a:rPr lang="en-ID" dirty="0"/>
              <a:t> </a:t>
            </a:r>
            <a:r>
              <a:rPr lang="en-ID" dirty="0" err="1"/>
              <a:t>secara</a:t>
            </a:r>
            <a:r>
              <a:rPr lang="en-ID" dirty="0"/>
              <a:t> </a:t>
            </a:r>
            <a:r>
              <a:rPr lang="en-ID" dirty="0" err="1"/>
              <a:t>mendalam</a:t>
            </a:r>
            <a:r>
              <a:rPr lang="en-ID" dirty="0"/>
              <a:t>,” “</a:t>
            </a:r>
            <a:r>
              <a:rPr lang="en-ID" dirty="0" err="1"/>
              <a:t>menyelusuri</a:t>
            </a:r>
            <a:r>
              <a:rPr lang="en-ID" dirty="0"/>
              <a:t> </a:t>
            </a:r>
            <a:r>
              <a:rPr lang="en-ID" dirty="0" err="1"/>
              <a:t>dengan</a:t>
            </a:r>
            <a:r>
              <a:rPr lang="en-ID" dirty="0"/>
              <a:t> </a:t>
            </a:r>
            <a:r>
              <a:rPr lang="en-ID" dirty="0" err="1"/>
              <a:t>teliti</a:t>
            </a:r>
            <a:r>
              <a:rPr lang="en-ID" dirty="0"/>
              <a:t>.”</a:t>
            </a:r>
          </a:p>
          <a:p>
            <a:r>
              <a:rPr lang="en-ID" dirty="0"/>
              <a:t>“Hati” (</a:t>
            </a:r>
            <a:r>
              <a:rPr lang="en-ID" i="1" dirty="0" err="1"/>
              <a:t>lēb</a:t>
            </a:r>
            <a:r>
              <a:rPr lang="en-ID" dirty="0"/>
              <a:t>) </a:t>
            </a:r>
            <a:r>
              <a:rPr lang="en-ID" dirty="0" err="1"/>
              <a:t>dalam</a:t>
            </a:r>
            <a:r>
              <a:rPr lang="en-ID" dirty="0"/>
              <a:t> </a:t>
            </a:r>
            <a:r>
              <a:rPr lang="en-ID" dirty="0" err="1"/>
              <a:t>konsep</a:t>
            </a:r>
            <a:r>
              <a:rPr lang="en-ID" dirty="0"/>
              <a:t> </a:t>
            </a:r>
            <a:r>
              <a:rPr lang="en-ID" dirty="0" err="1"/>
              <a:t>Ibrani</a:t>
            </a:r>
            <a:r>
              <a:rPr lang="en-ID" dirty="0"/>
              <a:t> </a:t>
            </a:r>
            <a:r>
              <a:rPr lang="en-ID" dirty="0" err="1"/>
              <a:t>bukan</a:t>
            </a:r>
            <a:r>
              <a:rPr lang="en-ID" dirty="0"/>
              <a:t> </a:t>
            </a:r>
            <a:r>
              <a:rPr lang="en-ID" dirty="0" err="1"/>
              <a:t>hanya</a:t>
            </a:r>
            <a:r>
              <a:rPr lang="en-ID" dirty="0"/>
              <a:t> </a:t>
            </a:r>
            <a:r>
              <a:rPr lang="en-ID" dirty="0" err="1"/>
              <a:t>perasaan</a:t>
            </a:r>
            <a:r>
              <a:rPr lang="en-ID" dirty="0"/>
              <a:t>, </a:t>
            </a:r>
            <a:r>
              <a:rPr lang="en-ID" dirty="0" err="1"/>
              <a:t>tetapi</a:t>
            </a:r>
            <a:r>
              <a:rPr lang="en-ID" dirty="0"/>
              <a:t> </a:t>
            </a:r>
            <a:r>
              <a:rPr lang="en-ID" dirty="0" err="1"/>
              <a:t>pusat</a:t>
            </a:r>
            <a:r>
              <a:rPr lang="en-ID" dirty="0"/>
              <a:t> </a:t>
            </a:r>
            <a:r>
              <a:rPr lang="en-ID" b="1" dirty="0" err="1"/>
              <a:t>pikiran</a:t>
            </a:r>
            <a:r>
              <a:rPr lang="en-ID" b="1" dirty="0"/>
              <a:t>, </a:t>
            </a:r>
            <a:r>
              <a:rPr lang="en-ID" b="1" dirty="0" err="1"/>
              <a:t>kehendak</a:t>
            </a:r>
            <a:r>
              <a:rPr lang="en-ID" b="1" dirty="0"/>
              <a:t>, dan </a:t>
            </a:r>
            <a:r>
              <a:rPr lang="en-ID" b="1" dirty="0" err="1"/>
              <a:t>motivasi</a:t>
            </a:r>
            <a:r>
              <a:rPr lang="en-ID" b="1" dirty="0"/>
              <a:t> moral</a:t>
            </a:r>
            <a:r>
              <a:rPr lang="en-ID" dirty="0"/>
              <a:t>.</a:t>
            </a:r>
          </a:p>
          <a:p>
            <a:r>
              <a:rPr lang="en-ID" dirty="0"/>
              <a:t>Jadi, Tuhan </a:t>
            </a:r>
            <a:r>
              <a:rPr lang="en-ID" dirty="0" err="1"/>
              <a:t>menembus</a:t>
            </a:r>
            <a:r>
              <a:rPr lang="en-ID" dirty="0"/>
              <a:t> </a:t>
            </a:r>
            <a:r>
              <a:rPr lang="en-ID" dirty="0" err="1"/>
              <a:t>sampai</a:t>
            </a:r>
            <a:r>
              <a:rPr lang="en-ID" dirty="0"/>
              <a:t> </a:t>
            </a:r>
            <a:r>
              <a:rPr lang="en-ID" dirty="0" err="1"/>
              <a:t>ke</a:t>
            </a:r>
            <a:r>
              <a:rPr lang="en-ID" dirty="0"/>
              <a:t> </a:t>
            </a:r>
            <a:r>
              <a:rPr lang="en-ID" b="1" dirty="0"/>
              <a:t>motif </a:t>
            </a:r>
            <a:r>
              <a:rPr lang="en-ID" b="1" dirty="0" err="1"/>
              <a:t>terdalam</a:t>
            </a:r>
            <a:r>
              <a:rPr lang="en-ID" b="1" dirty="0"/>
              <a:t> </a:t>
            </a:r>
            <a:r>
              <a:rPr lang="en-ID" b="1" dirty="0" err="1"/>
              <a:t>manusia</a:t>
            </a:r>
            <a:r>
              <a:rPr lang="en-ID" dirty="0"/>
              <a:t>, </a:t>
            </a:r>
            <a:r>
              <a:rPr lang="en-ID" dirty="0" err="1"/>
              <a:t>tidak</a:t>
            </a:r>
            <a:r>
              <a:rPr lang="en-ID" dirty="0"/>
              <a:t> </a:t>
            </a:r>
            <a:r>
              <a:rPr lang="en-ID" dirty="0" err="1"/>
              <a:t>ada</a:t>
            </a:r>
            <a:r>
              <a:rPr lang="en-ID" dirty="0"/>
              <a:t> yang </a:t>
            </a:r>
            <a:r>
              <a:rPr lang="en-ID" dirty="0" err="1"/>
              <a:t>tersembunyi</a:t>
            </a:r>
            <a:r>
              <a:rPr lang="en-ID" dirty="0"/>
              <a:t> </a:t>
            </a:r>
            <a:r>
              <a:rPr lang="en-ID" dirty="0" err="1"/>
              <a:t>dari</a:t>
            </a:r>
            <a:r>
              <a:rPr lang="en-ID" dirty="0"/>
              <a:t>-Nya.</a:t>
            </a:r>
          </a:p>
          <a:p>
            <a:r>
              <a:rPr lang="en-ID" b="1" dirty="0"/>
              <a:t>3️⃣ “yang </a:t>
            </a:r>
            <a:r>
              <a:rPr lang="en-ID" b="1" dirty="0" err="1"/>
              <a:t>menguji</a:t>
            </a:r>
            <a:r>
              <a:rPr lang="en-ID" b="1" dirty="0"/>
              <a:t> </a:t>
            </a:r>
            <a:r>
              <a:rPr lang="en-ID" b="1" dirty="0" err="1"/>
              <a:t>batin</a:t>
            </a:r>
            <a:r>
              <a:rPr lang="en-ID" b="1" dirty="0"/>
              <a:t>” — </a:t>
            </a:r>
            <a:r>
              <a:rPr lang="en-ID" b="1" i="1" dirty="0"/>
              <a:t>(</a:t>
            </a:r>
            <a:r>
              <a:rPr lang="en-ID" b="1" i="1" dirty="0" err="1"/>
              <a:t>bōḥēn</a:t>
            </a:r>
            <a:r>
              <a:rPr lang="en-ID" b="1" i="1" dirty="0"/>
              <a:t> </a:t>
            </a:r>
            <a:r>
              <a:rPr lang="en-ID" b="1" i="1" dirty="0" err="1"/>
              <a:t>kelāyōt</a:t>
            </a:r>
            <a:r>
              <a:rPr lang="en-ID" b="1" i="1" dirty="0"/>
              <a:t>)</a:t>
            </a:r>
            <a:endParaRPr lang="en-ID" b="1" dirty="0"/>
          </a:p>
          <a:p>
            <a:r>
              <a:rPr lang="en-ID" dirty="0"/>
              <a:t>Kata </a:t>
            </a:r>
            <a:r>
              <a:rPr lang="en-ID" b="1" dirty="0" err="1"/>
              <a:t>bāḥan</a:t>
            </a:r>
            <a:r>
              <a:rPr lang="en-ID" b="1" dirty="0"/>
              <a:t> (</a:t>
            </a:r>
            <a:r>
              <a:rPr lang="he-IL" b="1" dirty="0"/>
              <a:t>בָּחַן)</a:t>
            </a:r>
            <a:r>
              <a:rPr lang="he-IL" dirty="0"/>
              <a:t> = “</a:t>
            </a:r>
            <a:r>
              <a:rPr lang="en-ID" dirty="0" err="1"/>
              <a:t>menguji</a:t>
            </a:r>
            <a:r>
              <a:rPr lang="en-ID" dirty="0"/>
              <a:t> </a:t>
            </a:r>
            <a:r>
              <a:rPr lang="en-ID" dirty="0" err="1"/>
              <a:t>untuk</a:t>
            </a:r>
            <a:r>
              <a:rPr lang="en-ID" dirty="0"/>
              <a:t> </a:t>
            </a:r>
            <a:r>
              <a:rPr lang="en-ID" dirty="0" err="1"/>
              <a:t>mengetahui</a:t>
            </a:r>
            <a:r>
              <a:rPr lang="en-ID" dirty="0"/>
              <a:t> </a:t>
            </a:r>
            <a:r>
              <a:rPr lang="en-ID" dirty="0" err="1"/>
              <a:t>kemurnian</a:t>
            </a:r>
            <a:r>
              <a:rPr lang="en-ID" dirty="0"/>
              <a:t>,” </a:t>
            </a:r>
            <a:r>
              <a:rPr lang="en-ID" dirty="0" err="1"/>
              <a:t>seperti</a:t>
            </a:r>
            <a:r>
              <a:rPr lang="en-ID" dirty="0"/>
              <a:t> </a:t>
            </a:r>
            <a:r>
              <a:rPr lang="en-ID" dirty="0" err="1"/>
              <a:t>menguji</a:t>
            </a:r>
            <a:r>
              <a:rPr lang="en-ID" dirty="0"/>
              <a:t> </a:t>
            </a:r>
            <a:r>
              <a:rPr lang="en-ID" dirty="0" err="1"/>
              <a:t>logam</a:t>
            </a:r>
            <a:r>
              <a:rPr lang="en-ID" dirty="0"/>
              <a:t>.</a:t>
            </a:r>
          </a:p>
          <a:p>
            <a:r>
              <a:rPr lang="en-ID" dirty="0"/>
              <a:t>“Batin” (</a:t>
            </a:r>
            <a:r>
              <a:rPr lang="en-ID" i="1" dirty="0" err="1"/>
              <a:t>kelāyōt</a:t>
            </a:r>
            <a:r>
              <a:rPr lang="en-ID" dirty="0"/>
              <a:t>, </a:t>
            </a:r>
            <a:r>
              <a:rPr lang="en-ID" dirty="0" err="1"/>
              <a:t>secara</a:t>
            </a:r>
            <a:r>
              <a:rPr lang="en-ID" dirty="0"/>
              <a:t> literal “</a:t>
            </a:r>
            <a:r>
              <a:rPr lang="en-ID" dirty="0" err="1"/>
              <a:t>ginjal</a:t>
            </a:r>
            <a:r>
              <a:rPr lang="en-ID" dirty="0"/>
              <a:t>”) </a:t>
            </a:r>
            <a:r>
              <a:rPr lang="en-ID" dirty="0" err="1"/>
              <a:t>dipahami</a:t>
            </a:r>
            <a:r>
              <a:rPr lang="en-ID" dirty="0"/>
              <a:t> </a:t>
            </a:r>
            <a:r>
              <a:rPr lang="en-ID" dirty="0" err="1"/>
              <a:t>sebagai</a:t>
            </a:r>
            <a:r>
              <a:rPr lang="en-ID" dirty="0"/>
              <a:t> </a:t>
            </a:r>
            <a:r>
              <a:rPr lang="en-ID" dirty="0" err="1"/>
              <a:t>pusat</a:t>
            </a:r>
            <a:r>
              <a:rPr lang="en-ID" dirty="0"/>
              <a:t> </a:t>
            </a:r>
            <a:r>
              <a:rPr lang="en-ID" b="1" dirty="0" err="1"/>
              <a:t>emosi</a:t>
            </a:r>
            <a:r>
              <a:rPr lang="en-ID" b="1" dirty="0"/>
              <a:t> dan </a:t>
            </a:r>
            <a:r>
              <a:rPr lang="en-ID" b="1" dirty="0" err="1"/>
              <a:t>hati</a:t>
            </a:r>
            <a:r>
              <a:rPr lang="en-ID" b="1" dirty="0"/>
              <a:t> </a:t>
            </a:r>
            <a:r>
              <a:rPr lang="en-ID" b="1" dirty="0" err="1"/>
              <a:t>nurani</a:t>
            </a:r>
            <a:r>
              <a:rPr lang="en-ID" dirty="0"/>
              <a:t> </a:t>
            </a:r>
            <a:r>
              <a:rPr lang="en-ID" dirty="0" err="1"/>
              <a:t>dalam</a:t>
            </a:r>
            <a:r>
              <a:rPr lang="en-ID" dirty="0"/>
              <a:t> </a:t>
            </a:r>
            <a:r>
              <a:rPr lang="en-ID" dirty="0" err="1"/>
              <a:t>budaya</a:t>
            </a:r>
            <a:r>
              <a:rPr lang="en-ID" dirty="0"/>
              <a:t> </a:t>
            </a:r>
            <a:r>
              <a:rPr lang="en-ID" dirty="0" err="1"/>
              <a:t>Ibrani</a:t>
            </a:r>
            <a:r>
              <a:rPr lang="en-ID" dirty="0"/>
              <a:t>.</a:t>
            </a:r>
          </a:p>
          <a:p>
            <a:r>
              <a:rPr lang="en-ID" dirty="0" err="1"/>
              <a:t>Frasa</a:t>
            </a:r>
            <a:r>
              <a:rPr lang="en-ID" dirty="0"/>
              <a:t> </a:t>
            </a:r>
            <a:r>
              <a:rPr lang="en-ID" dirty="0" err="1"/>
              <a:t>ini</a:t>
            </a:r>
            <a:r>
              <a:rPr lang="en-ID" dirty="0"/>
              <a:t> </a:t>
            </a:r>
            <a:r>
              <a:rPr lang="en-ID" dirty="0" err="1"/>
              <a:t>berarti</a:t>
            </a:r>
            <a:r>
              <a:rPr lang="en-ID" dirty="0"/>
              <a:t> </a:t>
            </a:r>
            <a:r>
              <a:rPr lang="en-ID" b="1" dirty="0"/>
              <a:t>Tuhan </a:t>
            </a:r>
            <a:r>
              <a:rPr lang="en-ID" b="1" dirty="0" err="1"/>
              <a:t>menguji</a:t>
            </a:r>
            <a:r>
              <a:rPr lang="en-ID" b="1" dirty="0"/>
              <a:t> </a:t>
            </a:r>
            <a:r>
              <a:rPr lang="en-ID" b="1" dirty="0" err="1"/>
              <a:t>integritas</a:t>
            </a:r>
            <a:r>
              <a:rPr lang="en-ID" b="1" dirty="0"/>
              <a:t> moral dan </a:t>
            </a:r>
            <a:r>
              <a:rPr lang="en-ID" b="1" dirty="0" err="1"/>
              <a:t>emosi</a:t>
            </a:r>
            <a:r>
              <a:rPr lang="en-ID" b="1" dirty="0"/>
              <a:t> </a:t>
            </a:r>
            <a:r>
              <a:rPr lang="en-ID" b="1" dirty="0" err="1"/>
              <a:t>terdalam</a:t>
            </a:r>
            <a:r>
              <a:rPr lang="en-ID" b="1" dirty="0"/>
              <a:t> </a:t>
            </a:r>
            <a:r>
              <a:rPr lang="en-ID" b="1" dirty="0" err="1"/>
              <a:t>manusia</a:t>
            </a:r>
            <a:r>
              <a:rPr lang="en-ID" dirty="0"/>
              <a:t>.</a:t>
            </a:r>
          </a:p>
          <a:p>
            <a:r>
              <a:rPr lang="en-ID" b="1" dirty="0"/>
              <a:t>4️⃣ “</a:t>
            </a:r>
            <a:r>
              <a:rPr lang="en-ID" b="1" dirty="0" err="1"/>
              <a:t>untuk</a:t>
            </a:r>
            <a:r>
              <a:rPr lang="en-ID" b="1" dirty="0"/>
              <a:t> </a:t>
            </a:r>
            <a:r>
              <a:rPr lang="en-ID" b="1" dirty="0" err="1"/>
              <a:t>memberi</a:t>
            </a:r>
            <a:r>
              <a:rPr lang="en-ID" b="1" dirty="0"/>
              <a:t> </a:t>
            </a:r>
            <a:r>
              <a:rPr lang="en-ID" b="1" dirty="0" err="1"/>
              <a:t>balasan</a:t>
            </a:r>
            <a:r>
              <a:rPr lang="en-ID" b="1" dirty="0"/>
              <a:t> </a:t>
            </a:r>
            <a:r>
              <a:rPr lang="en-ID" b="1" dirty="0" err="1"/>
              <a:t>kepada</a:t>
            </a:r>
            <a:r>
              <a:rPr lang="en-ID" b="1" dirty="0"/>
              <a:t> </a:t>
            </a:r>
            <a:r>
              <a:rPr lang="en-ID" b="1" dirty="0" err="1"/>
              <a:t>setiap</a:t>
            </a:r>
            <a:r>
              <a:rPr lang="en-ID" b="1" dirty="0"/>
              <a:t> orang” — </a:t>
            </a:r>
            <a:r>
              <a:rPr lang="en-ID" b="1" i="1" dirty="0"/>
              <a:t>(</a:t>
            </a:r>
            <a:r>
              <a:rPr lang="en-ID" b="1" i="1" dirty="0" err="1"/>
              <a:t>lāttēt</a:t>
            </a:r>
            <a:r>
              <a:rPr lang="en-ID" b="1" i="1" dirty="0"/>
              <a:t> </a:t>
            </a:r>
            <a:r>
              <a:rPr lang="en-ID" b="1" i="1" dirty="0" err="1"/>
              <a:t>lā’îš</a:t>
            </a:r>
            <a:r>
              <a:rPr lang="en-ID" b="1" i="1" dirty="0"/>
              <a:t>)</a:t>
            </a:r>
            <a:endParaRPr lang="en-ID" b="1" dirty="0"/>
          </a:p>
          <a:p>
            <a:r>
              <a:rPr lang="en-ID" dirty="0" err="1"/>
              <a:t>Menunjukkan</a:t>
            </a:r>
            <a:r>
              <a:rPr lang="en-ID" dirty="0"/>
              <a:t> </a:t>
            </a:r>
            <a:r>
              <a:rPr lang="en-ID" b="1" dirty="0" err="1"/>
              <a:t>tujuan</a:t>
            </a:r>
            <a:r>
              <a:rPr lang="en-ID" b="1" dirty="0"/>
              <a:t> </a:t>
            </a:r>
            <a:r>
              <a:rPr lang="en-ID" b="1" dirty="0" err="1"/>
              <a:t>penyelidikan</a:t>
            </a:r>
            <a:r>
              <a:rPr lang="en-ID" b="1" dirty="0"/>
              <a:t> </a:t>
            </a:r>
            <a:r>
              <a:rPr lang="en-ID" b="1" dirty="0" err="1"/>
              <a:t>ilahi</a:t>
            </a:r>
            <a:r>
              <a:rPr lang="en-ID" dirty="0"/>
              <a:t>: </a:t>
            </a:r>
            <a:r>
              <a:rPr lang="en-ID" dirty="0" err="1"/>
              <a:t>bukan</a:t>
            </a:r>
            <a:r>
              <a:rPr lang="en-ID" dirty="0"/>
              <a:t> </a:t>
            </a:r>
            <a:r>
              <a:rPr lang="en-ID" dirty="0" err="1"/>
              <a:t>sekadar</a:t>
            </a:r>
            <a:r>
              <a:rPr lang="en-ID" dirty="0"/>
              <a:t> </a:t>
            </a:r>
            <a:r>
              <a:rPr lang="en-ID" dirty="0" err="1"/>
              <a:t>mengetahui</a:t>
            </a:r>
            <a:r>
              <a:rPr lang="en-ID" dirty="0"/>
              <a:t>, </a:t>
            </a:r>
            <a:r>
              <a:rPr lang="en-ID" dirty="0" err="1"/>
              <a:t>tetapi</a:t>
            </a:r>
            <a:r>
              <a:rPr lang="en-ID" dirty="0"/>
              <a:t> </a:t>
            </a:r>
            <a:r>
              <a:rPr lang="en-ID" b="1" dirty="0" err="1"/>
              <a:t>menghakimi</a:t>
            </a:r>
            <a:r>
              <a:rPr lang="en-ID" b="1" dirty="0"/>
              <a:t> dan </a:t>
            </a:r>
            <a:r>
              <a:rPr lang="en-ID" b="1" dirty="0" err="1"/>
              <a:t>memberi</a:t>
            </a:r>
            <a:r>
              <a:rPr lang="en-ID" b="1" dirty="0"/>
              <a:t> </a:t>
            </a:r>
            <a:r>
              <a:rPr lang="en-ID" b="1" dirty="0" err="1"/>
              <a:t>ganjaran</a:t>
            </a:r>
            <a:r>
              <a:rPr lang="en-ID" dirty="0"/>
              <a:t>.</a:t>
            </a:r>
          </a:p>
          <a:p>
            <a:r>
              <a:rPr lang="en-ID" b="1" dirty="0"/>
              <a:t>5️⃣ “</a:t>
            </a:r>
            <a:r>
              <a:rPr lang="en-ID" b="1" dirty="0" err="1"/>
              <a:t>setimpal</a:t>
            </a:r>
            <a:r>
              <a:rPr lang="en-ID" b="1" dirty="0"/>
              <a:t> </a:t>
            </a:r>
            <a:r>
              <a:rPr lang="en-ID" b="1" dirty="0" err="1"/>
              <a:t>dengan</a:t>
            </a:r>
            <a:r>
              <a:rPr lang="en-ID" b="1" dirty="0"/>
              <a:t> </a:t>
            </a:r>
            <a:r>
              <a:rPr lang="en-ID" b="1" dirty="0" err="1"/>
              <a:t>tingkah</a:t>
            </a:r>
            <a:r>
              <a:rPr lang="en-ID" b="1" dirty="0"/>
              <a:t> </a:t>
            </a:r>
            <a:r>
              <a:rPr lang="en-ID" b="1" dirty="0" err="1"/>
              <a:t>langkahnya</a:t>
            </a:r>
            <a:r>
              <a:rPr lang="en-ID" b="1" dirty="0"/>
              <a:t>, </a:t>
            </a:r>
            <a:r>
              <a:rPr lang="en-ID" b="1" dirty="0" err="1"/>
              <a:t>sesuai</a:t>
            </a:r>
            <a:r>
              <a:rPr lang="en-ID" b="1" dirty="0"/>
              <a:t> </a:t>
            </a:r>
            <a:r>
              <a:rPr lang="en-ID" b="1" dirty="0" err="1"/>
              <a:t>dengan</a:t>
            </a:r>
            <a:r>
              <a:rPr lang="en-ID" b="1" dirty="0"/>
              <a:t> </a:t>
            </a:r>
            <a:r>
              <a:rPr lang="en-ID" b="1" dirty="0" err="1"/>
              <a:t>hasil</a:t>
            </a:r>
            <a:r>
              <a:rPr lang="en-ID" b="1" dirty="0"/>
              <a:t> </a:t>
            </a:r>
            <a:r>
              <a:rPr lang="en-ID" b="1" dirty="0" err="1"/>
              <a:t>perbuatannya</a:t>
            </a:r>
            <a:r>
              <a:rPr lang="en-ID" b="1" dirty="0"/>
              <a:t>”</a:t>
            </a:r>
          </a:p>
          <a:p>
            <a:r>
              <a:rPr lang="en-ID" dirty="0" err="1"/>
              <a:t>Ungkapan</a:t>
            </a:r>
            <a:r>
              <a:rPr lang="en-ID" dirty="0"/>
              <a:t> </a:t>
            </a:r>
            <a:r>
              <a:rPr lang="en-ID" dirty="0" err="1"/>
              <a:t>ganda</a:t>
            </a:r>
            <a:r>
              <a:rPr lang="en-ID" dirty="0"/>
              <a:t> </a:t>
            </a:r>
            <a:r>
              <a:rPr lang="en-ID" dirty="0" err="1"/>
              <a:t>ini</a:t>
            </a:r>
            <a:r>
              <a:rPr lang="en-ID" dirty="0"/>
              <a:t> </a:t>
            </a:r>
            <a:r>
              <a:rPr lang="en-ID" dirty="0" err="1"/>
              <a:t>menegaskan</a:t>
            </a:r>
            <a:r>
              <a:rPr lang="en-ID" dirty="0"/>
              <a:t> </a:t>
            </a:r>
            <a:r>
              <a:rPr lang="en-ID" b="1" dirty="0" err="1"/>
              <a:t>prinsip</a:t>
            </a:r>
            <a:r>
              <a:rPr lang="en-ID" b="1" dirty="0"/>
              <a:t> </a:t>
            </a:r>
            <a:r>
              <a:rPr lang="en-ID" b="1" dirty="0" err="1"/>
              <a:t>keadilan</a:t>
            </a:r>
            <a:r>
              <a:rPr lang="en-ID" b="1" dirty="0"/>
              <a:t> </a:t>
            </a:r>
            <a:r>
              <a:rPr lang="en-ID" b="1" dirty="0" err="1"/>
              <a:t>ilahi</a:t>
            </a:r>
            <a:r>
              <a:rPr lang="en-ID" b="1" dirty="0"/>
              <a:t> yang </a:t>
            </a:r>
            <a:r>
              <a:rPr lang="en-ID" b="1" dirty="0" err="1"/>
              <a:t>retributif</a:t>
            </a:r>
            <a:r>
              <a:rPr lang="en-ID" dirty="0"/>
              <a:t>.</a:t>
            </a:r>
          </a:p>
          <a:p>
            <a:r>
              <a:rPr lang="en-ID" dirty="0"/>
              <a:t>“</a:t>
            </a:r>
            <a:r>
              <a:rPr lang="en-ID" dirty="0" err="1"/>
              <a:t>Tingkah</a:t>
            </a:r>
            <a:r>
              <a:rPr lang="en-ID" dirty="0"/>
              <a:t> </a:t>
            </a:r>
            <a:r>
              <a:rPr lang="en-ID" dirty="0" err="1"/>
              <a:t>langkah</a:t>
            </a:r>
            <a:r>
              <a:rPr lang="en-ID" dirty="0"/>
              <a:t>” (</a:t>
            </a:r>
            <a:r>
              <a:rPr lang="en-ID" i="1" dirty="0" err="1"/>
              <a:t>derākāyw</a:t>
            </a:r>
            <a:r>
              <a:rPr lang="en-ID" dirty="0"/>
              <a:t>) </a:t>
            </a:r>
            <a:r>
              <a:rPr lang="en-ID" dirty="0" err="1"/>
              <a:t>menunjuk</a:t>
            </a:r>
            <a:r>
              <a:rPr lang="en-ID" dirty="0"/>
              <a:t> pada </a:t>
            </a:r>
            <a:r>
              <a:rPr lang="en-ID" b="1" dirty="0" err="1"/>
              <a:t>gaya</a:t>
            </a:r>
            <a:r>
              <a:rPr lang="en-ID" b="1" dirty="0"/>
              <a:t> </a:t>
            </a:r>
            <a:r>
              <a:rPr lang="en-ID" b="1" dirty="0" err="1"/>
              <a:t>hidup</a:t>
            </a:r>
            <a:r>
              <a:rPr lang="en-ID" dirty="0"/>
              <a:t> </a:t>
            </a:r>
            <a:r>
              <a:rPr lang="en-ID" dirty="0" err="1"/>
              <a:t>seseorang</a:t>
            </a:r>
            <a:r>
              <a:rPr lang="en-ID" dirty="0"/>
              <a:t>.</a:t>
            </a:r>
          </a:p>
          <a:p>
            <a:r>
              <a:rPr lang="en-ID" dirty="0"/>
              <a:t>“Hasil </a:t>
            </a:r>
            <a:r>
              <a:rPr lang="en-ID" dirty="0" err="1"/>
              <a:t>perbuatannya</a:t>
            </a:r>
            <a:r>
              <a:rPr lang="en-ID" dirty="0"/>
              <a:t>” (</a:t>
            </a:r>
            <a:r>
              <a:rPr lang="en-ID" i="1" dirty="0" err="1"/>
              <a:t>pĕrî</a:t>
            </a:r>
            <a:r>
              <a:rPr lang="en-ID" i="1" dirty="0"/>
              <a:t> </a:t>
            </a:r>
            <a:r>
              <a:rPr lang="en-ID" i="1" dirty="0" err="1"/>
              <a:t>ma‘ălâlāyw</a:t>
            </a:r>
            <a:r>
              <a:rPr lang="en-ID" dirty="0"/>
              <a:t>) </a:t>
            </a:r>
            <a:r>
              <a:rPr lang="en-ID" dirty="0" err="1"/>
              <a:t>menggambarkan</a:t>
            </a:r>
            <a:r>
              <a:rPr lang="en-ID" dirty="0"/>
              <a:t> </a:t>
            </a:r>
            <a:r>
              <a:rPr lang="en-ID" b="1" dirty="0" err="1"/>
              <a:t>buah</a:t>
            </a:r>
            <a:r>
              <a:rPr lang="en-ID" b="1" dirty="0"/>
              <a:t> </a:t>
            </a:r>
            <a:r>
              <a:rPr lang="en-ID" b="1" dirty="0" err="1"/>
              <a:t>dari</a:t>
            </a:r>
            <a:r>
              <a:rPr lang="en-ID" b="1" dirty="0"/>
              <a:t> </a:t>
            </a:r>
            <a:r>
              <a:rPr lang="en-ID" b="1" dirty="0" err="1"/>
              <a:t>tindakan</a:t>
            </a:r>
            <a:r>
              <a:rPr lang="en-ID" b="1" dirty="0"/>
              <a:t> moral</a:t>
            </a:r>
            <a:r>
              <a:rPr lang="en-ID" dirty="0"/>
              <a:t> </a:t>
            </a:r>
            <a:r>
              <a:rPr lang="en-ID" dirty="0" err="1"/>
              <a:t>manusia</a:t>
            </a:r>
            <a:r>
              <a:rPr lang="en-ID" dirty="0"/>
              <a:t> — </a:t>
            </a:r>
            <a:r>
              <a:rPr lang="en-ID" dirty="0" err="1"/>
              <a:t>konsekuensi</a:t>
            </a:r>
            <a:r>
              <a:rPr lang="en-ID" dirty="0"/>
              <a:t> </a:t>
            </a:r>
            <a:r>
              <a:rPr lang="en-ID" dirty="0" err="1"/>
              <a:t>nyata</a:t>
            </a:r>
            <a:r>
              <a:rPr lang="en-ID" dirty="0"/>
              <a:t> </a:t>
            </a:r>
            <a:r>
              <a:rPr lang="en-ID" dirty="0" err="1"/>
              <a:t>dari</a:t>
            </a:r>
            <a:r>
              <a:rPr lang="en-ID" dirty="0"/>
              <a:t> </a:t>
            </a:r>
            <a:r>
              <a:rPr lang="en-ID" dirty="0" err="1"/>
              <a:t>perbuatan</a:t>
            </a:r>
            <a:r>
              <a:rPr lang="en-ID" dirty="0"/>
              <a:t>.</a:t>
            </a:r>
          </a:p>
          <a:p>
            <a:r>
              <a:rPr lang="en-ID" dirty="0" err="1"/>
              <a:t>Prinsip</a:t>
            </a:r>
            <a:r>
              <a:rPr lang="en-ID" dirty="0"/>
              <a:t> </a:t>
            </a:r>
            <a:r>
              <a:rPr lang="en-ID" dirty="0" err="1"/>
              <a:t>ini</a:t>
            </a:r>
            <a:r>
              <a:rPr lang="en-ID" dirty="0"/>
              <a:t> </a:t>
            </a:r>
            <a:r>
              <a:rPr lang="en-ID" dirty="0" err="1"/>
              <a:t>diulang</a:t>
            </a:r>
            <a:r>
              <a:rPr lang="en-ID" dirty="0"/>
              <a:t> </a:t>
            </a:r>
            <a:r>
              <a:rPr lang="en-ID" dirty="0" err="1"/>
              <a:t>dalam</a:t>
            </a:r>
            <a:r>
              <a:rPr lang="en-ID" dirty="0"/>
              <a:t> </a:t>
            </a:r>
            <a:r>
              <a:rPr lang="en-ID" dirty="0" err="1"/>
              <a:t>seluruh</a:t>
            </a:r>
            <a:r>
              <a:rPr lang="en-ID" dirty="0"/>
              <a:t> </a:t>
            </a:r>
            <a:r>
              <a:rPr lang="en-ID" dirty="0" err="1"/>
              <a:t>Alkitab</a:t>
            </a:r>
            <a:r>
              <a:rPr lang="en-ID" dirty="0"/>
              <a:t> (</a:t>
            </a:r>
            <a:r>
              <a:rPr lang="en-ID" dirty="0" err="1"/>
              <a:t>Mzm</a:t>
            </a:r>
            <a:r>
              <a:rPr lang="en-ID" dirty="0"/>
              <a:t> 62:12; Ams 24:12; Rm 2:6; Why 22:12).</a:t>
            </a:r>
          </a:p>
          <a:p>
            <a:br>
              <a:rPr lang="en-ID" dirty="0"/>
            </a:br>
            <a:endParaRPr lang="en-ID" dirty="0"/>
          </a:p>
          <a:p>
            <a:r>
              <a:rPr lang="en-ID" b="1" dirty="0"/>
              <a:t>III. </a:t>
            </a:r>
            <a:r>
              <a:rPr lang="en-ID" b="1" dirty="0" err="1"/>
              <a:t>Makna</a:t>
            </a:r>
            <a:r>
              <a:rPr lang="en-ID" b="1" dirty="0"/>
              <a:t> </a:t>
            </a:r>
            <a:r>
              <a:rPr lang="en-ID" b="1" dirty="0" err="1"/>
              <a:t>Teologis</a:t>
            </a:r>
            <a:endParaRPr lang="en-ID" b="1" dirty="0"/>
          </a:p>
          <a:p>
            <a:r>
              <a:rPr lang="en-ID" b="1" dirty="0"/>
              <a:t>Allah </a:t>
            </a:r>
            <a:r>
              <a:rPr lang="en-ID" b="1" dirty="0" err="1"/>
              <a:t>adalah</a:t>
            </a:r>
            <a:r>
              <a:rPr lang="en-ID" b="1" dirty="0"/>
              <a:t> Hakim yang </a:t>
            </a:r>
            <a:r>
              <a:rPr lang="en-ID" b="1" dirty="0" err="1"/>
              <a:t>Mahatahu</a:t>
            </a:r>
            <a:r>
              <a:rPr lang="en-ID" b="1" dirty="0"/>
              <a:t>.</a:t>
            </a:r>
            <a:br>
              <a:rPr lang="en-ID" dirty="0"/>
            </a:br>
            <a:r>
              <a:rPr lang="en-ID" dirty="0"/>
              <a:t>Tidak </a:t>
            </a:r>
            <a:r>
              <a:rPr lang="en-ID" dirty="0" err="1"/>
              <a:t>ada</a:t>
            </a:r>
            <a:r>
              <a:rPr lang="en-ID" dirty="0"/>
              <a:t> </a:t>
            </a:r>
            <a:r>
              <a:rPr lang="en-ID" dirty="0" err="1"/>
              <a:t>rahasia</a:t>
            </a:r>
            <a:r>
              <a:rPr lang="en-ID" dirty="0"/>
              <a:t> yang </a:t>
            </a:r>
            <a:r>
              <a:rPr lang="en-ID" dirty="0" err="1"/>
              <a:t>tersembunyi</a:t>
            </a:r>
            <a:r>
              <a:rPr lang="en-ID" dirty="0"/>
              <a:t> di </a:t>
            </a:r>
            <a:r>
              <a:rPr lang="en-ID" dirty="0" err="1"/>
              <a:t>hadapan</a:t>
            </a:r>
            <a:r>
              <a:rPr lang="en-ID" dirty="0"/>
              <a:t>-Nya; </a:t>
            </a:r>
            <a:r>
              <a:rPr lang="en-ID" dirty="0" err="1"/>
              <a:t>Ia</a:t>
            </a:r>
            <a:r>
              <a:rPr lang="en-ID" dirty="0"/>
              <a:t> </a:t>
            </a:r>
            <a:r>
              <a:rPr lang="en-ID" dirty="0" err="1"/>
              <a:t>bukan</a:t>
            </a:r>
            <a:r>
              <a:rPr lang="en-ID" dirty="0"/>
              <a:t> </a:t>
            </a:r>
            <a:r>
              <a:rPr lang="en-ID" dirty="0" err="1"/>
              <a:t>menilai</a:t>
            </a:r>
            <a:r>
              <a:rPr lang="en-ID" dirty="0"/>
              <a:t> </a:t>
            </a:r>
            <a:r>
              <a:rPr lang="en-ID" dirty="0" err="1"/>
              <a:t>berdasarkan</a:t>
            </a:r>
            <a:r>
              <a:rPr lang="en-ID" dirty="0"/>
              <a:t> </a:t>
            </a:r>
            <a:r>
              <a:rPr lang="en-ID" dirty="0" err="1"/>
              <a:t>penampilan</a:t>
            </a:r>
            <a:r>
              <a:rPr lang="en-ID" dirty="0"/>
              <a:t> </a:t>
            </a:r>
            <a:r>
              <a:rPr lang="en-ID" dirty="0" err="1"/>
              <a:t>luar</a:t>
            </a:r>
            <a:r>
              <a:rPr lang="en-ID" dirty="0"/>
              <a:t>, </a:t>
            </a:r>
            <a:r>
              <a:rPr lang="en-ID" dirty="0" err="1"/>
              <a:t>tetapi</a:t>
            </a:r>
            <a:r>
              <a:rPr lang="en-ID" dirty="0"/>
              <a:t> pada </a:t>
            </a:r>
            <a:r>
              <a:rPr lang="en-ID" dirty="0" err="1"/>
              <a:t>realitas</a:t>
            </a:r>
            <a:r>
              <a:rPr lang="en-ID" dirty="0"/>
              <a:t> </a:t>
            </a:r>
            <a:r>
              <a:rPr lang="en-ID" dirty="0" err="1"/>
              <a:t>batin</a:t>
            </a:r>
            <a:r>
              <a:rPr lang="en-ID" dirty="0"/>
              <a:t> </a:t>
            </a:r>
            <a:r>
              <a:rPr lang="en-ID" dirty="0" err="1"/>
              <a:t>manusia</a:t>
            </a:r>
            <a:r>
              <a:rPr lang="en-ID" dirty="0"/>
              <a:t>.</a:t>
            </a:r>
          </a:p>
          <a:p>
            <a:r>
              <a:rPr lang="en-ID" b="1" dirty="0" err="1"/>
              <a:t>Keadilan</a:t>
            </a:r>
            <a:r>
              <a:rPr lang="en-ID" b="1" dirty="0"/>
              <a:t> Ilahi </a:t>
            </a:r>
            <a:r>
              <a:rPr lang="en-ID" b="1" dirty="0" err="1"/>
              <a:t>bersifat</a:t>
            </a:r>
            <a:r>
              <a:rPr lang="en-ID" b="1" dirty="0"/>
              <a:t> personal dan </a:t>
            </a:r>
            <a:r>
              <a:rPr lang="en-ID" b="1" dirty="0" err="1"/>
              <a:t>adil</a:t>
            </a:r>
            <a:r>
              <a:rPr lang="en-ID" b="1" dirty="0"/>
              <a:t>.</a:t>
            </a:r>
            <a:br>
              <a:rPr lang="en-ID" dirty="0"/>
            </a:br>
            <a:r>
              <a:rPr lang="en-ID" dirty="0"/>
              <a:t>Tuhan </a:t>
            </a:r>
            <a:r>
              <a:rPr lang="en-ID" dirty="0" err="1"/>
              <a:t>tidak</a:t>
            </a:r>
            <a:r>
              <a:rPr lang="en-ID" dirty="0"/>
              <a:t> </a:t>
            </a:r>
            <a:r>
              <a:rPr lang="en-ID" dirty="0" err="1"/>
              <a:t>membalas</a:t>
            </a:r>
            <a:r>
              <a:rPr lang="en-ID" dirty="0"/>
              <a:t> </a:t>
            </a:r>
            <a:r>
              <a:rPr lang="en-ID" dirty="0" err="1"/>
              <a:t>secara</a:t>
            </a:r>
            <a:r>
              <a:rPr lang="en-ID" dirty="0"/>
              <a:t> </a:t>
            </a:r>
            <a:r>
              <a:rPr lang="en-ID" dirty="0" err="1"/>
              <a:t>sembarangan</a:t>
            </a:r>
            <a:r>
              <a:rPr lang="en-ID" dirty="0"/>
              <a:t>, </a:t>
            </a:r>
            <a:r>
              <a:rPr lang="en-ID" dirty="0" err="1"/>
              <a:t>tetapi</a:t>
            </a:r>
            <a:r>
              <a:rPr lang="en-ID" dirty="0"/>
              <a:t> </a:t>
            </a:r>
            <a:r>
              <a:rPr lang="en-ID" dirty="0" err="1"/>
              <a:t>berdasarkan</a:t>
            </a:r>
            <a:r>
              <a:rPr lang="en-ID" dirty="0"/>
              <a:t> </a:t>
            </a:r>
            <a:r>
              <a:rPr lang="en-ID" b="1" dirty="0" err="1"/>
              <a:t>hasil</a:t>
            </a:r>
            <a:r>
              <a:rPr lang="en-ID" b="1" dirty="0"/>
              <a:t> </a:t>
            </a:r>
            <a:r>
              <a:rPr lang="en-ID" b="1" dirty="0" err="1"/>
              <a:t>nyata</a:t>
            </a:r>
            <a:r>
              <a:rPr lang="en-ID" b="1" dirty="0"/>
              <a:t> </a:t>
            </a:r>
            <a:r>
              <a:rPr lang="en-ID" b="1" dirty="0" err="1"/>
              <a:t>dari</a:t>
            </a:r>
            <a:r>
              <a:rPr lang="en-ID" b="1" dirty="0"/>
              <a:t> </a:t>
            </a:r>
            <a:r>
              <a:rPr lang="en-ID" b="1" dirty="0" err="1"/>
              <a:t>pilihan</a:t>
            </a:r>
            <a:r>
              <a:rPr lang="en-ID" b="1" dirty="0"/>
              <a:t> moral</a:t>
            </a:r>
            <a:r>
              <a:rPr lang="en-ID" dirty="0"/>
              <a:t> </a:t>
            </a:r>
            <a:r>
              <a:rPr lang="en-ID" dirty="0" err="1"/>
              <a:t>setiap</a:t>
            </a:r>
            <a:r>
              <a:rPr lang="en-ID" dirty="0"/>
              <a:t> orang.</a:t>
            </a:r>
          </a:p>
          <a:p>
            <a:r>
              <a:rPr lang="en-ID" b="1" dirty="0"/>
              <a:t>Hati </a:t>
            </a:r>
            <a:r>
              <a:rPr lang="en-ID" b="1" dirty="0" err="1"/>
              <a:t>manusia</a:t>
            </a:r>
            <a:r>
              <a:rPr lang="en-ID" b="1" dirty="0"/>
              <a:t> </a:t>
            </a:r>
            <a:r>
              <a:rPr lang="en-ID" b="1" dirty="0" err="1"/>
              <a:t>adalah</a:t>
            </a:r>
            <a:r>
              <a:rPr lang="en-ID" b="1" dirty="0"/>
              <a:t> </a:t>
            </a:r>
            <a:r>
              <a:rPr lang="en-ID" b="1" dirty="0" err="1"/>
              <a:t>sumber</a:t>
            </a:r>
            <a:r>
              <a:rPr lang="en-ID" b="1" dirty="0"/>
              <a:t> </a:t>
            </a:r>
            <a:r>
              <a:rPr lang="en-ID" b="1" dirty="0" err="1"/>
              <a:t>moralitas</a:t>
            </a:r>
            <a:r>
              <a:rPr lang="en-ID" b="1" dirty="0"/>
              <a:t>.</a:t>
            </a:r>
            <a:br>
              <a:rPr lang="en-ID" dirty="0"/>
            </a:br>
            <a:r>
              <a:rPr lang="en-ID" dirty="0"/>
              <a:t>Karena </a:t>
            </a:r>
            <a:r>
              <a:rPr lang="en-ID" dirty="0" err="1"/>
              <a:t>hati</a:t>
            </a:r>
            <a:r>
              <a:rPr lang="en-ID" dirty="0"/>
              <a:t> </a:t>
            </a:r>
            <a:r>
              <a:rPr lang="en-ID" dirty="0" err="1"/>
              <a:t>itu</a:t>
            </a:r>
            <a:r>
              <a:rPr lang="en-ID" dirty="0"/>
              <a:t> </a:t>
            </a:r>
            <a:r>
              <a:rPr lang="en-ID" dirty="0" err="1"/>
              <a:t>licik</a:t>
            </a:r>
            <a:r>
              <a:rPr lang="en-ID" dirty="0"/>
              <a:t> (ay. 9), </a:t>
            </a:r>
            <a:r>
              <a:rPr lang="en-ID" dirty="0" err="1"/>
              <a:t>hanya</a:t>
            </a:r>
            <a:r>
              <a:rPr lang="en-ID" dirty="0"/>
              <a:t> Tuhan yang </a:t>
            </a:r>
            <a:r>
              <a:rPr lang="en-ID" dirty="0" err="1"/>
              <a:t>mampu</a:t>
            </a:r>
            <a:r>
              <a:rPr lang="en-ID" dirty="0"/>
              <a:t> </a:t>
            </a:r>
            <a:r>
              <a:rPr lang="en-ID" dirty="0" err="1"/>
              <a:t>mengoreksi</a:t>
            </a:r>
            <a:r>
              <a:rPr lang="en-ID" dirty="0"/>
              <a:t> dan </a:t>
            </a:r>
            <a:r>
              <a:rPr lang="en-ID" dirty="0" err="1"/>
              <a:t>memperbaruinya</a:t>
            </a:r>
            <a:r>
              <a:rPr lang="en-ID" dirty="0"/>
              <a:t> (</a:t>
            </a:r>
            <a:r>
              <a:rPr lang="en-ID" dirty="0" err="1"/>
              <a:t>bdk</a:t>
            </a:r>
            <a:r>
              <a:rPr lang="en-ID" dirty="0"/>
              <a:t>. Yeh. 36:26).</a:t>
            </a:r>
          </a:p>
          <a:p>
            <a:br>
              <a:rPr lang="en-ID" dirty="0"/>
            </a:br>
            <a:endParaRPr lang="en-ID" dirty="0"/>
          </a:p>
          <a:p>
            <a:r>
              <a:rPr lang="en-ID" b="1" dirty="0"/>
              <a:t>IV. </a:t>
            </a:r>
            <a:r>
              <a:rPr lang="en-ID" b="1" dirty="0" err="1"/>
              <a:t>Kutipan</a:t>
            </a:r>
            <a:r>
              <a:rPr lang="en-ID" b="1" dirty="0"/>
              <a:t> </a:t>
            </a:r>
            <a:r>
              <a:rPr lang="en-ID" b="1" dirty="0" err="1"/>
              <a:t>Pendukung</a:t>
            </a:r>
            <a:endParaRPr lang="en-ID" b="1" dirty="0"/>
          </a:p>
          <a:p>
            <a:r>
              <a:rPr lang="en-ID" b="1" dirty="0"/>
              <a:t>Ellen G. White </a:t>
            </a:r>
            <a:r>
              <a:rPr lang="en-ID" b="1" dirty="0" err="1"/>
              <a:t>menulis</a:t>
            </a:r>
            <a:r>
              <a:rPr lang="en-ID" b="1" dirty="0"/>
              <a:t>:</a:t>
            </a:r>
            <a:endParaRPr lang="en-ID" dirty="0"/>
          </a:p>
          <a:p>
            <a:r>
              <a:rPr lang="en-ID" dirty="0"/>
              <a:t>“God reads the secret of the heart. He knows the motives that prompt to action and the purposes that human reason would justify.”</a:t>
            </a:r>
            <a:br>
              <a:rPr lang="en-ID" dirty="0"/>
            </a:br>
            <a:r>
              <a:rPr lang="en-ID" dirty="0"/>
              <a:t>— </a:t>
            </a:r>
            <a:r>
              <a:rPr lang="en-ID" i="1" dirty="0"/>
              <a:t>Christ’s Object Lessons, p. 294</a:t>
            </a:r>
            <a:endParaRPr lang="en-ID" dirty="0"/>
          </a:p>
          <a:p>
            <a:r>
              <a:rPr lang="en-ID" dirty="0"/>
              <a:t>“It is the motive that gives character to our acts, stamping them with ignominy or with high moral worth.”</a:t>
            </a:r>
            <a:br>
              <a:rPr lang="en-ID" dirty="0"/>
            </a:br>
            <a:r>
              <a:rPr lang="en-ID" dirty="0"/>
              <a:t>— </a:t>
            </a:r>
            <a:r>
              <a:rPr lang="en-ID" i="1" dirty="0"/>
              <a:t>The Desire of Ages, p. 615</a:t>
            </a:r>
            <a:endParaRPr lang="en-ID" dirty="0"/>
          </a:p>
          <a:p>
            <a:r>
              <a:rPr lang="en-ID" b="1" dirty="0"/>
              <a:t>SDA Bible Commentary </a:t>
            </a:r>
            <a:r>
              <a:rPr lang="en-ID" b="1" dirty="0" err="1"/>
              <a:t>menegaskan</a:t>
            </a:r>
            <a:r>
              <a:rPr lang="en-ID" b="1" dirty="0"/>
              <a:t>:</a:t>
            </a:r>
            <a:endParaRPr lang="en-ID" dirty="0"/>
          </a:p>
          <a:p>
            <a:r>
              <a:rPr lang="en-ID" dirty="0"/>
              <a:t>“God alone can discern the secret motives that prompt human conduct, and He alone can render a perfectly just judgment.”</a:t>
            </a:r>
            <a:br>
              <a:rPr lang="en-ID" dirty="0"/>
            </a:br>
            <a:r>
              <a:rPr lang="en-ID" dirty="0"/>
              <a:t>— </a:t>
            </a:r>
            <a:r>
              <a:rPr lang="en-ID" i="1" dirty="0"/>
              <a:t>SDA Bible Commentary, Vol. 4, p. 414</a:t>
            </a:r>
            <a:endParaRPr lang="en-ID" dirty="0"/>
          </a:p>
          <a:p>
            <a:br>
              <a:rPr lang="en-ID" dirty="0"/>
            </a:br>
            <a:endParaRPr lang="en-ID" dirty="0"/>
          </a:p>
          <a:p>
            <a:r>
              <a:rPr lang="en-ID" b="1" dirty="0"/>
              <a:t>V. </a:t>
            </a:r>
            <a:r>
              <a:rPr lang="en-ID" b="1" dirty="0" err="1"/>
              <a:t>Eksposisi</a:t>
            </a:r>
            <a:r>
              <a:rPr lang="en-ID" b="1" dirty="0"/>
              <a:t> dan </a:t>
            </a:r>
            <a:r>
              <a:rPr lang="en-ID" b="1" dirty="0" err="1"/>
              <a:t>Penerapan</a:t>
            </a:r>
            <a:endParaRPr lang="en-ID" b="1" dirty="0"/>
          </a:p>
          <a:p>
            <a:r>
              <a:rPr lang="en-ID" dirty="0"/>
              <a:t>Yeremia </a:t>
            </a:r>
            <a:r>
              <a:rPr lang="en-ID" dirty="0" err="1"/>
              <a:t>menegaskan</a:t>
            </a:r>
            <a:r>
              <a:rPr lang="en-ID" dirty="0"/>
              <a:t> </a:t>
            </a:r>
            <a:r>
              <a:rPr lang="en-ID" dirty="0" err="1"/>
              <a:t>bahwa</a:t>
            </a:r>
            <a:r>
              <a:rPr lang="en-ID" dirty="0"/>
              <a:t> </a:t>
            </a:r>
            <a:r>
              <a:rPr lang="en-ID" b="1" dirty="0" err="1"/>
              <a:t>penghukuman</a:t>
            </a:r>
            <a:r>
              <a:rPr lang="en-ID" b="1" dirty="0"/>
              <a:t> dan </a:t>
            </a:r>
            <a:r>
              <a:rPr lang="en-ID" b="1" dirty="0" err="1"/>
              <a:t>berkat</a:t>
            </a:r>
            <a:r>
              <a:rPr lang="en-ID" b="1" dirty="0"/>
              <a:t> Tuhan </a:t>
            </a:r>
            <a:r>
              <a:rPr lang="en-ID" b="1" dirty="0" err="1"/>
              <a:t>bukan</a:t>
            </a:r>
            <a:r>
              <a:rPr lang="en-ID" b="1" dirty="0"/>
              <a:t> </a:t>
            </a:r>
            <a:r>
              <a:rPr lang="en-ID" b="1" dirty="0" err="1"/>
              <a:t>kebetulan</a:t>
            </a:r>
            <a:r>
              <a:rPr lang="en-ID" b="1" dirty="0"/>
              <a:t>, </a:t>
            </a:r>
            <a:r>
              <a:rPr lang="en-ID" b="1" dirty="0" err="1"/>
              <a:t>melainkan</a:t>
            </a:r>
            <a:r>
              <a:rPr lang="en-ID" b="1" dirty="0"/>
              <a:t> </a:t>
            </a:r>
            <a:r>
              <a:rPr lang="en-ID" b="1" dirty="0" err="1"/>
              <a:t>konsekuensi</a:t>
            </a:r>
            <a:r>
              <a:rPr lang="en-ID" b="1" dirty="0"/>
              <a:t> moral </a:t>
            </a:r>
            <a:r>
              <a:rPr lang="en-ID" b="1" dirty="0" err="1"/>
              <a:t>dari</a:t>
            </a:r>
            <a:r>
              <a:rPr lang="en-ID" b="1" dirty="0"/>
              <a:t> </a:t>
            </a:r>
            <a:r>
              <a:rPr lang="en-ID" b="1" dirty="0" err="1"/>
              <a:t>kehidupan</a:t>
            </a:r>
            <a:r>
              <a:rPr lang="en-ID" b="1" dirty="0"/>
              <a:t> </a:t>
            </a:r>
            <a:r>
              <a:rPr lang="en-ID" b="1" dirty="0" err="1"/>
              <a:t>manusia</a:t>
            </a:r>
            <a:r>
              <a:rPr lang="en-ID" dirty="0"/>
              <a:t>.</a:t>
            </a:r>
            <a:br>
              <a:rPr lang="en-ID" dirty="0"/>
            </a:br>
            <a:r>
              <a:rPr lang="en-ID" dirty="0"/>
              <a:t>Dalam </a:t>
            </a:r>
            <a:r>
              <a:rPr lang="en-ID" dirty="0" err="1"/>
              <a:t>konteks</a:t>
            </a:r>
            <a:r>
              <a:rPr lang="en-ID" dirty="0"/>
              <a:t> modern:</a:t>
            </a:r>
          </a:p>
          <a:p>
            <a:r>
              <a:rPr lang="en-ID" dirty="0"/>
              <a:t>Orang </a:t>
            </a:r>
            <a:r>
              <a:rPr lang="en-ID" dirty="0" err="1"/>
              <a:t>dapat</a:t>
            </a:r>
            <a:r>
              <a:rPr lang="en-ID" dirty="0"/>
              <a:t> </a:t>
            </a:r>
            <a:r>
              <a:rPr lang="en-ID" dirty="0" err="1"/>
              <a:t>tampil</a:t>
            </a:r>
            <a:r>
              <a:rPr lang="en-ID" dirty="0"/>
              <a:t> </a:t>
            </a:r>
            <a:r>
              <a:rPr lang="en-ID" dirty="0" err="1"/>
              <a:t>religius</a:t>
            </a:r>
            <a:r>
              <a:rPr lang="en-ID" dirty="0"/>
              <a:t> di </a:t>
            </a:r>
            <a:r>
              <a:rPr lang="en-ID" dirty="0" err="1"/>
              <a:t>luar</a:t>
            </a:r>
            <a:r>
              <a:rPr lang="en-ID" dirty="0"/>
              <a:t>, </a:t>
            </a:r>
            <a:r>
              <a:rPr lang="en-ID" dirty="0" err="1"/>
              <a:t>tetapi</a:t>
            </a:r>
            <a:r>
              <a:rPr lang="en-ID" dirty="0"/>
              <a:t> </a:t>
            </a:r>
            <a:r>
              <a:rPr lang="en-ID" b="1" dirty="0"/>
              <a:t>Tuhan </a:t>
            </a:r>
            <a:r>
              <a:rPr lang="en-ID" b="1" dirty="0" err="1"/>
              <a:t>menilai</a:t>
            </a:r>
            <a:r>
              <a:rPr lang="en-ID" b="1" dirty="0"/>
              <a:t> </a:t>
            </a:r>
            <a:r>
              <a:rPr lang="en-ID" b="1" dirty="0" err="1"/>
              <a:t>integritas</a:t>
            </a:r>
            <a:r>
              <a:rPr lang="en-ID" b="1" dirty="0"/>
              <a:t> </a:t>
            </a:r>
            <a:r>
              <a:rPr lang="en-ID" b="1" dirty="0" err="1"/>
              <a:t>hati</a:t>
            </a:r>
            <a:r>
              <a:rPr lang="en-ID" dirty="0"/>
              <a:t>.</a:t>
            </a:r>
          </a:p>
          <a:p>
            <a:r>
              <a:rPr lang="en-ID" dirty="0" err="1"/>
              <a:t>Pelayanan</a:t>
            </a:r>
            <a:r>
              <a:rPr lang="en-ID" dirty="0"/>
              <a:t>, ibadah, </a:t>
            </a:r>
            <a:r>
              <a:rPr lang="en-ID" dirty="0" err="1"/>
              <a:t>atau</a:t>
            </a:r>
            <a:r>
              <a:rPr lang="en-ID" dirty="0"/>
              <a:t> </a:t>
            </a:r>
            <a:r>
              <a:rPr lang="en-ID" dirty="0" err="1"/>
              <a:t>pengabdian</a:t>
            </a:r>
            <a:r>
              <a:rPr lang="en-ID" dirty="0"/>
              <a:t> </a:t>
            </a:r>
            <a:r>
              <a:rPr lang="en-ID" dirty="0" err="1"/>
              <a:t>tidak</a:t>
            </a:r>
            <a:r>
              <a:rPr lang="en-ID" dirty="0"/>
              <a:t> </a:t>
            </a:r>
            <a:r>
              <a:rPr lang="en-ID" dirty="0" err="1"/>
              <a:t>bernilai</a:t>
            </a:r>
            <a:r>
              <a:rPr lang="en-ID" dirty="0"/>
              <a:t> </a:t>
            </a:r>
            <a:r>
              <a:rPr lang="en-ID" dirty="0" err="1"/>
              <a:t>jika</a:t>
            </a:r>
            <a:r>
              <a:rPr lang="en-ID" dirty="0"/>
              <a:t> </a:t>
            </a:r>
            <a:r>
              <a:rPr lang="en-ID" dirty="0" err="1"/>
              <a:t>didorong</a:t>
            </a:r>
            <a:r>
              <a:rPr lang="en-ID" dirty="0"/>
              <a:t> oleh </a:t>
            </a:r>
            <a:r>
              <a:rPr lang="en-ID" dirty="0" err="1"/>
              <a:t>ambisi</a:t>
            </a:r>
            <a:r>
              <a:rPr lang="en-ID" dirty="0"/>
              <a:t>, </a:t>
            </a:r>
            <a:r>
              <a:rPr lang="en-ID" dirty="0" err="1"/>
              <a:t>bukan</a:t>
            </a:r>
            <a:r>
              <a:rPr lang="en-ID" dirty="0"/>
              <a:t> </a:t>
            </a:r>
            <a:r>
              <a:rPr lang="en-ID" dirty="0" err="1"/>
              <a:t>kasih</a:t>
            </a:r>
            <a:r>
              <a:rPr lang="en-ID" dirty="0"/>
              <a:t> </a:t>
            </a:r>
            <a:r>
              <a:rPr lang="en-ID" dirty="0" err="1"/>
              <a:t>kepada</a:t>
            </a:r>
            <a:r>
              <a:rPr lang="en-ID" dirty="0"/>
              <a:t> Allah.</a:t>
            </a:r>
          </a:p>
          <a:p>
            <a:r>
              <a:rPr lang="en-ID" dirty="0" err="1"/>
              <a:t>Panggilan</a:t>
            </a:r>
            <a:r>
              <a:rPr lang="en-ID" dirty="0"/>
              <a:t> </a:t>
            </a:r>
            <a:r>
              <a:rPr lang="en-ID" dirty="0" err="1"/>
              <a:t>bagi</a:t>
            </a:r>
            <a:r>
              <a:rPr lang="en-ID" dirty="0"/>
              <a:t> </a:t>
            </a:r>
            <a:r>
              <a:rPr lang="en-ID" dirty="0" err="1"/>
              <a:t>umat</a:t>
            </a:r>
            <a:r>
              <a:rPr lang="en-ID" dirty="0"/>
              <a:t> Tuhan </a:t>
            </a:r>
            <a:r>
              <a:rPr lang="en-ID" dirty="0" err="1"/>
              <a:t>adalah</a:t>
            </a:r>
            <a:r>
              <a:rPr lang="en-ID" dirty="0"/>
              <a:t> </a:t>
            </a:r>
            <a:r>
              <a:rPr lang="en-ID" b="1" dirty="0" err="1"/>
              <a:t>membiarkan</a:t>
            </a:r>
            <a:r>
              <a:rPr lang="en-ID" b="1" dirty="0"/>
              <a:t> Roh Kudus </a:t>
            </a:r>
            <a:r>
              <a:rPr lang="en-ID" b="1" dirty="0" err="1"/>
              <a:t>memurnikan</a:t>
            </a:r>
            <a:r>
              <a:rPr lang="en-ID" b="1" dirty="0"/>
              <a:t> </a:t>
            </a:r>
            <a:r>
              <a:rPr lang="en-ID" b="1" dirty="0" err="1"/>
              <a:t>motivasi</a:t>
            </a:r>
            <a:r>
              <a:rPr lang="en-ID" b="1" dirty="0"/>
              <a:t> </a:t>
            </a:r>
            <a:r>
              <a:rPr lang="en-ID" b="1" dirty="0" err="1"/>
              <a:t>hati</a:t>
            </a:r>
            <a:r>
              <a:rPr lang="en-ID" dirty="0"/>
              <a:t>, agar </a:t>
            </a:r>
            <a:r>
              <a:rPr lang="en-ID" dirty="0" err="1"/>
              <a:t>setiap</a:t>
            </a:r>
            <a:r>
              <a:rPr lang="en-ID" dirty="0"/>
              <a:t> </a:t>
            </a:r>
            <a:r>
              <a:rPr lang="en-ID" dirty="0" err="1"/>
              <a:t>tindakan</a:t>
            </a:r>
            <a:r>
              <a:rPr lang="en-ID" dirty="0"/>
              <a:t> </a:t>
            </a:r>
            <a:r>
              <a:rPr lang="en-ID" dirty="0" err="1"/>
              <a:t>lahir</a:t>
            </a:r>
            <a:r>
              <a:rPr lang="en-ID" dirty="0"/>
              <a:t> </a:t>
            </a:r>
            <a:r>
              <a:rPr lang="en-ID" dirty="0" err="1"/>
              <a:t>dari</a:t>
            </a:r>
            <a:r>
              <a:rPr lang="en-ID" dirty="0"/>
              <a:t> </a:t>
            </a:r>
            <a:r>
              <a:rPr lang="en-ID" dirty="0" err="1"/>
              <a:t>kasih</a:t>
            </a:r>
            <a:r>
              <a:rPr lang="en-ID" dirty="0"/>
              <a:t>, </a:t>
            </a:r>
            <a:r>
              <a:rPr lang="en-ID" dirty="0" err="1"/>
              <a:t>bukan</a:t>
            </a:r>
            <a:r>
              <a:rPr lang="en-ID" dirty="0"/>
              <a:t> </a:t>
            </a:r>
            <a:r>
              <a:rPr lang="en-ID" dirty="0" err="1"/>
              <a:t>dari</a:t>
            </a:r>
            <a:r>
              <a:rPr lang="en-ID" dirty="0"/>
              <a:t> </a:t>
            </a:r>
            <a:r>
              <a:rPr lang="en-ID" dirty="0" err="1"/>
              <a:t>keinginan</a:t>
            </a:r>
            <a:r>
              <a:rPr lang="en-ID" dirty="0"/>
              <a:t> </a:t>
            </a:r>
            <a:r>
              <a:rPr lang="en-ID" dirty="0" err="1"/>
              <a:t>pribadi</a:t>
            </a:r>
            <a:r>
              <a:rPr lang="en-ID" dirty="0"/>
              <a:t>.</a:t>
            </a:r>
          </a:p>
          <a:p>
            <a:br>
              <a:rPr lang="en-ID" dirty="0"/>
            </a:br>
            <a:endParaRPr lang="en-ID" dirty="0"/>
          </a:p>
          <a:p>
            <a:r>
              <a:rPr lang="en-ID" b="1" dirty="0"/>
              <a:t>VI. </a:t>
            </a:r>
            <a:r>
              <a:rPr lang="en-ID" b="1" dirty="0" err="1"/>
              <a:t>Refleksi</a:t>
            </a:r>
            <a:r>
              <a:rPr lang="en-ID" b="1" dirty="0"/>
              <a:t> dan </a:t>
            </a:r>
            <a:r>
              <a:rPr lang="en-ID" b="1" dirty="0" err="1"/>
              <a:t>Aplikasi</a:t>
            </a:r>
            <a:r>
              <a:rPr lang="en-ID" b="1" dirty="0"/>
              <a:t> Pribadi</a:t>
            </a:r>
          </a:p>
          <a:p>
            <a:r>
              <a:rPr lang="en-ID" b="1" dirty="0" err="1"/>
              <a:t>Introspeksi</a:t>
            </a:r>
            <a:r>
              <a:rPr lang="en-ID" b="1" dirty="0"/>
              <a:t> </a:t>
            </a:r>
            <a:r>
              <a:rPr lang="en-ID" b="1" dirty="0" err="1"/>
              <a:t>rohani</a:t>
            </a:r>
            <a:r>
              <a:rPr lang="en-ID" b="1" dirty="0"/>
              <a:t>:</a:t>
            </a:r>
            <a:r>
              <a:rPr lang="en-ID" dirty="0"/>
              <a:t> </a:t>
            </a:r>
            <a:r>
              <a:rPr lang="en-ID" dirty="0" err="1"/>
              <a:t>Apakah</a:t>
            </a:r>
            <a:r>
              <a:rPr lang="en-ID" dirty="0"/>
              <a:t> </a:t>
            </a:r>
            <a:r>
              <a:rPr lang="en-ID" dirty="0" err="1"/>
              <a:t>motivasi</a:t>
            </a:r>
            <a:r>
              <a:rPr lang="en-ID" dirty="0"/>
              <a:t> </a:t>
            </a:r>
            <a:r>
              <a:rPr lang="en-ID" dirty="0" err="1"/>
              <a:t>saya</a:t>
            </a:r>
            <a:r>
              <a:rPr lang="en-ID" dirty="0"/>
              <a:t> </a:t>
            </a:r>
            <a:r>
              <a:rPr lang="en-ID" dirty="0" err="1"/>
              <a:t>tulus</a:t>
            </a:r>
            <a:r>
              <a:rPr lang="en-ID" dirty="0"/>
              <a:t> di </a:t>
            </a:r>
            <a:r>
              <a:rPr lang="en-ID" dirty="0" err="1"/>
              <a:t>hadapan</a:t>
            </a:r>
            <a:r>
              <a:rPr lang="en-ID" dirty="0"/>
              <a:t> Tuhan?</a:t>
            </a:r>
          </a:p>
          <a:p>
            <a:r>
              <a:rPr lang="en-ID" b="1" dirty="0" err="1"/>
              <a:t>Kerendahan</a:t>
            </a:r>
            <a:r>
              <a:rPr lang="en-ID" b="1" dirty="0"/>
              <a:t> </a:t>
            </a:r>
            <a:r>
              <a:rPr lang="en-ID" b="1" dirty="0" err="1"/>
              <a:t>hati</a:t>
            </a:r>
            <a:r>
              <a:rPr lang="en-ID" b="1" dirty="0"/>
              <a:t>:</a:t>
            </a:r>
            <a:r>
              <a:rPr lang="en-ID" dirty="0"/>
              <a:t> Sadar </a:t>
            </a:r>
            <a:r>
              <a:rPr lang="en-ID" dirty="0" err="1"/>
              <a:t>bahwa</a:t>
            </a:r>
            <a:r>
              <a:rPr lang="en-ID" dirty="0"/>
              <a:t> </a:t>
            </a:r>
            <a:r>
              <a:rPr lang="en-ID" dirty="0" err="1"/>
              <a:t>hanya</a:t>
            </a:r>
            <a:r>
              <a:rPr lang="en-ID" dirty="0"/>
              <a:t> Tuhan yang </a:t>
            </a:r>
            <a:r>
              <a:rPr lang="en-ID" dirty="0" err="1"/>
              <a:t>mengenal</a:t>
            </a:r>
            <a:r>
              <a:rPr lang="en-ID" dirty="0"/>
              <a:t> </a:t>
            </a:r>
            <a:r>
              <a:rPr lang="en-ID" dirty="0" err="1"/>
              <a:t>hati</a:t>
            </a:r>
            <a:r>
              <a:rPr lang="en-ID" dirty="0"/>
              <a:t>, </a:t>
            </a:r>
            <a:r>
              <a:rPr lang="en-ID" dirty="0" err="1"/>
              <a:t>maka</a:t>
            </a:r>
            <a:r>
              <a:rPr lang="en-ID" dirty="0"/>
              <a:t> </a:t>
            </a:r>
            <a:r>
              <a:rPr lang="en-ID" dirty="0" err="1"/>
              <a:t>kita</a:t>
            </a:r>
            <a:r>
              <a:rPr lang="en-ID" dirty="0"/>
              <a:t> </a:t>
            </a:r>
            <a:r>
              <a:rPr lang="en-ID" dirty="0" err="1"/>
              <a:t>tidak</a:t>
            </a:r>
            <a:r>
              <a:rPr lang="en-ID" dirty="0"/>
              <a:t> </a:t>
            </a:r>
            <a:r>
              <a:rPr lang="en-ID" dirty="0" err="1"/>
              <a:t>boleh</a:t>
            </a:r>
            <a:r>
              <a:rPr lang="en-ID" dirty="0"/>
              <a:t> </a:t>
            </a:r>
            <a:r>
              <a:rPr lang="en-ID" dirty="0" err="1"/>
              <a:t>menghakimi</a:t>
            </a:r>
            <a:r>
              <a:rPr lang="en-ID" dirty="0"/>
              <a:t> orang lain.</a:t>
            </a:r>
          </a:p>
          <a:p>
            <a:r>
              <a:rPr lang="en-ID" b="1" dirty="0" err="1"/>
              <a:t>Ketaatan</a:t>
            </a:r>
            <a:r>
              <a:rPr lang="en-ID" b="1" dirty="0"/>
              <a:t> </a:t>
            </a:r>
            <a:r>
              <a:rPr lang="en-ID" b="1" dirty="0" err="1"/>
              <a:t>sejati</a:t>
            </a:r>
            <a:r>
              <a:rPr lang="en-ID" b="1" dirty="0"/>
              <a:t>:</a:t>
            </a:r>
            <a:r>
              <a:rPr lang="en-ID" dirty="0"/>
              <a:t> Hidup </a:t>
            </a:r>
            <a:r>
              <a:rPr lang="en-ID" dirty="0" err="1"/>
              <a:t>bukan</a:t>
            </a:r>
            <a:r>
              <a:rPr lang="en-ID" dirty="0"/>
              <a:t> </a:t>
            </a:r>
            <a:r>
              <a:rPr lang="en-ID" dirty="0" err="1"/>
              <a:t>untuk</a:t>
            </a:r>
            <a:r>
              <a:rPr lang="en-ID" dirty="0"/>
              <a:t> </a:t>
            </a:r>
            <a:r>
              <a:rPr lang="en-ID" dirty="0" err="1"/>
              <a:t>penilaian</a:t>
            </a:r>
            <a:r>
              <a:rPr lang="en-ID" dirty="0"/>
              <a:t> </a:t>
            </a:r>
            <a:r>
              <a:rPr lang="en-ID" dirty="0" err="1"/>
              <a:t>manusia</a:t>
            </a:r>
            <a:r>
              <a:rPr lang="en-ID" dirty="0"/>
              <a:t>, </a:t>
            </a:r>
            <a:r>
              <a:rPr lang="en-ID" dirty="0" err="1"/>
              <a:t>tetapi</a:t>
            </a:r>
            <a:r>
              <a:rPr lang="en-ID" dirty="0"/>
              <a:t> </a:t>
            </a:r>
            <a:r>
              <a:rPr lang="en-ID" dirty="0" err="1"/>
              <a:t>untuk</a:t>
            </a:r>
            <a:r>
              <a:rPr lang="en-ID" dirty="0"/>
              <a:t> </a:t>
            </a:r>
            <a:r>
              <a:rPr lang="en-ID" dirty="0" err="1"/>
              <a:t>menyenangkan</a:t>
            </a:r>
            <a:r>
              <a:rPr lang="en-ID" dirty="0"/>
              <a:t> Tuhan yang </a:t>
            </a:r>
            <a:r>
              <a:rPr lang="en-ID" dirty="0" err="1"/>
              <a:t>melihat</a:t>
            </a:r>
            <a:r>
              <a:rPr lang="en-ID" dirty="0"/>
              <a:t> </a:t>
            </a:r>
            <a:r>
              <a:rPr lang="en-ID" dirty="0" err="1"/>
              <a:t>ke</a:t>
            </a:r>
            <a:r>
              <a:rPr lang="en-ID" dirty="0"/>
              <a:t> </a:t>
            </a:r>
            <a:r>
              <a:rPr lang="en-ID" dirty="0" err="1"/>
              <a:t>dalam</a:t>
            </a:r>
            <a:r>
              <a:rPr lang="en-ID" dirty="0"/>
              <a:t> </a:t>
            </a:r>
            <a:r>
              <a:rPr lang="en-ID" dirty="0" err="1"/>
              <a:t>batin</a:t>
            </a:r>
            <a:r>
              <a:rPr lang="en-ID" dirty="0"/>
              <a:t>.</a:t>
            </a:r>
          </a:p>
          <a:p>
            <a:br>
              <a:rPr lang="en-ID" dirty="0"/>
            </a:br>
            <a:endParaRPr lang="en-ID" dirty="0"/>
          </a:p>
          <a:p>
            <a:r>
              <a:rPr lang="en-ID" b="1" dirty="0"/>
              <a:t>VII. Kesimpulan</a:t>
            </a:r>
          </a:p>
          <a:p>
            <a:r>
              <a:rPr lang="en-ID" dirty="0"/>
              <a:t>Yeremia 17:10 </a:t>
            </a:r>
            <a:r>
              <a:rPr lang="en-ID" dirty="0" err="1"/>
              <a:t>menegaskan</a:t>
            </a:r>
            <a:r>
              <a:rPr lang="en-ID" dirty="0"/>
              <a:t> </a:t>
            </a:r>
            <a:r>
              <a:rPr lang="en-ID" dirty="0" err="1"/>
              <a:t>bahwa</a:t>
            </a:r>
            <a:r>
              <a:rPr lang="en-ID" dirty="0"/>
              <a:t>:</a:t>
            </a:r>
          </a:p>
          <a:p>
            <a:r>
              <a:rPr lang="en-ID" dirty="0"/>
              <a:t>Tuhan </a:t>
            </a:r>
            <a:r>
              <a:rPr lang="en-ID" dirty="0" err="1"/>
              <a:t>menyelidiki</a:t>
            </a:r>
            <a:r>
              <a:rPr lang="en-ID" dirty="0"/>
              <a:t> </a:t>
            </a:r>
            <a:r>
              <a:rPr lang="en-ID" dirty="0" err="1"/>
              <a:t>setiap</a:t>
            </a:r>
            <a:r>
              <a:rPr lang="en-ID" dirty="0"/>
              <a:t> </a:t>
            </a:r>
            <a:r>
              <a:rPr lang="en-ID" dirty="0" err="1"/>
              <a:t>hati</a:t>
            </a:r>
            <a:r>
              <a:rPr lang="en-ID" dirty="0"/>
              <a:t> dan </a:t>
            </a:r>
            <a:r>
              <a:rPr lang="en-ID" dirty="0" err="1"/>
              <a:t>menguji</a:t>
            </a:r>
            <a:r>
              <a:rPr lang="en-ID" dirty="0"/>
              <a:t> </a:t>
            </a:r>
            <a:r>
              <a:rPr lang="en-ID" dirty="0" err="1"/>
              <a:t>batin</a:t>
            </a:r>
            <a:r>
              <a:rPr lang="en-ID" dirty="0"/>
              <a:t> </a:t>
            </a:r>
            <a:r>
              <a:rPr lang="en-ID" dirty="0" err="1"/>
              <a:t>terdalam</a:t>
            </a:r>
            <a:r>
              <a:rPr lang="en-ID" dirty="0"/>
              <a:t> </a:t>
            </a:r>
            <a:r>
              <a:rPr lang="en-ID" dirty="0" err="1"/>
              <a:t>manusia</a:t>
            </a:r>
            <a:r>
              <a:rPr lang="en-ID" dirty="0"/>
              <a:t> </a:t>
            </a:r>
            <a:r>
              <a:rPr lang="en-ID" dirty="0" err="1"/>
              <a:t>untuk</a:t>
            </a:r>
            <a:r>
              <a:rPr lang="en-ID" dirty="0"/>
              <a:t> </a:t>
            </a:r>
            <a:r>
              <a:rPr lang="en-ID" dirty="0" err="1"/>
              <a:t>memberikan</a:t>
            </a:r>
            <a:r>
              <a:rPr lang="en-ID" dirty="0"/>
              <a:t> </a:t>
            </a:r>
            <a:r>
              <a:rPr lang="en-ID" dirty="0" err="1"/>
              <a:t>ganjaran</a:t>
            </a:r>
            <a:r>
              <a:rPr lang="en-ID" dirty="0"/>
              <a:t> </a:t>
            </a:r>
            <a:r>
              <a:rPr lang="en-ID" dirty="0" err="1"/>
              <a:t>sesuai</a:t>
            </a:r>
            <a:r>
              <a:rPr lang="en-ID" dirty="0"/>
              <a:t> </a:t>
            </a:r>
            <a:r>
              <a:rPr lang="en-ID" dirty="0" err="1"/>
              <a:t>dengan</a:t>
            </a:r>
            <a:r>
              <a:rPr lang="en-ID" dirty="0"/>
              <a:t> </a:t>
            </a:r>
            <a:r>
              <a:rPr lang="en-ID" dirty="0" err="1"/>
              <a:t>integritas</a:t>
            </a:r>
            <a:r>
              <a:rPr lang="en-ID" dirty="0"/>
              <a:t> dan </a:t>
            </a:r>
            <a:r>
              <a:rPr lang="en-ID" dirty="0" err="1"/>
              <a:t>buah</a:t>
            </a:r>
            <a:r>
              <a:rPr lang="en-ID" dirty="0"/>
              <a:t> </a:t>
            </a:r>
            <a:r>
              <a:rPr lang="en-ID" dirty="0" err="1"/>
              <a:t>perbuatannya</a:t>
            </a:r>
            <a:r>
              <a:rPr lang="en-ID" dirty="0"/>
              <a:t>.</a:t>
            </a:r>
          </a:p>
          <a:p>
            <a:r>
              <a:rPr lang="en-ID" dirty="0" err="1"/>
              <a:t>Keadilan</a:t>
            </a:r>
            <a:r>
              <a:rPr lang="en-ID" dirty="0"/>
              <a:t> </a:t>
            </a:r>
            <a:r>
              <a:rPr lang="en-ID" dirty="0" err="1"/>
              <a:t>ilahi</a:t>
            </a:r>
            <a:r>
              <a:rPr lang="en-ID" dirty="0"/>
              <a:t> </a:t>
            </a:r>
            <a:r>
              <a:rPr lang="en-ID" dirty="0" err="1"/>
              <a:t>ini</a:t>
            </a:r>
            <a:r>
              <a:rPr lang="en-ID" dirty="0"/>
              <a:t> </a:t>
            </a:r>
            <a:r>
              <a:rPr lang="en-ID" dirty="0" err="1"/>
              <a:t>bukan</a:t>
            </a:r>
            <a:r>
              <a:rPr lang="en-ID" dirty="0"/>
              <a:t> </a:t>
            </a:r>
            <a:r>
              <a:rPr lang="en-ID" dirty="0" err="1"/>
              <a:t>sekadar</a:t>
            </a:r>
            <a:r>
              <a:rPr lang="en-ID" dirty="0"/>
              <a:t> </a:t>
            </a:r>
            <a:r>
              <a:rPr lang="en-ID" dirty="0" err="1"/>
              <a:t>menghukum</a:t>
            </a:r>
            <a:r>
              <a:rPr lang="en-ID" dirty="0"/>
              <a:t> </a:t>
            </a:r>
            <a:r>
              <a:rPr lang="en-ID" dirty="0" err="1"/>
              <a:t>atau</a:t>
            </a:r>
            <a:r>
              <a:rPr lang="en-ID" dirty="0"/>
              <a:t> </a:t>
            </a:r>
            <a:r>
              <a:rPr lang="en-ID" dirty="0" err="1"/>
              <a:t>memberi</a:t>
            </a:r>
            <a:r>
              <a:rPr lang="en-ID" dirty="0"/>
              <a:t> </a:t>
            </a:r>
            <a:r>
              <a:rPr lang="en-ID" dirty="0" err="1"/>
              <a:t>upah</a:t>
            </a:r>
            <a:r>
              <a:rPr lang="en-ID" dirty="0"/>
              <a:t>, </a:t>
            </a:r>
            <a:r>
              <a:rPr lang="en-ID" dirty="0" err="1"/>
              <a:t>tetapi</a:t>
            </a:r>
            <a:r>
              <a:rPr lang="en-ID" dirty="0"/>
              <a:t> </a:t>
            </a:r>
            <a:r>
              <a:rPr lang="en-ID" b="1" dirty="0" err="1"/>
              <a:t>memulihkan</a:t>
            </a:r>
            <a:r>
              <a:rPr lang="en-ID" b="1" dirty="0"/>
              <a:t> </a:t>
            </a:r>
            <a:r>
              <a:rPr lang="en-ID" b="1" dirty="0" err="1"/>
              <a:t>kesucian</a:t>
            </a:r>
            <a:r>
              <a:rPr lang="en-ID" b="1" dirty="0"/>
              <a:t> </a:t>
            </a:r>
            <a:r>
              <a:rPr lang="en-ID" b="1" dirty="0" err="1"/>
              <a:t>hati</a:t>
            </a:r>
            <a:r>
              <a:rPr lang="en-ID" b="1" dirty="0"/>
              <a:t> </a:t>
            </a:r>
            <a:r>
              <a:rPr lang="en-ID" b="1" dirty="0" err="1"/>
              <a:t>manusia</a:t>
            </a:r>
            <a:r>
              <a:rPr lang="en-ID" dirty="0"/>
              <a:t> </a:t>
            </a:r>
            <a:r>
              <a:rPr lang="en-ID" dirty="0" err="1"/>
              <a:t>supaya</a:t>
            </a:r>
            <a:r>
              <a:rPr lang="en-ID" dirty="0"/>
              <a:t> </a:t>
            </a:r>
            <a:r>
              <a:rPr lang="en-ID" dirty="0" err="1"/>
              <a:t>serupa</a:t>
            </a:r>
            <a:r>
              <a:rPr lang="en-ID" dirty="0"/>
              <a:t> </a:t>
            </a:r>
            <a:r>
              <a:rPr lang="en-ID" dirty="0" err="1"/>
              <a:t>dengan</a:t>
            </a:r>
            <a:r>
              <a:rPr lang="en-ID" dirty="0"/>
              <a:t> </a:t>
            </a:r>
            <a:r>
              <a:rPr lang="en-ID" dirty="0" err="1"/>
              <a:t>kehendak</a:t>
            </a:r>
            <a:r>
              <a:rPr lang="en-ID" dirty="0"/>
              <a:t>-Nya.</a:t>
            </a:r>
          </a:p>
          <a:p>
            <a:endParaRPr lang="en-ID" dirty="0"/>
          </a:p>
        </p:txBody>
      </p:sp>
      <p:sp>
        <p:nvSpPr>
          <p:cNvPr id="4" name="Slide Number Placeholder 3"/>
          <p:cNvSpPr>
            <a:spLocks noGrp="1"/>
          </p:cNvSpPr>
          <p:nvPr>
            <p:ph type="sldNum" sz="quarter" idx="5"/>
          </p:nvPr>
        </p:nvSpPr>
        <p:spPr/>
        <p:txBody>
          <a:bodyPr/>
          <a:lstStyle/>
          <a:p>
            <a:fld id="{2B89A51E-32CC-492F-98DA-045577EC8A77}" type="slidenum">
              <a:rPr lang="en-US" smtClean="0"/>
              <a:t>2</a:t>
            </a:fld>
            <a:endParaRPr lang="en-US"/>
          </a:p>
        </p:txBody>
      </p:sp>
    </p:spTree>
    <p:extLst>
      <p:ext uri="{BB962C8B-B14F-4D97-AF65-F5344CB8AC3E}">
        <p14:creationId xmlns:p14="http://schemas.microsoft.com/office/powerpoint/2010/main" val="226225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I. </a:t>
            </a:r>
            <a:r>
              <a:rPr lang="en-ID" b="1" dirty="0" err="1"/>
              <a:t>Konteks</a:t>
            </a:r>
            <a:r>
              <a:rPr lang="en-ID" b="1" dirty="0"/>
              <a:t> </a:t>
            </a:r>
            <a:r>
              <a:rPr lang="en-ID" b="1" dirty="0" err="1"/>
              <a:t>Historis</a:t>
            </a:r>
            <a:r>
              <a:rPr lang="en-ID" b="1" dirty="0"/>
              <a:t> dan Latar </a:t>
            </a:r>
            <a:r>
              <a:rPr lang="en-ID" b="1" dirty="0" err="1"/>
              <a:t>Belakang</a:t>
            </a:r>
            <a:endParaRPr lang="en-ID" b="1" dirty="0"/>
          </a:p>
          <a:p>
            <a:r>
              <a:rPr lang="en-ID" dirty="0" err="1"/>
              <a:t>Yosua</a:t>
            </a:r>
            <a:r>
              <a:rPr lang="en-ID" dirty="0"/>
              <a:t> 7 </a:t>
            </a:r>
            <a:r>
              <a:rPr lang="en-ID" dirty="0" err="1"/>
              <a:t>terjadi</a:t>
            </a:r>
            <a:r>
              <a:rPr lang="en-ID" dirty="0"/>
              <a:t> </a:t>
            </a:r>
            <a:r>
              <a:rPr lang="en-ID" b="1" dirty="0" err="1"/>
              <a:t>setelah</a:t>
            </a:r>
            <a:r>
              <a:rPr lang="en-ID" b="1" dirty="0"/>
              <a:t> </a:t>
            </a:r>
            <a:r>
              <a:rPr lang="en-ID" b="1" dirty="0" err="1"/>
              <a:t>kemenangan</a:t>
            </a:r>
            <a:r>
              <a:rPr lang="en-ID" b="1" dirty="0"/>
              <a:t> </a:t>
            </a:r>
            <a:r>
              <a:rPr lang="en-ID" b="1" dirty="0" err="1"/>
              <a:t>besar</a:t>
            </a:r>
            <a:r>
              <a:rPr lang="en-ID" b="1" dirty="0"/>
              <a:t> di </a:t>
            </a:r>
            <a:r>
              <a:rPr lang="en-ID" b="1" dirty="0" err="1"/>
              <a:t>Yerikho</a:t>
            </a:r>
            <a:r>
              <a:rPr lang="en-ID" b="1" dirty="0"/>
              <a:t> (</a:t>
            </a:r>
            <a:r>
              <a:rPr lang="en-ID" b="1" dirty="0" err="1"/>
              <a:t>Yosua</a:t>
            </a:r>
            <a:r>
              <a:rPr lang="en-ID" b="1" dirty="0"/>
              <a:t> 6)</a:t>
            </a:r>
            <a:r>
              <a:rPr lang="en-ID" dirty="0"/>
              <a:t>. </a:t>
            </a:r>
            <a:r>
              <a:rPr lang="en-ID" dirty="0" err="1"/>
              <a:t>Namun</a:t>
            </a:r>
            <a:r>
              <a:rPr lang="en-ID" dirty="0"/>
              <a:t>, </a:t>
            </a:r>
            <a:r>
              <a:rPr lang="en-ID" dirty="0" err="1"/>
              <a:t>ketika</a:t>
            </a:r>
            <a:r>
              <a:rPr lang="en-ID" dirty="0"/>
              <a:t> Israel </a:t>
            </a:r>
            <a:r>
              <a:rPr lang="en-ID" dirty="0" err="1"/>
              <a:t>menyerang</a:t>
            </a:r>
            <a:r>
              <a:rPr lang="en-ID" dirty="0"/>
              <a:t> </a:t>
            </a:r>
            <a:r>
              <a:rPr lang="en-ID" dirty="0" err="1"/>
              <a:t>kota</a:t>
            </a:r>
            <a:r>
              <a:rPr lang="en-ID" dirty="0"/>
              <a:t> </a:t>
            </a:r>
            <a:r>
              <a:rPr lang="en-ID" dirty="0" err="1"/>
              <a:t>kecil</a:t>
            </a:r>
            <a:r>
              <a:rPr lang="en-ID" dirty="0"/>
              <a:t> Ai, </a:t>
            </a:r>
            <a:r>
              <a:rPr lang="en-ID" dirty="0" err="1"/>
              <a:t>mereka</a:t>
            </a:r>
            <a:r>
              <a:rPr lang="en-ID" dirty="0"/>
              <a:t> </a:t>
            </a:r>
            <a:r>
              <a:rPr lang="en-ID" dirty="0" err="1"/>
              <a:t>mengalami</a:t>
            </a:r>
            <a:r>
              <a:rPr lang="en-ID" dirty="0"/>
              <a:t> </a:t>
            </a:r>
            <a:r>
              <a:rPr lang="en-ID" dirty="0" err="1"/>
              <a:t>kekalahan</a:t>
            </a:r>
            <a:r>
              <a:rPr lang="en-ID" dirty="0"/>
              <a:t> yang </a:t>
            </a:r>
            <a:r>
              <a:rPr lang="en-ID" dirty="0" err="1"/>
              <a:t>memalukan</a:t>
            </a:r>
            <a:r>
              <a:rPr lang="en-ID" dirty="0"/>
              <a:t>.</a:t>
            </a:r>
          </a:p>
          <a:p>
            <a:r>
              <a:rPr lang="en-ID" dirty="0" err="1"/>
              <a:t>Yosua</a:t>
            </a:r>
            <a:r>
              <a:rPr lang="en-ID" dirty="0"/>
              <a:t> </a:t>
            </a:r>
            <a:r>
              <a:rPr lang="en-ID" dirty="0" err="1"/>
              <a:t>meratap</a:t>
            </a:r>
            <a:r>
              <a:rPr lang="en-ID" dirty="0"/>
              <a:t> di </a:t>
            </a:r>
            <a:r>
              <a:rPr lang="en-ID" dirty="0" err="1"/>
              <a:t>hadapan</a:t>
            </a:r>
            <a:r>
              <a:rPr lang="en-ID" dirty="0"/>
              <a:t> Tuhan, dan </a:t>
            </a:r>
            <a:r>
              <a:rPr lang="en-ID" dirty="0" err="1"/>
              <a:t>ayat</a:t>
            </a:r>
            <a:r>
              <a:rPr lang="en-ID" dirty="0"/>
              <a:t> 11 </a:t>
            </a:r>
            <a:r>
              <a:rPr lang="en-ID" dirty="0" err="1"/>
              <a:t>ini</a:t>
            </a:r>
            <a:r>
              <a:rPr lang="en-ID" dirty="0"/>
              <a:t> </a:t>
            </a:r>
            <a:r>
              <a:rPr lang="en-ID" dirty="0" err="1"/>
              <a:t>adalah</a:t>
            </a:r>
            <a:r>
              <a:rPr lang="en-ID" dirty="0"/>
              <a:t> </a:t>
            </a:r>
            <a:r>
              <a:rPr lang="en-ID" b="1" dirty="0" err="1"/>
              <a:t>jawaban</a:t>
            </a:r>
            <a:r>
              <a:rPr lang="en-ID" b="1" dirty="0"/>
              <a:t> </a:t>
            </a:r>
            <a:r>
              <a:rPr lang="en-ID" b="1" dirty="0" err="1"/>
              <a:t>langsung</a:t>
            </a:r>
            <a:r>
              <a:rPr lang="en-ID" b="1" dirty="0"/>
              <a:t> Allah </a:t>
            </a:r>
            <a:r>
              <a:rPr lang="en-ID" b="1" dirty="0" err="1"/>
              <a:t>kepada</a:t>
            </a:r>
            <a:r>
              <a:rPr lang="en-ID" b="1" dirty="0"/>
              <a:t> </a:t>
            </a:r>
            <a:r>
              <a:rPr lang="en-ID" b="1" dirty="0" err="1"/>
              <a:t>Yosua</a:t>
            </a:r>
            <a:r>
              <a:rPr lang="en-ID" dirty="0"/>
              <a:t>, yang </a:t>
            </a:r>
            <a:r>
              <a:rPr lang="en-ID" dirty="0" err="1"/>
              <a:t>menjelaskan</a:t>
            </a:r>
            <a:r>
              <a:rPr lang="en-ID" dirty="0"/>
              <a:t> </a:t>
            </a:r>
            <a:r>
              <a:rPr lang="en-ID" dirty="0" err="1"/>
              <a:t>penyebab</a:t>
            </a:r>
            <a:r>
              <a:rPr lang="en-ID" dirty="0"/>
              <a:t> </a:t>
            </a:r>
            <a:r>
              <a:rPr lang="en-ID" dirty="0" err="1"/>
              <a:t>kekalahan</a:t>
            </a:r>
            <a:r>
              <a:rPr lang="en-ID" dirty="0"/>
              <a:t> </a:t>
            </a:r>
            <a:r>
              <a:rPr lang="en-ID" dirty="0" err="1"/>
              <a:t>itu</a:t>
            </a:r>
            <a:r>
              <a:rPr lang="en-ID" dirty="0"/>
              <a:t> — </a:t>
            </a:r>
            <a:r>
              <a:rPr lang="en-ID" b="1" dirty="0"/>
              <a:t>dosa </a:t>
            </a:r>
            <a:r>
              <a:rPr lang="en-ID" b="1" dirty="0" err="1"/>
              <a:t>tersembunyi</a:t>
            </a:r>
            <a:r>
              <a:rPr lang="en-ID" b="1" dirty="0"/>
              <a:t> di </a:t>
            </a:r>
            <a:r>
              <a:rPr lang="en-ID" b="1" dirty="0" err="1"/>
              <a:t>dalam</a:t>
            </a:r>
            <a:r>
              <a:rPr lang="en-ID" b="1" dirty="0"/>
              <a:t> </a:t>
            </a:r>
            <a:r>
              <a:rPr lang="en-ID" b="1" dirty="0" err="1"/>
              <a:t>perkemahan</a:t>
            </a:r>
            <a:r>
              <a:rPr lang="en-ID" b="1" dirty="0"/>
              <a:t> Israel</a:t>
            </a:r>
            <a:r>
              <a:rPr lang="en-ID" dirty="0"/>
              <a:t>, </a:t>
            </a:r>
            <a:r>
              <a:rPr lang="en-ID" dirty="0" err="1"/>
              <a:t>yaitu</a:t>
            </a:r>
            <a:r>
              <a:rPr lang="en-ID" dirty="0"/>
              <a:t> </a:t>
            </a:r>
            <a:r>
              <a:rPr lang="en-ID" b="1" dirty="0"/>
              <a:t>dosa Akhan</a:t>
            </a:r>
            <a:r>
              <a:rPr lang="en-ID" dirty="0"/>
              <a:t>.</a:t>
            </a:r>
          </a:p>
          <a:p>
            <a:r>
              <a:rPr lang="en-ID" dirty="0"/>
              <a:t>Jadi, </a:t>
            </a:r>
            <a:r>
              <a:rPr lang="en-ID" dirty="0" err="1"/>
              <a:t>ayat</a:t>
            </a:r>
            <a:r>
              <a:rPr lang="en-ID" dirty="0"/>
              <a:t> </a:t>
            </a:r>
            <a:r>
              <a:rPr lang="en-ID" dirty="0" err="1"/>
              <a:t>ini</a:t>
            </a:r>
            <a:r>
              <a:rPr lang="en-ID" dirty="0"/>
              <a:t> </a:t>
            </a:r>
            <a:r>
              <a:rPr lang="en-ID" dirty="0" err="1"/>
              <a:t>menjadi</a:t>
            </a:r>
            <a:r>
              <a:rPr lang="en-ID" dirty="0"/>
              <a:t> </a:t>
            </a:r>
            <a:r>
              <a:rPr lang="en-ID" b="1" dirty="0"/>
              <a:t>diagnosis </a:t>
            </a:r>
            <a:r>
              <a:rPr lang="en-ID" b="1" dirty="0" err="1"/>
              <a:t>rohani</a:t>
            </a:r>
            <a:r>
              <a:rPr lang="en-ID" dirty="0"/>
              <a:t> </a:t>
            </a:r>
            <a:r>
              <a:rPr lang="en-ID" dirty="0" err="1"/>
              <a:t>dari</a:t>
            </a:r>
            <a:r>
              <a:rPr lang="en-ID" dirty="0"/>
              <a:t> </a:t>
            </a:r>
            <a:r>
              <a:rPr lang="en-ID" dirty="0" err="1"/>
              <a:t>kegagalan</a:t>
            </a:r>
            <a:r>
              <a:rPr lang="en-ID" dirty="0"/>
              <a:t> </a:t>
            </a:r>
            <a:r>
              <a:rPr lang="en-ID" dirty="0" err="1"/>
              <a:t>umat</a:t>
            </a:r>
            <a:r>
              <a:rPr lang="en-ID" dirty="0"/>
              <a:t> Allah: </a:t>
            </a:r>
            <a:r>
              <a:rPr lang="en-ID" dirty="0" err="1"/>
              <a:t>kekalahan</a:t>
            </a:r>
            <a:r>
              <a:rPr lang="en-ID" dirty="0"/>
              <a:t> </a:t>
            </a:r>
            <a:r>
              <a:rPr lang="en-ID" dirty="0" err="1"/>
              <a:t>bukan</a:t>
            </a:r>
            <a:r>
              <a:rPr lang="en-ID" dirty="0"/>
              <a:t> </a:t>
            </a:r>
            <a:r>
              <a:rPr lang="en-ID" dirty="0" err="1"/>
              <a:t>karena</a:t>
            </a:r>
            <a:r>
              <a:rPr lang="en-ID" dirty="0"/>
              <a:t> </a:t>
            </a:r>
            <a:r>
              <a:rPr lang="en-ID" dirty="0" err="1"/>
              <a:t>kekuatan</a:t>
            </a:r>
            <a:r>
              <a:rPr lang="en-ID" dirty="0"/>
              <a:t> </a:t>
            </a:r>
            <a:r>
              <a:rPr lang="en-ID" dirty="0" err="1"/>
              <a:t>musuh</a:t>
            </a:r>
            <a:r>
              <a:rPr lang="en-ID" dirty="0"/>
              <a:t>, </a:t>
            </a:r>
            <a:r>
              <a:rPr lang="en-ID" dirty="0" err="1"/>
              <a:t>tetapi</a:t>
            </a:r>
            <a:r>
              <a:rPr lang="en-ID" dirty="0"/>
              <a:t> </a:t>
            </a:r>
            <a:r>
              <a:rPr lang="en-ID" dirty="0" err="1"/>
              <a:t>karena</a:t>
            </a:r>
            <a:r>
              <a:rPr lang="en-ID" dirty="0"/>
              <a:t> </a:t>
            </a:r>
            <a:r>
              <a:rPr lang="en-ID" b="1" dirty="0" err="1"/>
              <a:t>pelanggaran</a:t>
            </a:r>
            <a:r>
              <a:rPr lang="en-ID" b="1" dirty="0"/>
              <a:t> </a:t>
            </a:r>
            <a:r>
              <a:rPr lang="en-ID" b="1" dirty="0" err="1"/>
              <a:t>perjanjian</a:t>
            </a:r>
            <a:r>
              <a:rPr lang="en-ID" b="1" dirty="0"/>
              <a:t> dan </a:t>
            </a:r>
            <a:r>
              <a:rPr lang="en-ID" b="1" dirty="0" err="1"/>
              <a:t>ketidaktaatan</a:t>
            </a:r>
            <a:r>
              <a:rPr lang="en-ID" b="1" dirty="0"/>
              <a:t> </a:t>
            </a:r>
            <a:r>
              <a:rPr lang="en-ID" b="1" dirty="0" err="1"/>
              <a:t>terhadap</a:t>
            </a:r>
            <a:r>
              <a:rPr lang="en-ID" b="1" dirty="0"/>
              <a:t> </a:t>
            </a:r>
            <a:r>
              <a:rPr lang="en-ID" b="1" dirty="0" err="1"/>
              <a:t>perintah</a:t>
            </a:r>
            <a:r>
              <a:rPr lang="en-ID" b="1" dirty="0"/>
              <a:t> Tuhan.</a:t>
            </a:r>
            <a:endParaRPr lang="en-ID" dirty="0"/>
          </a:p>
          <a:p>
            <a:br>
              <a:rPr lang="en-ID" dirty="0"/>
            </a:br>
            <a:endParaRPr lang="en-ID" dirty="0"/>
          </a:p>
          <a:p>
            <a:r>
              <a:rPr lang="en-ID" b="1" dirty="0"/>
              <a:t>II. </a:t>
            </a:r>
            <a:r>
              <a:rPr lang="en-ID" b="1" dirty="0" err="1"/>
              <a:t>Analisis</a:t>
            </a:r>
            <a:r>
              <a:rPr lang="en-ID" b="1" dirty="0"/>
              <a:t> </a:t>
            </a:r>
            <a:r>
              <a:rPr lang="en-ID" b="1" dirty="0" err="1"/>
              <a:t>Eksegesis</a:t>
            </a:r>
            <a:endParaRPr lang="en-ID" b="1" dirty="0"/>
          </a:p>
          <a:p>
            <a:r>
              <a:rPr lang="en-ID" dirty="0"/>
              <a:t>Mari </a:t>
            </a:r>
            <a:r>
              <a:rPr lang="en-ID" dirty="0" err="1"/>
              <a:t>kita</a:t>
            </a:r>
            <a:r>
              <a:rPr lang="en-ID" dirty="0"/>
              <a:t> </a:t>
            </a:r>
            <a:r>
              <a:rPr lang="en-ID" dirty="0" err="1"/>
              <a:t>perhatikan</a:t>
            </a:r>
            <a:r>
              <a:rPr lang="en-ID" dirty="0"/>
              <a:t> </a:t>
            </a:r>
            <a:r>
              <a:rPr lang="en-ID" dirty="0" err="1"/>
              <a:t>struktur</a:t>
            </a:r>
            <a:r>
              <a:rPr lang="en-ID" dirty="0"/>
              <a:t> dan </a:t>
            </a:r>
            <a:r>
              <a:rPr lang="en-ID" dirty="0" err="1"/>
              <a:t>istilah</a:t>
            </a:r>
            <a:r>
              <a:rPr lang="en-ID" dirty="0"/>
              <a:t> </a:t>
            </a:r>
            <a:r>
              <a:rPr lang="en-ID" dirty="0" err="1"/>
              <a:t>penting</a:t>
            </a:r>
            <a:r>
              <a:rPr lang="en-ID" dirty="0"/>
              <a:t> </a:t>
            </a:r>
            <a:r>
              <a:rPr lang="en-ID" dirty="0" err="1"/>
              <a:t>dalam</a:t>
            </a:r>
            <a:r>
              <a:rPr lang="en-ID" dirty="0"/>
              <a:t> </a:t>
            </a:r>
            <a:r>
              <a:rPr lang="en-ID" dirty="0" err="1"/>
              <a:t>teks</a:t>
            </a:r>
            <a:r>
              <a:rPr lang="en-ID" dirty="0"/>
              <a:t> </a:t>
            </a:r>
            <a:r>
              <a:rPr lang="en-ID" dirty="0" err="1"/>
              <a:t>Ibrani</a:t>
            </a:r>
            <a:r>
              <a:rPr lang="en-ID" dirty="0"/>
              <a:t>:</a:t>
            </a:r>
          </a:p>
          <a:p>
            <a:r>
              <a:rPr lang="en-ID" b="1" dirty="0"/>
              <a:t>1️⃣ “Israel </a:t>
            </a:r>
            <a:r>
              <a:rPr lang="en-ID" b="1" dirty="0" err="1"/>
              <a:t>telah</a:t>
            </a:r>
            <a:r>
              <a:rPr lang="en-ID" b="1" dirty="0"/>
              <a:t> </a:t>
            </a:r>
            <a:r>
              <a:rPr lang="en-ID" b="1" dirty="0" err="1"/>
              <a:t>berbuat</a:t>
            </a:r>
            <a:r>
              <a:rPr lang="en-ID" b="1" dirty="0"/>
              <a:t> dosa” — </a:t>
            </a:r>
            <a:r>
              <a:rPr lang="en-ID" b="1" i="1" dirty="0"/>
              <a:t>(</a:t>
            </a:r>
            <a:r>
              <a:rPr lang="en-ID" b="1" i="1" dirty="0" err="1"/>
              <a:t>ḥāṭā</a:t>
            </a:r>
            <a:r>
              <a:rPr lang="en-ID" b="1" i="1" dirty="0"/>
              <a:t>’ </a:t>
            </a:r>
            <a:r>
              <a:rPr lang="en-ID" b="1" i="1" dirty="0" err="1"/>
              <a:t>yiśrā’ēl</a:t>
            </a:r>
            <a:r>
              <a:rPr lang="en-ID" b="1" i="1" dirty="0"/>
              <a:t>)</a:t>
            </a:r>
            <a:endParaRPr lang="en-ID" b="1" dirty="0"/>
          </a:p>
          <a:p>
            <a:r>
              <a:rPr lang="en-ID" dirty="0"/>
              <a:t>Kata </a:t>
            </a:r>
            <a:r>
              <a:rPr lang="en-ID" dirty="0" err="1"/>
              <a:t>kerja</a:t>
            </a:r>
            <a:r>
              <a:rPr lang="en-ID" dirty="0"/>
              <a:t> </a:t>
            </a:r>
            <a:r>
              <a:rPr lang="en-ID" b="1" dirty="0" err="1"/>
              <a:t>ḥāṭā</a:t>
            </a:r>
            <a:r>
              <a:rPr lang="en-ID" b="1" dirty="0"/>
              <a:t>’ (</a:t>
            </a:r>
            <a:r>
              <a:rPr lang="he-IL" b="1" dirty="0"/>
              <a:t>חָטָא)</a:t>
            </a:r>
            <a:r>
              <a:rPr lang="he-IL" dirty="0"/>
              <a:t> </a:t>
            </a:r>
            <a:r>
              <a:rPr lang="en-ID" dirty="0" err="1"/>
              <a:t>berarti</a:t>
            </a:r>
            <a:r>
              <a:rPr lang="en-ID" dirty="0"/>
              <a:t> “</a:t>
            </a:r>
            <a:r>
              <a:rPr lang="en-ID" dirty="0" err="1"/>
              <a:t>melenceng</a:t>
            </a:r>
            <a:r>
              <a:rPr lang="en-ID" dirty="0"/>
              <a:t> </a:t>
            </a:r>
            <a:r>
              <a:rPr lang="en-ID" dirty="0" err="1"/>
              <a:t>dari</a:t>
            </a:r>
            <a:r>
              <a:rPr lang="en-ID" dirty="0"/>
              <a:t> </a:t>
            </a:r>
            <a:r>
              <a:rPr lang="en-ID" dirty="0" err="1"/>
              <a:t>sasaran</a:t>
            </a:r>
            <a:r>
              <a:rPr lang="en-ID" dirty="0"/>
              <a:t>,” “</a:t>
            </a:r>
            <a:r>
              <a:rPr lang="en-ID" dirty="0" err="1"/>
              <a:t>berbuat</a:t>
            </a:r>
            <a:r>
              <a:rPr lang="en-ID" dirty="0"/>
              <a:t> dosa.”</a:t>
            </a:r>
          </a:p>
          <a:p>
            <a:r>
              <a:rPr lang="en-ID" dirty="0" err="1"/>
              <a:t>Menariknya</a:t>
            </a:r>
            <a:r>
              <a:rPr lang="en-ID" dirty="0"/>
              <a:t>, </a:t>
            </a:r>
            <a:r>
              <a:rPr lang="en-ID" b="1" dirty="0"/>
              <a:t>Tuhan </a:t>
            </a:r>
            <a:r>
              <a:rPr lang="en-ID" b="1" dirty="0" err="1"/>
              <a:t>tidak</a:t>
            </a:r>
            <a:r>
              <a:rPr lang="en-ID" b="1" dirty="0"/>
              <a:t> </a:t>
            </a:r>
            <a:r>
              <a:rPr lang="en-ID" b="1" dirty="0" err="1"/>
              <a:t>menyebut</a:t>
            </a:r>
            <a:r>
              <a:rPr lang="en-ID" b="1" dirty="0"/>
              <a:t> ‘Akhan </a:t>
            </a:r>
            <a:r>
              <a:rPr lang="en-ID" b="1" dirty="0" err="1"/>
              <a:t>telah</a:t>
            </a:r>
            <a:r>
              <a:rPr lang="en-ID" b="1" dirty="0"/>
              <a:t> </a:t>
            </a:r>
            <a:r>
              <a:rPr lang="en-ID" b="1" dirty="0" err="1"/>
              <a:t>berdosa</a:t>
            </a:r>
            <a:r>
              <a:rPr lang="en-ID" b="1" dirty="0"/>
              <a:t>’, </a:t>
            </a:r>
            <a:r>
              <a:rPr lang="en-ID" b="1" dirty="0" err="1"/>
              <a:t>tetapi</a:t>
            </a:r>
            <a:r>
              <a:rPr lang="en-ID" b="1" dirty="0"/>
              <a:t> ‘Israel </a:t>
            </a:r>
            <a:r>
              <a:rPr lang="en-ID" b="1" dirty="0" err="1"/>
              <a:t>telah</a:t>
            </a:r>
            <a:r>
              <a:rPr lang="en-ID" b="1" dirty="0"/>
              <a:t> </a:t>
            </a:r>
            <a:r>
              <a:rPr lang="en-ID" b="1" dirty="0" err="1"/>
              <a:t>berdosa</a:t>
            </a:r>
            <a:r>
              <a:rPr lang="en-ID" b="1" dirty="0"/>
              <a:t>’</a:t>
            </a:r>
            <a:r>
              <a:rPr lang="en-ID" dirty="0"/>
              <a:t> — dosa </a:t>
            </a:r>
            <a:r>
              <a:rPr lang="en-ID" dirty="0" err="1"/>
              <a:t>satu</a:t>
            </a:r>
            <a:r>
              <a:rPr lang="en-ID" dirty="0"/>
              <a:t> orang </a:t>
            </a:r>
            <a:r>
              <a:rPr lang="en-ID" dirty="0" err="1"/>
              <a:t>dianggap</a:t>
            </a:r>
            <a:r>
              <a:rPr lang="en-ID" dirty="0"/>
              <a:t> </a:t>
            </a:r>
            <a:r>
              <a:rPr lang="en-ID" dirty="0" err="1"/>
              <a:t>mencemari</a:t>
            </a:r>
            <a:r>
              <a:rPr lang="en-ID" dirty="0"/>
              <a:t> </a:t>
            </a:r>
            <a:r>
              <a:rPr lang="en-ID" dirty="0" err="1"/>
              <a:t>seluruh</a:t>
            </a:r>
            <a:r>
              <a:rPr lang="en-ID" dirty="0"/>
              <a:t> </a:t>
            </a:r>
            <a:r>
              <a:rPr lang="en-ID" dirty="0" err="1"/>
              <a:t>umat</a:t>
            </a:r>
            <a:r>
              <a:rPr lang="en-ID" dirty="0"/>
              <a:t>.</a:t>
            </a:r>
          </a:p>
          <a:p>
            <a:r>
              <a:rPr lang="en-ID" dirty="0"/>
              <a:t>Ini </a:t>
            </a:r>
            <a:r>
              <a:rPr lang="en-ID" dirty="0" err="1"/>
              <a:t>menunjukkan</a:t>
            </a:r>
            <a:r>
              <a:rPr lang="en-ID" dirty="0"/>
              <a:t> </a:t>
            </a:r>
            <a:r>
              <a:rPr lang="en-ID" b="1" dirty="0" err="1"/>
              <a:t>solidaritas</a:t>
            </a:r>
            <a:r>
              <a:rPr lang="en-ID" b="1" dirty="0"/>
              <a:t> </a:t>
            </a:r>
            <a:r>
              <a:rPr lang="en-ID" b="1" dirty="0" err="1"/>
              <a:t>perjanjian</a:t>
            </a:r>
            <a:r>
              <a:rPr lang="en-ID" dirty="0"/>
              <a:t>: </a:t>
            </a:r>
            <a:r>
              <a:rPr lang="en-ID" dirty="0" err="1"/>
              <a:t>bangsa</a:t>
            </a:r>
            <a:r>
              <a:rPr lang="en-ID" dirty="0"/>
              <a:t> </a:t>
            </a:r>
            <a:r>
              <a:rPr lang="en-ID" dirty="0" err="1"/>
              <a:t>itu</a:t>
            </a:r>
            <a:r>
              <a:rPr lang="en-ID" dirty="0"/>
              <a:t> </a:t>
            </a:r>
            <a:r>
              <a:rPr lang="en-ID" dirty="0" err="1"/>
              <a:t>satu</a:t>
            </a:r>
            <a:r>
              <a:rPr lang="en-ID" dirty="0"/>
              <a:t> </a:t>
            </a:r>
            <a:r>
              <a:rPr lang="en-ID" dirty="0" err="1"/>
              <a:t>tubuh</a:t>
            </a:r>
            <a:r>
              <a:rPr lang="en-ID" dirty="0"/>
              <a:t> di </a:t>
            </a:r>
            <a:r>
              <a:rPr lang="en-ID" dirty="0" err="1"/>
              <a:t>hadapan</a:t>
            </a:r>
            <a:r>
              <a:rPr lang="en-ID" dirty="0"/>
              <a:t> Allah.</a:t>
            </a:r>
          </a:p>
          <a:p>
            <a:r>
              <a:rPr lang="en-ID" b="1" dirty="0"/>
              <a:t>2️⃣ “</a:t>
            </a:r>
            <a:r>
              <a:rPr lang="en-ID" b="1" dirty="0" err="1"/>
              <a:t>mereka</a:t>
            </a:r>
            <a:r>
              <a:rPr lang="en-ID" b="1" dirty="0"/>
              <a:t> </a:t>
            </a:r>
            <a:r>
              <a:rPr lang="en-ID" b="1" dirty="0" err="1"/>
              <a:t>telah</a:t>
            </a:r>
            <a:r>
              <a:rPr lang="en-ID" b="1" dirty="0"/>
              <a:t> </a:t>
            </a:r>
            <a:r>
              <a:rPr lang="en-ID" b="1" dirty="0" err="1"/>
              <a:t>melanggar</a:t>
            </a:r>
            <a:r>
              <a:rPr lang="en-ID" b="1" dirty="0"/>
              <a:t> </a:t>
            </a:r>
            <a:r>
              <a:rPr lang="en-ID" b="1" dirty="0" err="1"/>
              <a:t>perjanjian</a:t>
            </a:r>
            <a:r>
              <a:rPr lang="en-ID" b="1" dirty="0"/>
              <a:t> yang </a:t>
            </a:r>
            <a:r>
              <a:rPr lang="en-ID" b="1" dirty="0" err="1"/>
              <a:t>Kuperintahkan</a:t>
            </a:r>
            <a:r>
              <a:rPr lang="en-ID" b="1" dirty="0"/>
              <a:t> </a:t>
            </a:r>
            <a:r>
              <a:rPr lang="en-ID" b="1" dirty="0" err="1"/>
              <a:t>kepada</a:t>
            </a:r>
            <a:r>
              <a:rPr lang="en-ID" b="1" dirty="0"/>
              <a:t> </a:t>
            </a:r>
            <a:r>
              <a:rPr lang="en-ID" b="1" dirty="0" err="1"/>
              <a:t>mereka</a:t>
            </a:r>
            <a:r>
              <a:rPr lang="en-ID" b="1" dirty="0"/>
              <a:t>” — </a:t>
            </a:r>
            <a:r>
              <a:rPr lang="en-ID" b="1" i="1" dirty="0"/>
              <a:t>(‘</a:t>
            </a:r>
            <a:r>
              <a:rPr lang="en-ID" b="1" i="1" dirty="0" err="1"/>
              <a:t>āḇĕrû</a:t>
            </a:r>
            <a:r>
              <a:rPr lang="en-ID" b="1" i="1" dirty="0"/>
              <a:t> ’et-</a:t>
            </a:r>
            <a:r>
              <a:rPr lang="en-ID" b="1" i="1" dirty="0" err="1"/>
              <a:t>berîtî</a:t>
            </a:r>
            <a:r>
              <a:rPr lang="en-ID" b="1" i="1" dirty="0"/>
              <a:t>)</a:t>
            </a:r>
            <a:endParaRPr lang="en-ID" b="1" dirty="0"/>
          </a:p>
          <a:p>
            <a:r>
              <a:rPr lang="en-ID" dirty="0"/>
              <a:t>Kata </a:t>
            </a:r>
            <a:r>
              <a:rPr lang="en-ID" b="1" dirty="0"/>
              <a:t>‘</a:t>
            </a:r>
            <a:r>
              <a:rPr lang="en-ID" b="1" dirty="0" err="1"/>
              <a:t>āḇar</a:t>
            </a:r>
            <a:r>
              <a:rPr lang="en-ID" dirty="0"/>
              <a:t> </a:t>
            </a:r>
            <a:r>
              <a:rPr lang="en-ID" dirty="0" err="1"/>
              <a:t>berarti</a:t>
            </a:r>
            <a:r>
              <a:rPr lang="en-ID" dirty="0"/>
              <a:t> “</a:t>
            </a:r>
            <a:r>
              <a:rPr lang="en-ID" dirty="0" err="1"/>
              <a:t>melintasi</a:t>
            </a:r>
            <a:r>
              <a:rPr lang="en-ID" dirty="0"/>
              <a:t> batas,” “</a:t>
            </a:r>
            <a:r>
              <a:rPr lang="en-ID" dirty="0" err="1"/>
              <a:t>melanggar</a:t>
            </a:r>
            <a:r>
              <a:rPr lang="en-ID" dirty="0"/>
              <a:t>,” </a:t>
            </a:r>
            <a:r>
              <a:rPr lang="en-ID" dirty="0" err="1"/>
              <a:t>atau</a:t>
            </a:r>
            <a:r>
              <a:rPr lang="en-ID" dirty="0"/>
              <a:t> “</a:t>
            </a:r>
            <a:r>
              <a:rPr lang="en-ID" dirty="0" err="1"/>
              <a:t>menyimpang</a:t>
            </a:r>
            <a:r>
              <a:rPr lang="en-ID" dirty="0"/>
              <a:t>.”</a:t>
            </a:r>
          </a:p>
          <a:p>
            <a:r>
              <a:rPr lang="en-ID" dirty="0" err="1"/>
              <a:t>Frasa</a:t>
            </a:r>
            <a:r>
              <a:rPr lang="en-ID" dirty="0"/>
              <a:t> </a:t>
            </a:r>
            <a:r>
              <a:rPr lang="en-ID" dirty="0" err="1"/>
              <a:t>ini</a:t>
            </a:r>
            <a:r>
              <a:rPr lang="en-ID" dirty="0"/>
              <a:t> </a:t>
            </a:r>
            <a:r>
              <a:rPr lang="en-ID" dirty="0" err="1"/>
              <a:t>menegaskan</a:t>
            </a:r>
            <a:r>
              <a:rPr lang="en-ID" dirty="0"/>
              <a:t> </a:t>
            </a:r>
            <a:r>
              <a:rPr lang="en-ID" dirty="0" err="1"/>
              <a:t>bahwa</a:t>
            </a:r>
            <a:r>
              <a:rPr lang="en-ID" dirty="0"/>
              <a:t> dosa Akhan </a:t>
            </a:r>
            <a:r>
              <a:rPr lang="en-ID" dirty="0" err="1"/>
              <a:t>bukan</a:t>
            </a:r>
            <a:r>
              <a:rPr lang="en-ID" dirty="0"/>
              <a:t> </a:t>
            </a:r>
            <a:r>
              <a:rPr lang="en-ID" dirty="0" err="1"/>
              <a:t>sekadar</a:t>
            </a:r>
            <a:r>
              <a:rPr lang="en-ID" dirty="0"/>
              <a:t> </a:t>
            </a:r>
            <a:r>
              <a:rPr lang="en-ID" dirty="0" err="1"/>
              <a:t>pencurian</a:t>
            </a:r>
            <a:r>
              <a:rPr lang="en-ID" dirty="0"/>
              <a:t>, </a:t>
            </a:r>
            <a:r>
              <a:rPr lang="en-ID" dirty="0" err="1"/>
              <a:t>tetapi</a:t>
            </a:r>
            <a:r>
              <a:rPr lang="en-ID" dirty="0"/>
              <a:t> </a:t>
            </a:r>
            <a:r>
              <a:rPr lang="en-ID" b="1" dirty="0" err="1"/>
              <a:t>pengkhianatan</a:t>
            </a:r>
            <a:r>
              <a:rPr lang="en-ID" b="1" dirty="0"/>
              <a:t> </a:t>
            </a:r>
            <a:r>
              <a:rPr lang="en-ID" b="1" dirty="0" err="1"/>
              <a:t>terhadap</a:t>
            </a:r>
            <a:r>
              <a:rPr lang="en-ID" b="1" dirty="0"/>
              <a:t> </a:t>
            </a:r>
            <a:r>
              <a:rPr lang="en-ID" b="1" dirty="0" err="1"/>
              <a:t>hubungan</a:t>
            </a:r>
            <a:r>
              <a:rPr lang="en-ID" b="1" dirty="0"/>
              <a:t> </a:t>
            </a:r>
            <a:r>
              <a:rPr lang="en-ID" b="1" dirty="0" err="1"/>
              <a:t>perjanjian</a:t>
            </a:r>
            <a:r>
              <a:rPr lang="en-ID" dirty="0"/>
              <a:t> </a:t>
            </a:r>
            <a:r>
              <a:rPr lang="en-ID" dirty="0" err="1"/>
              <a:t>antara</a:t>
            </a:r>
            <a:r>
              <a:rPr lang="en-ID" dirty="0"/>
              <a:t> Israel dan Tuhan.</a:t>
            </a:r>
          </a:p>
          <a:p>
            <a:r>
              <a:rPr lang="en-ID" dirty="0" err="1"/>
              <a:t>Melanggar</a:t>
            </a:r>
            <a:r>
              <a:rPr lang="en-ID" dirty="0"/>
              <a:t> </a:t>
            </a:r>
            <a:r>
              <a:rPr lang="en-ID" dirty="0" err="1"/>
              <a:t>perjanjian</a:t>
            </a:r>
            <a:r>
              <a:rPr lang="en-ID" dirty="0"/>
              <a:t> </a:t>
            </a:r>
            <a:r>
              <a:rPr lang="en-ID" dirty="0" err="1"/>
              <a:t>berarti</a:t>
            </a:r>
            <a:r>
              <a:rPr lang="en-ID" dirty="0"/>
              <a:t> </a:t>
            </a:r>
            <a:r>
              <a:rPr lang="en-ID" dirty="0" err="1"/>
              <a:t>menolak</a:t>
            </a:r>
            <a:r>
              <a:rPr lang="en-ID" dirty="0"/>
              <a:t> </a:t>
            </a:r>
            <a:r>
              <a:rPr lang="en-ID" dirty="0" err="1"/>
              <a:t>otoritas</a:t>
            </a:r>
            <a:r>
              <a:rPr lang="en-ID" dirty="0"/>
              <a:t> Allah </a:t>
            </a:r>
            <a:r>
              <a:rPr lang="en-ID" dirty="0" err="1"/>
              <a:t>sendiri</a:t>
            </a:r>
            <a:r>
              <a:rPr lang="en-ID" dirty="0"/>
              <a:t>.</a:t>
            </a:r>
          </a:p>
          <a:p>
            <a:r>
              <a:rPr lang="en-ID" b="1" dirty="0"/>
              <a:t>3️⃣ “</a:t>
            </a:r>
            <a:r>
              <a:rPr lang="en-ID" b="1" dirty="0" err="1"/>
              <a:t>mereka</a:t>
            </a:r>
            <a:r>
              <a:rPr lang="en-ID" b="1" dirty="0"/>
              <a:t> </a:t>
            </a:r>
            <a:r>
              <a:rPr lang="en-ID" b="1" dirty="0" err="1"/>
              <a:t>telah</a:t>
            </a:r>
            <a:r>
              <a:rPr lang="en-ID" b="1" dirty="0"/>
              <a:t> </a:t>
            </a:r>
            <a:r>
              <a:rPr lang="en-ID" b="1" dirty="0" err="1"/>
              <a:t>mengambil</a:t>
            </a:r>
            <a:r>
              <a:rPr lang="en-ID" b="1" dirty="0"/>
              <a:t> </a:t>
            </a:r>
            <a:r>
              <a:rPr lang="en-ID" b="1" dirty="0" err="1"/>
              <a:t>sesuatu</a:t>
            </a:r>
            <a:r>
              <a:rPr lang="en-ID" b="1" dirty="0"/>
              <a:t> </a:t>
            </a:r>
            <a:r>
              <a:rPr lang="en-ID" b="1" dirty="0" err="1"/>
              <a:t>dari</a:t>
            </a:r>
            <a:r>
              <a:rPr lang="en-ID" b="1" dirty="0"/>
              <a:t> </a:t>
            </a:r>
            <a:r>
              <a:rPr lang="en-ID" b="1" dirty="0" err="1"/>
              <a:t>barang-barang</a:t>
            </a:r>
            <a:r>
              <a:rPr lang="en-ID" b="1" dirty="0"/>
              <a:t> yang </a:t>
            </a:r>
            <a:r>
              <a:rPr lang="en-ID" b="1" dirty="0" err="1"/>
              <a:t>dikhususkan</a:t>
            </a:r>
            <a:r>
              <a:rPr lang="en-ID" b="1" dirty="0"/>
              <a:t> </a:t>
            </a:r>
            <a:r>
              <a:rPr lang="en-ID" b="1" dirty="0" err="1"/>
              <a:t>itu</a:t>
            </a:r>
            <a:r>
              <a:rPr lang="en-ID" b="1" dirty="0"/>
              <a:t>” — </a:t>
            </a:r>
            <a:r>
              <a:rPr lang="en-ID" b="1" i="1" dirty="0"/>
              <a:t>(</a:t>
            </a:r>
            <a:r>
              <a:rPr lang="en-ID" b="1" i="1" dirty="0" err="1"/>
              <a:t>wayyiqqeḥû</a:t>
            </a:r>
            <a:r>
              <a:rPr lang="en-ID" b="1" i="1" dirty="0"/>
              <a:t> min-</a:t>
            </a:r>
            <a:r>
              <a:rPr lang="en-ID" b="1" i="1" dirty="0" err="1"/>
              <a:t>haḥerem</a:t>
            </a:r>
            <a:r>
              <a:rPr lang="en-ID" b="1" i="1" dirty="0"/>
              <a:t>)</a:t>
            </a:r>
            <a:endParaRPr lang="en-ID" b="1" dirty="0"/>
          </a:p>
          <a:p>
            <a:r>
              <a:rPr lang="en-ID" dirty="0"/>
              <a:t>Istilah </a:t>
            </a:r>
            <a:r>
              <a:rPr lang="en-ID" b="1" dirty="0" err="1"/>
              <a:t>ḥerem</a:t>
            </a:r>
            <a:r>
              <a:rPr lang="en-ID" b="1" dirty="0"/>
              <a:t> (</a:t>
            </a:r>
            <a:r>
              <a:rPr lang="he-IL" b="1" dirty="0"/>
              <a:t>חֵרֶם)</a:t>
            </a:r>
            <a:r>
              <a:rPr lang="he-IL" dirty="0"/>
              <a:t> </a:t>
            </a:r>
            <a:r>
              <a:rPr lang="en-ID" dirty="0" err="1"/>
              <a:t>berarti</a:t>
            </a:r>
            <a:r>
              <a:rPr lang="en-ID" dirty="0"/>
              <a:t> “</a:t>
            </a:r>
            <a:r>
              <a:rPr lang="en-ID" dirty="0" err="1"/>
              <a:t>barang</a:t>
            </a:r>
            <a:r>
              <a:rPr lang="en-ID" dirty="0"/>
              <a:t> yang </a:t>
            </a:r>
            <a:r>
              <a:rPr lang="en-ID" dirty="0" err="1"/>
              <a:t>dikhususkan</a:t>
            </a:r>
            <a:r>
              <a:rPr lang="en-ID" dirty="0"/>
              <a:t> </a:t>
            </a:r>
            <a:r>
              <a:rPr lang="en-ID" dirty="0" err="1"/>
              <a:t>bagi</a:t>
            </a:r>
            <a:r>
              <a:rPr lang="en-ID" dirty="0"/>
              <a:t> Tuhan, </a:t>
            </a:r>
            <a:r>
              <a:rPr lang="en-ID" dirty="0" err="1"/>
              <a:t>untuk</a:t>
            </a:r>
            <a:r>
              <a:rPr lang="en-ID" dirty="0"/>
              <a:t> </a:t>
            </a:r>
            <a:r>
              <a:rPr lang="en-ID" dirty="0" err="1"/>
              <a:t>dibinasakan</a:t>
            </a:r>
            <a:r>
              <a:rPr lang="en-ID" dirty="0"/>
              <a:t> </a:t>
            </a:r>
            <a:r>
              <a:rPr lang="en-ID" dirty="0" err="1"/>
              <a:t>atau</a:t>
            </a:r>
            <a:r>
              <a:rPr lang="en-ID" dirty="0"/>
              <a:t> </a:t>
            </a:r>
            <a:r>
              <a:rPr lang="en-ID" dirty="0" err="1"/>
              <a:t>dikuduskan</a:t>
            </a:r>
            <a:r>
              <a:rPr lang="en-ID" dirty="0"/>
              <a:t> </a:t>
            </a:r>
            <a:r>
              <a:rPr lang="en-ID" dirty="0" err="1"/>
              <a:t>sepenuhnya</a:t>
            </a:r>
            <a:r>
              <a:rPr lang="en-ID" dirty="0"/>
              <a:t> </a:t>
            </a:r>
            <a:r>
              <a:rPr lang="en-ID" dirty="0" err="1"/>
              <a:t>kepada</a:t>
            </a:r>
            <a:r>
              <a:rPr lang="en-ID" dirty="0"/>
              <a:t>-Nya.”</a:t>
            </a:r>
          </a:p>
          <a:p>
            <a:r>
              <a:rPr lang="en-ID" dirty="0" err="1"/>
              <a:t>Mengambil</a:t>
            </a:r>
            <a:r>
              <a:rPr lang="en-ID" dirty="0"/>
              <a:t> </a:t>
            </a:r>
            <a:r>
              <a:rPr lang="en-ID" dirty="0" err="1"/>
              <a:t>sesuatu</a:t>
            </a:r>
            <a:r>
              <a:rPr lang="en-ID" dirty="0"/>
              <a:t> </a:t>
            </a:r>
            <a:r>
              <a:rPr lang="en-ID" dirty="0" err="1"/>
              <a:t>dari</a:t>
            </a:r>
            <a:r>
              <a:rPr lang="en-ID" dirty="0"/>
              <a:t> </a:t>
            </a:r>
            <a:r>
              <a:rPr lang="en-ID" i="1" dirty="0" err="1"/>
              <a:t>ḥerem</a:t>
            </a:r>
            <a:r>
              <a:rPr lang="en-ID" dirty="0"/>
              <a:t> </a:t>
            </a:r>
            <a:r>
              <a:rPr lang="en-ID" dirty="0" err="1"/>
              <a:t>berarti</a:t>
            </a:r>
            <a:r>
              <a:rPr lang="en-ID" dirty="0"/>
              <a:t> </a:t>
            </a:r>
            <a:r>
              <a:rPr lang="en-ID" b="1" dirty="0" err="1"/>
              <a:t>merampas</a:t>
            </a:r>
            <a:r>
              <a:rPr lang="en-ID" b="1" dirty="0"/>
              <a:t> </a:t>
            </a:r>
            <a:r>
              <a:rPr lang="en-ID" b="1" dirty="0" err="1"/>
              <a:t>milik</a:t>
            </a:r>
            <a:r>
              <a:rPr lang="en-ID" b="1" dirty="0"/>
              <a:t> Tuhan</a:t>
            </a:r>
            <a:r>
              <a:rPr lang="en-ID" dirty="0"/>
              <a:t> — </a:t>
            </a:r>
            <a:r>
              <a:rPr lang="en-ID" dirty="0" err="1"/>
              <a:t>suatu</a:t>
            </a:r>
            <a:r>
              <a:rPr lang="en-ID" dirty="0"/>
              <a:t> </a:t>
            </a:r>
            <a:r>
              <a:rPr lang="en-ID" dirty="0" err="1"/>
              <a:t>bentuk</a:t>
            </a:r>
            <a:r>
              <a:rPr lang="en-ID" dirty="0"/>
              <a:t> </a:t>
            </a:r>
            <a:r>
              <a:rPr lang="en-ID" dirty="0" err="1"/>
              <a:t>sakrilegi</a:t>
            </a:r>
            <a:r>
              <a:rPr lang="en-ID" dirty="0"/>
              <a:t> (</a:t>
            </a:r>
            <a:r>
              <a:rPr lang="en-ID" dirty="0" err="1"/>
              <a:t>penodaan</a:t>
            </a:r>
            <a:r>
              <a:rPr lang="en-ID" dirty="0"/>
              <a:t> </a:t>
            </a:r>
            <a:r>
              <a:rPr lang="en-ID" dirty="0" err="1"/>
              <a:t>terhadap</a:t>
            </a:r>
            <a:r>
              <a:rPr lang="en-ID" dirty="0"/>
              <a:t> yang kudus).</a:t>
            </a:r>
          </a:p>
          <a:p>
            <a:r>
              <a:rPr lang="en-ID" b="1" dirty="0"/>
              <a:t>4️⃣ “</a:t>
            </a:r>
            <a:r>
              <a:rPr lang="en-ID" b="1" dirty="0" err="1"/>
              <a:t>mereka</a:t>
            </a:r>
            <a:r>
              <a:rPr lang="en-ID" b="1" dirty="0"/>
              <a:t> </a:t>
            </a:r>
            <a:r>
              <a:rPr lang="en-ID" b="1" dirty="0" err="1"/>
              <a:t>mencurinya</a:t>
            </a:r>
            <a:r>
              <a:rPr lang="en-ID" b="1" dirty="0"/>
              <a:t>, </a:t>
            </a:r>
            <a:r>
              <a:rPr lang="en-ID" b="1" dirty="0" err="1"/>
              <a:t>menyembunyikannya</a:t>
            </a:r>
            <a:r>
              <a:rPr lang="en-ID" b="1" dirty="0"/>
              <a:t>, dan </a:t>
            </a:r>
            <a:r>
              <a:rPr lang="en-ID" b="1" dirty="0" err="1"/>
              <a:t>menaruhnya</a:t>
            </a:r>
            <a:r>
              <a:rPr lang="en-ID" b="1" dirty="0"/>
              <a:t> di </a:t>
            </a:r>
            <a:r>
              <a:rPr lang="en-ID" b="1" dirty="0" err="1"/>
              <a:t>antara</a:t>
            </a:r>
            <a:r>
              <a:rPr lang="en-ID" b="1" dirty="0"/>
              <a:t> </a:t>
            </a:r>
            <a:r>
              <a:rPr lang="en-ID" b="1" dirty="0" err="1"/>
              <a:t>barang-barangnya</a:t>
            </a:r>
            <a:r>
              <a:rPr lang="en-ID" b="1" dirty="0"/>
              <a:t>.”</a:t>
            </a:r>
          </a:p>
          <a:p>
            <a:r>
              <a:rPr lang="en-ID" dirty="0" err="1"/>
              <a:t>Rangkaian</a:t>
            </a:r>
            <a:r>
              <a:rPr lang="en-ID" dirty="0"/>
              <a:t> kata </a:t>
            </a:r>
            <a:r>
              <a:rPr lang="en-ID" dirty="0" err="1"/>
              <a:t>kerja</a:t>
            </a:r>
            <a:r>
              <a:rPr lang="en-ID" dirty="0"/>
              <a:t> </a:t>
            </a:r>
            <a:r>
              <a:rPr lang="en-ID" dirty="0" err="1"/>
              <a:t>ini</a:t>
            </a:r>
            <a:r>
              <a:rPr lang="en-ID" dirty="0"/>
              <a:t> </a:t>
            </a:r>
            <a:r>
              <a:rPr lang="en-ID" dirty="0" err="1"/>
              <a:t>menggambarkan</a:t>
            </a:r>
            <a:r>
              <a:rPr lang="en-ID" dirty="0"/>
              <a:t> </a:t>
            </a:r>
            <a:r>
              <a:rPr lang="en-ID" b="1" dirty="0" err="1"/>
              <a:t>progresi</a:t>
            </a:r>
            <a:r>
              <a:rPr lang="en-ID" b="1" dirty="0"/>
              <a:t> dosa</a:t>
            </a:r>
            <a:r>
              <a:rPr lang="en-ID" dirty="0"/>
              <a:t>:</a:t>
            </a:r>
          </a:p>
          <a:p>
            <a:pPr lvl="1"/>
            <a:r>
              <a:rPr lang="en-ID" i="1" dirty="0" err="1"/>
              <a:t>mencuri</a:t>
            </a:r>
            <a:r>
              <a:rPr lang="en-ID" dirty="0"/>
              <a:t> (</a:t>
            </a:r>
            <a:r>
              <a:rPr lang="en-ID" dirty="0" err="1"/>
              <a:t>kecurangan</a:t>
            </a:r>
            <a:r>
              <a:rPr lang="en-ID" dirty="0"/>
              <a:t>),</a:t>
            </a:r>
          </a:p>
          <a:p>
            <a:pPr lvl="1"/>
            <a:r>
              <a:rPr lang="en-ID" i="1" dirty="0" err="1"/>
              <a:t>menyembunyikan</a:t>
            </a:r>
            <a:r>
              <a:rPr lang="en-ID" dirty="0"/>
              <a:t> (</a:t>
            </a:r>
            <a:r>
              <a:rPr lang="en-ID" dirty="0" err="1"/>
              <a:t>penipuan</a:t>
            </a:r>
            <a:r>
              <a:rPr lang="en-ID" dirty="0"/>
              <a:t>),</a:t>
            </a:r>
          </a:p>
          <a:p>
            <a:pPr lvl="1"/>
            <a:r>
              <a:rPr lang="en-ID" i="1" dirty="0" err="1"/>
              <a:t>menaruh</a:t>
            </a:r>
            <a:r>
              <a:rPr lang="en-ID" i="1" dirty="0"/>
              <a:t> di </a:t>
            </a:r>
            <a:r>
              <a:rPr lang="en-ID" i="1" dirty="0" err="1"/>
              <a:t>antara</a:t>
            </a:r>
            <a:r>
              <a:rPr lang="en-ID" i="1" dirty="0"/>
              <a:t> </a:t>
            </a:r>
            <a:r>
              <a:rPr lang="en-ID" i="1" dirty="0" err="1"/>
              <a:t>barang-barangnya</a:t>
            </a:r>
            <a:r>
              <a:rPr lang="en-ID" dirty="0"/>
              <a:t> (</a:t>
            </a:r>
            <a:r>
              <a:rPr lang="en-ID" dirty="0" err="1"/>
              <a:t>pencemaran</a:t>
            </a:r>
            <a:r>
              <a:rPr lang="en-ID" dirty="0"/>
              <a:t> </a:t>
            </a:r>
            <a:r>
              <a:rPr lang="en-ID" dirty="0" err="1"/>
              <a:t>komunitas</a:t>
            </a:r>
            <a:r>
              <a:rPr lang="en-ID" dirty="0"/>
              <a:t>).</a:t>
            </a:r>
          </a:p>
          <a:p>
            <a:r>
              <a:rPr lang="en-ID" dirty="0" err="1"/>
              <a:t>Dengan</a:t>
            </a:r>
            <a:r>
              <a:rPr lang="en-ID" dirty="0"/>
              <a:t> </a:t>
            </a:r>
            <a:r>
              <a:rPr lang="en-ID" dirty="0" err="1"/>
              <a:t>tindakan</a:t>
            </a:r>
            <a:r>
              <a:rPr lang="en-ID" dirty="0"/>
              <a:t> </a:t>
            </a:r>
            <a:r>
              <a:rPr lang="en-ID" dirty="0" err="1"/>
              <a:t>ini</a:t>
            </a:r>
            <a:r>
              <a:rPr lang="en-ID" dirty="0"/>
              <a:t>, Akhan </a:t>
            </a:r>
            <a:r>
              <a:rPr lang="en-ID" dirty="0" err="1"/>
              <a:t>tidak</a:t>
            </a:r>
            <a:r>
              <a:rPr lang="en-ID" dirty="0"/>
              <a:t> </a:t>
            </a:r>
            <a:r>
              <a:rPr lang="en-ID" dirty="0" err="1"/>
              <a:t>hanya</a:t>
            </a:r>
            <a:r>
              <a:rPr lang="en-ID" dirty="0"/>
              <a:t> </a:t>
            </a:r>
            <a:r>
              <a:rPr lang="en-ID" dirty="0" err="1"/>
              <a:t>berdosa</a:t>
            </a:r>
            <a:r>
              <a:rPr lang="en-ID" dirty="0"/>
              <a:t> </a:t>
            </a:r>
            <a:r>
              <a:rPr lang="en-ID" dirty="0" err="1"/>
              <a:t>secara</a:t>
            </a:r>
            <a:r>
              <a:rPr lang="en-ID" dirty="0"/>
              <a:t> </a:t>
            </a:r>
            <a:r>
              <a:rPr lang="en-ID" dirty="0" err="1"/>
              <a:t>pribadi</a:t>
            </a:r>
            <a:r>
              <a:rPr lang="en-ID" dirty="0"/>
              <a:t>, </a:t>
            </a:r>
            <a:r>
              <a:rPr lang="en-ID" dirty="0" err="1"/>
              <a:t>tetapi</a:t>
            </a:r>
            <a:r>
              <a:rPr lang="en-ID" dirty="0"/>
              <a:t> </a:t>
            </a:r>
            <a:r>
              <a:rPr lang="en-ID" b="1" dirty="0" err="1"/>
              <a:t>membawa</a:t>
            </a:r>
            <a:r>
              <a:rPr lang="en-ID" b="1" dirty="0"/>
              <a:t> </a:t>
            </a:r>
            <a:r>
              <a:rPr lang="en-ID" b="1" dirty="0" err="1"/>
              <a:t>kutuk</a:t>
            </a:r>
            <a:r>
              <a:rPr lang="en-ID" b="1" dirty="0"/>
              <a:t> </a:t>
            </a:r>
            <a:r>
              <a:rPr lang="en-ID" b="1" dirty="0" err="1"/>
              <a:t>atas</a:t>
            </a:r>
            <a:r>
              <a:rPr lang="en-ID" b="1" dirty="0"/>
              <a:t> </a:t>
            </a:r>
            <a:r>
              <a:rPr lang="en-ID" b="1" dirty="0" err="1"/>
              <a:t>seluruh</a:t>
            </a:r>
            <a:r>
              <a:rPr lang="en-ID" b="1" dirty="0"/>
              <a:t> Israel</a:t>
            </a:r>
            <a:r>
              <a:rPr lang="en-ID" dirty="0"/>
              <a:t> (ay. 12).</a:t>
            </a:r>
          </a:p>
          <a:p>
            <a:br>
              <a:rPr lang="en-ID" dirty="0"/>
            </a:br>
            <a:endParaRPr lang="en-ID" dirty="0"/>
          </a:p>
          <a:p>
            <a:r>
              <a:rPr lang="en-ID" b="1" dirty="0"/>
              <a:t>III. </a:t>
            </a:r>
            <a:r>
              <a:rPr lang="en-ID" b="1" dirty="0" err="1"/>
              <a:t>Struktur</a:t>
            </a:r>
            <a:r>
              <a:rPr lang="en-ID" b="1" dirty="0"/>
              <a:t> </a:t>
            </a:r>
            <a:r>
              <a:rPr lang="en-ID" b="1" dirty="0" err="1"/>
              <a:t>Retoris</a:t>
            </a:r>
            <a:r>
              <a:rPr lang="en-ID" b="1" dirty="0"/>
              <a:t> dan </a:t>
            </a:r>
            <a:r>
              <a:rPr lang="en-ID" b="1" dirty="0" err="1"/>
              <a:t>Penekanan</a:t>
            </a:r>
            <a:endParaRPr lang="en-ID" b="1" dirty="0"/>
          </a:p>
          <a:p>
            <a:r>
              <a:rPr lang="en-ID" dirty="0" err="1"/>
              <a:t>Perhatikan</a:t>
            </a:r>
            <a:r>
              <a:rPr lang="en-ID" dirty="0"/>
              <a:t> </a:t>
            </a:r>
            <a:r>
              <a:rPr lang="en-ID" dirty="0" err="1"/>
              <a:t>bagaimana</a:t>
            </a:r>
            <a:r>
              <a:rPr lang="en-ID" dirty="0"/>
              <a:t> Tuhan </a:t>
            </a:r>
            <a:r>
              <a:rPr lang="en-ID" dirty="0" err="1"/>
              <a:t>berbicara</a:t>
            </a:r>
            <a:r>
              <a:rPr lang="en-ID" dirty="0"/>
              <a:t> </a:t>
            </a:r>
            <a:r>
              <a:rPr lang="en-ID" dirty="0" err="1"/>
              <a:t>dengan</a:t>
            </a:r>
            <a:r>
              <a:rPr lang="en-ID" dirty="0"/>
              <a:t> </a:t>
            </a:r>
            <a:r>
              <a:rPr lang="en-ID" dirty="0" err="1"/>
              <a:t>repetisi</a:t>
            </a:r>
            <a:r>
              <a:rPr lang="en-ID" dirty="0"/>
              <a:t> dan </a:t>
            </a:r>
            <a:r>
              <a:rPr lang="en-ID" dirty="0" err="1"/>
              <a:t>intensitas</a:t>
            </a:r>
            <a:r>
              <a:rPr lang="en-ID" dirty="0"/>
              <a:t> moral:</a:t>
            </a:r>
          </a:p>
          <a:p>
            <a:r>
              <a:rPr lang="en-ID" dirty="0"/>
              <a:t>“Israel </a:t>
            </a:r>
            <a:r>
              <a:rPr lang="en-ID" dirty="0" err="1"/>
              <a:t>telah</a:t>
            </a:r>
            <a:r>
              <a:rPr lang="en-ID" dirty="0"/>
              <a:t> </a:t>
            </a:r>
            <a:r>
              <a:rPr lang="en-ID" dirty="0" err="1"/>
              <a:t>berdosa</a:t>
            </a:r>
            <a:r>
              <a:rPr lang="en-ID" dirty="0"/>
              <a:t>... </a:t>
            </a:r>
            <a:r>
              <a:rPr lang="en-ID" dirty="0" err="1"/>
              <a:t>mereka</a:t>
            </a:r>
            <a:r>
              <a:rPr lang="en-ID" dirty="0"/>
              <a:t> </a:t>
            </a:r>
            <a:r>
              <a:rPr lang="en-ID" dirty="0" err="1"/>
              <a:t>telah</a:t>
            </a:r>
            <a:r>
              <a:rPr lang="en-ID" dirty="0"/>
              <a:t> </a:t>
            </a:r>
            <a:r>
              <a:rPr lang="en-ID" dirty="0" err="1"/>
              <a:t>melanggar</a:t>
            </a:r>
            <a:r>
              <a:rPr lang="en-ID" dirty="0"/>
              <a:t>... </a:t>
            </a:r>
            <a:r>
              <a:rPr lang="en-ID" dirty="0" err="1"/>
              <a:t>mereka</a:t>
            </a:r>
            <a:r>
              <a:rPr lang="en-ID" dirty="0"/>
              <a:t> </a:t>
            </a:r>
            <a:r>
              <a:rPr lang="en-ID" dirty="0" err="1"/>
              <a:t>telah</a:t>
            </a:r>
            <a:r>
              <a:rPr lang="en-ID" dirty="0"/>
              <a:t> </a:t>
            </a:r>
            <a:r>
              <a:rPr lang="en-ID" dirty="0" err="1"/>
              <a:t>mengambil</a:t>
            </a:r>
            <a:r>
              <a:rPr lang="en-ID" dirty="0"/>
              <a:t>... </a:t>
            </a:r>
            <a:r>
              <a:rPr lang="en-ID" dirty="0" err="1"/>
              <a:t>mereka</a:t>
            </a:r>
            <a:r>
              <a:rPr lang="en-ID" dirty="0"/>
              <a:t> </a:t>
            </a:r>
            <a:r>
              <a:rPr lang="en-ID" dirty="0" err="1"/>
              <a:t>mencurinya</a:t>
            </a:r>
            <a:r>
              <a:rPr lang="en-ID" dirty="0"/>
              <a:t>... </a:t>
            </a:r>
            <a:r>
              <a:rPr lang="en-ID" dirty="0" err="1"/>
              <a:t>mereka</a:t>
            </a:r>
            <a:r>
              <a:rPr lang="en-ID" dirty="0"/>
              <a:t> </a:t>
            </a:r>
            <a:r>
              <a:rPr lang="en-ID" dirty="0" err="1"/>
              <a:t>menyembunyikannya</a:t>
            </a:r>
            <a:r>
              <a:rPr lang="en-ID" dirty="0"/>
              <a:t>... </a:t>
            </a:r>
            <a:r>
              <a:rPr lang="en-ID" dirty="0" err="1"/>
              <a:t>mereka</a:t>
            </a:r>
            <a:r>
              <a:rPr lang="en-ID" dirty="0"/>
              <a:t> </a:t>
            </a:r>
            <a:r>
              <a:rPr lang="en-ID" dirty="0" err="1"/>
              <a:t>menaruhnya</a:t>
            </a:r>
            <a:r>
              <a:rPr lang="en-ID" dirty="0"/>
              <a:t>...”</a:t>
            </a:r>
          </a:p>
          <a:p>
            <a:r>
              <a:rPr lang="en-ID" dirty="0" err="1"/>
              <a:t>Keenam</a:t>
            </a:r>
            <a:r>
              <a:rPr lang="en-ID" dirty="0"/>
              <a:t> </a:t>
            </a:r>
            <a:r>
              <a:rPr lang="en-ID" dirty="0" err="1"/>
              <a:t>klausa</a:t>
            </a:r>
            <a:r>
              <a:rPr lang="en-ID" dirty="0"/>
              <a:t> </a:t>
            </a:r>
            <a:r>
              <a:rPr lang="en-ID" dirty="0" err="1"/>
              <a:t>ini</a:t>
            </a:r>
            <a:r>
              <a:rPr lang="en-ID" dirty="0"/>
              <a:t> </a:t>
            </a:r>
            <a:r>
              <a:rPr lang="en-ID" dirty="0" err="1"/>
              <a:t>membentuk</a:t>
            </a:r>
            <a:r>
              <a:rPr lang="en-ID" dirty="0"/>
              <a:t> </a:t>
            </a:r>
            <a:r>
              <a:rPr lang="en-ID" b="1" dirty="0" err="1"/>
              <a:t>ritme</a:t>
            </a:r>
            <a:r>
              <a:rPr lang="en-ID" b="1" dirty="0"/>
              <a:t> </a:t>
            </a:r>
            <a:r>
              <a:rPr lang="en-ID" b="1" dirty="0" err="1"/>
              <a:t>tuduhan</a:t>
            </a:r>
            <a:r>
              <a:rPr lang="en-ID" b="1" dirty="0"/>
              <a:t> </a:t>
            </a:r>
            <a:r>
              <a:rPr lang="en-ID" b="1" dirty="0" err="1"/>
              <a:t>ilahi</a:t>
            </a:r>
            <a:r>
              <a:rPr lang="en-ID" dirty="0"/>
              <a:t>, </a:t>
            </a:r>
            <a:r>
              <a:rPr lang="en-ID" dirty="0" err="1"/>
              <a:t>memperlihatkan</a:t>
            </a:r>
            <a:r>
              <a:rPr lang="en-ID" dirty="0"/>
              <a:t> </a:t>
            </a:r>
            <a:r>
              <a:rPr lang="en-ID" b="1" dirty="0" err="1"/>
              <a:t>kedalaman</a:t>
            </a:r>
            <a:r>
              <a:rPr lang="en-ID" b="1" dirty="0"/>
              <a:t> dan </a:t>
            </a:r>
            <a:r>
              <a:rPr lang="en-ID" b="1" dirty="0" err="1"/>
              <a:t>berlapisnya</a:t>
            </a:r>
            <a:r>
              <a:rPr lang="en-ID" b="1" dirty="0"/>
              <a:t> dosa</a:t>
            </a:r>
            <a:r>
              <a:rPr lang="en-ID" dirty="0"/>
              <a:t> — </a:t>
            </a:r>
            <a:r>
              <a:rPr lang="en-ID" dirty="0" err="1"/>
              <a:t>bukan</a:t>
            </a:r>
            <a:r>
              <a:rPr lang="en-ID" dirty="0"/>
              <a:t> </a:t>
            </a:r>
            <a:r>
              <a:rPr lang="en-ID" dirty="0" err="1"/>
              <a:t>sekadar</a:t>
            </a:r>
            <a:r>
              <a:rPr lang="en-ID" dirty="0"/>
              <a:t> </a:t>
            </a:r>
            <a:r>
              <a:rPr lang="en-ID" dirty="0" err="1"/>
              <a:t>satu</a:t>
            </a:r>
            <a:r>
              <a:rPr lang="en-ID" dirty="0"/>
              <a:t> </a:t>
            </a:r>
            <a:r>
              <a:rPr lang="en-ID" dirty="0" err="1"/>
              <a:t>tindakan</a:t>
            </a:r>
            <a:r>
              <a:rPr lang="en-ID" dirty="0"/>
              <a:t>, </a:t>
            </a:r>
            <a:r>
              <a:rPr lang="en-ID" dirty="0" err="1"/>
              <a:t>tetapi</a:t>
            </a:r>
            <a:r>
              <a:rPr lang="en-ID" dirty="0"/>
              <a:t> </a:t>
            </a:r>
            <a:r>
              <a:rPr lang="en-ID" dirty="0" err="1"/>
              <a:t>rantai</a:t>
            </a:r>
            <a:r>
              <a:rPr lang="en-ID" dirty="0"/>
              <a:t> </a:t>
            </a:r>
            <a:r>
              <a:rPr lang="en-ID" dirty="0" err="1"/>
              <a:t>pemberontakan</a:t>
            </a:r>
            <a:r>
              <a:rPr lang="en-ID" dirty="0"/>
              <a:t> </a:t>
            </a:r>
            <a:r>
              <a:rPr lang="en-ID" dirty="0" err="1"/>
              <a:t>terhadap</a:t>
            </a:r>
            <a:r>
              <a:rPr lang="en-ID" dirty="0"/>
              <a:t> Allah.</a:t>
            </a:r>
          </a:p>
          <a:p>
            <a:br>
              <a:rPr lang="en-ID" dirty="0"/>
            </a:br>
            <a:endParaRPr lang="en-ID" dirty="0"/>
          </a:p>
          <a:p>
            <a:r>
              <a:rPr lang="en-ID" b="1" dirty="0"/>
              <a:t>IV. </a:t>
            </a:r>
            <a:r>
              <a:rPr lang="en-ID" b="1" dirty="0" err="1"/>
              <a:t>Makna</a:t>
            </a:r>
            <a:r>
              <a:rPr lang="en-ID" b="1" dirty="0"/>
              <a:t> </a:t>
            </a:r>
            <a:r>
              <a:rPr lang="en-ID" b="1" dirty="0" err="1"/>
              <a:t>Teologis</a:t>
            </a:r>
            <a:endParaRPr lang="en-ID" b="1" dirty="0"/>
          </a:p>
          <a:p>
            <a:r>
              <a:rPr lang="en-ID" b="1" dirty="0"/>
              <a:t>Dosa </a:t>
            </a:r>
            <a:r>
              <a:rPr lang="en-ID" b="1" dirty="0" err="1"/>
              <a:t>individu</a:t>
            </a:r>
            <a:r>
              <a:rPr lang="en-ID" b="1" dirty="0"/>
              <a:t> </a:t>
            </a:r>
            <a:r>
              <a:rPr lang="en-ID" b="1" dirty="0" err="1"/>
              <a:t>memiliki</a:t>
            </a:r>
            <a:r>
              <a:rPr lang="en-ID" b="1" dirty="0"/>
              <a:t> </a:t>
            </a:r>
            <a:r>
              <a:rPr lang="en-ID" b="1" dirty="0" err="1"/>
              <a:t>dampak</a:t>
            </a:r>
            <a:r>
              <a:rPr lang="en-ID" b="1" dirty="0"/>
              <a:t> </a:t>
            </a:r>
            <a:r>
              <a:rPr lang="en-ID" b="1" dirty="0" err="1"/>
              <a:t>kolektif</a:t>
            </a:r>
            <a:r>
              <a:rPr lang="en-ID" b="1" dirty="0"/>
              <a:t>.</a:t>
            </a:r>
            <a:br>
              <a:rPr lang="en-ID" dirty="0"/>
            </a:br>
            <a:r>
              <a:rPr lang="en-ID" dirty="0"/>
              <a:t>Dalam </a:t>
            </a:r>
            <a:r>
              <a:rPr lang="en-ID" dirty="0" err="1"/>
              <a:t>komunitas</a:t>
            </a:r>
            <a:r>
              <a:rPr lang="en-ID" dirty="0"/>
              <a:t> </a:t>
            </a:r>
            <a:r>
              <a:rPr lang="en-ID" dirty="0" err="1"/>
              <a:t>perjanjian</a:t>
            </a:r>
            <a:r>
              <a:rPr lang="en-ID" dirty="0"/>
              <a:t>, dosa </a:t>
            </a:r>
            <a:r>
              <a:rPr lang="en-ID" dirty="0" err="1"/>
              <a:t>satu</a:t>
            </a:r>
            <a:r>
              <a:rPr lang="en-ID" dirty="0"/>
              <a:t> </a:t>
            </a:r>
            <a:r>
              <a:rPr lang="en-ID" dirty="0" err="1"/>
              <a:t>anggota</a:t>
            </a:r>
            <a:r>
              <a:rPr lang="en-ID" dirty="0"/>
              <a:t> </a:t>
            </a:r>
            <a:r>
              <a:rPr lang="en-ID" dirty="0" err="1"/>
              <a:t>mencemarkan</a:t>
            </a:r>
            <a:r>
              <a:rPr lang="en-ID" dirty="0"/>
              <a:t> </a:t>
            </a:r>
            <a:r>
              <a:rPr lang="en-ID" dirty="0" err="1"/>
              <a:t>seluruh</a:t>
            </a:r>
            <a:r>
              <a:rPr lang="en-ID" dirty="0"/>
              <a:t> </a:t>
            </a:r>
            <a:r>
              <a:rPr lang="en-ID" dirty="0" err="1"/>
              <a:t>tubuh</a:t>
            </a:r>
            <a:r>
              <a:rPr lang="en-ID" dirty="0"/>
              <a:t> </a:t>
            </a:r>
            <a:r>
              <a:rPr lang="en-ID" dirty="0" err="1"/>
              <a:t>umat</a:t>
            </a:r>
            <a:r>
              <a:rPr lang="en-ID" dirty="0"/>
              <a:t> Allah.</a:t>
            </a:r>
          </a:p>
          <a:p>
            <a:r>
              <a:rPr lang="en-ID" b="1" dirty="0"/>
              <a:t>Dosa </a:t>
            </a:r>
            <a:r>
              <a:rPr lang="en-ID" b="1" dirty="0" err="1"/>
              <a:t>adalah</a:t>
            </a:r>
            <a:r>
              <a:rPr lang="en-ID" b="1" dirty="0"/>
              <a:t> </a:t>
            </a:r>
            <a:r>
              <a:rPr lang="en-ID" b="1" dirty="0" err="1"/>
              <a:t>pelanggaran</a:t>
            </a:r>
            <a:r>
              <a:rPr lang="en-ID" b="1" dirty="0"/>
              <a:t> </a:t>
            </a:r>
            <a:r>
              <a:rPr lang="en-ID" b="1" dirty="0" err="1"/>
              <a:t>perjanjian</a:t>
            </a:r>
            <a:r>
              <a:rPr lang="en-ID" b="1" dirty="0"/>
              <a:t>.</a:t>
            </a:r>
            <a:br>
              <a:rPr lang="en-ID" dirty="0"/>
            </a:br>
            <a:r>
              <a:rPr lang="en-ID" dirty="0"/>
              <a:t>Tidak </a:t>
            </a:r>
            <a:r>
              <a:rPr lang="en-ID" dirty="0" err="1"/>
              <a:t>ada</a:t>
            </a:r>
            <a:r>
              <a:rPr lang="en-ID" dirty="0"/>
              <a:t> dosa yang “</a:t>
            </a:r>
            <a:r>
              <a:rPr lang="en-ID" dirty="0" err="1"/>
              <a:t>netral</a:t>
            </a:r>
            <a:r>
              <a:rPr lang="en-ID" dirty="0"/>
              <a:t>”; </a:t>
            </a:r>
            <a:r>
              <a:rPr lang="en-ID" dirty="0" err="1"/>
              <a:t>setiap</a:t>
            </a:r>
            <a:r>
              <a:rPr lang="en-ID" dirty="0"/>
              <a:t> </a:t>
            </a:r>
            <a:r>
              <a:rPr lang="en-ID" dirty="0" err="1"/>
              <a:t>ketidaktaatan</a:t>
            </a:r>
            <a:r>
              <a:rPr lang="en-ID" dirty="0"/>
              <a:t> </a:t>
            </a:r>
            <a:r>
              <a:rPr lang="en-ID" dirty="0" err="1"/>
              <a:t>adalah</a:t>
            </a:r>
            <a:r>
              <a:rPr lang="en-ID" dirty="0"/>
              <a:t> </a:t>
            </a:r>
            <a:r>
              <a:rPr lang="en-ID" dirty="0" err="1"/>
              <a:t>bentuk</a:t>
            </a:r>
            <a:r>
              <a:rPr lang="en-ID" dirty="0"/>
              <a:t> </a:t>
            </a:r>
            <a:r>
              <a:rPr lang="en-ID" dirty="0" err="1"/>
              <a:t>pengkhianatan</a:t>
            </a:r>
            <a:r>
              <a:rPr lang="en-ID" dirty="0"/>
              <a:t> </a:t>
            </a:r>
            <a:r>
              <a:rPr lang="en-ID" dirty="0" err="1"/>
              <a:t>terhadap</a:t>
            </a:r>
            <a:r>
              <a:rPr lang="en-ID" dirty="0"/>
              <a:t> </a:t>
            </a:r>
            <a:r>
              <a:rPr lang="en-ID" dirty="0" err="1"/>
              <a:t>kesetiaan</a:t>
            </a:r>
            <a:r>
              <a:rPr lang="en-ID" dirty="0"/>
              <a:t> </a:t>
            </a:r>
            <a:r>
              <a:rPr lang="en-ID" dirty="0" err="1"/>
              <a:t>kita</a:t>
            </a:r>
            <a:r>
              <a:rPr lang="en-ID" dirty="0"/>
              <a:t> </a:t>
            </a:r>
            <a:r>
              <a:rPr lang="en-ID" dirty="0" err="1"/>
              <a:t>kepada</a:t>
            </a:r>
            <a:r>
              <a:rPr lang="en-ID" dirty="0"/>
              <a:t> Tuhan.</a:t>
            </a:r>
          </a:p>
          <a:p>
            <a:r>
              <a:rPr lang="en-ID" b="1" dirty="0" err="1"/>
              <a:t>Kekalahan</a:t>
            </a:r>
            <a:r>
              <a:rPr lang="en-ID" b="1" dirty="0"/>
              <a:t> </a:t>
            </a:r>
            <a:r>
              <a:rPr lang="en-ID" b="1" dirty="0" err="1"/>
              <a:t>rohani</a:t>
            </a:r>
            <a:r>
              <a:rPr lang="en-ID" b="1" dirty="0"/>
              <a:t> </a:t>
            </a:r>
            <a:r>
              <a:rPr lang="en-ID" b="1" dirty="0" err="1"/>
              <a:t>sering</a:t>
            </a:r>
            <a:r>
              <a:rPr lang="en-ID" b="1" dirty="0"/>
              <a:t> </a:t>
            </a:r>
            <a:r>
              <a:rPr lang="en-ID" b="1" dirty="0" err="1"/>
              <a:t>disebabkan</a:t>
            </a:r>
            <a:r>
              <a:rPr lang="en-ID" b="1" dirty="0"/>
              <a:t> oleh dosa </a:t>
            </a:r>
            <a:r>
              <a:rPr lang="en-ID" b="1" dirty="0" err="1"/>
              <a:t>tersembunyi</a:t>
            </a:r>
            <a:r>
              <a:rPr lang="en-ID" b="1" dirty="0"/>
              <a:t>.</a:t>
            </a:r>
            <a:br>
              <a:rPr lang="en-ID" dirty="0"/>
            </a:br>
            <a:r>
              <a:rPr lang="en-ID" dirty="0"/>
              <a:t>Tuhan </a:t>
            </a:r>
            <a:r>
              <a:rPr lang="en-ID" dirty="0" err="1"/>
              <a:t>tidak</a:t>
            </a:r>
            <a:r>
              <a:rPr lang="en-ID" dirty="0"/>
              <a:t> </a:t>
            </a:r>
            <a:r>
              <a:rPr lang="en-ID" dirty="0" err="1"/>
              <a:t>dapat</a:t>
            </a:r>
            <a:r>
              <a:rPr lang="en-ID" dirty="0"/>
              <a:t> </a:t>
            </a:r>
            <a:r>
              <a:rPr lang="en-ID" dirty="0" err="1"/>
              <a:t>bekerja</a:t>
            </a:r>
            <a:r>
              <a:rPr lang="en-ID" dirty="0"/>
              <a:t> </a:t>
            </a:r>
            <a:r>
              <a:rPr lang="en-ID" dirty="0" err="1"/>
              <a:t>melalui</a:t>
            </a:r>
            <a:r>
              <a:rPr lang="en-ID" dirty="0"/>
              <a:t> </a:t>
            </a:r>
            <a:r>
              <a:rPr lang="en-ID" dirty="0" err="1"/>
              <a:t>umat</a:t>
            </a:r>
            <a:r>
              <a:rPr lang="en-ID" dirty="0"/>
              <a:t> yang </a:t>
            </a:r>
            <a:r>
              <a:rPr lang="en-ID" dirty="0" err="1"/>
              <a:t>tidak</a:t>
            </a:r>
            <a:r>
              <a:rPr lang="en-ID" dirty="0"/>
              <a:t> </a:t>
            </a:r>
            <a:r>
              <a:rPr lang="en-ID" dirty="0" err="1"/>
              <a:t>bersih</a:t>
            </a:r>
            <a:r>
              <a:rPr lang="en-ID" dirty="0"/>
              <a:t>; </a:t>
            </a:r>
            <a:r>
              <a:rPr lang="en-ID" dirty="0" err="1"/>
              <a:t>kemenangan</a:t>
            </a:r>
            <a:r>
              <a:rPr lang="en-ID" dirty="0"/>
              <a:t> </a:t>
            </a:r>
            <a:r>
              <a:rPr lang="en-ID" dirty="0" err="1"/>
              <a:t>hanya</a:t>
            </a:r>
            <a:r>
              <a:rPr lang="en-ID" dirty="0"/>
              <a:t> </a:t>
            </a:r>
            <a:r>
              <a:rPr lang="en-ID" dirty="0" err="1"/>
              <a:t>datang</a:t>
            </a:r>
            <a:r>
              <a:rPr lang="en-ID" dirty="0"/>
              <a:t> </a:t>
            </a:r>
            <a:r>
              <a:rPr lang="en-ID" dirty="0" err="1"/>
              <a:t>ketika</a:t>
            </a:r>
            <a:r>
              <a:rPr lang="en-ID" dirty="0"/>
              <a:t> dosa </a:t>
            </a:r>
            <a:r>
              <a:rPr lang="en-ID" dirty="0" err="1"/>
              <a:t>diakui</a:t>
            </a:r>
            <a:r>
              <a:rPr lang="en-ID" dirty="0"/>
              <a:t> dan </a:t>
            </a:r>
            <a:r>
              <a:rPr lang="en-ID" dirty="0" err="1"/>
              <a:t>ditinggalkan</a:t>
            </a:r>
            <a:r>
              <a:rPr lang="en-ID" dirty="0"/>
              <a:t>.</a:t>
            </a:r>
          </a:p>
          <a:p>
            <a:br>
              <a:rPr lang="en-ID" dirty="0"/>
            </a:br>
            <a:endParaRPr lang="en-ID" dirty="0"/>
          </a:p>
          <a:p>
            <a:r>
              <a:rPr lang="en-ID" b="1" dirty="0"/>
              <a:t>V. </a:t>
            </a:r>
            <a:r>
              <a:rPr lang="en-ID" b="1" dirty="0" err="1"/>
              <a:t>Kutipan</a:t>
            </a:r>
            <a:r>
              <a:rPr lang="en-ID" b="1" dirty="0"/>
              <a:t> </a:t>
            </a:r>
            <a:r>
              <a:rPr lang="en-ID" b="1" dirty="0" err="1"/>
              <a:t>dari</a:t>
            </a:r>
            <a:r>
              <a:rPr lang="en-ID" b="1" dirty="0"/>
              <a:t> Ellen G. White</a:t>
            </a:r>
          </a:p>
          <a:p>
            <a:r>
              <a:rPr lang="en-ID" dirty="0"/>
              <a:t>“The sin of one man brought disaster upon the whole nation. The spirit of covetousness had entered the heart of Achan, and he betrayed his trust.”</a:t>
            </a:r>
            <a:br>
              <a:rPr lang="en-ID" dirty="0"/>
            </a:br>
            <a:r>
              <a:rPr lang="en-ID" dirty="0"/>
              <a:t>— </a:t>
            </a:r>
            <a:r>
              <a:rPr lang="en-ID" i="1" dirty="0"/>
              <a:t>Patriarchs and Prophets, p. 494</a:t>
            </a:r>
            <a:endParaRPr lang="en-ID" dirty="0"/>
          </a:p>
          <a:p>
            <a:r>
              <a:rPr lang="en-ID" dirty="0"/>
              <a:t>“God’s presence cannot abide with those who are disregarding His commands.”</a:t>
            </a:r>
            <a:br>
              <a:rPr lang="en-ID" dirty="0"/>
            </a:br>
            <a:r>
              <a:rPr lang="en-ID" dirty="0"/>
              <a:t>— </a:t>
            </a:r>
            <a:r>
              <a:rPr lang="en-ID" i="1" dirty="0"/>
              <a:t>Patriarchs and Prophets, p. 495</a:t>
            </a:r>
            <a:endParaRPr lang="en-ID" dirty="0"/>
          </a:p>
          <a:p>
            <a:r>
              <a:rPr lang="en-ID" dirty="0"/>
              <a:t>“Hidden sin is as surely known to God as open transgression, and will bring as sure results.”</a:t>
            </a:r>
            <a:br>
              <a:rPr lang="en-ID" dirty="0"/>
            </a:br>
            <a:r>
              <a:rPr lang="en-ID" dirty="0"/>
              <a:t>— </a:t>
            </a:r>
            <a:r>
              <a:rPr lang="en-ID" i="1" dirty="0"/>
              <a:t>Patriarchs and Prophets, p. 497</a:t>
            </a:r>
            <a:endParaRPr lang="en-ID" dirty="0"/>
          </a:p>
          <a:p>
            <a:br>
              <a:rPr lang="en-ID" dirty="0"/>
            </a:br>
            <a:endParaRPr lang="en-ID" dirty="0"/>
          </a:p>
          <a:p>
            <a:r>
              <a:rPr lang="en-ID" b="1" dirty="0"/>
              <a:t>VI. </a:t>
            </a:r>
            <a:r>
              <a:rPr lang="en-ID" b="1" dirty="0" err="1"/>
              <a:t>Kutipan</a:t>
            </a:r>
            <a:r>
              <a:rPr lang="en-ID" b="1" dirty="0"/>
              <a:t> </a:t>
            </a:r>
            <a:r>
              <a:rPr lang="en-ID" b="1" dirty="0" err="1"/>
              <a:t>dari</a:t>
            </a:r>
            <a:r>
              <a:rPr lang="en-ID" b="1" dirty="0"/>
              <a:t> SDA Bible Commentary</a:t>
            </a:r>
          </a:p>
          <a:p>
            <a:r>
              <a:rPr lang="en-ID" dirty="0"/>
              <a:t>“The unity of Israel was such that the sin of one member affected all. The nation shared in Achan’s guilt because it tolerated the evil in its midst.”</a:t>
            </a:r>
            <a:br>
              <a:rPr lang="en-ID" dirty="0"/>
            </a:br>
            <a:r>
              <a:rPr lang="en-ID" dirty="0"/>
              <a:t>— </a:t>
            </a:r>
            <a:r>
              <a:rPr lang="en-ID" i="1" dirty="0"/>
              <a:t>SDA Bible Commentary, Vol. 2, p. 225</a:t>
            </a:r>
            <a:endParaRPr lang="en-ID" dirty="0"/>
          </a:p>
          <a:p>
            <a:r>
              <a:rPr lang="en-ID" dirty="0"/>
              <a:t>“The violation of the divine command concerning the spoils of Jericho constituted a breach of covenant and thus broke the relationship between Israel and God.”</a:t>
            </a:r>
            <a:br>
              <a:rPr lang="en-ID" dirty="0"/>
            </a:br>
            <a:r>
              <a:rPr lang="en-ID" dirty="0"/>
              <a:t>— </a:t>
            </a:r>
            <a:r>
              <a:rPr lang="en-ID" i="1" dirty="0"/>
              <a:t>SDA Bible Commentary, Vol. 2, p. 226</a:t>
            </a:r>
            <a:endParaRPr lang="en-ID" dirty="0"/>
          </a:p>
          <a:p>
            <a:br>
              <a:rPr lang="en-ID" dirty="0"/>
            </a:br>
            <a:endParaRPr lang="en-ID" dirty="0"/>
          </a:p>
          <a:p>
            <a:r>
              <a:rPr lang="en-ID" b="1" dirty="0"/>
              <a:t>VII. </a:t>
            </a:r>
            <a:r>
              <a:rPr lang="en-ID" b="1" dirty="0" err="1"/>
              <a:t>Eksposisi</a:t>
            </a:r>
            <a:r>
              <a:rPr lang="en-ID" b="1" dirty="0"/>
              <a:t> dan </a:t>
            </a:r>
            <a:r>
              <a:rPr lang="en-ID" b="1" dirty="0" err="1"/>
              <a:t>Penerapan</a:t>
            </a:r>
            <a:endParaRPr lang="en-ID" b="1" dirty="0"/>
          </a:p>
          <a:p>
            <a:r>
              <a:rPr lang="en-ID" b="1" dirty="0"/>
              <a:t>Dosa </a:t>
            </a:r>
            <a:r>
              <a:rPr lang="en-ID" b="1" dirty="0" err="1"/>
              <a:t>tersembunyi</a:t>
            </a:r>
            <a:r>
              <a:rPr lang="en-ID" b="1" dirty="0"/>
              <a:t> </a:t>
            </a:r>
            <a:r>
              <a:rPr lang="en-ID" b="1" dirty="0" err="1"/>
              <a:t>tidak</a:t>
            </a:r>
            <a:r>
              <a:rPr lang="en-ID" b="1" dirty="0"/>
              <a:t> </a:t>
            </a:r>
            <a:r>
              <a:rPr lang="en-ID" b="1" dirty="0" err="1"/>
              <a:t>pernah</a:t>
            </a:r>
            <a:r>
              <a:rPr lang="en-ID" b="1" dirty="0"/>
              <a:t> </a:t>
            </a:r>
            <a:r>
              <a:rPr lang="en-ID" b="1" dirty="0" err="1"/>
              <a:t>benar-benar</a:t>
            </a:r>
            <a:r>
              <a:rPr lang="en-ID" b="1" dirty="0"/>
              <a:t> </a:t>
            </a:r>
            <a:r>
              <a:rPr lang="en-ID" b="1" dirty="0" err="1"/>
              <a:t>tersembunyi</a:t>
            </a:r>
            <a:r>
              <a:rPr lang="en-ID" b="1" dirty="0"/>
              <a:t>.</a:t>
            </a:r>
            <a:br>
              <a:rPr lang="en-ID" dirty="0"/>
            </a:br>
            <a:r>
              <a:rPr lang="en-ID" dirty="0"/>
              <a:t>Tuhan </a:t>
            </a:r>
            <a:r>
              <a:rPr lang="en-ID" dirty="0" err="1"/>
              <a:t>melihat</a:t>
            </a:r>
            <a:r>
              <a:rPr lang="en-ID" dirty="0"/>
              <a:t> yang </a:t>
            </a:r>
            <a:r>
              <a:rPr lang="en-ID" dirty="0" err="1"/>
              <a:t>disembunyikan</a:t>
            </a:r>
            <a:r>
              <a:rPr lang="en-ID" dirty="0"/>
              <a:t> di </a:t>
            </a:r>
            <a:r>
              <a:rPr lang="en-ID" dirty="0" err="1"/>
              <a:t>bawah</a:t>
            </a:r>
            <a:r>
              <a:rPr lang="en-ID" dirty="0"/>
              <a:t> </a:t>
            </a:r>
            <a:r>
              <a:rPr lang="en-ID" dirty="0" err="1"/>
              <a:t>tenda</a:t>
            </a:r>
            <a:r>
              <a:rPr lang="en-ID" dirty="0"/>
              <a:t> </a:t>
            </a:r>
            <a:r>
              <a:rPr lang="en-ID" dirty="0" err="1"/>
              <a:t>kita</a:t>
            </a:r>
            <a:r>
              <a:rPr lang="en-ID" dirty="0"/>
              <a:t> — </a:t>
            </a:r>
            <a:r>
              <a:rPr lang="en-ID" dirty="0" err="1"/>
              <a:t>entah</a:t>
            </a:r>
            <a:r>
              <a:rPr lang="en-ID" dirty="0"/>
              <a:t> </a:t>
            </a:r>
            <a:r>
              <a:rPr lang="en-ID" dirty="0" err="1"/>
              <a:t>itu</a:t>
            </a:r>
            <a:r>
              <a:rPr lang="en-ID" dirty="0"/>
              <a:t> </a:t>
            </a:r>
            <a:r>
              <a:rPr lang="en-ID" dirty="0" err="1"/>
              <a:t>keserakahan</a:t>
            </a:r>
            <a:r>
              <a:rPr lang="en-ID" dirty="0"/>
              <a:t>, </a:t>
            </a:r>
            <a:r>
              <a:rPr lang="en-ID" dirty="0" err="1"/>
              <a:t>kebohongan</a:t>
            </a:r>
            <a:r>
              <a:rPr lang="en-ID" dirty="0"/>
              <a:t>, </a:t>
            </a:r>
            <a:r>
              <a:rPr lang="en-ID" dirty="0" err="1"/>
              <a:t>atau</a:t>
            </a:r>
            <a:r>
              <a:rPr lang="en-ID" dirty="0"/>
              <a:t> </a:t>
            </a:r>
            <a:r>
              <a:rPr lang="en-ID" dirty="0" err="1"/>
              <a:t>ketidaksetiaan</a:t>
            </a:r>
            <a:r>
              <a:rPr lang="en-ID" dirty="0"/>
              <a:t>.</a:t>
            </a:r>
          </a:p>
          <a:p>
            <a:r>
              <a:rPr lang="en-ID" b="1" dirty="0" err="1"/>
              <a:t>Kekalahan</a:t>
            </a:r>
            <a:r>
              <a:rPr lang="en-ID" b="1" dirty="0"/>
              <a:t> </a:t>
            </a:r>
            <a:r>
              <a:rPr lang="en-ID" b="1" dirty="0" err="1"/>
              <a:t>rohani</a:t>
            </a:r>
            <a:r>
              <a:rPr lang="en-ID" b="1" dirty="0"/>
              <a:t> </a:t>
            </a:r>
            <a:r>
              <a:rPr lang="en-ID" b="1" dirty="0" err="1"/>
              <a:t>sering</a:t>
            </a:r>
            <a:r>
              <a:rPr lang="en-ID" b="1" dirty="0"/>
              <a:t> kali </a:t>
            </a:r>
            <a:r>
              <a:rPr lang="en-ID" b="1" dirty="0" err="1"/>
              <a:t>merupakan</a:t>
            </a:r>
            <a:r>
              <a:rPr lang="en-ID" b="1" dirty="0"/>
              <a:t> </a:t>
            </a:r>
            <a:r>
              <a:rPr lang="en-ID" b="1" dirty="0" err="1"/>
              <a:t>cermin</a:t>
            </a:r>
            <a:r>
              <a:rPr lang="en-ID" b="1" dirty="0"/>
              <a:t> </a:t>
            </a:r>
            <a:r>
              <a:rPr lang="en-ID" b="1" dirty="0" err="1"/>
              <a:t>dari</a:t>
            </a:r>
            <a:r>
              <a:rPr lang="en-ID" b="1" dirty="0"/>
              <a:t> </a:t>
            </a:r>
            <a:r>
              <a:rPr lang="en-ID" b="1" dirty="0" err="1"/>
              <a:t>kondisi</a:t>
            </a:r>
            <a:r>
              <a:rPr lang="en-ID" b="1" dirty="0"/>
              <a:t> </a:t>
            </a:r>
            <a:r>
              <a:rPr lang="en-ID" b="1" dirty="0" err="1"/>
              <a:t>hati</a:t>
            </a:r>
            <a:r>
              <a:rPr lang="en-ID" b="1" dirty="0"/>
              <a:t>.</a:t>
            </a:r>
            <a:br>
              <a:rPr lang="en-ID" dirty="0"/>
            </a:br>
            <a:r>
              <a:rPr lang="en-ID" dirty="0"/>
              <a:t>Israel </a:t>
            </a:r>
            <a:r>
              <a:rPr lang="en-ID" dirty="0" err="1"/>
              <a:t>gagal</a:t>
            </a:r>
            <a:r>
              <a:rPr lang="en-ID" dirty="0"/>
              <a:t> </a:t>
            </a:r>
            <a:r>
              <a:rPr lang="en-ID" dirty="0" err="1"/>
              <a:t>bukan</a:t>
            </a:r>
            <a:r>
              <a:rPr lang="en-ID" dirty="0"/>
              <a:t> </a:t>
            </a:r>
            <a:r>
              <a:rPr lang="en-ID" dirty="0" err="1"/>
              <a:t>karena</a:t>
            </a:r>
            <a:r>
              <a:rPr lang="en-ID" dirty="0"/>
              <a:t> </a:t>
            </a:r>
            <a:r>
              <a:rPr lang="en-ID" dirty="0" err="1"/>
              <a:t>kekuatan</a:t>
            </a:r>
            <a:r>
              <a:rPr lang="en-ID" dirty="0"/>
              <a:t> </a:t>
            </a:r>
            <a:r>
              <a:rPr lang="en-ID" dirty="0" err="1"/>
              <a:t>musuh</a:t>
            </a:r>
            <a:r>
              <a:rPr lang="en-ID" dirty="0"/>
              <a:t>, </a:t>
            </a:r>
            <a:r>
              <a:rPr lang="en-ID" dirty="0" err="1"/>
              <a:t>tetapi</a:t>
            </a:r>
            <a:r>
              <a:rPr lang="en-ID" dirty="0"/>
              <a:t> </a:t>
            </a:r>
            <a:r>
              <a:rPr lang="en-ID" dirty="0" err="1"/>
              <a:t>karena</a:t>
            </a:r>
            <a:r>
              <a:rPr lang="en-ID" dirty="0"/>
              <a:t> </a:t>
            </a:r>
            <a:r>
              <a:rPr lang="en-ID" b="1" dirty="0"/>
              <a:t>dosa yang </a:t>
            </a:r>
            <a:r>
              <a:rPr lang="en-ID" b="1" dirty="0" err="1"/>
              <a:t>belum</a:t>
            </a:r>
            <a:r>
              <a:rPr lang="en-ID" b="1" dirty="0"/>
              <a:t> </a:t>
            </a:r>
            <a:r>
              <a:rPr lang="en-ID" b="1" dirty="0" err="1"/>
              <a:t>diurus</a:t>
            </a:r>
            <a:r>
              <a:rPr lang="en-ID" dirty="0"/>
              <a:t>.</a:t>
            </a:r>
          </a:p>
          <a:p>
            <a:r>
              <a:rPr lang="en-ID" b="1" dirty="0" err="1"/>
              <a:t>Pemulihan</a:t>
            </a:r>
            <a:r>
              <a:rPr lang="en-ID" b="1" dirty="0"/>
              <a:t> </a:t>
            </a:r>
            <a:r>
              <a:rPr lang="en-ID" b="1" dirty="0" err="1"/>
              <a:t>dimulai</a:t>
            </a:r>
            <a:r>
              <a:rPr lang="en-ID" b="1" dirty="0"/>
              <a:t> </a:t>
            </a:r>
            <a:r>
              <a:rPr lang="en-ID" b="1" dirty="0" err="1"/>
              <a:t>dari</a:t>
            </a:r>
            <a:r>
              <a:rPr lang="en-ID" b="1" dirty="0"/>
              <a:t> </a:t>
            </a:r>
            <a:r>
              <a:rPr lang="en-ID" b="1" dirty="0" err="1"/>
              <a:t>pengakuan</a:t>
            </a:r>
            <a:r>
              <a:rPr lang="en-ID" b="1" dirty="0"/>
              <a:t> dan </a:t>
            </a:r>
            <a:r>
              <a:rPr lang="en-ID" b="1" dirty="0" err="1"/>
              <a:t>pemurnian</a:t>
            </a:r>
            <a:r>
              <a:rPr lang="en-ID" b="1" dirty="0"/>
              <a:t>.</a:t>
            </a:r>
            <a:br>
              <a:rPr lang="en-ID" dirty="0"/>
            </a:br>
            <a:r>
              <a:rPr lang="en-ID" dirty="0" err="1"/>
              <a:t>Setelah</a:t>
            </a:r>
            <a:r>
              <a:rPr lang="en-ID" dirty="0"/>
              <a:t> dosa Akhan </a:t>
            </a:r>
            <a:r>
              <a:rPr lang="en-ID" dirty="0" err="1"/>
              <a:t>ditangani</a:t>
            </a:r>
            <a:r>
              <a:rPr lang="en-ID" dirty="0"/>
              <a:t>, </a:t>
            </a:r>
            <a:r>
              <a:rPr lang="en-ID" dirty="0" err="1"/>
              <a:t>hadirat</a:t>
            </a:r>
            <a:r>
              <a:rPr lang="en-ID" dirty="0"/>
              <a:t> Tuhan </a:t>
            </a:r>
            <a:r>
              <a:rPr lang="en-ID" dirty="0" err="1"/>
              <a:t>kembali</a:t>
            </a:r>
            <a:r>
              <a:rPr lang="en-ID" dirty="0"/>
              <a:t> </a:t>
            </a:r>
            <a:r>
              <a:rPr lang="en-ID" dirty="0" err="1"/>
              <a:t>menyertai</a:t>
            </a:r>
            <a:r>
              <a:rPr lang="en-ID" dirty="0"/>
              <a:t> Israel (Yos. 8:1).</a:t>
            </a:r>
          </a:p>
          <a:p>
            <a:br>
              <a:rPr lang="en-ID" dirty="0"/>
            </a:br>
            <a:endParaRPr lang="en-ID" dirty="0"/>
          </a:p>
          <a:p>
            <a:r>
              <a:rPr lang="en-ID" b="1" dirty="0"/>
              <a:t>VIII. </a:t>
            </a:r>
            <a:r>
              <a:rPr lang="en-ID" b="1" dirty="0" err="1"/>
              <a:t>Refleksi</a:t>
            </a:r>
            <a:r>
              <a:rPr lang="en-ID" b="1" dirty="0"/>
              <a:t> Rohani</a:t>
            </a:r>
          </a:p>
          <a:p>
            <a:r>
              <a:rPr lang="en-ID" dirty="0" err="1"/>
              <a:t>Apakah</a:t>
            </a:r>
            <a:r>
              <a:rPr lang="en-ID" dirty="0"/>
              <a:t> </a:t>
            </a:r>
            <a:r>
              <a:rPr lang="en-ID" dirty="0" err="1"/>
              <a:t>ada</a:t>
            </a:r>
            <a:r>
              <a:rPr lang="en-ID" dirty="0"/>
              <a:t> “</a:t>
            </a:r>
            <a:r>
              <a:rPr lang="en-ID" dirty="0" err="1"/>
              <a:t>barang</a:t>
            </a:r>
            <a:r>
              <a:rPr lang="en-ID" dirty="0"/>
              <a:t> </a:t>
            </a:r>
            <a:r>
              <a:rPr lang="en-ID" dirty="0" err="1"/>
              <a:t>terkutuk</a:t>
            </a:r>
            <a:r>
              <a:rPr lang="en-ID" dirty="0"/>
              <a:t>” </a:t>
            </a:r>
            <a:r>
              <a:rPr lang="en-ID" dirty="0" err="1"/>
              <a:t>dalam</a:t>
            </a:r>
            <a:r>
              <a:rPr lang="en-ID" dirty="0"/>
              <a:t> </a:t>
            </a:r>
            <a:r>
              <a:rPr lang="en-ID" dirty="0" err="1"/>
              <a:t>hidup</a:t>
            </a:r>
            <a:r>
              <a:rPr lang="en-ID" dirty="0"/>
              <a:t> </a:t>
            </a:r>
            <a:r>
              <a:rPr lang="en-ID" dirty="0" err="1"/>
              <a:t>kita</a:t>
            </a:r>
            <a:r>
              <a:rPr lang="en-ID" dirty="0"/>
              <a:t> yang </a:t>
            </a:r>
            <a:r>
              <a:rPr lang="en-ID" dirty="0" err="1"/>
              <a:t>kita</a:t>
            </a:r>
            <a:r>
              <a:rPr lang="en-ID" dirty="0"/>
              <a:t> </a:t>
            </a:r>
            <a:r>
              <a:rPr lang="en-ID" dirty="0" err="1"/>
              <a:t>sembunyikan</a:t>
            </a:r>
            <a:r>
              <a:rPr lang="en-ID" dirty="0"/>
              <a:t> </a:t>
            </a:r>
            <a:r>
              <a:rPr lang="en-ID" dirty="0" err="1"/>
              <a:t>dari</a:t>
            </a:r>
            <a:r>
              <a:rPr lang="en-ID" dirty="0"/>
              <a:t> Tuhan?</a:t>
            </a:r>
          </a:p>
          <a:p>
            <a:r>
              <a:rPr lang="en-ID" dirty="0" err="1"/>
              <a:t>Apakah</a:t>
            </a:r>
            <a:r>
              <a:rPr lang="en-ID" dirty="0"/>
              <a:t> dosa </a:t>
            </a:r>
            <a:r>
              <a:rPr lang="en-ID" dirty="0" err="1"/>
              <a:t>pribadi</a:t>
            </a:r>
            <a:r>
              <a:rPr lang="en-ID" dirty="0"/>
              <a:t> </a:t>
            </a:r>
            <a:r>
              <a:rPr lang="en-ID" dirty="0" err="1"/>
              <a:t>kita</a:t>
            </a:r>
            <a:r>
              <a:rPr lang="en-ID" dirty="0"/>
              <a:t> </a:t>
            </a:r>
            <a:r>
              <a:rPr lang="en-ID" dirty="0" err="1"/>
              <a:t>sedang</a:t>
            </a:r>
            <a:r>
              <a:rPr lang="en-ID" dirty="0"/>
              <a:t> </a:t>
            </a:r>
            <a:r>
              <a:rPr lang="en-ID" dirty="0" err="1"/>
              <a:t>melemahkan</a:t>
            </a:r>
            <a:r>
              <a:rPr lang="en-ID" dirty="0"/>
              <a:t> </a:t>
            </a:r>
            <a:r>
              <a:rPr lang="en-ID" dirty="0" err="1"/>
              <a:t>kesaksian</a:t>
            </a:r>
            <a:r>
              <a:rPr lang="en-ID" dirty="0"/>
              <a:t> </a:t>
            </a:r>
            <a:r>
              <a:rPr lang="en-ID" dirty="0" err="1"/>
              <a:t>umat</a:t>
            </a:r>
            <a:r>
              <a:rPr lang="en-ID" dirty="0"/>
              <a:t> Tuhan di dunia?</a:t>
            </a:r>
          </a:p>
          <a:p>
            <a:r>
              <a:rPr lang="en-ID" dirty="0" err="1"/>
              <a:t>Sudahkah</a:t>
            </a:r>
            <a:r>
              <a:rPr lang="en-ID" dirty="0"/>
              <a:t> </a:t>
            </a:r>
            <a:r>
              <a:rPr lang="en-ID" dirty="0" err="1"/>
              <a:t>kita</a:t>
            </a:r>
            <a:r>
              <a:rPr lang="en-ID" dirty="0"/>
              <a:t> </a:t>
            </a:r>
            <a:r>
              <a:rPr lang="en-ID" dirty="0" err="1"/>
              <a:t>membiarkan</a:t>
            </a:r>
            <a:r>
              <a:rPr lang="en-ID" dirty="0"/>
              <a:t> Tuhan </a:t>
            </a:r>
            <a:r>
              <a:rPr lang="en-ID" dirty="0" err="1"/>
              <a:t>memeriksa</a:t>
            </a:r>
            <a:r>
              <a:rPr lang="en-ID" dirty="0"/>
              <a:t> </a:t>
            </a:r>
            <a:r>
              <a:rPr lang="en-ID" dirty="0" err="1"/>
              <a:t>tenda</a:t>
            </a:r>
            <a:r>
              <a:rPr lang="en-ID" dirty="0"/>
              <a:t> </a:t>
            </a:r>
            <a:r>
              <a:rPr lang="en-ID" dirty="0" err="1"/>
              <a:t>hati</a:t>
            </a:r>
            <a:r>
              <a:rPr lang="en-ID" dirty="0"/>
              <a:t> </a:t>
            </a:r>
            <a:r>
              <a:rPr lang="en-ID" dirty="0" err="1"/>
              <a:t>kita</a:t>
            </a:r>
            <a:r>
              <a:rPr lang="en-ID" dirty="0"/>
              <a:t> dan </a:t>
            </a:r>
            <a:r>
              <a:rPr lang="en-ID" dirty="0" err="1"/>
              <a:t>membersihkannya</a:t>
            </a:r>
            <a:r>
              <a:rPr lang="en-ID" dirty="0"/>
              <a:t>?</a:t>
            </a:r>
          </a:p>
          <a:p>
            <a:br>
              <a:rPr lang="en-ID" dirty="0"/>
            </a:br>
            <a:endParaRPr lang="en-ID" dirty="0"/>
          </a:p>
          <a:p>
            <a:r>
              <a:rPr lang="en-ID" b="1" dirty="0"/>
              <a:t>IX. Kesimpulan</a:t>
            </a:r>
          </a:p>
          <a:p>
            <a:r>
              <a:rPr lang="en-ID" dirty="0" err="1"/>
              <a:t>Yosua</a:t>
            </a:r>
            <a:r>
              <a:rPr lang="en-ID" dirty="0"/>
              <a:t> 7:11 </a:t>
            </a:r>
            <a:r>
              <a:rPr lang="en-ID" dirty="0" err="1"/>
              <a:t>menegaskan</a:t>
            </a:r>
            <a:r>
              <a:rPr lang="en-ID" dirty="0"/>
              <a:t> </a:t>
            </a:r>
            <a:r>
              <a:rPr lang="en-ID" dirty="0" err="1"/>
              <a:t>bahwa</a:t>
            </a:r>
            <a:r>
              <a:rPr lang="en-ID" dirty="0"/>
              <a:t>:</a:t>
            </a:r>
          </a:p>
          <a:p>
            <a:r>
              <a:rPr lang="en-ID" dirty="0"/>
              <a:t>Tuhan </a:t>
            </a:r>
            <a:r>
              <a:rPr lang="en-ID" dirty="0" err="1"/>
              <a:t>melihat</a:t>
            </a:r>
            <a:r>
              <a:rPr lang="en-ID" dirty="0"/>
              <a:t> dosa </a:t>
            </a:r>
            <a:r>
              <a:rPr lang="en-ID" dirty="0" err="1"/>
              <a:t>tersembunyi</a:t>
            </a:r>
            <a:r>
              <a:rPr lang="en-ID" dirty="0"/>
              <a:t> </a:t>
            </a:r>
            <a:r>
              <a:rPr lang="en-ID" dirty="0" err="1"/>
              <a:t>umat</a:t>
            </a:r>
            <a:r>
              <a:rPr lang="en-ID" dirty="0"/>
              <a:t>-Nya; </a:t>
            </a:r>
            <a:r>
              <a:rPr lang="en-ID" dirty="0" err="1"/>
              <a:t>Ia</a:t>
            </a:r>
            <a:r>
              <a:rPr lang="en-ID" dirty="0"/>
              <a:t> </a:t>
            </a:r>
            <a:r>
              <a:rPr lang="en-ID" dirty="0" err="1"/>
              <a:t>memandangnya</a:t>
            </a:r>
            <a:r>
              <a:rPr lang="en-ID" dirty="0"/>
              <a:t> </a:t>
            </a:r>
            <a:r>
              <a:rPr lang="en-ID" dirty="0" err="1"/>
              <a:t>sebagai</a:t>
            </a:r>
            <a:r>
              <a:rPr lang="en-ID" dirty="0"/>
              <a:t> </a:t>
            </a:r>
            <a:r>
              <a:rPr lang="en-ID" dirty="0" err="1"/>
              <a:t>pelanggaran</a:t>
            </a:r>
            <a:r>
              <a:rPr lang="en-ID" dirty="0"/>
              <a:t> </a:t>
            </a:r>
            <a:r>
              <a:rPr lang="en-ID" dirty="0" err="1"/>
              <a:t>perjanjian</a:t>
            </a:r>
            <a:r>
              <a:rPr lang="en-ID" dirty="0"/>
              <a:t>, dan dosa </a:t>
            </a:r>
            <a:r>
              <a:rPr lang="en-ID" dirty="0" err="1"/>
              <a:t>satu</a:t>
            </a:r>
            <a:r>
              <a:rPr lang="en-ID" dirty="0"/>
              <a:t> orang </a:t>
            </a:r>
            <a:r>
              <a:rPr lang="en-ID" dirty="0" err="1"/>
              <a:t>dapat</a:t>
            </a:r>
            <a:r>
              <a:rPr lang="en-ID" dirty="0"/>
              <a:t> </a:t>
            </a:r>
            <a:r>
              <a:rPr lang="en-ID" dirty="0" err="1"/>
              <a:t>membawa</a:t>
            </a:r>
            <a:r>
              <a:rPr lang="en-ID" dirty="0"/>
              <a:t> </a:t>
            </a:r>
            <a:r>
              <a:rPr lang="en-ID" dirty="0" err="1"/>
              <a:t>akibat</a:t>
            </a:r>
            <a:r>
              <a:rPr lang="en-ID" dirty="0"/>
              <a:t> </a:t>
            </a:r>
            <a:r>
              <a:rPr lang="en-ID" dirty="0" err="1"/>
              <a:t>bagi</a:t>
            </a:r>
            <a:r>
              <a:rPr lang="en-ID" dirty="0"/>
              <a:t> </a:t>
            </a:r>
            <a:r>
              <a:rPr lang="en-ID" dirty="0" err="1"/>
              <a:t>seluruh</a:t>
            </a:r>
            <a:r>
              <a:rPr lang="en-ID" dirty="0"/>
              <a:t> </a:t>
            </a:r>
            <a:r>
              <a:rPr lang="en-ID" dirty="0" err="1"/>
              <a:t>umat</a:t>
            </a:r>
            <a:r>
              <a:rPr lang="en-ID" dirty="0"/>
              <a:t>.</a:t>
            </a:r>
          </a:p>
          <a:p>
            <a:r>
              <a:rPr lang="en-ID" dirty="0" err="1"/>
              <a:t>Namun</a:t>
            </a:r>
            <a:r>
              <a:rPr lang="en-ID" dirty="0"/>
              <a:t>, </a:t>
            </a:r>
            <a:r>
              <a:rPr lang="en-ID" dirty="0" err="1"/>
              <a:t>berita</a:t>
            </a:r>
            <a:r>
              <a:rPr lang="en-ID" dirty="0"/>
              <a:t> </a:t>
            </a:r>
            <a:r>
              <a:rPr lang="en-ID" dirty="0" err="1"/>
              <a:t>pengharapan</a:t>
            </a:r>
            <a:r>
              <a:rPr lang="en-ID" dirty="0"/>
              <a:t> juga </a:t>
            </a:r>
            <a:r>
              <a:rPr lang="en-ID" dirty="0" err="1"/>
              <a:t>tersirat</a:t>
            </a:r>
            <a:r>
              <a:rPr lang="en-ID" dirty="0"/>
              <a:t>: </a:t>
            </a:r>
            <a:r>
              <a:rPr lang="en-ID" b="1" dirty="0" err="1"/>
              <a:t>ketika</a:t>
            </a:r>
            <a:r>
              <a:rPr lang="en-ID" b="1" dirty="0"/>
              <a:t> dosa </a:t>
            </a:r>
            <a:r>
              <a:rPr lang="en-ID" b="1" dirty="0" err="1"/>
              <a:t>diakui</a:t>
            </a:r>
            <a:r>
              <a:rPr lang="en-ID" b="1" dirty="0"/>
              <a:t> dan </a:t>
            </a:r>
            <a:r>
              <a:rPr lang="en-ID" b="1" dirty="0" err="1"/>
              <a:t>dibersihkan</a:t>
            </a:r>
            <a:r>
              <a:rPr lang="en-ID" b="1" dirty="0"/>
              <a:t>, </a:t>
            </a:r>
            <a:r>
              <a:rPr lang="en-ID" b="1" dirty="0" err="1"/>
              <a:t>kehadiran</a:t>
            </a:r>
            <a:r>
              <a:rPr lang="en-ID" b="1" dirty="0"/>
              <a:t> Allah </a:t>
            </a:r>
            <a:r>
              <a:rPr lang="en-ID" b="1" dirty="0" err="1"/>
              <a:t>kembali</a:t>
            </a:r>
            <a:r>
              <a:rPr lang="en-ID" b="1" dirty="0"/>
              <a:t> </a:t>
            </a:r>
            <a:r>
              <a:rPr lang="en-ID" b="1" dirty="0" err="1"/>
              <a:t>nyata</a:t>
            </a:r>
            <a:r>
              <a:rPr lang="en-ID" b="1" dirty="0"/>
              <a:t> dan </a:t>
            </a:r>
            <a:r>
              <a:rPr lang="en-ID" b="1" dirty="0" err="1"/>
              <a:t>kemenangan</a:t>
            </a:r>
            <a:r>
              <a:rPr lang="en-ID" b="1" dirty="0"/>
              <a:t> </a:t>
            </a:r>
            <a:r>
              <a:rPr lang="en-ID" b="1" dirty="0" err="1"/>
              <a:t>dipulihkan</a:t>
            </a:r>
            <a:r>
              <a:rPr lang="en-ID" b="1" dirty="0"/>
              <a:t>.</a:t>
            </a:r>
            <a:endParaRPr lang="en-ID" dirty="0"/>
          </a:p>
          <a:p>
            <a:endParaRPr lang="en-ID" dirty="0"/>
          </a:p>
          <a:p>
            <a:endParaRPr lang="en-ID" dirty="0"/>
          </a:p>
          <a:p>
            <a:r>
              <a:rPr lang="en-ID" b="1" dirty="0"/>
              <a:t>I. Dasar </a:t>
            </a:r>
            <a:r>
              <a:rPr lang="en-ID" b="1" dirty="0" err="1"/>
              <a:t>Biblika</a:t>
            </a:r>
            <a:r>
              <a:rPr lang="en-ID" b="1" dirty="0"/>
              <a:t> </a:t>
            </a:r>
            <a:r>
              <a:rPr lang="en-ID" b="1" dirty="0" err="1"/>
              <a:t>Prinsip</a:t>
            </a:r>
            <a:r>
              <a:rPr lang="en-ID" b="1" dirty="0"/>
              <a:t> </a:t>
            </a:r>
            <a:r>
              <a:rPr lang="en-ID" b="1" dirty="0" err="1"/>
              <a:t>Solidaritas</a:t>
            </a:r>
            <a:r>
              <a:rPr lang="en-ID" b="1" dirty="0"/>
              <a:t> </a:t>
            </a:r>
            <a:r>
              <a:rPr lang="en-ID" b="1" dirty="0" err="1"/>
              <a:t>Kolektif</a:t>
            </a:r>
            <a:endParaRPr lang="en-ID" b="1" dirty="0"/>
          </a:p>
          <a:p>
            <a:r>
              <a:rPr lang="en-ID" dirty="0"/>
              <a:t>Dalam </a:t>
            </a:r>
            <a:r>
              <a:rPr lang="en-ID" dirty="0" err="1"/>
              <a:t>Perjanjian</a:t>
            </a:r>
            <a:r>
              <a:rPr lang="en-ID" dirty="0"/>
              <a:t> Lama, </a:t>
            </a:r>
            <a:r>
              <a:rPr lang="en-ID" dirty="0" err="1"/>
              <a:t>umat</a:t>
            </a:r>
            <a:r>
              <a:rPr lang="en-ID" dirty="0"/>
              <a:t> Israel </a:t>
            </a:r>
            <a:r>
              <a:rPr lang="en-ID" dirty="0" err="1"/>
              <a:t>tidak</a:t>
            </a:r>
            <a:r>
              <a:rPr lang="en-ID" dirty="0"/>
              <a:t> </a:t>
            </a:r>
            <a:r>
              <a:rPr lang="en-ID" dirty="0" err="1"/>
              <a:t>hanya</a:t>
            </a:r>
            <a:r>
              <a:rPr lang="en-ID" dirty="0"/>
              <a:t> </a:t>
            </a:r>
            <a:r>
              <a:rPr lang="en-ID" dirty="0" err="1"/>
              <a:t>dipahami</a:t>
            </a:r>
            <a:r>
              <a:rPr lang="en-ID" dirty="0"/>
              <a:t> </a:t>
            </a:r>
            <a:r>
              <a:rPr lang="en-ID" dirty="0" err="1"/>
              <a:t>sebagai</a:t>
            </a:r>
            <a:r>
              <a:rPr lang="en-ID" dirty="0"/>
              <a:t> </a:t>
            </a:r>
            <a:r>
              <a:rPr lang="en-ID" dirty="0" err="1"/>
              <a:t>kumpulan</a:t>
            </a:r>
            <a:r>
              <a:rPr lang="en-ID" dirty="0"/>
              <a:t> </a:t>
            </a:r>
            <a:r>
              <a:rPr lang="en-ID" dirty="0" err="1"/>
              <a:t>individu</a:t>
            </a:r>
            <a:r>
              <a:rPr lang="en-ID" dirty="0"/>
              <a:t>, </a:t>
            </a:r>
            <a:r>
              <a:rPr lang="en-ID" dirty="0" err="1"/>
              <a:t>tetapi</a:t>
            </a:r>
            <a:r>
              <a:rPr lang="en-ID" dirty="0"/>
              <a:t> </a:t>
            </a:r>
            <a:r>
              <a:rPr lang="en-ID" dirty="0" err="1"/>
              <a:t>sebagai</a:t>
            </a:r>
            <a:r>
              <a:rPr lang="en-ID" dirty="0"/>
              <a:t> </a:t>
            </a:r>
            <a:r>
              <a:rPr lang="en-ID" b="1" dirty="0" err="1"/>
              <a:t>komunitas</a:t>
            </a:r>
            <a:r>
              <a:rPr lang="en-ID" b="1" dirty="0"/>
              <a:t> </a:t>
            </a:r>
            <a:r>
              <a:rPr lang="en-ID" b="1" dirty="0" err="1"/>
              <a:t>perjanjian</a:t>
            </a:r>
            <a:r>
              <a:rPr lang="en-ID" dirty="0"/>
              <a:t> — </a:t>
            </a:r>
            <a:r>
              <a:rPr lang="en-ID" dirty="0" err="1"/>
              <a:t>satu</a:t>
            </a:r>
            <a:r>
              <a:rPr lang="en-ID" dirty="0"/>
              <a:t> </a:t>
            </a:r>
            <a:r>
              <a:rPr lang="en-ID" dirty="0" err="1"/>
              <a:t>bangsa</a:t>
            </a:r>
            <a:r>
              <a:rPr lang="en-ID" dirty="0"/>
              <a:t> yang </a:t>
            </a:r>
            <a:r>
              <a:rPr lang="en-ID" dirty="0" err="1"/>
              <a:t>hidup</a:t>
            </a:r>
            <a:r>
              <a:rPr lang="en-ID" dirty="0"/>
              <a:t> di </a:t>
            </a:r>
            <a:r>
              <a:rPr lang="en-ID" dirty="0" err="1"/>
              <a:t>bawah</a:t>
            </a:r>
            <a:r>
              <a:rPr lang="en-ID" dirty="0"/>
              <a:t> </a:t>
            </a:r>
            <a:r>
              <a:rPr lang="en-ID" b="1" dirty="0" err="1"/>
              <a:t>perjanjian</a:t>
            </a:r>
            <a:r>
              <a:rPr lang="en-ID" b="1" dirty="0"/>
              <a:t> </a:t>
            </a:r>
            <a:r>
              <a:rPr lang="en-ID" b="1" dirty="0" err="1"/>
              <a:t>antara</a:t>
            </a:r>
            <a:r>
              <a:rPr lang="en-ID" b="1" dirty="0"/>
              <a:t> Allah dan </a:t>
            </a:r>
            <a:r>
              <a:rPr lang="en-ID" b="1" dirty="0" err="1"/>
              <a:t>umat</a:t>
            </a:r>
            <a:r>
              <a:rPr lang="en-ID" b="1" dirty="0"/>
              <a:t>-Nya</a:t>
            </a:r>
            <a:r>
              <a:rPr lang="en-ID" dirty="0"/>
              <a:t> (Kel. 19:5–6).</a:t>
            </a:r>
          </a:p>
          <a:p>
            <a:r>
              <a:rPr lang="en-ID" dirty="0"/>
              <a:t>Itu </a:t>
            </a:r>
            <a:r>
              <a:rPr lang="en-ID" dirty="0" err="1"/>
              <a:t>berarti</a:t>
            </a:r>
            <a:r>
              <a:rPr lang="en-ID" dirty="0"/>
              <a:t> </a:t>
            </a:r>
            <a:r>
              <a:rPr lang="en-ID" dirty="0" err="1"/>
              <a:t>bahwa</a:t>
            </a:r>
            <a:r>
              <a:rPr lang="en-ID" dirty="0"/>
              <a:t>:</a:t>
            </a:r>
          </a:p>
          <a:p>
            <a:r>
              <a:rPr lang="en-ID" b="1" dirty="0" err="1"/>
              <a:t>Keberhasilan</a:t>
            </a:r>
            <a:r>
              <a:rPr lang="en-ID" b="1" dirty="0"/>
              <a:t> </a:t>
            </a:r>
            <a:r>
              <a:rPr lang="en-ID" b="1" dirty="0" err="1"/>
              <a:t>atau</a:t>
            </a:r>
            <a:r>
              <a:rPr lang="en-ID" b="1" dirty="0"/>
              <a:t> </a:t>
            </a:r>
            <a:r>
              <a:rPr lang="en-ID" b="1" dirty="0" err="1"/>
              <a:t>kegagalan</a:t>
            </a:r>
            <a:r>
              <a:rPr lang="en-ID" dirty="0"/>
              <a:t> </a:t>
            </a:r>
            <a:r>
              <a:rPr lang="en-ID" dirty="0" err="1"/>
              <a:t>satu</a:t>
            </a:r>
            <a:r>
              <a:rPr lang="en-ID" dirty="0"/>
              <a:t> orang </a:t>
            </a:r>
            <a:r>
              <a:rPr lang="en-ID" dirty="0" err="1"/>
              <a:t>bisa</a:t>
            </a:r>
            <a:r>
              <a:rPr lang="en-ID" dirty="0"/>
              <a:t> </a:t>
            </a:r>
            <a:r>
              <a:rPr lang="en-ID" dirty="0" err="1"/>
              <a:t>berdampak</a:t>
            </a:r>
            <a:r>
              <a:rPr lang="en-ID" dirty="0"/>
              <a:t> pada </a:t>
            </a:r>
            <a:r>
              <a:rPr lang="en-ID" dirty="0" err="1"/>
              <a:t>seluruh</a:t>
            </a:r>
            <a:r>
              <a:rPr lang="en-ID" dirty="0"/>
              <a:t> </a:t>
            </a:r>
            <a:r>
              <a:rPr lang="en-ID" dirty="0" err="1"/>
              <a:t>bangsa</a:t>
            </a:r>
            <a:r>
              <a:rPr lang="en-ID" dirty="0"/>
              <a:t>.</a:t>
            </a:r>
          </a:p>
          <a:p>
            <a:r>
              <a:rPr lang="en-ID" b="1" dirty="0"/>
              <a:t>Kudus </a:t>
            </a:r>
            <a:r>
              <a:rPr lang="en-ID" b="1" dirty="0" err="1"/>
              <a:t>atau</a:t>
            </a:r>
            <a:r>
              <a:rPr lang="en-ID" b="1" dirty="0"/>
              <a:t> </a:t>
            </a:r>
            <a:r>
              <a:rPr lang="en-ID" b="1" dirty="0" err="1"/>
              <a:t>najisnya</a:t>
            </a:r>
            <a:r>
              <a:rPr lang="en-ID" dirty="0"/>
              <a:t> </a:t>
            </a:r>
            <a:r>
              <a:rPr lang="en-ID" dirty="0" err="1"/>
              <a:t>satu</a:t>
            </a:r>
            <a:r>
              <a:rPr lang="en-ID" dirty="0"/>
              <a:t> </a:t>
            </a:r>
            <a:r>
              <a:rPr lang="en-ID" dirty="0" err="1"/>
              <a:t>individu</a:t>
            </a:r>
            <a:r>
              <a:rPr lang="en-ID" dirty="0"/>
              <a:t> </a:t>
            </a:r>
            <a:r>
              <a:rPr lang="en-ID" dirty="0" err="1"/>
              <a:t>bisa</a:t>
            </a:r>
            <a:r>
              <a:rPr lang="en-ID" dirty="0"/>
              <a:t> </a:t>
            </a:r>
            <a:r>
              <a:rPr lang="en-ID" dirty="0" err="1"/>
              <a:t>menular</a:t>
            </a:r>
            <a:r>
              <a:rPr lang="en-ID" dirty="0"/>
              <a:t> </a:t>
            </a:r>
            <a:r>
              <a:rPr lang="en-ID" dirty="0" err="1"/>
              <a:t>secara</a:t>
            </a:r>
            <a:r>
              <a:rPr lang="en-ID" dirty="0"/>
              <a:t> ritual </a:t>
            </a:r>
            <a:r>
              <a:rPr lang="en-ID" dirty="0" err="1"/>
              <a:t>maupun</a:t>
            </a:r>
            <a:r>
              <a:rPr lang="en-ID" dirty="0"/>
              <a:t> moral </a:t>
            </a:r>
            <a:r>
              <a:rPr lang="en-ID" dirty="0" err="1"/>
              <a:t>kepada</a:t>
            </a:r>
            <a:r>
              <a:rPr lang="en-ID" dirty="0"/>
              <a:t> </a:t>
            </a:r>
            <a:r>
              <a:rPr lang="en-ID" dirty="0" err="1"/>
              <a:t>komunitas</a:t>
            </a:r>
            <a:r>
              <a:rPr lang="en-ID" dirty="0"/>
              <a:t> (</a:t>
            </a:r>
            <a:r>
              <a:rPr lang="en-ID" dirty="0" err="1"/>
              <a:t>bdk</a:t>
            </a:r>
            <a:r>
              <a:rPr lang="en-ID" dirty="0"/>
              <a:t>. </a:t>
            </a:r>
            <a:r>
              <a:rPr lang="en-ID" dirty="0" err="1"/>
              <a:t>Im</a:t>
            </a:r>
            <a:r>
              <a:rPr lang="en-ID" dirty="0"/>
              <a:t>. 19:2; Bil. 5:2–3).</a:t>
            </a:r>
          </a:p>
          <a:p>
            <a:r>
              <a:rPr lang="en-ID" dirty="0"/>
              <a:t>👉 Dalam </a:t>
            </a:r>
            <a:r>
              <a:rPr lang="en-ID" dirty="0" err="1"/>
              <a:t>konteks</a:t>
            </a:r>
            <a:r>
              <a:rPr lang="en-ID" dirty="0"/>
              <a:t> </a:t>
            </a:r>
            <a:r>
              <a:rPr lang="en-ID" dirty="0" err="1"/>
              <a:t>Yosua</a:t>
            </a:r>
            <a:r>
              <a:rPr lang="en-ID" dirty="0"/>
              <a:t> 7:</a:t>
            </a:r>
            <a:br>
              <a:rPr lang="en-ID" dirty="0"/>
            </a:br>
            <a:r>
              <a:rPr lang="en-ID" dirty="0" err="1"/>
              <a:t>Meskipun</a:t>
            </a:r>
            <a:r>
              <a:rPr lang="en-ID" dirty="0"/>
              <a:t> </a:t>
            </a:r>
            <a:r>
              <a:rPr lang="en-ID" dirty="0" err="1"/>
              <a:t>hanya</a:t>
            </a:r>
            <a:r>
              <a:rPr lang="en-ID" dirty="0"/>
              <a:t> </a:t>
            </a:r>
            <a:r>
              <a:rPr lang="en-ID" b="1" dirty="0"/>
              <a:t>Akhan</a:t>
            </a:r>
            <a:r>
              <a:rPr lang="en-ID" dirty="0"/>
              <a:t> yang </a:t>
            </a:r>
            <a:r>
              <a:rPr lang="en-ID" dirty="0" err="1"/>
              <a:t>mengambil</a:t>
            </a:r>
            <a:r>
              <a:rPr lang="en-ID" dirty="0"/>
              <a:t> </a:t>
            </a:r>
            <a:r>
              <a:rPr lang="en-ID" dirty="0" err="1"/>
              <a:t>barang</a:t>
            </a:r>
            <a:r>
              <a:rPr lang="en-ID" dirty="0"/>
              <a:t> </a:t>
            </a:r>
            <a:r>
              <a:rPr lang="en-ID" dirty="0" err="1"/>
              <a:t>terkutuk</a:t>
            </a:r>
            <a:r>
              <a:rPr lang="en-ID" dirty="0"/>
              <a:t>, </a:t>
            </a:r>
            <a:r>
              <a:rPr lang="en-ID" b="1" dirty="0"/>
              <a:t>Tuhan </a:t>
            </a:r>
            <a:r>
              <a:rPr lang="en-ID" b="1" dirty="0" err="1"/>
              <a:t>berkata</a:t>
            </a:r>
            <a:r>
              <a:rPr lang="en-ID" b="1" dirty="0"/>
              <a:t>, “Israel </a:t>
            </a:r>
            <a:r>
              <a:rPr lang="en-ID" b="1" dirty="0" err="1"/>
              <a:t>telah</a:t>
            </a:r>
            <a:r>
              <a:rPr lang="en-ID" b="1" dirty="0"/>
              <a:t> </a:t>
            </a:r>
            <a:r>
              <a:rPr lang="en-ID" b="1" dirty="0" err="1"/>
              <a:t>berbuat</a:t>
            </a:r>
            <a:r>
              <a:rPr lang="en-ID" b="1" dirty="0"/>
              <a:t> dosa.”</a:t>
            </a:r>
            <a:br>
              <a:rPr lang="en-ID" dirty="0"/>
            </a:br>
            <a:r>
              <a:rPr lang="en-ID" dirty="0" err="1"/>
              <a:t>Artinya</a:t>
            </a:r>
            <a:r>
              <a:rPr lang="en-ID" dirty="0"/>
              <a:t>, </a:t>
            </a:r>
            <a:r>
              <a:rPr lang="en-ID" b="1" dirty="0"/>
              <a:t>dosa </a:t>
            </a:r>
            <a:r>
              <a:rPr lang="en-ID" b="1" dirty="0" err="1"/>
              <a:t>pribadi</a:t>
            </a:r>
            <a:r>
              <a:rPr lang="en-ID" b="1" dirty="0"/>
              <a:t> Akhan </a:t>
            </a:r>
            <a:r>
              <a:rPr lang="en-ID" b="1" dirty="0" err="1"/>
              <a:t>menjadi</a:t>
            </a:r>
            <a:r>
              <a:rPr lang="en-ID" b="1" dirty="0"/>
              <a:t> dosa </a:t>
            </a:r>
            <a:r>
              <a:rPr lang="en-ID" b="1" dirty="0" err="1"/>
              <a:t>nasional</a:t>
            </a:r>
            <a:r>
              <a:rPr lang="en-ID" dirty="0"/>
              <a:t>, </a:t>
            </a:r>
            <a:r>
              <a:rPr lang="en-ID" dirty="0" err="1"/>
              <a:t>karena</a:t>
            </a:r>
            <a:r>
              <a:rPr lang="en-ID" dirty="0"/>
              <a:t> </a:t>
            </a:r>
            <a:r>
              <a:rPr lang="en-ID" dirty="0" err="1"/>
              <a:t>seluruh</a:t>
            </a:r>
            <a:r>
              <a:rPr lang="en-ID" dirty="0"/>
              <a:t> </a:t>
            </a:r>
            <a:r>
              <a:rPr lang="en-ID" dirty="0" err="1"/>
              <a:t>umat</a:t>
            </a:r>
            <a:r>
              <a:rPr lang="en-ID" dirty="0"/>
              <a:t> </a:t>
            </a:r>
            <a:r>
              <a:rPr lang="en-ID" dirty="0" err="1"/>
              <a:t>adalah</a:t>
            </a:r>
            <a:r>
              <a:rPr lang="en-ID" dirty="0"/>
              <a:t> </a:t>
            </a:r>
            <a:r>
              <a:rPr lang="en-ID" dirty="0" err="1"/>
              <a:t>satu</a:t>
            </a:r>
            <a:r>
              <a:rPr lang="en-ID" dirty="0"/>
              <a:t> </a:t>
            </a:r>
            <a:r>
              <a:rPr lang="en-ID" dirty="0" err="1"/>
              <a:t>tubuh</a:t>
            </a:r>
            <a:r>
              <a:rPr lang="en-ID" dirty="0"/>
              <a:t> </a:t>
            </a:r>
            <a:r>
              <a:rPr lang="en-ID" dirty="0" err="1"/>
              <a:t>rohani</a:t>
            </a:r>
            <a:r>
              <a:rPr lang="en-ID" dirty="0"/>
              <a:t> di </a:t>
            </a:r>
            <a:r>
              <a:rPr lang="en-ID" dirty="0" err="1"/>
              <a:t>bawah</a:t>
            </a:r>
            <a:r>
              <a:rPr lang="en-ID" dirty="0"/>
              <a:t> </a:t>
            </a:r>
            <a:r>
              <a:rPr lang="en-ID" dirty="0" err="1"/>
              <a:t>satu</a:t>
            </a:r>
            <a:r>
              <a:rPr lang="en-ID" dirty="0"/>
              <a:t> </a:t>
            </a:r>
            <a:r>
              <a:rPr lang="en-ID" dirty="0" err="1"/>
              <a:t>perjanjian</a:t>
            </a:r>
            <a:r>
              <a:rPr lang="en-ID" dirty="0"/>
              <a:t>.</a:t>
            </a:r>
          </a:p>
          <a:p>
            <a:br>
              <a:rPr lang="en-ID" dirty="0"/>
            </a:br>
            <a:endParaRPr lang="en-ID" dirty="0"/>
          </a:p>
          <a:p>
            <a:r>
              <a:rPr lang="en-ID" b="1" dirty="0"/>
              <a:t>II. </a:t>
            </a:r>
            <a:r>
              <a:rPr lang="en-ID" b="1" dirty="0" err="1"/>
              <a:t>Konsep</a:t>
            </a:r>
            <a:r>
              <a:rPr lang="en-ID" b="1" dirty="0"/>
              <a:t> </a:t>
            </a:r>
            <a:r>
              <a:rPr lang="en-ID" b="1" dirty="0" err="1"/>
              <a:t>Teologis</a:t>
            </a:r>
            <a:r>
              <a:rPr lang="en-ID" b="1" dirty="0"/>
              <a:t>: </a:t>
            </a:r>
            <a:r>
              <a:rPr lang="en-ID" b="1" dirty="0" err="1"/>
              <a:t>Solidaritas</a:t>
            </a:r>
            <a:r>
              <a:rPr lang="en-ID" b="1" dirty="0"/>
              <a:t> </a:t>
            </a:r>
            <a:r>
              <a:rPr lang="en-ID" b="1" dirty="0" err="1"/>
              <a:t>Perjanjian</a:t>
            </a:r>
            <a:endParaRPr lang="en-ID" b="1" dirty="0"/>
          </a:p>
          <a:p>
            <a:r>
              <a:rPr lang="en-ID" b="1" dirty="0"/>
              <a:t>1️⃣ </a:t>
            </a:r>
            <a:r>
              <a:rPr lang="en-ID" b="1" dirty="0" err="1"/>
              <a:t>Dimensi</a:t>
            </a:r>
            <a:r>
              <a:rPr lang="en-ID" b="1" dirty="0"/>
              <a:t> </a:t>
            </a:r>
            <a:r>
              <a:rPr lang="en-ID" b="1" dirty="0" err="1"/>
              <a:t>Perjanjian</a:t>
            </a:r>
            <a:endParaRPr lang="en-ID" b="1" dirty="0"/>
          </a:p>
          <a:p>
            <a:r>
              <a:rPr lang="en-ID" dirty="0"/>
              <a:t>Dalam </a:t>
            </a:r>
            <a:r>
              <a:rPr lang="en-ID" dirty="0" err="1"/>
              <a:t>konsep</a:t>
            </a:r>
            <a:r>
              <a:rPr lang="en-ID" dirty="0"/>
              <a:t> </a:t>
            </a:r>
            <a:r>
              <a:rPr lang="en-ID" dirty="0" err="1"/>
              <a:t>perjanjian</a:t>
            </a:r>
            <a:r>
              <a:rPr lang="en-ID" dirty="0"/>
              <a:t> (</a:t>
            </a:r>
            <a:r>
              <a:rPr lang="en-ID" dirty="0" err="1"/>
              <a:t>Ibrani</a:t>
            </a:r>
            <a:r>
              <a:rPr lang="en-ID" dirty="0"/>
              <a:t>: </a:t>
            </a:r>
            <a:r>
              <a:rPr lang="en-ID" i="1" dirty="0" err="1"/>
              <a:t>berit</a:t>
            </a:r>
            <a:r>
              <a:rPr lang="en-ID" dirty="0"/>
              <a:t>), </a:t>
            </a:r>
            <a:r>
              <a:rPr lang="en-ID" dirty="0" err="1"/>
              <a:t>setiap</a:t>
            </a:r>
            <a:r>
              <a:rPr lang="en-ID" dirty="0"/>
              <a:t> </a:t>
            </a:r>
            <a:r>
              <a:rPr lang="en-ID" dirty="0" err="1"/>
              <a:t>anggota</a:t>
            </a:r>
            <a:r>
              <a:rPr lang="en-ID" dirty="0"/>
              <a:t> </a:t>
            </a:r>
            <a:r>
              <a:rPr lang="en-ID" dirty="0" err="1"/>
              <a:t>bangsa</a:t>
            </a:r>
            <a:r>
              <a:rPr lang="en-ID" dirty="0"/>
              <a:t> Israel </a:t>
            </a:r>
            <a:r>
              <a:rPr lang="en-ID" b="1" dirty="0" err="1"/>
              <a:t>berdiri</a:t>
            </a:r>
            <a:r>
              <a:rPr lang="en-ID" b="1" dirty="0"/>
              <a:t> </a:t>
            </a:r>
            <a:r>
              <a:rPr lang="en-ID" b="1" dirty="0" err="1"/>
              <a:t>mewakili</a:t>
            </a:r>
            <a:r>
              <a:rPr lang="en-ID" b="1" dirty="0"/>
              <a:t> dan </a:t>
            </a:r>
            <a:r>
              <a:rPr lang="en-ID" b="1" dirty="0" err="1"/>
              <a:t>diwakili</a:t>
            </a:r>
            <a:r>
              <a:rPr lang="en-ID" dirty="0"/>
              <a:t> oleh </a:t>
            </a:r>
            <a:r>
              <a:rPr lang="en-ID" dirty="0" err="1"/>
              <a:t>seluruh</a:t>
            </a:r>
            <a:r>
              <a:rPr lang="en-ID" dirty="0"/>
              <a:t> </a:t>
            </a:r>
            <a:r>
              <a:rPr lang="en-ID" dirty="0" err="1"/>
              <a:t>umat</a:t>
            </a:r>
            <a:r>
              <a:rPr lang="en-ID" dirty="0"/>
              <a:t>.</a:t>
            </a:r>
            <a:br>
              <a:rPr lang="en-ID" dirty="0"/>
            </a:br>
            <a:r>
              <a:rPr lang="en-ID" dirty="0"/>
              <a:t>Jadi, </a:t>
            </a:r>
            <a:r>
              <a:rPr lang="en-ID" dirty="0" err="1"/>
              <a:t>ketika</a:t>
            </a:r>
            <a:r>
              <a:rPr lang="en-ID" dirty="0"/>
              <a:t> </a:t>
            </a:r>
            <a:r>
              <a:rPr lang="en-ID" dirty="0" err="1"/>
              <a:t>satu</a:t>
            </a:r>
            <a:r>
              <a:rPr lang="en-ID" dirty="0"/>
              <a:t> orang </a:t>
            </a:r>
            <a:r>
              <a:rPr lang="en-ID" dirty="0" err="1"/>
              <a:t>gagal</a:t>
            </a:r>
            <a:r>
              <a:rPr lang="en-ID" dirty="0"/>
              <a:t> </a:t>
            </a:r>
            <a:r>
              <a:rPr lang="en-ID" dirty="0" err="1"/>
              <a:t>menaati</a:t>
            </a:r>
            <a:r>
              <a:rPr lang="en-ID" dirty="0"/>
              <a:t> </a:t>
            </a:r>
            <a:r>
              <a:rPr lang="en-ID" dirty="0" err="1"/>
              <a:t>hukum</a:t>
            </a:r>
            <a:r>
              <a:rPr lang="en-ID" dirty="0"/>
              <a:t> </a:t>
            </a:r>
            <a:r>
              <a:rPr lang="en-ID" dirty="0" err="1"/>
              <a:t>perjanjian</a:t>
            </a:r>
            <a:r>
              <a:rPr lang="en-ID" dirty="0"/>
              <a:t>, </a:t>
            </a:r>
            <a:r>
              <a:rPr lang="en-ID" b="1" dirty="0" err="1"/>
              <a:t>ia</a:t>
            </a:r>
            <a:r>
              <a:rPr lang="en-ID" b="1" dirty="0"/>
              <a:t> </a:t>
            </a:r>
            <a:r>
              <a:rPr lang="en-ID" b="1" dirty="0" err="1"/>
              <a:t>secara</a:t>
            </a:r>
            <a:r>
              <a:rPr lang="en-ID" b="1" dirty="0"/>
              <a:t> </a:t>
            </a:r>
            <a:r>
              <a:rPr lang="en-ID" b="1" dirty="0" err="1"/>
              <a:t>tidak</a:t>
            </a:r>
            <a:r>
              <a:rPr lang="en-ID" b="1" dirty="0"/>
              <a:t> </a:t>
            </a:r>
            <a:r>
              <a:rPr lang="en-ID" b="1" dirty="0" err="1"/>
              <a:t>langsung</a:t>
            </a:r>
            <a:r>
              <a:rPr lang="en-ID" b="1" dirty="0"/>
              <a:t> </a:t>
            </a:r>
            <a:r>
              <a:rPr lang="en-ID" b="1" dirty="0" err="1"/>
              <a:t>melanggar</a:t>
            </a:r>
            <a:r>
              <a:rPr lang="en-ID" b="1" dirty="0"/>
              <a:t> </a:t>
            </a:r>
            <a:r>
              <a:rPr lang="en-ID" b="1" dirty="0" err="1"/>
              <a:t>komitmen</a:t>
            </a:r>
            <a:r>
              <a:rPr lang="en-ID" b="1" dirty="0"/>
              <a:t> </a:t>
            </a:r>
            <a:r>
              <a:rPr lang="en-ID" b="1" dirty="0" err="1"/>
              <a:t>bersama</a:t>
            </a:r>
            <a:r>
              <a:rPr lang="en-ID" b="1" dirty="0"/>
              <a:t>.</a:t>
            </a:r>
            <a:endParaRPr lang="en-ID" dirty="0"/>
          </a:p>
          <a:p>
            <a:r>
              <a:rPr lang="en-ID" dirty="0" err="1"/>
              <a:t>Itulah</a:t>
            </a:r>
            <a:r>
              <a:rPr lang="en-ID" dirty="0"/>
              <a:t> </a:t>
            </a:r>
            <a:r>
              <a:rPr lang="en-ID" dirty="0" err="1"/>
              <a:t>sebabnya</a:t>
            </a:r>
            <a:r>
              <a:rPr lang="en-ID" dirty="0"/>
              <a:t> Tuhan </a:t>
            </a:r>
            <a:r>
              <a:rPr lang="en-ID" dirty="0" err="1"/>
              <a:t>berkata</a:t>
            </a:r>
            <a:r>
              <a:rPr lang="en-ID" dirty="0"/>
              <a:t>:</a:t>
            </a:r>
          </a:p>
          <a:p>
            <a:r>
              <a:rPr lang="en-ID" dirty="0"/>
              <a:t>“Israel </a:t>
            </a:r>
            <a:r>
              <a:rPr lang="en-ID" dirty="0" err="1"/>
              <a:t>telah</a:t>
            </a:r>
            <a:r>
              <a:rPr lang="en-ID" dirty="0"/>
              <a:t> </a:t>
            </a:r>
            <a:r>
              <a:rPr lang="en-ID" dirty="0" err="1"/>
              <a:t>berbuat</a:t>
            </a:r>
            <a:r>
              <a:rPr lang="en-ID" dirty="0"/>
              <a:t> dosa... </a:t>
            </a:r>
            <a:r>
              <a:rPr lang="en-ID" dirty="0" err="1"/>
              <a:t>mereka</a:t>
            </a:r>
            <a:r>
              <a:rPr lang="en-ID" dirty="0"/>
              <a:t> </a:t>
            </a:r>
            <a:r>
              <a:rPr lang="en-ID" dirty="0" err="1"/>
              <a:t>telah</a:t>
            </a:r>
            <a:r>
              <a:rPr lang="en-ID" dirty="0"/>
              <a:t> </a:t>
            </a:r>
            <a:r>
              <a:rPr lang="en-ID" dirty="0" err="1"/>
              <a:t>melanggar</a:t>
            </a:r>
            <a:r>
              <a:rPr lang="en-ID" dirty="0"/>
              <a:t> </a:t>
            </a:r>
            <a:r>
              <a:rPr lang="en-ID" dirty="0" err="1"/>
              <a:t>perjanjian</a:t>
            </a:r>
            <a:r>
              <a:rPr lang="en-ID" dirty="0"/>
              <a:t>-Ku.” (Yos. 7:11)</a:t>
            </a:r>
          </a:p>
          <a:p>
            <a:r>
              <a:rPr lang="en-ID" dirty="0"/>
              <a:t>Tidak </a:t>
            </a:r>
            <a:r>
              <a:rPr lang="en-ID" dirty="0" err="1"/>
              <a:t>dikatakan</a:t>
            </a:r>
            <a:r>
              <a:rPr lang="en-ID" dirty="0"/>
              <a:t> </a:t>
            </a:r>
            <a:r>
              <a:rPr lang="en-ID" i="1" dirty="0"/>
              <a:t>“Akhan”</a:t>
            </a:r>
            <a:r>
              <a:rPr lang="en-ID" dirty="0"/>
              <a:t>, </a:t>
            </a:r>
            <a:r>
              <a:rPr lang="en-ID" dirty="0" err="1"/>
              <a:t>tetapi</a:t>
            </a:r>
            <a:r>
              <a:rPr lang="en-ID" dirty="0"/>
              <a:t> </a:t>
            </a:r>
            <a:r>
              <a:rPr lang="en-ID" i="1" dirty="0"/>
              <a:t>“Israel”</a:t>
            </a:r>
            <a:r>
              <a:rPr lang="en-ID" dirty="0"/>
              <a:t>.</a:t>
            </a:r>
            <a:br>
              <a:rPr lang="en-ID" dirty="0"/>
            </a:br>
            <a:r>
              <a:rPr lang="en-ID" dirty="0"/>
              <a:t>Karena </a:t>
            </a:r>
            <a:r>
              <a:rPr lang="en-ID" dirty="0" err="1"/>
              <a:t>dalam</a:t>
            </a:r>
            <a:r>
              <a:rPr lang="en-ID" dirty="0"/>
              <a:t> </a:t>
            </a:r>
            <a:r>
              <a:rPr lang="en-ID" dirty="0" err="1"/>
              <a:t>konteks</a:t>
            </a:r>
            <a:r>
              <a:rPr lang="en-ID" dirty="0"/>
              <a:t> </a:t>
            </a:r>
            <a:r>
              <a:rPr lang="en-ID" dirty="0" err="1"/>
              <a:t>teologis</a:t>
            </a:r>
            <a:r>
              <a:rPr lang="en-ID" dirty="0"/>
              <a:t>, </a:t>
            </a:r>
            <a:r>
              <a:rPr lang="en-ID" dirty="0" err="1"/>
              <a:t>pelanggaran</a:t>
            </a:r>
            <a:r>
              <a:rPr lang="en-ID" dirty="0"/>
              <a:t> </a:t>
            </a:r>
            <a:r>
              <a:rPr lang="en-ID" dirty="0" err="1"/>
              <a:t>terhadap</a:t>
            </a:r>
            <a:r>
              <a:rPr lang="en-ID" dirty="0"/>
              <a:t> </a:t>
            </a:r>
            <a:r>
              <a:rPr lang="en-ID" dirty="0" err="1"/>
              <a:t>perjanjian</a:t>
            </a:r>
            <a:r>
              <a:rPr lang="en-ID" dirty="0"/>
              <a:t> </a:t>
            </a:r>
            <a:r>
              <a:rPr lang="en-ID" b="1" dirty="0" err="1"/>
              <a:t>tidak</a:t>
            </a:r>
            <a:r>
              <a:rPr lang="en-ID" b="1" dirty="0"/>
              <a:t> </a:t>
            </a:r>
            <a:r>
              <a:rPr lang="en-ID" b="1" dirty="0" err="1"/>
              <a:t>pernah</a:t>
            </a:r>
            <a:r>
              <a:rPr lang="en-ID" b="1" dirty="0"/>
              <a:t> </a:t>
            </a:r>
            <a:r>
              <a:rPr lang="en-ID" b="1" dirty="0" err="1"/>
              <a:t>bersifat</a:t>
            </a:r>
            <a:r>
              <a:rPr lang="en-ID" b="1" dirty="0"/>
              <a:t> </a:t>
            </a:r>
            <a:r>
              <a:rPr lang="en-ID" b="1" dirty="0" err="1"/>
              <a:t>individualistis</a:t>
            </a:r>
            <a:r>
              <a:rPr lang="en-ID" dirty="0"/>
              <a:t>.</a:t>
            </a:r>
          </a:p>
          <a:p>
            <a:r>
              <a:rPr lang="en-ID" b="1" dirty="0"/>
              <a:t>2️⃣ </a:t>
            </a:r>
            <a:r>
              <a:rPr lang="en-ID" b="1" dirty="0" err="1"/>
              <a:t>Dimensi</a:t>
            </a:r>
            <a:r>
              <a:rPr lang="en-ID" b="1" dirty="0"/>
              <a:t> </a:t>
            </a:r>
            <a:r>
              <a:rPr lang="en-ID" b="1" dirty="0" err="1"/>
              <a:t>Kekudusan</a:t>
            </a:r>
            <a:endParaRPr lang="en-ID" b="1" dirty="0"/>
          </a:p>
          <a:p>
            <a:r>
              <a:rPr lang="en-ID" dirty="0" err="1"/>
              <a:t>Kehadiran</a:t>
            </a:r>
            <a:r>
              <a:rPr lang="en-ID" dirty="0"/>
              <a:t> Tuhan di </a:t>
            </a:r>
            <a:r>
              <a:rPr lang="en-ID" dirty="0" err="1"/>
              <a:t>tengah-tengah</a:t>
            </a:r>
            <a:r>
              <a:rPr lang="en-ID" dirty="0"/>
              <a:t> </a:t>
            </a:r>
            <a:r>
              <a:rPr lang="en-ID" dirty="0" err="1"/>
              <a:t>umat</a:t>
            </a:r>
            <a:r>
              <a:rPr lang="en-ID" dirty="0"/>
              <a:t>-Nya </a:t>
            </a:r>
            <a:r>
              <a:rPr lang="en-ID" dirty="0" err="1"/>
              <a:t>mensyaratkan</a:t>
            </a:r>
            <a:r>
              <a:rPr lang="en-ID" dirty="0"/>
              <a:t> </a:t>
            </a:r>
            <a:r>
              <a:rPr lang="en-ID" b="1" dirty="0" err="1"/>
              <a:t>kekudusan</a:t>
            </a:r>
            <a:r>
              <a:rPr lang="en-ID" b="1" dirty="0"/>
              <a:t> </a:t>
            </a:r>
            <a:r>
              <a:rPr lang="en-ID" b="1" dirty="0" err="1"/>
              <a:t>kolektif</a:t>
            </a:r>
            <a:r>
              <a:rPr lang="en-ID" dirty="0"/>
              <a:t>:</a:t>
            </a:r>
          </a:p>
          <a:p>
            <a:r>
              <a:rPr lang="en-ID" dirty="0"/>
              <a:t>“</a:t>
            </a:r>
            <a:r>
              <a:rPr lang="en-ID" dirty="0" err="1"/>
              <a:t>Kuduslah</a:t>
            </a:r>
            <a:r>
              <a:rPr lang="en-ID" dirty="0"/>
              <a:t> </a:t>
            </a:r>
            <a:r>
              <a:rPr lang="en-ID" dirty="0" err="1"/>
              <a:t>kamu</a:t>
            </a:r>
            <a:r>
              <a:rPr lang="en-ID" dirty="0"/>
              <a:t>, </a:t>
            </a:r>
            <a:r>
              <a:rPr lang="en-ID" dirty="0" err="1"/>
              <a:t>sebab</a:t>
            </a:r>
            <a:r>
              <a:rPr lang="en-ID" dirty="0"/>
              <a:t> Aku, TUHAN, </a:t>
            </a:r>
            <a:r>
              <a:rPr lang="en-ID" dirty="0" err="1"/>
              <a:t>Allahmu</a:t>
            </a:r>
            <a:r>
              <a:rPr lang="en-ID" dirty="0"/>
              <a:t>, kudus.” (</a:t>
            </a:r>
            <a:r>
              <a:rPr lang="en-ID" dirty="0" err="1"/>
              <a:t>Im</a:t>
            </a:r>
            <a:r>
              <a:rPr lang="en-ID" dirty="0"/>
              <a:t>. 19:2)</a:t>
            </a:r>
          </a:p>
          <a:p>
            <a:r>
              <a:rPr lang="en-ID" dirty="0"/>
              <a:t>Dosa </a:t>
            </a:r>
            <a:r>
              <a:rPr lang="en-ID" dirty="0" err="1"/>
              <a:t>pribadi</a:t>
            </a:r>
            <a:r>
              <a:rPr lang="en-ID" dirty="0"/>
              <a:t> yang </a:t>
            </a:r>
            <a:r>
              <a:rPr lang="en-ID" dirty="0" err="1"/>
              <a:t>tidak</a:t>
            </a:r>
            <a:r>
              <a:rPr lang="en-ID" dirty="0"/>
              <a:t> </a:t>
            </a:r>
            <a:r>
              <a:rPr lang="en-ID" dirty="0" err="1"/>
              <a:t>diselesaikan</a:t>
            </a:r>
            <a:r>
              <a:rPr lang="en-ID" dirty="0"/>
              <a:t> </a:t>
            </a:r>
            <a:r>
              <a:rPr lang="en-ID" dirty="0" err="1"/>
              <a:t>dapat</a:t>
            </a:r>
            <a:r>
              <a:rPr lang="en-ID" dirty="0"/>
              <a:t> </a:t>
            </a:r>
            <a:r>
              <a:rPr lang="en-ID" b="1" dirty="0" err="1"/>
              <a:t>menodai</a:t>
            </a:r>
            <a:r>
              <a:rPr lang="en-ID" b="1" dirty="0"/>
              <a:t> </a:t>
            </a:r>
            <a:r>
              <a:rPr lang="en-ID" b="1" dirty="0" err="1"/>
              <a:t>kekudusan</a:t>
            </a:r>
            <a:r>
              <a:rPr lang="en-ID" b="1" dirty="0"/>
              <a:t> </a:t>
            </a:r>
            <a:r>
              <a:rPr lang="en-ID" b="1" dirty="0" err="1"/>
              <a:t>komunitas</a:t>
            </a:r>
            <a:r>
              <a:rPr lang="en-ID" dirty="0"/>
              <a:t> dan </a:t>
            </a:r>
            <a:r>
              <a:rPr lang="en-ID" b="1" dirty="0" err="1"/>
              <a:t>menghalangi</a:t>
            </a:r>
            <a:r>
              <a:rPr lang="en-ID" b="1" dirty="0"/>
              <a:t> </a:t>
            </a:r>
            <a:r>
              <a:rPr lang="en-ID" b="1" dirty="0" err="1"/>
              <a:t>hadirat</a:t>
            </a:r>
            <a:r>
              <a:rPr lang="en-ID" b="1" dirty="0"/>
              <a:t> Tuhan</a:t>
            </a:r>
            <a:r>
              <a:rPr lang="en-ID" dirty="0"/>
              <a:t>.</a:t>
            </a:r>
            <a:br>
              <a:rPr lang="en-ID" dirty="0"/>
            </a:br>
            <a:r>
              <a:rPr lang="en-ID" dirty="0"/>
              <a:t>Itu </a:t>
            </a:r>
            <a:r>
              <a:rPr lang="en-ID" dirty="0" err="1"/>
              <a:t>sebabnya</a:t>
            </a:r>
            <a:r>
              <a:rPr lang="en-ID" dirty="0"/>
              <a:t> </a:t>
            </a:r>
            <a:r>
              <a:rPr lang="en-ID" dirty="0" err="1"/>
              <a:t>dalam</a:t>
            </a:r>
            <a:r>
              <a:rPr lang="en-ID" dirty="0"/>
              <a:t> </a:t>
            </a:r>
            <a:r>
              <a:rPr lang="en-ID" dirty="0" err="1"/>
              <a:t>Yosua</a:t>
            </a:r>
            <a:r>
              <a:rPr lang="en-ID" dirty="0"/>
              <a:t> 7:12, Tuhan </a:t>
            </a:r>
            <a:r>
              <a:rPr lang="en-ID" dirty="0" err="1"/>
              <a:t>berkata</a:t>
            </a:r>
            <a:r>
              <a:rPr lang="en-ID" dirty="0"/>
              <a:t>:</a:t>
            </a:r>
          </a:p>
          <a:p>
            <a:r>
              <a:rPr lang="en-ID" dirty="0"/>
              <a:t>“Aku </a:t>
            </a:r>
            <a:r>
              <a:rPr lang="en-ID" dirty="0" err="1"/>
              <a:t>tidak</a:t>
            </a:r>
            <a:r>
              <a:rPr lang="en-ID" dirty="0"/>
              <a:t> </a:t>
            </a:r>
            <a:r>
              <a:rPr lang="en-ID" dirty="0" err="1"/>
              <a:t>akan</a:t>
            </a:r>
            <a:r>
              <a:rPr lang="en-ID" dirty="0"/>
              <a:t> </a:t>
            </a:r>
            <a:r>
              <a:rPr lang="en-ID" dirty="0" err="1"/>
              <a:t>menyertai</a:t>
            </a:r>
            <a:r>
              <a:rPr lang="en-ID" dirty="0"/>
              <a:t> </a:t>
            </a:r>
            <a:r>
              <a:rPr lang="en-ID" dirty="0" err="1"/>
              <a:t>kamu</a:t>
            </a:r>
            <a:r>
              <a:rPr lang="en-ID" dirty="0"/>
              <a:t> </a:t>
            </a:r>
            <a:r>
              <a:rPr lang="en-ID" dirty="0" err="1"/>
              <a:t>lagi</a:t>
            </a:r>
            <a:r>
              <a:rPr lang="en-ID" dirty="0"/>
              <a:t>, </a:t>
            </a:r>
            <a:r>
              <a:rPr lang="en-ID" dirty="0" err="1"/>
              <a:t>jika</a:t>
            </a:r>
            <a:r>
              <a:rPr lang="en-ID" dirty="0"/>
              <a:t> </a:t>
            </a:r>
            <a:r>
              <a:rPr lang="en-ID" dirty="0" err="1"/>
              <a:t>barang</a:t>
            </a:r>
            <a:r>
              <a:rPr lang="en-ID" dirty="0"/>
              <a:t> yang </a:t>
            </a:r>
            <a:r>
              <a:rPr lang="en-ID" dirty="0" err="1"/>
              <a:t>dikhususkan</a:t>
            </a:r>
            <a:r>
              <a:rPr lang="en-ID" dirty="0"/>
              <a:t> </a:t>
            </a:r>
            <a:r>
              <a:rPr lang="en-ID" dirty="0" err="1"/>
              <a:t>itu</a:t>
            </a:r>
            <a:r>
              <a:rPr lang="en-ID" dirty="0"/>
              <a:t> </a:t>
            </a:r>
            <a:r>
              <a:rPr lang="en-ID" dirty="0" err="1"/>
              <a:t>tidak</a:t>
            </a:r>
            <a:r>
              <a:rPr lang="en-ID" dirty="0"/>
              <a:t> </a:t>
            </a:r>
            <a:r>
              <a:rPr lang="en-ID" dirty="0" err="1"/>
              <a:t>kamu</a:t>
            </a:r>
            <a:r>
              <a:rPr lang="en-ID" dirty="0"/>
              <a:t> </a:t>
            </a:r>
            <a:r>
              <a:rPr lang="en-ID" dirty="0" err="1"/>
              <a:t>musnahkan</a:t>
            </a:r>
            <a:r>
              <a:rPr lang="en-ID" dirty="0"/>
              <a:t> </a:t>
            </a:r>
            <a:r>
              <a:rPr lang="en-ID" dirty="0" err="1"/>
              <a:t>dari</a:t>
            </a:r>
            <a:r>
              <a:rPr lang="en-ID" dirty="0"/>
              <a:t> </a:t>
            </a:r>
            <a:r>
              <a:rPr lang="en-ID" dirty="0" err="1"/>
              <a:t>tengah-tengahmu</a:t>
            </a:r>
            <a:r>
              <a:rPr lang="en-ID" dirty="0"/>
              <a:t>.”</a:t>
            </a:r>
          </a:p>
          <a:p>
            <a:br>
              <a:rPr lang="en-ID" dirty="0"/>
            </a:br>
            <a:endParaRPr lang="en-ID" dirty="0"/>
          </a:p>
          <a:p>
            <a:r>
              <a:rPr lang="en-ID" b="1" dirty="0"/>
              <a:t>III. Kesaksian Roh </a:t>
            </a:r>
            <a:r>
              <a:rPr lang="en-ID" b="1" dirty="0" err="1"/>
              <a:t>Nubuat</a:t>
            </a:r>
            <a:endParaRPr lang="en-ID" b="1" dirty="0"/>
          </a:p>
          <a:p>
            <a:r>
              <a:rPr lang="en-ID" b="1" dirty="0"/>
              <a:t>Ellen G. White </a:t>
            </a:r>
            <a:r>
              <a:rPr lang="en-ID" b="1" dirty="0" err="1"/>
              <a:t>menulis</a:t>
            </a:r>
            <a:r>
              <a:rPr lang="en-ID" b="1" dirty="0"/>
              <a:t> </a:t>
            </a:r>
            <a:r>
              <a:rPr lang="en-ID" b="1" dirty="0" err="1"/>
              <a:t>dengan</a:t>
            </a:r>
            <a:r>
              <a:rPr lang="en-ID" b="1" dirty="0"/>
              <a:t> sangat </a:t>
            </a:r>
            <a:r>
              <a:rPr lang="en-ID" b="1" dirty="0" err="1"/>
              <a:t>tegas</a:t>
            </a:r>
            <a:r>
              <a:rPr lang="en-ID" b="1" dirty="0"/>
              <a:t> </a:t>
            </a:r>
            <a:r>
              <a:rPr lang="en-ID" b="1" dirty="0" err="1"/>
              <a:t>tentang</a:t>
            </a:r>
            <a:r>
              <a:rPr lang="en-ID" b="1" dirty="0"/>
              <a:t> </a:t>
            </a:r>
            <a:r>
              <a:rPr lang="en-ID" b="1" dirty="0" err="1"/>
              <a:t>prinsip</a:t>
            </a:r>
            <a:r>
              <a:rPr lang="en-ID" b="1" dirty="0"/>
              <a:t> </a:t>
            </a:r>
            <a:r>
              <a:rPr lang="en-ID" b="1" dirty="0" err="1"/>
              <a:t>ini</a:t>
            </a:r>
            <a:r>
              <a:rPr lang="en-ID" b="1" dirty="0"/>
              <a:t>:</a:t>
            </a:r>
            <a:endParaRPr lang="en-ID" dirty="0"/>
          </a:p>
          <a:p>
            <a:r>
              <a:rPr lang="en-ID" dirty="0"/>
              <a:t>“The sin of one man brought disaster upon the whole nation. The spirit of covetousness had entered the heart of Achan, and he betrayed his trust.”</a:t>
            </a:r>
            <a:br>
              <a:rPr lang="en-ID" dirty="0"/>
            </a:br>
            <a:r>
              <a:rPr lang="en-ID" dirty="0"/>
              <a:t>— </a:t>
            </a:r>
            <a:r>
              <a:rPr lang="en-ID" i="1" dirty="0"/>
              <a:t>Patriarchs and Prophets, p. 494</a:t>
            </a:r>
            <a:endParaRPr lang="en-ID" dirty="0"/>
          </a:p>
          <a:p>
            <a:r>
              <a:rPr lang="en-ID" dirty="0"/>
              <a:t>“There can be no union between God and those who transgress His law. The presence of God cannot abide with those who are disregarding His commands.”</a:t>
            </a:r>
            <a:br>
              <a:rPr lang="en-ID" dirty="0"/>
            </a:br>
            <a:r>
              <a:rPr lang="en-ID" dirty="0"/>
              <a:t>— </a:t>
            </a:r>
            <a:r>
              <a:rPr lang="en-ID" i="1" dirty="0"/>
              <a:t>Patriarchs and Prophets, p. 495</a:t>
            </a:r>
            <a:endParaRPr lang="en-ID" dirty="0"/>
          </a:p>
          <a:p>
            <a:r>
              <a:rPr lang="en-ID" dirty="0"/>
              <a:t>“As the people of God, we are one in responsibility. The wrongs of one member are, to some extent, charged upon the whole body.”</a:t>
            </a:r>
            <a:br>
              <a:rPr lang="en-ID" dirty="0"/>
            </a:br>
            <a:r>
              <a:rPr lang="en-ID" dirty="0"/>
              <a:t>— </a:t>
            </a:r>
            <a:r>
              <a:rPr lang="en-ID" i="1" dirty="0"/>
              <a:t>Testimonies for the Church, Vol. 3, p. 269</a:t>
            </a:r>
            <a:endParaRPr lang="en-ID" dirty="0"/>
          </a:p>
          <a:p>
            <a:r>
              <a:rPr lang="en-ID" dirty="0" err="1"/>
              <a:t>Menurut</a:t>
            </a:r>
            <a:r>
              <a:rPr lang="en-ID" dirty="0"/>
              <a:t> White, </a:t>
            </a:r>
            <a:r>
              <a:rPr lang="en-ID" b="1" dirty="0" err="1"/>
              <a:t>ketika</a:t>
            </a:r>
            <a:r>
              <a:rPr lang="en-ID" b="1" dirty="0"/>
              <a:t> </a:t>
            </a:r>
            <a:r>
              <a:rPr lang="en-ID" b="1" dirty="0" err="1"/>
              <a:t>satu</a:t>
            </a:r>
            <a:r>
              <a:rPr lang="en-ID" b="1" dirty="0"/>
              <a:t> </a:t>
            </a:r>
            <a:r>
              <a:rPr lang="en-ID" b="1" dirty="0" err="1"/>
              <a:t>anggota</a:t>
            </a:r>
            <a:r>
              <a:rPr lang="en-ID" b="1" dirty="0"/>
              <a:t> </a:t>
            </a:r>
            <a:r>
              <a:rPr lang="en-ID" b="1" dirty="0" err="1"/>
              <a:t>gereja</a:t>
            </a:r>
            <a:r>
              <a:rPr lang="en-ID" b="1" dirty="0"/>
              <a:t> </a:t>
            </a:r>
            <a:r>
              <a:rPr lang="en-ID" b="1" dirty="0" err="1"/>
              <a:t>jatuh</a:t>
            </a:r>
            <a:r>
              <a:rPr lang="en-ID" b="1" dirty="0"/>
              <a:t> </a:t>
            </a:r>
            <a:r>
              <a:rPr lang="en-ID" b="1" dirty="0" err="1"/>
              <a:t>dalam</a:t>
            </a:r>
            <a:r>
              <a:rPr lang="en-ID" b="1" dirty="0"/>
              <a:t> dosa dan dosa </a:t>
            </a:r>
            <a:r>
              <a:rPr lang="en-ID" b="1" dirty="0" err="1"/>
              <a:t>itu</a:t>
            </a:r>
            <a:r>
              <a:rPr lang="en-ID" b="1" dirty="0"/>
              <a:t> </a:t>
            </a:r>
            <a:r>
              <a:rPr lang="en-ID" b="1" dirty="0" err="1"/>
              <a:t>dibiarkan</a:t>
            </a:r>
            <a:r>
              <a:rPr lang="en-ID" b="1" dirty="0"/>
              <a:t> </a:t>
            </a:r>
            <a:r>
              <a:rPr lang="en-ID" b="1" dirty="0" err="1"/>
              <a:t>tanpa</a:t>
            </a:r>
            <a:r>
              <a:rPr lang="en-ID" b="1" dirty="0"/>
              <a:t> </a:t>
            </a:r>
            <a:r>
              <a:rPr lang="en-ID" b="1" dirty="0" err="1"/>
              <a:t>penyesalan</a:t>
            </a:r>
            <a:r>
              <a:rPr lang="en-ID" b="1" dirty="0"/>
              <a:t> </a:t>
            </a:r>
            <a:r>
              <a:rPr lang="en-ID" b="1" dirty="0" err="1"/>
              <a:t>atau</a:t>
            </a:r>
            <a:r>
              <a:rPr lang="en-ID" b="1" dirty="0"/>
              <a:t> </a:t>
            </a:r>
            <a:r>
              <a:rPr lang="en-ID" b="1" dirty="0" err="1"/>
              <a:t>disiplin</a:t>
            </a:r>
            <a:r>
              <a:rPr lang="en-ID" b="1" dirty="0"/>
              <a:t> </a:t>
            </a:r>
            <a:r>
              <a:rPr lang="en-ID" b="1" dirty="0" err="1"/>
              <a:t>rohani</a:t>
            </a:r>
            <a:r>
              <a:rPr lang="en-ID" dirty="0"/>
              <a:t>, </a:t>
            </a:r>
            <a:r>
              <a:rPr lang="en-ID" dirty="0" err="1"/>
              <a:t>seluruh</a:t>
            </a:r>
            <a:r>
              <a:rPr lang="en-ID" dirty="0"/>
              <a:t> </a:t>
            </a:r>
            <a:r>
              <a:rPr lang="en-ID" dirty="0" err="1"/>
              <a:t>jemaat</a:t>
            </a:r>
            <a:r>
              <a:rPr lang="en-ID" dirty="0"/>
              <a:t> </a:t>
            </a:r>
            <a:r>
              <a:rPr lang="en-ID" dirty="0" err="1"/>
              <a:t>ikut</a:t>
            </a:r>
            <a:r>
              <a:rPr lang="en-ID" dirty="0"/>
              <a:t> </a:t>
            </a:r>
            <a:r>
              <a:rPr lang="en-ID" dirty="0" err="1"/>
              <a:t>menanggung</a:t>
            </a:r>
            <a:r>
              <a:rPr lang="en-ID" dirty="0"/>
              <a:t> </a:t>
            </a:r>
            <a:r>
              <a:rPr lang="en-ID" dirty="0" err="1"/>
              <a:t>akibatnya</a:t>
            </a:r>
            <a:r>
              <a:rPr lang="en-ID" dirty="0"/>
              <a:t> </a:t>
            </a:r>
            <a:r>
              <a:rPr lang="en-ID" dirty="0" err="1"/>
              <a:t>dalam</a:t>
            </a:r>
            <a:r>
              <a:rPr lang="en-ID" dirty="0"/>
              <a:t> </a:t>
            </a:r>
            <a:r>
              <a:rPr lang="en-ID" dirty="0" err="1"/>
              <a:t>hal</a:t>
            </a:r>
            <a:r>
              <a:rPr lang="en-ID" dirty="0"/>
              <a:t> </a:t>
            </a:r>
            <a:r>
              <a:rPr lang="en-ID" b="1" dirty="0" err="1"/>
              <a:t>hilangnya</a:t>
            </a:r>
            <a:r>
              <a:rPr lang="en-ID" b="1" dirty="0"/>
              <a:t> </a:t>
            </a:r>
            <a:r>
              <a:rPr lang="en-ID" b="1" dirty="0" err="1"/>
              <a:t>kuasa</a:t>
            </a:r>
            <a:r>
              <a:rPr lang="en-ID" b="1" dirty="0"/>
              <a:t> </a:t>
            </a:r>
            <a:r>
              <a:rPr lang="en-ID" b="1" dirty="0" err="1"/>
              <a:t>rohani</a:t>
            </a:r>
            <a:r>
              <a:rPr lang="en-ID" b="1" dirty="0"/>
              <a:t> dan </a:t>
            </a:r>
            <a:r>
              <a:rPr lang="en-ID" b="1" dirty="0" err="1"/>
              <a:t>hadirat</a:t>
            </a:r>
            <a:r>
              <a:rPr lang="en-ID" b="1" dirty="0"/>
              <a:t> Tuhan.</a:t>
            </a:r>
            <a:endParaRPr lang="en-ID" dirty="0"/>
          </a:p>
          <a:p>
            <a:br>
              <a:rPr lang="en-ID" dirty="0"/>
            </a:br>
            <a:endParaRPr lang="en-ID" dirty="0"/>
          </a:p>
          <a:p>
            <a:r>
              <a:rPr lang="en-ID" b="1" dirty="0"/>
              <a:t>IV. </a:t>
            </a:r>
            <a:r>
              <a:rPr lang="en-ID" b="1" dirty="0" err="1"/>
              <a:t>Penjelasan</a:t>
            </a:r>
            <a:r>
              <a:rPr lang="en-ID" b="1" dirty="0"/>
              <a:t> </a:t>
            </a:r>
            <a:r>
              <a:rPr lang="en-ID" b="1" dirty="0" err="1"/>
              <a:t>dari</a:t>
            </a:r>
            <a:r>
              <a:rPr lang="en-ID" b="1" dirty="0"/>
              <a:t> SDA Bible Commentary</a:t>
            </a:r>
          </a:p>
          <a:p>
            <a:r>
              <a:rPr lang="en-ID" dirty="0"/>
              <a:t>“The unity of Israel was such that the sin of one member affected all. The nation shared in Achan’s guilt because it tolerated the evil in its midst.”</a:t>
            </a:r>
            <a:br>
              <a:rPr lang="en-ID" dirty="0"/>
            </a:br>
            <a:r>
              <a:rPr lang="en-ID" dirty="0"/>
              <a:t>— </a:t>
            </a:r>
            <a:r>
              <a:rPr lang="en-ID" i="1" dirty="0"/>
              <a:t>SDA Bible Commentary, Vol. 2, p. 225</a:t>
            </a:r>
            <a:endParaRPr lang="en-ID" dirty="0"/>
          </a:p>
          <a:p>
            <a:r>
              <a:rPr lang="en-ID" dirty="0" err="1"/>
              <a:t>Komentar</a:t>
            </a:r>
            <a:r>
              <a:rPr lang="en-ID" dirty="0"/>
              <a:t> </a:t>
            </a:r>
            <a:r>
              <a:rPr lang="en-ID" dirty="0" err="1"/>
              <a:t>ini</a:t>
            </a:r>
            <a:r>
              <a:rPr lang="en-ID" dirty="0"/>
              <a:t> </a:t>
            </a:r>
            <a:r>
              <a:rPr lang="en-ID" dirty="0" err="1"/>
              <a:t>menunjukkan</a:t>
            </a:r>
            <a:r>
              <a:rPr lang="en-ID" dirty="0"/>
              <a:t> </a:t>
            </a:r>
            <a:r>
              <a:rPr lang="en-ID" dirty="0" err="1"/>
              <a:t>bahwa</a:t>
            </a:r>
            <a:r>
              <a:rPr lang="en-ID" dirty="0"/>
              <a:t> </a:t>
            </a:r>
            <a:r>
              <a:rPr lang="en-ID" dirty="0" err="1"/>
              <a:t>solidaritas</a:t>
            </a:r>
            <a:r>
              <a:rPr lang="en-ID" dirty="0"/>
              <a:t> </a:t>
            </a:r>
            <a:r>
              <a:rPr lang="en-ID" dirty="0" err="1"/>
              <a:t>kolektif</a:t>
            </a:r>
            <a:r>
              <a:rPr lang="en-ID" dirty="0"/>
              <a:t> </a:t>
            </a:r>
            <a:r>
              <a:rPr lang="en-ID" dirty="0" err="1"/>
              <a:t>tidak</a:t>
            </a:r>
            <a:r>
              <a:rPr lang="en-ID" dirty="0"/>
              <a:t> </a:t>
            </a:r>
            <a:r>
              <a:rPr lang="en-ID" dirty="0" err="1"/>
              <a:t>hanya</a:t>
            </a:r>
            <a:r>
              <a:rPr lang="en-ID" dirty="0"/>
              <a:t> </a:t>
            </a:r>
            <a:r>
              <a:rPr lang="en-ID" dirty="0" err="1"/>
              <a:t>soal</a:t>
            </a:r>
            <a:r>
              <a:rPr lang="en-ID" dirty="0"/>
              <a:t> </a:t>
            </a:r>
            <a:r>
              <a:rPr lang="en-ID" dirty="0" err="1"/>
              <a:t>kesatuan</a:t>
            </a:r>
            <a:r>
              <a:rPr lang="en-ID" dirty="0"/>
              <a:t> formal, </a:t>
            </a:r>
            <a:r>
              <a:rPr lang="en-ID" dirty="0" err="1"/>
              <a:t>tetapi</a:t>
            </a:r>
            <a:r>
              <a:rPr lang="en-ID" dirty="0"/>
              <a:t> juga </a:t>
            </a:r>
            <a:r>
              <a:rPr lang="en-ID" b="1" dirty="0" err="1"/>
              <a:t>tanggung</a:t>
            </a:r>
            <a:r>
              <a:rPr lang="en-ID" b="1" dirty="0"/>
              <a:t> </a:t>
            </a:r>
            <a:r>
              <a:rPr lang="en-ID" b="1" dirty="0" err="1"/>
              <a:t>jawab</a:t>
            </a:r>
            <a:r>
              <a:rPr lang="en-ID" b="1" dirty="0"/>
              <a:t> moral </a:t>
            </a:r>
            <a:r>
              <a:rPr lang="en-ID" b="1" dirty="0" err="1"/>
              <a:t>bersama</a:t>
            </a:r>
            <a:r>
              <a:rPr lang="en-ID" dirty="0"/>
              <a:t>.</a:t>
            </a:r>
            <a:br>
              <a:rPr lang="en-ID" dirty="0"/>
            </a:br>
            <a:r>
              <a:rPr lang="en-ID" dirty="0" err="1"/>
              <a:t>Gereja</a:t>
            </a:r>
            <a:r>
              <a:rPr lang="en-ID" dirty="0"/>
              <a:t> yang </a:t>
            </a:r>
            <a:r>
              <a:rPr lang="en-ID" dirty="0" err="1"/>
              <a:t>membiarkan</a:t>
            </a:r>
            <a:r>
              <a:rPr lang="en-ID" dirty="0"/>
              <a:t> dosa di </a:t>
            </a:r>
            <a:r>
              <a:rPr lang="en-ID" dirty="0" err="1"/>
              <a:t>tengah-tengahnya</a:t>
            </a:r>
            <a:r>
              <a:rPr lang="en-ID" dirty="0"/>
              <a:t> </a:t>
            </a:r>
            <a:r>
              <a:rPr lang="en-ID" dirty="0" err="1"/>
              <a:t>tanpa</a:t>
            </a:r>
            <a:r>
              <a:rPr lang="en-ID" dirty="0"/>
              <a:t> </a:t>
            </a:r>
            <a:r>
              <a:rPr lang="en-ID" dirty="0" err="1"/>
              <a:t>bertobat</a:t>
            </a:r>
            <a:r>
              <a:rPr lang="en-ID" dirty="0"/>
              <a:t>, </a:t>
            </a:r>
            <a:r>
              <a:rPr lang="en-ID" dirty="0" err="1"/>
              <a:t>secara</a:t>
            </a:r>
            <a:r>
              <a:rPr lang="en-ID" dirty="0"/>
              <a:t> </a:t>
            </a:r>
            <a:r>
              <a:rPr lang="en-ID" dirty="0" err="1"/>
              <a:t>tidak</a:t>
            </a:r>
            <a:r>
              <a:rPr lang="en-ID" dirty="0"/>
              <a:t> </a:t>
            </a:r>
            <a:r>
              <a:rPr lang="en-ID" dirty="0" err="1"/>
              <a:t>langsung</a:t>
            </a:r>
            <a:r>
              <a:rPr lang="en-ID" dirty="0"/>
              <a:t> </a:t>
            </a:r>
            <a:r>
              <a:rPr lang="en-ID" b="1" dirty="0" err="1"/>
              <a:t>menyetujui</a:t>
            </a:r>
            <a:r>
              <a:rPr lang="en-ID" b="1" dirty="0"/>
              <a:t> dan </a:t>
            </a:r>
            <a:r>
              <a:rPr lang="en-ID" b="1" dirty="0" err="1"/>
              <a:t>menanggung</a:t>
            </a:r>
            <a:r>
              <a:rPr lang="en-ID" b="1" dirty="0"/>
              <a:t> </a:t>
            </a:r>
            <a:r>
              <a:rPr lang="en-ID" b="1" dirty="0" err="1"/>
              <a:t>akibatnya</a:t>
            </a:r>
            <a:r>
              <a:rPr lang="en-ID" b="1" dirty="0"/>
              <a:t>.</a:t>
            </a:r>
            <a:endParaRPr lang="en-ID" dirty="0"/>
          </a:p>
          <a:p>
            <a:br>
              <a:rPr lang="en-ID" dirty="0"/>
            </a:br>
            <a:endParaRPr lang="en-ID" dirty="0"/>
          </a:p>
          <a:p>
            <a:r>
              <a:rPr lang="en-ID" b="1" dirty="0"/>
              <a:t>V. </a:t>
            </a:r>
            <a:r>
              <a:rPr lang="en-ID" b="1" dirty="0" err="1"/>
              <a:t>Penerapan</a:t>
            </a:r>
            <a:r>
              <a:rPr lang="en-ID" b="1" dirty="0"/>
              <a:t> </a:t>
            </a:r>
            <a:r>
              <a:rPr lang="en-ID" b="1" dirty="0" err="1"/>
              <a:t>bagi</a:t>
            </a:r>
            <a:r>
              <a:rPr lang="en-ID" b="1" dirty="0"/>
              <a:t> </a:t>
            </a:r>
            <a:r>
              <a:rPr lang="en-ID" b="1" dirty="0" err="1"/>
              <a:t>Gereja</a:t>
            </a:r>
            <a:r>
              <a:rPr lang="en-ID" b="1" dirty="0"/>
              <a:t> Masa Kini</a:t>
            </a:r>
          </a:p>
          <a:p>
            <a:r>
              <a:rPr lang="en-ID" b="1" dirty="0" err="1"/>
              <a:t>Gereja</a:t>
            </a:r>
            <a:r>
              <a:rPr lang="en-ID" b="1" dirty="0"/>
              <a:t> </a:t>
            </a:r>
            <a:r>
              <a:rPr lang="en-ID" b="1" dirty="0" err="1"/>
              <a:t>adalah</a:t>
            </a:r>
            <a:r>
              <a:rPr lang="en-ID" b="1" dirty="0"/>
              <a:t> </a:t>
            </a:r>
            <a:r>
              <a:rPr lang="en-ID" b="1" dirty="0" err="1"/>
              <a:t>tubuh</a:t>
            </a:r>
            <a:r>
              <a:rPr lang="en-ID" b="1" dirty="0"/>
              <a:t> </a:t>
            </a:r>
            <a:r>
              <a:rPr lang="en-ID" b="1" dirty="0" err="1"/>
              <a:t>Kristus</a:t>
            </a:r>
            <a:r>
              <a:rPr lang="en-ID" b="1" dirty="0"/>
              <a:t> (1 Kor. 12:12–27).</a:t>
            </a:r>
            <a:br>
              <a:rPr lang="en-ID" dirty="0"/>
            </a:br>
            <a:r>
              <a:rPr lang="en-ID" dirty="0"/>
              <a:t>Bila </a:t>
            </a:r>
            <a:r>
              <a:rPr lang="en-ID" dirty="0" err="1"/>
              <a:t>satu</a:t>
            </a:r>
            <a:r>
              <a:rPr lang="en-ID" dirty="0"/>
              <a:t> </a:t>
            </a:r>
            <a:r>
              <a:rPr lang="en-ID" dirty="0" err="1"/>
              <a:t>anggota</a:t>
            </a:r>
            <a:r>
              <a:rPr lang="en-ID" dirty="0"/>
              <a:t> </a:t>
            </a:r>
            <a:r>
              <a:rPr lang="en-ID" dirty="0" err="1"/>
              <a:t>tubuh</a:t>
            </a:r>
            <a:r>
              <a:rPr lang="en-ID" dirty="0"/>
              <a:t> </a:t>
            </a:r>
            <a:r>
              <a:rPr lang="en-ID" dirty="0" err="1"/>
              <a:t>sakit</a:t>
            </a:r>
            <a:r>
              <a:rPr lang="en-ID" dirty="0"/>
              <a:t>, </a:t>
            </a:r>
            <a:r>
              <a:rPr lang="en-ID" dirty="0" err="1"/>
              <a:t>seluruh</a:t>
            </a:r>
            <a:r>
              <a:rPr lang="en-ID" dirty="0"/>
              <a:t> </a:t>
            </a:r>
            <a:r>
              <a:rPr lang="en-ID" dirty="0" err="1"/>
              <a:t>tubuh</a:t>
            </a:r>
            <a:r>
              <a:rPr lang="en-ID" dirty="0"/>
              <a:t> </a:t>
            </a:r>
            <a:r>
              <a:rPr lang="en-ID" dirty="0" err="1"/>
              <a:t>ikut</a:t>
            </a:r>
            <a:r>
              <a:rPr lang="en-ID" dirty="0"/>
              <a:t> </a:t>
            </a:r>
            <a:r>
              <a:rPr lang="en-ID" dirty="0" err="1"/>
              <a:t>menderita</a:t>
            </a:r>
            <a:r>
              <a:rPr lang="en-ID" dirty="0"/>
              <a:t>.</a:t>
            </a:r>
            <a:br>
              <a:rPr lang="en-ID" dirty="0"/>
            </a:br>
            <a:r>
              <a:rPr lang="en-ID" dirty="0"/>
              <a:t>Ketika </a:t>
            </a:r>
            <a:r>
              <a:rPr lang="en-ID" dirty="0" err="1"/>
              <a:t>ada</a:t>
            </a:r>
            <a:r>
              <a:rPr lang="en-ID" dirty="0"/>
              <a:t> dosa yang </a:t>
            </a:r>
            <a:r>
              <a:rPr lang="en-ID" dirty="0" err="1"/>
              <a:t>disembunyikan</a:t>
            </a:r>
            <a:r>
              <a:rPr lang="en-ID" dirty="0"/>
              <a:t> </a:t>
            </a:r>
            <a:r>
              <a:rPr lang="en-ID" dirty="0" err="1"/>
              <a:t>dalam</a:t>
            </a:r>
            <a:r>
              <a:rPr lang="en-ID" dirty="0"/>
              <a:t> </a:t>
            </a:r>
            <a:r>
              <a:rPr lang="en-ID" dirty="0" err="1"/>
              <a:t>komunitas</a:t>
            </a:r>
            <a:r>
              <a:rPr lang="en-ID" dirty="0"/>
              <a:t> </a:t>
            </a:r>
            <a:r>
              <a:rPr lang="en-ID" dirty="0" err="1"/>
              <a:t>iman</a:t>
            </a:r>
            <a:r>
              <a:rPr lang="en-ID" dirty="0"/>
              <a:t> — </a:t>
            </a:r>
            <a:r>
              <a:rPr lang="en-ID" dirty="0" err="1"/>
              <a:t>entah</a:t>
            </a:r>
            <a:r>
              <a:rPr lang="en-ID" dirty="0"/>
              <a:t> </a:t>
            </a:r>
            <a:r>
              <a:rPr lang="en-ID" dirty="0" err="1"/>
              <a:t>keserakahan</a:t>
            </a:r>
            <a:r>
              <a:rPr lang="en-ID" dirty="0"/>
              <a:t>, </a:t>
            </a:r>
            <a:r>
              <a:rPr lang="en-ID" dirty="0" err="1"/>
              <a:t>kebohongan</a:t>
            </a:r>
            <a:r>
              <a:rPr lang="en-ID" dirty="0"/>
              <a:t>, </a:t>
            </a:r>
            <a:r>
              <a:rPr lang="en-ID" dirty="0" err="1"/>
              <a:t>atau</a:t>
            </a:r>
            <a:r>
              <a:rPr lang="en-ID" dirty="0"/>
              <a:t> </a:t>
            </a:r>
            <a:r>
              <a:rPr lang="en-ID" dirty="0" err="1"/>
              <a:t>ketidaksetiaan</a:t>
            </a:r>
            <a:r>
              <a:rPr lang="en-ID" dirty="0"/>
              <a:t> — </a:t>
            </a:r>
            <a:r>
              <a:rPr lang="en-ID" b="1" dirty="0" err="1"/>
              <a:t>kuasa</a:t>
            </a:r>
            <a:r>
              <a:rPr lang="en-ID" b="1" dirty="0"/>
              <a:t> </a:t>
            </a:r>
            <a:r>
              <a:rPr lang="en-ID" b="1" dirty="0" err="1"/>
              <a:t>rohani</a:t>
            </a:r>
            <a:r>
              <a:rPr lang="en-ID" b="1" dirty="0"/>
              <a:t> </a:t>
            </a:r>
            <a:r>
              <a:rPr lang="en-ID" b="1" dirty="0" err="1"/>
              <a:t>seluruh</a:t>
            </a:r>
            <a:r>
              <a:rPr lang="en-ID" b="1" dirty="0"/>
              <a:t> </a:t>
            </a:r>
            <a:r>
              <a:rPr lang="en-ID" b="1" dirty="0" err="1"/>
              <a:t>gereja</a:t>
            </a:r>
            <a:r>
              <a:rPr lang="en-ID" b="1" dirty="0"/>
              <a:t> </a:t>
            </a:r>
            <a:r>
              <a:rPr lang="en-ID" b="1" dirty="0" err="1"/>
              <a:t>menjadi</a:t>
            </a:r>
            <a:r>
              <a:rPr lang="en-ID" b="1" dirty="0"/>
              <a:t> </a:t>
            </a:r>
            <a:r>
              <a:rPr lang="en-ID" b="1" dirty="0" err="1"/>
              <a:t>lemah</a:t>
            </a:r>
            <a:r>
              <a:rPr lang="en-ID" b="1" dirty="0"/>
              <a:t>.</a:t>
            </a:r>
            <a:endParaRPr lang="en-ID" dirty="0"/>
          </a:p>
          <a:p>
            <a:r>
              <a:rPr lang="en-ID" b="1" dirty="0" err="1"/>
              <a:t>Pemuridan</a:t>
            </a:r>
            <a:r>
              <a:rPr lang="en-ID" b="1" dirty="0"/>
              <a:t> dan </a:t>
            </a:r>
            <a:r>
              <a:rPr lang="en-ID" b="1" dirty="0" err="1"/>
              <a:t>disiplin</a:t>
            </a:r>
            <a:r>
              <a:rPr lang="en-ID" b="1" dirty="0"/>
              <a:t> </a:t>
            </a:r>
            <a:r>
              <a:rPr lang="en-ID" b="1" dirty="0" err="1"/>
              <a:t>gereja</a:t>
            </a:r>
            <a:r>
              <a:rPr lang="en-ID" b="1" dirty="0"/>
              <a:t> </a:t>
            </a:r>
            <a:r>
              <a:rPr lang="en-ID" b="1" dirty="0" err="1"/>
              <a:t>penting</a:t>
            </a:r>
            <a:r>
              <a:rPr lang="en-ID" b="1" dirty="0"/>
              <a:t>.</a:t>
            </a:r>
            <a:br>
              <a:rPr lang="en-ID" dirty="0"/>
            </a:br>
            <a:r>
              <a:rPr lang="en-ID" dirty="0" err="1"/>
              <a:t>Gereja</a:t>
            </a:r>
            <a:r>
              <a:rPr lang="en-ID" dirty="0"/>
              <a:t> </a:t>
            </a:r>
            <a:r>
              <a:rPr lang="en-ID" dirty="0" err="1"/>
              <a:t>tidak</a:t>
            </a:r>
            <a:r>
              <a:rPr lang="en-ID" dirty="0"/>
              <a:t> </a:t>
            </a:r>
            <a:r>
              <a:rPr lang="en-ID" dirty="0" err="1"/>
              <a:t>boleh</a:t>
            </a:r>
            <a:r>
              <a:rPr lang="en-ID" dirty="0"/>
              <a:t> </a:t>
            </a:r>
            <a:r>
              <a:rPr lang="en-ID" dirty="0" err="1"/>
              <a:t>menutup</a:t>
            </a:r>
            <a:r>
              <a:rPr lang="en-ID" dirty="0"/>
              <a:t> </a:t>
            </a:r>
            <a:r>
              <a:rPr lang="en-ID" dirty="0" err="1"/>
              <a:t>mata</a:t>
            </a:r>
            <a:r>
              <a:rPr lang="en-ID" dirty="0"/>
              <a:t> </a:t>
            </a:r>
            <a:r>
              <a:rPr lang="en-ID" dirty="0" err="1"/>
              <a:t>terhadap</a:t>
            </a:r>
            <a:r>
              <a:rPr lang="en-ID" dirty="0"/>
              <a:t> dosa yang </a:t>
            </a:r>
            <a:r>
              <a:rPr lang="en-ID" dirty="0" err="1"/>
              <a:t>nyata</a:t>
            </a:r>
            <a:r>
              <a:rPr lang="en-ID" dirty="0"/>
              <a:t>, </a:t>
            </a:r>
            <a:r>
              <a:rPr lang="en-ID" dirty="0" err="1"/>
              <a:t>tetapi</a:t>
            </a:r>
            <a:r>
              <a:rPr lang="en-ID" dirty="0"/>
              <a:t> </a:t>
            </a:r>
            <a:r>
              <a:rPr lang="en-ID" dirty="0" err="1"/>
              <a:t>harus</a:t>
            </a:r>
            <a:r>
              <a:rPr lang="en-ID" dirty="0"/>
              <a:t> </a:t>
            </a:r>
            <a:r>
              <a:rPr lang="en-ID" dirty="0" err="1"/>
              <a:t>menanganinya</a:t>
            </a:r>
            <a:r>
              <a:rPr lang="en-ID" dirty="0"/>
              <a:t> </a:t>
            </a:r>
            <a:r>
              <a:rPr lang="en-ID" dirty="0" err="1"/>
              <a:t>dalam</a:t>
            </a:r>
            <a:r>
              <a:rPr lang="en-ID" dirty="0"/>
              <a:t> </a:t>
            </a:r>
            <a:r>
              <a:rPr lang="en-ID" dirty="0" err="1"/>
              <a:t>kasih</a:t>
            </a:r>
            <a:r>
              <a:rPr lang="en-ID" dirty="0"/>
              <a:t>, </a:t>
            </a:r>
            <a:r>
              <a:rPr lang="en-ID" dirty="0" err="1"/>
              <a:t>kebenaran</a:t>
            </a:r>
            <a:r>
              <a:rPr lang="en-ID" dirty="0"/>
              <a:t>, dan </a:t>
            </a:r>
            <a:r>
              <a:rPr lang="en-ID" dirty="0" err="1"/>
              <a:t>pemulihan</a:t>
            </a:r>
            <a:r>
              <a:rPr lang="en-ID" dirty="0"/>
              <a:t> (Mat. 18:15–17).</a:t>
            </a:r>
          </a:p>
          <a:p>
            <a:r>
              <a:rPr lang="en-ID" b="1" dirty="0" err="1"/>
              <a:t>Tanggung</a:t>
            </a:r>
            <a:r>
              <a:rPr lang="en-ID" b="1" dirty="0"/>
              <a:t> </a:t>
            </a:r>
            <a:r>
              <a:rPr lang="en-ID" b="1" dirty="0" err="1"/>
              <a:t>jawab</a:t>
            </a:r>
            <a:r>
              <a:rPr lang="en-ID" b="1" dirty="0"/>
              <a:t> </a:t>
            </a:r>
            <a:r>
              <a:rPr lang="en-ID" b="1" dirty="0" err="1"/>
              <a:t>rohani</a:t>
            </a:r>
            <a:r>
              <a:rPr lang="en-ID" b="1" dirty="0"/>
              <a:t> </a:t>
            </a:r>
            <a:r>
              <a:rPr lang="en-ID" b="1" dirty="0" err="1"/>
              <a:t>kolektif</a:t>
            </a:r>
            <a:r>
              <a:rPr lang="en-ID" b="1" dirty="0"/>
              <a:t>.</a:t>
            </a:r>
            <a:br>
              <a:rPr lang="en-ID" dirty="0"/>
            </a:br>
            <a:r>
              <a:rPr lang="en-ID" dirty="0"/>
              <a:t>Kita </a:t>
            </a:r>
            <a:r>
              <a:rPr lang="en-ID" dirty="0" err="1"/>
              <a:t>dipanggil</a:t>
            </a:r>
            <a:r>
              <a:rPr lang="en-ID" dirty="0"/>
              <a:t> </a:t>
            </a:r>
            <a:r>
              <a:rPr lang="en-ID" dirty="0" err="1"/>
              <a:t>bukan</a:t>
            </a:r>
            <a:r>
              <a:rPr lang="en-ID" dirty="0"/>
              <a:t> </a:t>
            </a:r>
            <a:r>
              <a:rPr lang="en-ID" dirty="0" err="1"/>
              <a:t>hanya</a:t>
            </a:r>
            <a:r>
              <a:rPr lang="en-ID" dirty="0"/>
              <a:t> </a:t>
            </a:r>
            <a:r>
              <a:rPr lang="en-ID" dirty="0" err="1"/>
              <a:t>untuk</a:t>
            </a:r>
            <a:r>
              <a:rPr lang="en-ID" dirty="0"/>
              <a:t> </a:t>
            </a:r>
            <a:r>
              <a:rPr lang="en-ID" dirty="0" err="1"/>
              <a:t>hidup</a:t>
            </a:r>
            <a:r>
              <a:rPr lang="en-ID" dirty="0"/>
              <a:t> </a:t>
            </a:r>
            <a:r>
              <a:rPr lang="en-ID" dirty="0" err="1"/>
              <a:t>benar</a:t>
            </a:r>
            <a:r>
              <a:rPr lang="en-ID" dirty="0"/>
              <a:t> </a:t>
            </a:r>
            <a:r>
              <a:rPr lang="en-ID" dirty="0" err="1"/>
              <a:t>sendiri</a:t>
            </a:r>
            <a:r>
              <a:rPr lang="en-ID" dirty="0"/>
              <a:t>, </a:t>
            </a:r>
            <a:r>
              <a:rPr lang="en-ID" dirty="0" err="1"/>
              <a:t>tetapi</a:t>
            </a:r>
            <a:r>
              <a:rPr lang="en-ID" dirty="0"/>
              <a:t> juga </a:t>
            </a:r>
            <a:r>
              <a:rPr lang="en-ID" b="1" dirty="0" err="1"/>
              <a:t>menjaga</a:t>
            </a:r>
            <a:r>
              <a:rPr lang="en-ID" b="1" dirty="0"/>
              <a:t> </a:t>
            </a:r>
            <a:r>
              <a:rPr lang="en-ID" b="1" dirty="0" err="1"/>
              <a:t>kekudusan</a:t>
            </a:r>
            <a:r>
              <a:rPr lang="en-ID" b="1" dirty="0"/>
              <a:t> </a:t>
            </a:r>
            <a:r>
              <a:rPr lang="en-ID" b="1" dirty="0" err="1"/>
              <a:t>komunitas</a:t>
            </a:r>
            <a:r>
              <a:rPr lang="en-ID" b="1" dirty="0"/>
              <a:t> </a:t>
            </a:r>
            <a:r>
              <a:rPr lang="en-ID" b="1" dirty="0" err="1"/>
              <a:t>iman</a:t>
            </a:r>
            <a:r>
              <a:rPr lang="en-ID" dirty="0"/>
              <a:t> </a:t>
            </a:r>
            <a:r>
              <a:rPr lang="en-ID" dirty="0" err="1"/>
              <a:t>melalui</a:t>
            </a:r>
            <a:r>
              <a:rPr lang="en-ID" dirty="0"/>
              <a:t> </a:t>
            </a:r>
            <a:r>
              <a:rPr lang="en-ID" dirty="0" err="1"/>
              <a:t>doa</a:t>
            </a:r>
            <a:r>
              <a:rPr lang="en-ID" dirty="0"/>
              <a:t>, </a:t>
            </a:r>
            <a:r>
              <a:rPr lang="en-ID" dirty="0" err="1"/>
              <a:t>teguran</a:t>
            </a:r>
            <a:r>
              <a:rPr lang="en-ID" dirty="0"/>
              <a:t> </a:t>
            </a:r>
            <a:r>
              <a:rPr lang="en-ID" dirty="0" err="1"/>
              <a:t>kasih</a:t>
            </a:r>
            <a:r>
              <a:rPr lang="en-ID" dirty="0"/>
              <a:t>, dan </a:t>
            </a:r>
            <a:r>
              <a:rPr lang="en-ID" dirty="0" err="1"/>
              <a:t>solidaritas</a:t>
            </a:r>
            <a:r>
              <a:rPr lang="en-ID" dirty="0"/>
              <a:t> spiritual.</a:t>
            </a:r>
          </a:p>
          <a:p>
            <a:br>
              <a:rPr lang="en-ID" dirty="0"/>
            </a:br>
            <a:endParaRPr lang="en-ID" dirty="0"/>
          </a:p>
          <a:p>
            <a:r>
              <a:rPr lang="en-ID" b="1" dirty="0"/>
              <a:t>VI. </a:t>
            </a:r>
            <a:r>
              <a:rPr lang="en-ID" b="1" dirty="0" err="1"/>
              <a:t>Prinsip</a:t>
            </a:r>
            <a:r>
              <a:rPr lang="en-ID" b="1" dirty="0"/>
              <a:t> </a:t>
            </a:r>
            <a:r>
              <a:rPr lang="en-ID" b="1" dirty="0" err="1"/>
              <a:t>Praktis</a:t>
            </a:r>
            <a:endParaRPr lang="en-ID" b="1" dirty="0"/>
          </a:p>
          <a:p>
            <a:r>
              <a:rPr lang="en-ID" dirty="0"/>
              <a:t>Dosa </a:t>
            </a:r>
            <a:r>
              <a:rPr lang="en-ID" dirty="0" err="1"/>
              <a:t>pribadi</a:t>
            </a:r>
            <a:r>
              <a:rPr lang="en-ID" dirty="0"/>
              <a:t> </a:t>
            </a:r>
            <a:r>
              <a:rPr lang="en-ID" dirty="0" err="1"/>
              <a:t>membawa</a:t>
            </a:r>
            <a:r>
              <a:rPr lang="en-ID" dirty="0"/>
              <a:t> </a:t>
            </a:r>
            <a:r>
              <a:rPr lang="en-ID" b="1" dirty="0" err="1"/>
              <a:t>konsekuensi</a:t>
            </a:r>
            <a:r>
              <a:rPr lang="en-ID" b="1" dirty="0"/>
              <a:t> </a:t>
            </a:r>
            <a:r>
              <a:rPr lang="en-ID" b="1" dirty="0" err="1"/>
              <a:t>sosial</a:t>
            </a:r>
            <a:r>
              <a:rPr lang="en-ID" b="1" dirty="0"/>
              <a:t> dan spiritual</a:t>
            </a:r>
            <a:r>
              <a:rPr lang="en-ID" dirty="0"/>
              <a:t>.</a:t>
            </a:r>
          </a:p>
          <a:p>
            <a:r>
              <a:rPr lang="en-ID" dirty="0" err="1"/>
              <a:t>Komunitas</a:t>
            </a:r>
            <a:r>
              <a:rPr lang="en-ID" dirty="0"/>
              <a:t> </a:t>
            </a:r>
            <a:r>
              <a:rPr lang="en-ID" dirty="0" err="1"/>
              <a:t>iman</a:t>
            </a:r>
            <a:r>
              <a:rPr lang="en-ID" dirty="0"/>
              <a:t> </a:t>
            </a:r>
            <a:r>
              <a:rPr lang="en-ID" dirty="0" err="1"/>
              <a:t>dipanggil</a:t>
            </a:r>
            <a:r>
              <a:rPr lang="en-ID" dirty="0"/>
              <a:t> </a:t>
            </a:r>
            <a:r>
              <a:rPr lang="en-ID" dirty="0" err="1"/>
              <a:t>untuk</a:t>
            </a:r>
            <a:r>
              <a:rPr lang="en-ID" dirty="0"/>
              <a:t> </a:t>
            </a:r>
            <a:r>
              <a:rPr lang="en-ID" dirty="0" err="1"/>
              <a:t>saling</a:t>
            </a:r>
            <a:r>
              <a:rPr lang="en-ID" dirty="0"/>
              <a:t> </a:t>
            </a:r>
            <a:r>
              <a:rPr lang="en-ID" dirty="0" err="1"/>
              <a:t>menjaga</a:t>
            </a:r>
            <a:r>
              <a:rPr lang="en-ID" dirty="0"/>
              <a:t> agar </a:t>
            </a:r>
            <a:r>
              <a:rPr lang="en-ID" b="1" dirty="0" err="1"/>
              <a:t>tidak</a:t>
            </a:r>
            <a:r>
              <a:rPr lang="en-ID" b="1" dirty="0"/>
              <a:t> </a:t>
            </a:r>
            <a:r>
              <a:rPr lang="en-ID" b="1" dirty="0" err="1"/>
              <a:t>ada</a:t>
            </a:r>
            <a:r>
              <a:rPr lang="en-ID" b="1" dirty="0"/>
              <a:t> Akhan modern</a:t>
            </a:r>
            <a:r>
              <a:rPr lang="en-ID" dirty="0"/>
              <a:t> di </a:t>
            </a:r>
            <a:r>
              <a:rPr lang="en-ID" dirty="0" err="1"/>
              <a:t>tengah-tengahnya</a:t>
            </a:r>
            <a:r>
              <a:rPr lang="en-ID" dirty="0"/>
              <a:t>.</a:t>
            </a:r>
          </a:p>
          <a:p>
            <a:r>
              <a:rPr lang="en-ID" dirty="0"/>
              <a:t>Kuasa </a:t>
            </a:r>
            <a:r>
              <a:rPr lang="en-ID" dirty="0" err="1"/>
              <a:t>rohani</a:t>
            </a:r>
            <a:r>
              <a:rPr lang="en-ID" dirty="0"/>
              <a:t> </a:t>
            </a:r>
            <a:r>
              <a:rPr lang="en-ID" dirty="0" err="1"/>
              <a:t>gereja</a:t>
            </a:r>
            <a:r>
              <a:rPr lang="en-ID" dirty="0"/>
              <a:t> </a:t>
            </a:r>
            <a:r>
              <a:rPr lang="en-ID" dirty="0" err="1"/>
              <a:t>bergantung</a:t>
            </a:r>
            <a:r>
              <a:rPr lang="en-ID" dirty="0"/>
              <a:t> pada </a:t>
            </a:r>
            <a:r>
              <a:rPr lang="en-ID" b="1" dirty="0" err="1"/>
              <a:t>kemurnian</a:t>
            </a:r>
            <a:r>
              <a:rPr lang="en-ID" b="1" dirty="0"/>
              <a:t> </a:t>
            </a:r>
            <a:r>
              <a:rPr lang="en-ID" b="1" dirty="0" err="1"/>
              <a:t>hati</a:t>
            </a:r>
            <a:r>
              <a:rPr lang="en-ID" b="1" dirty="0"/>
              <a:t> </a:t>
            </a:r>
            <a:r>
              <a:rPr lang="en-ID" b="1" dirty="0" err="1"/>
              <a:t>setiap</a:t>
            </a:r>
            <a:r>
              <a:rPr lang="en-ID" b="1" dirty="0"/>
              <a:t> </a:t>
            </a:r>
            <a:r>
              <a:rPr lang="en-ID" b="1" dirty="0" err="1"/>
              <a:t>anggota</a:t>
            </a:r>
            <a:r>
              <a:rPr lang="en-ID" dirty="0"/>
              <a:t>.</a:t>
            </a:r>
          </a:p>
          <a:p>
            <a:br>
              <a:rPr lang="en-ID" dirty="0"/>
            </a:br>
            <a:endParaRPr lang="en-ID" dirty="0"/>
          </a:p>
          <a:p>
            <a:r>
              <a:rPr lang="en-ID" b="1" dirty="0"/>
              <a:t>VII. </a:t>
            </a:r>
            <a:r>
              <a:rPr lang="en-ID" b="1" dirty="0" err="1"/>
              <a:t>Refleksi</a:t>
            </a:r>
            <a:r>
              <a:rPr lang="en-ID" b="1" dirty="0"/>
              <a:t> Rohani</a:t>
            </a:r>
          </a:p>
          <a:p>
            <a:r>
              <a:rPr lang="en-ID" dirty="0" err="1"/>
              <a:t>Apakah</a:t>
            </a:r>
            <a:r>
              <a:rPr lang="en-ID" dirty="0"/>
              <a:t> </a:t>
            </a:r>
            <a:r>
              <a:rPr lang="en-ID" dirty="0" err="1"/>
              <a:t>ada</a:t>
            </a:r>
            <a:r>
              <a:rPr lang="en-ID" dirty="0"/>
              <a:t> dosa yang </a:t>
            </a:r>
            <a:r>
              <a:rPr lang="en-ID" dirty="0" err="1"/>
              <a:t>diam-diam</a:t>
            </a:r>
            <a:r>
              <a:rPr lang="en-ID" dirty="0"/>
              <a:t> </a:t>
            </a:r>
            <a:r>
              <a:rPr lang="en-ID" dirty="0" err="1"/>
              <a:t>melemahkan</a:t>
            </a:r>
            <a:r>
              <a:rPr lang="en-ID" dirty="0"/>
              <a:t> </a:t>
            </a:r>
            <a:r>
              <a:rPr lang="en-ID" dirty="0" err="1"/>
              <a:t>kuasa</a:t>
            </a:r>
            <a:r>
              <a:rPr lang="en-ID" dirty="0"/>
              <a:t> </a:t>
            </a:r>
            <a:r>
              <a:rPr lang="en-ID" dirty="0" err="1"/>
              <a:t>doa</a:t>
            </a:r>
            <a:r>
              <a:rPr lang="en-ID" dirty="0"/>
              <a:t> dan </a:t>
            </a:r>
            <a:r>
              <a:rPr lang="en-ID" dirty="0" err="1"/>
              <a:t>kesaksian</a:t>
            </a:r>
            <a:r>
              <a:rPr lang="en-ID" dirty="0"/>
              <a:t> </a:t>
            </a:r>
            <a:r>
              <a:rPr lang="en-ID" dirty="0" err="1"/>
              <a:t>komunitas</a:t>
            </a:r>
            <a:r>
              <a:rPr lang="en-ID" dirty="0"/>
              <a:t> </a:t>
            </a:r>
            <a:r>
              <a:rPr lang="en-ID" dirty="0" err="1"/>
              <a:t>kita</a:t>
            </a:r>
            <a:r>
              <a:rPr lang="en-ID" dirty="0"/>
              <a:t>?</a:t>
            </a:r>
            <a:br>
              <a:rPr lang="en-ID" dirty="0"/>
            </a:br>
            <a:r>
              <a:rPr lang="en-ID" dirty="0" err="1"/>
              <a:t>Apakah</a:t>
            </a:r>
            <a:r>
              <a:rPr lang="en-ID" dirty="0"/>
              <a:t> </a:t>
            </a:r>
            <a:r>
              <a:rPr lang="en-ID" dirty="0" err="1"/>
              <a:t>kita</a:t>
            </a:r>
            <a:r>
              <a:rPr lang="en-ID" dirty="0"/>
              <a:t> </a:t>
            </a:r>
            <a:r>
              <a:rPr lang="en-ID" dirty="0" err="1"/>
              <a:t>berani</a:t>
            </a:r>
            <a:r>
              <a:rPr lang="en-ID" dirty="0"/>
              <a:t> </a:t>
            </a:r>
            <a:r>
              <a:rPr lang="en-ID" dirty="0" err="1"/>
              <a:t>mengizinkan</a:t>
            </a:r>
            <a:r>
              <a:rPr lang="en-ID" dirty="0"/>
              <a:t> Roh Kudus </a:t>
            </a:r>
            <a:r>
              <a:rPr lang="en-ID" dirty="0" err="1"/>
              <a:t>memeriksa</a:t>
            </a:r>
            <a:r>
              <a:rPr lang="en-ID" dirty="0"/>
              <a:t> “</a:t>
            </a:r>
            <a:r>
              <a:rPr lang="en-ID" dirty="0" err="1"/>
              <a:t>tenda</a:t>
            </a:r>
            <a:r>
              <a:rPr lang="en-ID" dirty="0"/>
              <a:t> Akhan” di </a:t>
            </a:r>
            <a:r>
              <a:rPr lang="en-ID" dirty="0" err="1"/>
              <a:t>hati</a:t>
            </a:r>
            <a:r>
              <a:rPr lang="en-ID" dirty="0"/>
              <a:t> </a:t>
            </a:r>
            <a:r>
              <a:rPr lang="en-ID" dirty="0" err="1"/>
              <a:t>kita</a:t>
            </a:r>
            <a:r>
              <a:rPr lang="en-ID" dirty="0"/>
              <a:t>?</a:t>
            </a:r>
            <a:br>
              <a:rPr lang="en-ID" dirty="0"/>
            </a:br>
            <a:r>
              <a:rPr lang="en-ID" dirty="0" err="1"/>
              <a:t>Pemulihan</a:t>
            </a:r>
            <a:r>
              <a:rPr lang="en-ID" dirty="0"/>
              <a:t> </a:t>
            </a:r>
            <a:r>
              <a:rPr lang="en-ID" dirty="0" err="1"/>
              <a:t>rohani</a:t>
            </a:r>
            <a:r>
              <a:rPr lang="en-ID" dirty="0"/>
              <a:t> </a:t>
            </a:r>
            <a:r>
              <a:rPr lang="en-ID" dirty="0" err="1"/>
              <a:t>sejati</a:t>
            </a:r>
            <a:r>
              <a:rPr lang="en-ID" dirty="0"/>
              <a:t> </a:t>
            </a:r>
            <a:r>
              <a:rPr lang="en-ID" dirty="0" err="1"/>
              <a:t>dimulai</a:t>
            </a:r>
            <a:r>
              <a:rPr lang="en-ID" dirty="0"/>
              <a:t> </a:t>
            </a:r>
            <a:r>
              <a:rPr lang="en-ID" dirty="0" err="1"/>
              <a:t>ketika</a:t>
            </a:r>
            <a:r>
              <a:rPr lang="en-ID" dirty="0"/>
              <a:t> dosa </a:t>
            </a:r>
            <a:r>
              <a:rPr lang="en-ID" dirty="0" err="1"/>
              <a:t>tersembunyi</a:t>
            </a:r>
            <a:r>
              <a:rPr lang="en-ID" dirty="0"/>
              <a:t> </a:t>
            </a:r>
            <a:r>
              <a:rPr lang="en-ID" dirty="0" err="1"/>
              <a:t>diakui</a:t>
            </a:r>
            <a:r>
              <a:rPr lang="en-ID" dirty="0"/>
              <a:t> dan </a:t>
            </a:r>
            <a:r>
              <a:rPr lang="en-ID" dirty="0" err="1"/>
              <a:t>dibuang</a:t>
            </a:r>
            <a:r>
              <a:rPr lang="en-ID" dirty="0"/>
              <a:t> </a:t>
            </a:r>
            <a:r>
              <a:rPr lang="en-ID" dirty="0" err="1"/>
              <a:t>dari</a:t>
            </a:r>
            <a:r>
              <a:rPr lang="en-ID" dirty="0"/>
              <a:t> </a:t>
            </a:r>
            <a:r>
              <a:rPr lang="en-ID" dirty="0" err="1"/>
              <a:t>perkemahan</a:t>
            </a:r>
            <a:r>
              <a:rPr lang="en-ID" dirty="0"/>
              <a:t>.</a:t>
            </a:r>
          </a:p>
          <a:p>
            <a:endParaRPr lang="en-ID" dirty="0"/>
          </a:p>
        </p:txBody>
      </p:sp>
      <p:sp>
        <p:nvSpPr>
          <p:cNvPr id="4" name="Slide Number Placeholder 3"/>
          <p:cNvSpPr>
            <a:spLocks noGrp="1"/>
          </p:cNvSpPr>
          <p:nvPr>
            <p:ph type="sldNum" sz="quarter" idx="5"/>
          </p:nvPr>
        </p:nvSpPr>
        <p:spPr/>
        <p:txBody>
          <a:bodyPr/>
          <a:lstStyle/>
          <a:p>
            <a:fld id="{2B89A51E-32CC-492F-98DA-045577EC8A77}" type="slidenum">
              <a:rPr lang="en-US" smtClean="0"/>
              <a:t>4</a:t>
            </a:fld>
            <a:endParaRPr lang="en-US"/>
          </a:p>
        </p:txBody>
      </p:sp>
    </p:spTree>
    <p:extLst>
      <p:ext uri="{BB962C8B-B14F-4D97-AF65-F5344CB8AC3E}">
        <p14:creationId xmlns:p14="http://schemas.microsoft.com/office/powerpoint/2010/main" val="358960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ID" b="1" dirty="0"/>
              <a:t>I. </a:t>
            </a:r>
            <a:r>
              <a:rPr lang="en-ID" b="1" dirty="0" err="1"/>
              <a:t>Konteks</a:t>
            </a:r>
            <a:r>
              <a:rPr lang="en-ID" b="1" dirty="0"/>
              <a:t> </a:t>
            </a:r>
            <a:r>
              <a:rPr lang="en-ID" b="1" dirty="0" err="1"/>
              <a:t>Historis</a:t>
            </a:r>
            <a:r>
              <a:rPr lang="en-ID" b="1" dirty="0"/>
              <a:t> dan Sastra</a:t>
            </a:r>
          </a:p>
          <a:p>
            <a:r>
              <a:rPr lang="en-ID" dirty="0"/>
              <a:t>Ayat </a:t>
            </a:r>
            <a:r>
              <a:rPr lang="en-ID" dirty="0" err="1"/>
              <a:t>ini</a:t>
            </a:r>
            <a:r>
              <a:rPr lang="en-ID" dirty="0"/>
              <a:t> </a:t>
            </a:r>
            <a:r>
              <a:rPr lang="en-ID" dirty="0" err="1"/>
              <a:t>muncul</a:t>
            </a:r>
            <a:r>
              <a:rPr lang="en-ID" dirty="0"/>
              <a:t> </a:t>
            </a:r>
            <a:r>
              <a:rPr lang="en-ID" b="1" dirty="0" err="1"/>
              <a:t>setelah</a:t>
            </a:r>
            <a:r>
              <a:rPr lang="en-ID" b="1" dirty="0"/>
              <a:t> </a:t>
            </a:r>
            <a:r>
              <a:rPr lang="en-ID" b="1" dirty="0" err="1"/>
              <a:t>kekalahan</a:t>
            </a:r>
            <a:r>
              <a:rPr lang="en-ID" b="1" dirty="0"/>
              <a:t> Israel di Ai</a:t>
            </a:r>
            <a:r>
              <a:rPr lang="en-ID" dirty="0"/>
              <a:t> (</a:t>
            </a:r>
            <a:r>
              <a:rPr lang="en-ID" dirty="0" err="1"/>
              <a:t>Yosua</a:t>
            </a:r>
            <a:r>
              <a:rPr lang="en-ID" dirty="0"/>
              <a:t> 7:1–6).</a:t>
            </a:r>
            <a:br>
              <a:rPr lang="en-ID" dirty="0"/>
            </a:br>
            <a:r>
              <a:rPr lang="en-ID" dirty="0" err="1"/>
              <a:t>Setelah</a:t>
            </a:r>
            <a:r>
              <a:rPr lang="en-ID" dirty="0"/>
              <a:t> </a:t>
            </a:r>
            <a:r>
              <a:rPr lang="en-ID" dirty="0" err="1"/>
              <a:t>kemenangan</a:t>
            </a:r>
            <a:r>
              <a:rPr lang="en-ID" dirty="0"/>
              <a:t> </a:t>
            </a:r>
            <a:r>
              <a:rPr lang="en-ID" dirty="0" err="1"/>
              <a:t>besar</a:t>
            </a:r>
            <a:r>
              <a:rPr lang="en-ID" dirty="0"/>
              <a:t> di </a:t>
            </a:r>
            <a:r>
              <a:rPr lang="en-ID" dirty="0" err="1"/>
              <a:t>Yerikho</a:t>
            </a:r>
            <a:r>
              <a:rPr lang="en-ID" dirty="0"/>
              <a:t>, </a:t>
            </a:r>
            <a:r>
              <a:rPr lang="en-ID" dirty="0" err="1"/>
              <a:t>Yosua</a:t>
            </a:r>
            <a:r>
              <a:rPr lang="en-ID" dirty="0"/>
              <a:t> — yang </a:t>
            </a:r>
            <a:r>
              <a:rPr lang="en-ID" dirty="0" err="1"/>
              <a:t>sebelumnya</a:t>
            </a:r>
            <a:r>
              <a:rPr lang="en-ID" dirty="0"/>
              <a:t> </a:t>
            </a:r>
            <a:r>
              <a:rPr lang="en-ID" dirty="0" err="1"/>
              <a:t>penuh</a:t>
            </a:r>
            <a:r>
              <a:rPr lang="en-ID" dirty="0"/>
              <a:t> </a:t>
            </a:r>
            <a:r>
              <a:rPr lang="en-ID" dirty="0" err="1"/>
              <a:t>keyakinan</a:t>
            </a:r>
            <a:r>
              <a:rPr lang="en-ID" dirty="0"/>
              <a:t> — </a:t>
            </a:r>
            <a:r>
              <a:rPr lang="en-ID" dirty="0" err="1"/>
              <a:t>kini</a:t>
            </a:r>
            <a:r>
              <a:rPr lang="en-ID" dirty="0"/>
              <a:t> </a:t>
            </a:r>
            <a:r>
              <a:rPr lang="en-ID" b="1" dirty="0" err="1"/>
              <a:t>merasa</a:t>
            </a:r>
            <a:r>
              <a:rPr lang="en-ID" b="1" dirty="0"/>
              <a:t> </a:t>
            </a:r>
            <a:r>
              <a:rPr lang="en-ID" b="1" dirty="0" err="1"/>
              <a:t>terpukul</a:t>
            </a:r>
            <a:r>
              <a:rPr lang="en-ID" b="1" dirty="0"/>
              <a:t> dan </a:t>
            </a:r>
            <a:r>
              <a:rPr lang="en-ID" b="1" dirty="0" err="1"/>
              <a:t>kebingungan</a:t>
            </a:r>
            <a:r>
              <a:rPr lang="en-ID" dirty="0"/>
              <a:t> </a:t>
            </a:r>
            <a:r>
              <a:rPr lang="en-ID" dirty="0" err="1"/>
              <a:t>karena</a:t>
            </a:r>
            <a:r>
              <a:rPr lang="en-ID" dirty="0"/>
              <a:t> </a:t>
            </a:r>
            <a:r>
              <a:rPr lang="en-ID" dirty="0" err="1"/>
              <a:t>kekalahan</a:t>
            </a:r>
            <a:r>
              <a:rPr lang="en-ID" dirty="0"/>
              <a:t> </a:t>
            </a:r>
            <a:r>
              <a:rPr lang="en-ID" dirty="0" err="1"/>
              <a:t>kecil</a:t>
            </a:r>
            <a:r>
              <a:rPr lang="en-ID" dirty="0"/>
              <a:t> </a:t>
            </a:r>
            <a:r>
              <a:rPr lang="en-ID" dirty="0" err="1"/>
              <a:t>ini</a:t>
            </a:r>
            <a:r>
              <a:rPr lang="en-ID" dirty="0"/>
              <a:t>.</a:t>
            </a:r>
          </a:p>
          <a:p>
            <a:r>
              <a:rPr lang="en-ID" dirty="0" err="1"/>
              <a:t>Ia</a:t>
            </a:r>
            <a:r>
              <a:rPr lang="en-ID" dirty="0"/>
              <a:t> </a:t>
            </a:r>
            <a:r>
              <a:rPr lang="en-ID" b="1" dirty="0" err="1"/>
              <a:t>merobek</a:t>
            </a:r>
            <a:r>
              <a:rPr lang="en-ID" b="1" dirty="0"/>
              <a:t> </a:t>
            </a:r>
            <a:r>
              <a:rPr lang="en-ID" b="1" dirty="0" err="1"/>
              <a:t>pakaiannya</a:t>
            </a:r>
            <a:r>
              <a:rPr lang="en-ID" dirty="0"/>
              <a:t>, </a:t>
            </a:r>
            <a:r>
              <a:rPr lang="en-ID" b="1" dirty="0"/>
              <a:t>sujud di </a:t>
            </a:r>
            <a:r>
              <a:rPr lang="en-ID" b="1" dirty="0" err="1"/>
              <a:t>hadapan</a:t>
            </a:r>
            <a:r>
              <a:rPr lang="en-ID" b="1" dirty="0"/>
              <a:t> tabut Allah</a:t>
            </a:r>
            <a:r>
              <a:rPr lang="en-ID" dirty="0"/>
              <a:t>, dan </a:t>
            </a:r>
            <a:r>
              <a:rPr lang="en-ID" dirty="0" err="1"/>
              <a:t>mengungkapkan</a:t>
            </a:r>
            <a:r>
              <a:rPr lang="en-ID" dirty="0"/>
              <a:t> </a:t>
            </a:r>
            <a:r>
              <a:rPr lang="en-ID" b="1" dirty="0" err="1"/>
              <a:t>ratapan</a:t>
            </a:r>
            <a:r>
              <a:rPr lang="en-ID" b="1" dirty="0"/>
              <a:t> yang </a:t>
            </a:r>
            <a:r>
              <a:rPr lang="en-ID" b="1" dirty="0" err="1"/>
              <a:t>sarat</a:t>
            </a:r>
            <a:r>
              <a:rPr lang="en-ID" b="1" dirty="0"/>
              <a:t> </a:t>
            </a:r>
            <a:r>
              <a:rPr lang="en-ID" b="1" dirty="0" err="1"/>
              <a:t>emosi</a:t>
            </a:r>
            <a:r>
              <a:rPr lang="en-ID" dirty="0"/>
              <a:t>.</a:t>
            </a:r>
            <a:br>
              <a:rPr lang="en-ID" dirty="0"/>
            </a:br>
            <a:r>
              <a:rPr lang="en-ID" dirty="0"/>
              <a:t>Doa </a:t>
            </a:r>
            <a:r>
              <a:rPr lang="en-ID" dirty="0" err="1"/>
              <a:t>Yosua</a:t>
            </a:r>
            <a:r>
              <a:rPr lang="en-ID" dirty="0"/>
              <a:t> </a:t>
            </a:r>
            <a:r>
              <a:rPr lang="en-ID" dirty="0" err="1"/>
              <a:t>dalam</a:t>
            </a:r>
            <a:r>
              <a:rPr lang="en-ID" dirty="0"/>
              <a:t> </a:t>
            </a:r>
            <a:r>
              <a:rPr lang="en-ID" dirty="0" err="1"/>
              <a:t>ayat</a:t>
            </a:r>
            <a:r>
              <a:rPr lang="en-ID" dirty="0"/>
              <a:t> 7 </a:t>
            </a:r>
            <a:r>
              <a:rPr lang="en-ID" dirty="0" err="1"/>
              <a:t>ini</a:t>
            </a:r>
            <a:r>
              <a:rPr lang="en-ID" dirty="0"/>
              <a:t> </a:t>
            </a:r>
            <a:r>
              <a:rPr lang="en-ID" dirty="0" err="1"/>
              <a:t>memperlihatkan</a:t>
            </a:r>
            <a:r>
              <a:rPr lang="en-ID" dirty="0"/>
              <a:t> </a:t>
            </a:r>
            <a:r>
              <a:rPr lang="en-ID" b="1" dirty="0" err="1"/>
              <a:t>konflik</a:t>
            </a:r>
            <a:r>
              <a:rPr lang="en-ID" b="1" dirty="0"/>
              <a:t> </a:t>
            </a:r>
            <a:r>
              <a:rPr lang="en-ID" b="1" dirty="0" err="1"/>
              <a:t>batin</a:t>
            </a:r>
            <a:r>
              <a:rPr lang="en-ID" b="1" dirty="0"/>
              <a:t> </a:t>
            </a:r>
            <a:r>
              <a:rPr lang="en-ID" b="1" dirty="0" err="1"/>
              <a:t>seorang</a:t>
            </a:r>
            <a:r>
              <a:rPr lang="en-ID" b="1" dirty="0"/>
              <a:t> </a:t>
            </a:r>
            <a:r>
              <a:rPr lang="en-ID" b="1" dirty="0" err="1"/>
              <a:t>pemimpin</a:t>
            </a:r>
            <a:r>
              <a:rPr lang="en-ID" b="1" dirty="0"/>
              <a:t> </a:t>
            </a:r>
            <a:r>
              <a:rPr lang="en-ID" b="1" dirty="0" err="1"/>
              <a:t>rohani</a:t>
            </a:r>
            <a:r>
              <a:rPr lang="en-ID" dirty="0"/>
              <a:t> yang </a:t>
            </a:r>
            <a:r>
              <a:rPr lang="en-ID" dirty="0" err="1"/>
              <a:t>tidak</a:t>
            </a:r>
            <a:r>
              <a:rPr lang="en-ID" dirty="0"/>
              <a:t> </a:t>
            </a:r>
            <a:r>
              <a:rPr lang="en-ID" dirty="0" err="1"/>
              <a:t>mengerti</a:t>
            </a:r>
            <a:r>
              <a:rPr lang="en-ID" dirty="0"/>
              <a:t> </a:t>
            </a:r>
            <a:r>
              <a:rPr lang="en-ID" dirty="0" err="1"/>
              <a:t>mengapa</a:t>
            </a:r>
            <a:r>
              <a:rPr lang="en-ID" dirty="0"/>
              <a:t> Tuhan </a:t>
            </a:r>
            <a:r>
              <a:rPr lang="en-ID" dirty="0" err="1"/>
              <a:t>seolah-olah</a:t>
            </a:r>
            <a:r>
              <a:rPr lang="en-ID" dirty="0"/>
              <a:t> </a:t>
            </a:r>
            <a:r>
              <a:rPr lang="en-ID" dirty="0" err="1"/>
              <a:t>meninggalkan</a:t>
            </a:r>
            <a:r>
              <a:rPr lang="en-ID" dirty="0"/>
              <a:t> </a:t>
            </a:r>
            <a:r>
              <a:rPr lang="en-ID" dirty="0" err="1"/>
              <a:t>umat</a:t>
            </a:r>
            <a:r>
              <a:rPr lang="en-ID" dirty="0"/>
              <a:t>-Nya.</a:t>
            </a:r>
          </a:p>
          <a:p>
            <a:br>
              <a:rPr lang="en-ID" dirty="0"/>
            </a:br>
            <a:endParaRPr lang="en-ID" dirty="0"/>
          </a:p>
          <a:p>
            <a:r>
              <a:rPr lang="en-ID" b="1" dirty="0"/>
              <a:t>II. </a:t>
            </a:r>
            <a:r>
              <a:rPr lang="en-ID" b="1" dirty="0" err="1"/>
              <a:t>Analisis</a:t>
            </a:r>
            <a:r>
              <a:rPr lang="en-ID" b="1" dirty="0"/>
              <a:t> </a:t>
            </a:r>
            <a:r>
              <a:rPr lang="en-ID" b="1" dirty="0" err="1"/>
              <a:t>Eksegesis</a:t>
            </a:r>
            <a:r>
              <a:rPr lang="en-ID" b="1" dirty="0"/>
              <a:t> (Bahasa dan </a:t>
            </a:r>
            <a:r>
              <a:rPr lang="en-ID" b="1" dirty="0" err="1"/>
              <a:t>Struktur</a:t>
            </a:r>
            <a:r>
              <a:rPr lang="en-ID" b="1" dirty="0"/>
              <a:t>)</a:t>
            </a:r>
          </a:p>
          <a:p>
            <a:r>
              <a:rPr lang="en-ID" dirty="0"/>
              <a:t>Mari </a:t>
            </a:r>
            <a:r>
              <a:rPr lang="en-ID" dirty="0" err="1"/>
              <a:t>kita</a:t>
            </a:r>
            <a:r>
              <a:rPr lang="en-ID" dirty="0"/>
              <a:t> </a:t>
            </a:r>
            <a:r>
              <a:rPr lang="en-ID" dirty="0" err="1"/>
              <a:t>lihat</a:t>
            </a:r>
            <a:r>
              <a:rPr lang="en-ID" dirty="0"/>
              <a:t> </a:t>
            </a:r>
            <a:r>
              <a:rPr lang="en-ID" dirty="0" err="1"/>
              <a:t>secara</a:t>
            </a:r>
            <a:r>
              <a:rPr lang="en-ID" dirty="0"/>
              <a:t> </a:t>
            </a:r>
            <a:r>
              <a:rPr lang="en-ID" dirty="0" err="1"/>
              <a:t>mendalam</a:t>
            </a:r>
            <a:r>
              <a:rPr lang="en-ID" dirty="0"/>
              <a:t>:</a:t>
            </a:r>
          </a:p>
          <a:p>
            <a:r>
              <a:rPr lang="en-ID" b="1" dirty="0"/>
              <a:t>1️⃣ “Ah, Tuhan ALLAH” — </a:t>
            </a:r>
            <a:r>
              <a:rPr lang="en-ID" b="1" i="1" dirty="0"/>
              <a:t>(’</a:t>
            </a:r>
            <a:r>
              <a:rPr lang="en-ID" b="1" i="1" dirty="0" err="1"/>
              <a:t>ăhăh</a:t>
            </a:r>
            <a:r>
              <a:rPr lang="en-ID" b="1" i="1" dirty="0"/>
              <a:t> Yahweh ’</a:t>
            </a:r>
            <a:r>
              <a:rPr lang="en-ID" b="1" i="1" dirty="0" err="1"/>
              <a:t>ĕlōhîm</a:t>
            </a:r>
            <a:r>
              <a:rPr lang="en-ID" b="1" i="1" dirty="0"/>
              <a:t>)</a:t>
            </a:r>
            <a:endParaRPr lang="en-ID" b="1" dirty="0"/>
          </a:p>
          <a:p>
            <a:r>
              <a:rPr lang="en-ID" dirty="0" err="1"/>
              <a:t>Seruan</a:t>
            </a:r>
            <a:r>
              <a:rPr lang="en-ID" dirty="0"/>
              <a:t> </a:t>
            </a:r>
            <a:r>
              <a:rPr lang="en-ID" b="1" dirty="0"/>
              <a:t>“Ah” (’</a:t>
            </a:r>
            <a:r>
              <a:rPr lang="en-ID" b="1" dirty="0" err="1"/>
              <a:t>ăhāh</a:t>
            </a:r>
            <a:r>
              <a:rPr lang="en-ID" b="1" dirty="0"/>
              <a:t>)</a:t>
            </a:r>
            <a:r>
              <a:rPr lang="en-ID" dirty="0"/>
              <a:t> </a:t>
            </a:r>
            <a:r>
              <a:rPr lang="en-ID" dirty="0" err="1"/>
              <a:t>adalah</a:t>
            </a:r>
            <a:r>
              <a:rPr lang="en-ID" dirty="0"/>
              <a:t> </a:t>
            </a:r>
            <a:r>
              <a:rPr lang="en-ID" dirty="0" err="1"/>
              <a:t>seruan</a:t>
            </a:r>
            <a:r>
              <a:rPr lang="en-ID" dirty="0"/>
              <a:t> </a:t>
            </a:r>
            <a:r>
              <a:rPr lang="en-ID" dirty="0" err="1"/>
              <a:t>duka</a:t>
            </a:r>
            <a:r>
              <a:rPr lang="en-ID" dirty="0"/>
              <a:t> </a:t>
            </a:r>
            <a:r>
              <a:rPr lang="en-ID" dirty="0" err="1"/>
              <a:t>atau</a:t>
            </a:r>
            <a:r>
              <a:rPr lang="en-ID" dirty="0"/>
              <a:t> </a:t>
            </a:r>
            <a:r>
              <a:rPr lang="en-ID" dirty="0" err="1"/>
              <a:t>keluh</a:t>
            </a:r>
            <a:r>
              <a:rPr lang="en-ID" dirty="0"/>
              <a:t> </a:t>
            </a:r>
            <a:r>
              <a:rPr lang="en-ID" dirty="0" err="1"/>
              <a:t>kesah</a:t>
            </a:r>
            <a:r>
              <a:rPr lang="en-ID" dirty="0"/>
              <a:t> yang </a:t>
            </a:r>
            <a:r>
              <a:rPr lang="en-ID" dirty="0" err="1"/>
              <a:t>menunjukkan</a:t>
            </a:r>
            <a:r>
              <a:rPr lang="en-ID" dirty="0"/>
              <a:t> </a:t>
            </a:r>
            <a:r>
              <a:rPr lang="en-ID" b="1" dirty="0" err="1"/>
              <a:t>kesedihan</a:t>
            </a:r>
            <a:r>
              <a:rPr lang="en-ID" b="1" dirty="0"/>
              <a:t> </a:t>
            </a:r>
            <a:r>
              <a:rPr lang="en-ID" b="1" dirty="0" err="1"/>
              <a:t>mendalam</a:t>
            </a:r>
            <a:r>
              <a:rPr lang="en-ID" b="1" dirty="0"/>
              <a:t> dan rasa </a:t>
            </a:r>
            <a:r>
              <a:rPr lang="en-ID" b="1" dirty="0" err="1"/>
              <a:t>putus</a:t>
            </a:r>
            <a:r>
              <a:rPr lang="en-ID" b="1" dirty="0"/>
              <a:t> </a:t>
            </a:r>
            <a:r>
              <a:rPr lang="en-ID" b="1" dirty="0" err="1"/>
              <a:t>asa</a:t>
            </a:r>
            <a:r>
              <a:rPr lang="en-ID" dirty="0"/>
              <a:t> (</a:t>
            </a:r>
            <a:r>
              <a:rPr lang="en-ID" dirty="0" err="1"/>
              <a:t>bdk</a:t>
            </a:r>
            <a:r>
              <a:rPr lang="en-ID" dirty="0"/>
              <a:t>. Yer. 1:6; Yeh. 4:14).</a:t>
            </a:r>
          </a:p>
          <a:p>
            <a:r>
              <a:rPr lang="en-ID" dirty="0" err="1"/>
              <a:t>Yosua</a:t>
            </a:r>
            <a:r>
              <a:rPr lang="en-ID" dirty="0"/>
              <a:t> </a:t>
            </a:r>
            <a:r>
              <a:rPr lang="en-ID" dirty="0" err="1"/>
              <a:t>berbicara</a:t>
            </a:r>
            <a:r>
              <a:rPr lang="en-ID" dirty="0"/>
              <a:t> </a:t>
            </a:r>
            <a:r>
              <a:rPr lang="en-ID" dirty="0" err="1"/>
              <a:t>bukan</a:t>
            </a:r>
            <a:r>
              <a:rPr lang="en-ID" dirty="0"/>
              <a:t> </a:t>
            </a:r>
            <a:r>
              <a:rPr lang="en-ID" dirty="0" err="1"/>
              <a:t>dalam</a:t>
            </a:r>
            <a:r>
              <a:rPr lang="en-ID" dirty="0"/>
              <a:t> </a:t>
            </a:r>
            <a:r>
              <a:rPr lang="en-ID" dirty="0" err="1"/>
              <a:t>pemberontakan</a:t>
            </a:r>
            <a:r>
              <a:rPr lang="en-ID" dirty="0"/>
              <a:t>, </a:t>
            </a:r>
            <a:r>
              <a:rPr lang="en-ID" dirty="0" err="1"/>
              <a:t>tetapi</a:t>
            </a:r>
            <a:r>
              <a:rPr lang="en-ID" dirty="0"/>
              <a:t> </a:t>
            </a:r>
            <a:r>
              <a:rPr lang="en-ID" b="1" dirty="0" err="1"/>
              <a:t>dalam</a:t>
            </a:r>
            <a:r>
              <a:rPr lang="en-ID" b="1" dirty="0"/>
              <a:t> </a:t>
            </a:r>
            <a:r>
              <a:rPr lang="en-ID" b="1" dirty="0" err="1"/>
              <a:t>keputusasaan</a:t>
            </a:r>
            <a:r>
              <a:rPr lang="en-ID" b="1" dirty="0"/>
              <a:t> yang </a:t>
            </a:r>
            <a:r>
              <a:rPr lang="en-ID" b="1" dirty="0" err="1"/>
              <a:t>jujur</a:t>
            </a:r>
            <a:r>
              <a:rPr lang="en-ID" b="1" dirty="0"/>
              <a:t> di </a:t>
            </a:r>
            <a:r>
              <a:rPr lang="en-ID" b="1" dirty="0" err="1"/>
              <a:t>hadapan</a:t>
            </a:r>
            <a:r>
              <a:rPr lang="en-ID" b="1" dirty="0"/>
              <a:t> Allah.</a:t>
            </a:r>
            <a:endParaRPr lang="en-ID" dirty="0"/>
          </a:p>
          <a:p>
            <a:r>
              <a:rPr lang="en-ID" b="1" dirty="0"/>
              <a:t>2️⃣ “</a:t>
            </a:r>
            <a:r>
              <a:rPr lang="en-ID" b="1" dirty="0" err="1"/>
              <a:t>Mengapakah</a:t>
            </a:r>
            <a:r>
              <a:rPr lang="en-ID" b="1" dirty="0"/>
              <a:t> </a:t>
            </a:r>
            <a:r>
              <a:rPr lang="en-ID" b="1" dirty="0" err="1"/>
              <a:t>Engkau</a:t>
            </a:r>
            <a:r>
              <a:rPr lang="en-ID" b="1" dirty="0"/>
              <a:t> </a:t>
            </a:r>
            <a:r>
              <a:rPr lang="en-ID" b="1" dirty="0" err="1"/>
              <a:t>membawa</a:t>
            </a:r>
            <a:r>
              <a:rPr lang="en-ID" b="1" dirty="0"/>
              <a:t> </a:t>
            </a:r>
            <a:r>
              <a:rPr lang="en-ID" b="1" dirty="0" err="1"/>
              <a:t>bangsa</a:t>
            </a:r>
            <a:r>
              <a:rPr lang="en-ID" b="1" dirty="0"/>
              <a:t> </a:t>
            </a:r>
            <a:r>
              <a:rPr lang="en-ID" b="1" dirty="0" err="1"/>
              <a:t>ini</a:t>
            </a:r>
            <a:r>
              <a:rPr lang="en-ID" b="1" dirty="0"/>
              <a:t> </a:t>
            </a:r>
            <a:r>
              <a:rPr lang="en-ID" b="1" dirty="0" err="1"/>
              <a:t>menyeberangi</a:t>
            </a:r>
            <a:r>
              <a:rPr lang="en-ID" b="1" dirty="0"/>
              <a:t> </a:t>
            </a:r>
            <a:r>
              <a:rPr lang="en-ID" b="1" dirty="0" err="1"/>
              <a:t>sungai</a:t>
            </a:r>
            <a:r>
              <a:rPr lang="en-ID" b="1" dirty="0"/>
              <a:t> Yordan?” — </a:t>
            </a:r>
            <a:r>
              <a:rPr lang="en-ID" b="1" i="1" dirty="0"/>
              <a:t>(</a:t>
            </a:r>
            <a:r>
              <a:rPr lang="en-ID" b="1" i="1" dirty="0" err="1"/>
              <a:t>lāmah</a:t>
            </a:r>
            <a:r>
              <a:rPr lang="en-ID" b="1" i="1" dirty="0"/>
              <a:t> </a:t>
            </a:r>
            <a:r>
              <a:rPr lang="en-ID" b="1" i="1" dirty="0" err="1"/>
              <a:t>he‘ăbartā</a:t>
            </a:r>
            <a:r>
              <a:rPr lang="en-ID" b="1" i="1" dirty="0"/>
              <a:t> ‘et-</a:t>
            </a:r>
            <a:r>
              <a:rPr lang="en-ID" b="1" i="1" dirty="0" err="1"/>
              <a:t>hā‘ām</a:t>
            </a:r>
            <a:r>
              <a:rPr lang="en-ID" b="1" i="1" dirty="0"/>
              <a:t> </a:t>
            </a:r>
            <a:r>
              <a:rPr lang="en-ID" b="1" i="1" dirty="0" err="1"/>
              <a:t>hazzēh</a:t>
            </a:r>
            <a:r>
              <a:rPr lang="en-ID" b="1" i="1" dirty="0"/>
              <a:t> ’et-</a:t>
            </a:r>
            <a:r>
              <a:rPr lang="en-ID" b="1" i="1" dirty="0" err="1"/>
              <a:t>hayyarden</a:t>
            </a:r>
            <a:r>
              <a:rPr lang="en-ID" b="1" i="1" dirty="0"/>
              <a:t>)</a:t>
            </a:r>
            <a:endParaRPr lang="en-ID" b="1" dirty="0"/>
          </a:p>
          <a:p>
            <a:r>
              <a:rPr lang="en-ID" dirty="0"/>
              <a:t>Kata </a:t>
            </a:r>
            <a:r>
              <a:rPr lang="en-ID" b="1" dirty="0" err="1"/>
              <a:t>he‘ăbartā</a:t>
            </a:r>
            <a:r>
              <a:rPr lang="en-ID" b="1" dirty="0"/>
              <a:t> (</a:t>
            </a:r>
            <a:r>
              <a:rPr lang="en-ID" b="1" dirty="0" err="1"/>
              <a:t>membawa</a:t>
            </a:r>
            <a:r>
              <a:rPr lang="en-ID" b="1" dirty="0"/>
              <a:t> </a:t>
            </a:r>
            <a:r>
              <a:rPr lang="en-ID" b="1" dirty="0" err="1"/>
              <a:t>menyeberangi</a:t>
            </a:r>
            <a:r>
              <a:rPr lang="en-ID" b="1" dirty="0"/>
              <a:t>)</a:t>
            </a:r>
            <a:r>
              <a:rPr lang="en-ID" dirty="0"/>
              <a:t> </a:t>
            </a:r>
            <a:r>
              <a:rPr lang="en-ID" dirty="0" err="1"/>
              <a:t>berasal</a:t>
            </a:r>
            <a:r>
              <a:rPr lang="en-ID" dirty="0"/>
              <a:t> </a:t>
            </a:r>
            <a:r>
              <a:rPr lang="en-ID" dirty="0" err="1"/>
              <a:t>dari</a:t>
            </a:r>
            <a:r>
              <a:rPr lang="en-ID" dirty="0"/>
              <a:t> </a:t>
            </a:r>
            <a:r>
              <a:rPr lang="en-ID" dirty="0" err="1"/>
              <a:t>akar</a:t>
            </a:r>
            <a:r>
              <a:rPr lang="en-ID" dirty="0"/>
              <a:t> kata </a:t>
            </a:r>
            <a:r>
              <a:rPr lang="en-ID" b="1" dirty="0"/>
              <a:t>‘</a:t>
            </a:r>
            <a:r>
              <a:rPr lang="en-ID" b="1" dirty="0" err="1"/>
              <a:t>ābar</a:t>
            </a:r>
            <a:r>
              <a:rPr lang="en-ID" dirty="0"/>
              <a:t>, yang juga </a:t>
            </a:r>
            <a:r>
              <a:rPr lang="en-ID" dirty="0" err="1"/>
              <a:t>digunakan</a:t>
            </a:r>
            <a:r>
              <a:rPr lang="en-ID" dirty="0"/>
              <a:t> </a:t>
            </a:r>
            <a:r>
              <a:rPr lang="en-ID" dirty="0" err="1"/>
              <a:t>untuk</a:t>
            </a:r>
            <a:r>
              <a:rPr lang="en-ID" dirty="0"/>
              <a:t> “</a:t>
            </a:r>
            <a:r>
              <a:rPr lang="en-ID" dirty="0" err="1"/>
              <a:t>menyeberang</a:t>
            </a:r>
            <a:r>
              <a:rPr lang="en-ID" dirty="0"/>
              <a:t>” </a:t>
            </a:r>
            <a:r>
              <a:rPr lang="en-ID" dirty="0" err="1"/>
              <a:t>dalam</a:t>
            </a:r>
            <a:r>
              <a:rPr lang="en-ID" dirty="0"/>
              <a:t> </a:t>
            </a:r>
            <a:r>
              <a:rPr lang="en-ID" dirty="0" err="1"/>
              <a:t>kisah</a:t>
            </a:r>
            <a:r>
              <a:rPr lang="en-ID" dirty="0"/>
              <a:t> </a:t>
            </a:r>
            <a:r>
              <a:rPr lang="en-ID" dirty="0" err="1"/>
              <a:t>mujizat</a:t>
            </a:r>
            <a:r>
              <a:rPr lang="en-ID" dirty="0"/>
              <a:t> Yordan (Yos. 3:14–17).</a:t>
            </a:r>
          </a:p>
          <a:p>
            <a:r>
              <a:rPr lang="en-ID" dirty="0" err="1"/>
              <a:t>Ironisnya</a:t>
            </a:r>
            <a:r>
              <a:rPr lang="en-ID" dirty="0"/>
              <a:t>, </a:t>
            </a:r>
            <a:r>
              <a:rPr lang="en-ID" dirty="0" err="1"/>
              <a:t>Yosua</a:t>
            </a:r>
            <a:r>
              <a:rPr lang="en-ID" dirty="0"/>
              <a:t> </a:t>
            </a:r>
            <a:r>
              <a:rPr lang="en-ID" dirty="0" err="1"/>
              <a:t>kini</a:t>
            </a:r>
            <a:r>
              <a:rPr lang="en-ID" dirty="0"/>
              <a:t> </a:t>
            </a:r>
            <a:r>
              <a:rPr lang="en-ID" dirty="0" err="1"/>
              <a:t>mempertanyakan</a:t>
            </a:r>
            <a:r>
              <a:rPr lang="en-ID" dirty="0"/>
              <a:t> </a:t>
            </a:r>
            <a:r>
              <a:rPr lang="en-ID" b="1" dirty="0" err="1"/>
              <a:t>tujuan</a:t>
            </a:r>
            <a:r>
              <a:rPr lang="en-ID" b="1" dirty="0"/>
              <a:t> </a:t>
            </a:r>
            <a:r>
              <a:rPr lang="en-ID" b="1" dirty="0" err="1"/>
              <a:t>penyeberangan</a:t>
            </a:r>
            <a:r>
              <a:rPr lang="en-ID" b="1" dirty="0"/>
              <a:t> </a:t>
            </a:r>
            <a:r>
              <a:rPr lang="en-ID" b="1" dirty="0" err="1"/>
              <a:t>itu</a:t>
            </a:r>
            <a:r>
              <a:rPr lang="en-ID" b="1" dirty="0"/>
              <a:t> </a:t>
            </a:r>
            <a:r>
              <a:rPr lang="en-ID" b="1" dirty="0" err="1"/>
              <a:t>sendiri</a:t>
            </a:r>
            <a:r>
              <a:rPr lang="en-ID" dirty="0"/>
              <a:t> — </a:t>
            </a:r>
            <a:r>
              <a:rPr lang="en-ID" dirty="0" err="1"/>
              <a:t>dari</a:t>
            </a:r>
            <a:r>
              <a:rPr lang="en-ID" dirty="0"/>
              <a:t> </a:t>
            </a:r>
            <a:r>
              <a:rPr lang="en-ID" dirty="0" err="1"/>
              <a:t>simbol</a:t>
            </a:r>
            <a:r>
              <a:rPr lang="en-ID" dirty="0"/>
              <a:t> </a:t>
            </a:r>
            <a:r>
              <a:rPr lang="en-ID" dirty="0" err="1"/>
              <a:t>kemenangan</a:t>
            </a:r>
            <a:r>
              <a:rPr lang="en-ID" dirty="0"/>
              <a:t> </a:t>
            </a:r>
            <a:r>
              <a:rPr lang="en-ID" dirty="0" err="1"/>
              <a:t>iman</a:t>
            </a:r>
            <a:r>
              <a:rPr lang="en-ID" dirty="0"/>
              <a:t> </a:t>
            </a:r>
            <a:r>
              <a:rPr lang="en-ID" dirty="0" err="1"/>
              <a:t>menjadi</a:t>
            </a:r>
            <a:r>
              <a:rPr lang="en-ID" dirty="0"/>
              <a:t> </a:t>
            </a:r>
            <a:r>
              <a:rPr lang="en-ID" dirty="0" err="1"/>
              <a:t>tanda</a:t>
            </a:r>
            <a:r>
              <a:rPr lang="en-ID" dirty="0"/>
              <a:t> </a:t>
            </a:r>
            <a:r>
              <a:rPr lang="en-ID" dirty="0" err="1"/>
              <a:t>kegagalan</a:t>
            </a:r>
            <a:r>
              <a:rPr lang="en-ID" dirty="0"/>
              <a:t>.</a:t>
            </a:r>
          </a:p>
          <a:p>
            <a:r>
              <a:rPr lang="en-ID" dirty="0"/>
              <a:t>Ini </a:t>
            </a:r>
            <a:r>
              <a:rPr lang="en-ID" dirty="0" err="1"/>
              <a:t>menunjukkan</a:t>
            </a:r>
            <a:r>
              <a:rPr lang="en-ID" dirty="0"/>
              <a:t> </a:t>
            </a:r>
            <a:r>
              <a:rPr lang="en-ID" b="1" dirty="0" err="1"/>
              <a:t>krisis</a:t>
            </a:r>
            <a:r>
              <a:rPr lang="en-ID" b="1" dirty="0"/>
              <a:t> </a:t>
            </a:r>
            <a:r>
              <a:rPr lang="en-ID" b="1" dirty="0" err="1"/>
              <a:t>iman</a:t>
            </a:r>
            <a:r>
              <a:rPr lang="en-ID" b="1" dirty="0"/>
              <a:t> </a:t>
            </a:r>
            <a:r>
              <a:rPr lang="en-ID" b="1" dirty="0" err="1"/>
              <a:t>sesaat</a:t>
            </a:r>
            <a:r>
              <a:rPr lang="en-ID" dirty="0"/>
              <a:t> </a:t>
            </a:r>
            <a:r>
              <a:rPr lang="en-ID" dirty="0" err="1"/>
              <a:t>dalam</a:t>
            </a:r>
            <a:r>
              <a:rPr lang="en-ID" dirty="0"/>
              <a:t> </a:t>
            </a:r>
            <a:r>
              <a:rPr lang="en-ID" dirty="0" err="1"/>
              <a:t>diri</a:t>
            </a:r>
            <a:r>
              <a:rPr lang="en-ID" dirty="0"/>
              <a:t> </a:t>
            </a:r>
            <a:r>
              <a:rPr lang="en-ID" dirty="0" err="1"/>
              <a:t>Yosua</a:t>
            </a:r>
            <a:r>
              <a:rPr lang="en-ID" dirty="0"/>
              <a:t>.</a:t>
            </a:r>
          </a:p>
          <a:p>
            <a:r>
              <a:rPr lang="en-ID" b="1" dirty="0"/>
              <a:t>3️⃣ “Supaya </a:t>
            </a:r>
            <a:r>
              <a:rPr lang="en-ID" b="1" dirty="0" err="1"/>
              <a:t>Engkau</a:t>
            </a:r>
            <a:r>
              <a:rPr lang="en-ID" b="1" dirty="0"/>
              <a:t> </a:t>
            </a:r>
            <a:r>
              <a:rPr lang="en-ID" b="1" dirty="0" err="1"/>
              <a:t>menyerahkan</a:t>
            </a:r>
            <a:r>
              <a:rPr lang="en-ID" b="1" dirty="0"/>
              <a:t> kami </a:t>
            </a:r>
            <a:r>
              <a:rPr lang="en-ID" b="1" dirty="0" err="1"/>
              <a:t>ke</a:t>
            </a:r>
            <a:r>
              <a:rPr lang="en-ID" b="1" dirty="0"/>
              <a:t> </a:t>
            </a:r>
            <a:r>
              <a:rPr lang="en-ID" b="1" dirty="0" err="1"/>
              <a:t>dalam</a:t>
            </a:r>
            <a:r>
              <a:rPr lang="en-ID" b="1" dirty="0"/>
              <a:t> </a:t>
            </a:r>
            <a:r>
              <a:rPr lang="en-ID" b="1" dirty="0" err="1"/>
              <a:t>tangan</a:t>
            </a:r>
            <a:r>
              <a:rPr lang="en-ID" b="1" dirty="0"/>
              <a:t> orang Amori </a:t>
            </a:r>
            <a:r>
              <a:rPr lang="en-ID" b="1" dirty="0" err="1"/>
              <a:t>untuk</a:t>
            </a:r>
            <a:r>
              <a:rPr lang="en-ID" b="1" dirty="0"/>
              <a:t> </a:t>
            </a:r>
            <a:r>
              <a:rPr lang="en-ID" b="1" dirty="0" err="1"/>
              <a:t>dibinasakan</a:t>
            </a:r>
            <a:r>
              <a:rPr lang="en-ID" b="1" dirty="0"/>
              <a:t>?”</a:t>
            </a:r>
          </a:p>
          <a:p>
            <a:r>
              <a:rPr lang="en-ID" dirty="0" err="1"/>
              <a:t>Yosua</a:t>
            </a:r>
            <a:r>
              <a:rPr lang="en-ID" dirty="0"/>
              <a:t> </a:t>
            </a:r>
            <a:r>
              <a:rPr lang="en-ID" dirty="0" err="1"/>
              <a:t>menggunakan</a:t>
            </a:r>
            <a:r>
              <a:rPr lang="en-ID" dirty="0"/>
              <a:t> </a:t>
            </a:r>
            <a:r>
              <a:rPr lang="en-ID" dirty="0" err="1"/>
              <a:t>pertanyaan</a:t>
            </a:r>
            <a:r>
              <a:rPr lang="en-ID" dirty="0"/>
              <a:t> </a:t>
            </a:r>
            <a:r>
              <a:rPr lang="en-ID" dirty="0" err="1"/>
              <a:t>retoris</a:t>
            </a:r>
            <a:r>
              <a:rPr lang="en-ID" dirty="0"/>
              <a:t> yang </a:t>
            </a:r>
            <a:r>
              <a:rPr lang="en-ID" dirty="0" err="1"/>
              <a:t>menggambarkan</a:t>
            </a:r>
            <a:r>
              <a:rPr lang="en-ID" dirty="0"/>
              <a:t> </a:t>
            </a:r>
            <a:r>
              <a:rPr lang="en-ID" b="1" dirty="0" err="1"/>
              <a:t>ketidakpahaman</a:t>
            </a:r>
            <a:r>
              <a:rPr lang="en-ID" b="1" dirty="0"/>
              <a:t> </a:t>
            </a:r>
            <a:r>
              <a:rPr lang="en-ID" b="1" dirty="0" err="1"/>
              <a:t>atas</a:t>
            </a:r>
            <a:r>
              <a:rPr lang="en-ID" b="1" dirty="0"/>
              <a:t> </a:t>
            </a:r>
            <a:r>
              <a:rPr lang="en-ID" b="1" dirty="0" err="1"/>
              <a:t>tindakan</a:t>
            </a:r>
            <a:r>
              <a:rPr lang="en-ID" b="1" dirty="0"/>
              <a:t> Allah</a:t>
            </a:r>
            <a:r>
              <a:rPr lang="en-ID" dirty="0"/>
              <a:t>.</a:t>
            </a:r>
          </a:p>
          <a:p>
            <a:r>
              <a:rPr lang="en-ID" dirty="0"/>
              <a:t>“Orang Amori” di </a:t>
            </a:r>
            <a:r>
              <a:rPr lang="en-ID" dirty="0" err="1"/>
              <a:t>sini</a:t>
            </a:r>
            <a:r>
              <a:rPr lang="en-ID" dirty="0"/>
              <a:t> </a:t>
            </a:r>
            <a:r>
              <a:rPr lang="en-ID" dirty="0" err="1"/>
              <a:t>mewakili</a:t>
            </a:r>
            <a:r>
              <a:rPr lang="en-ID" dirty="0"/>
              <a:t> </a:t>
            </a:r>
            <a:r>
              <a:rPr lang="en-ID" dirty="0" err="1"/>
              <a:t>seluruh</a:t>
            </a:r>
            <a:r>
              <a:rPr lang="en-ID" dirty="0"/>
              <a:t> </a:t>
            </a:r>
            <a:r>
              <a:rPr lang="en-ID" dirty="0" err="1"/>
              <a:t>bangsa</a:t>
            </a:r>
            <a:r>
              <a:rPr lang="en-ID" dirty="0"/>
              <a:t> Kanaan (</a:t>
            </a:r>
            <a:r>
              <a:rPr lang="en-ID" dirty="0" err="1"/>
              <a:t>bdk</a:t>
            </a:r>
            <a:r>
              <a:rPr lang="en-ID" dirty="0"/>
              <a:t>. Kej. 15:16).</a:t>
            </a:r>
          </a:p>
          <a:p>
            <a:r>
              <a:rPr lang="en-ID" dirty="0"/>
              <a:t>Kata “</a:t>
            </a:r>
            <a:r>
              <a:rPr lang="en-ID" dirty="0" err="1"/>
              <a:t>dibinasakan</a:t>
            </a:r>
            <a:r>
              <a:rPr lang="en-ID" dirty="0"/>
              <a:t>” (</a:t>
            </a:r>
            <a:r>
              <a:rPr lang="en-ID" i="1" dirty="0" err="1"/>
              <a:t>lehashmidenu</a:t>
            </a:r>
            <a:r>
              <a:rPr lang="en-ID" dirty="0"/>
              <a:t>) </a:t>
            </a:r>
            <a:r>
              <a:rPr lang="en-ID" dirty="0" err="1"/>
              <a:t>berarti</a:t>
            </a:r>
            <a:r>
              <a:rPr lang="en-ID" dirty="0"/>
              <a:t> “</a:t>
            </a:r>
            <a:r>
              <a:rPr lang="en-ID" dirty="0" err="1"/>
              <a:t>dimusnahkan</a:t>
            </a:r>
            <a:r>
              <a:rPr lang="en-ID" dirty="0"/>
              <a:t> </a:t>
            </a:r>
            <a:r>
              <a:rPr lang="en-ID" dirty="0" err="1"/>
              <a:t>sama</a:t>
            </a:r>
            <a:r>
              <a:rPr lang="en-ID" dirty="0"/>
              <a:t> </a:t>
            </a:r>
            <a:r>
              <a:rPr lang="en-ID" dirty="0" err="1"/>
              <a:t>sekali</a:t>
            </a:r>
            <a:r>
              <a:rPr lang="en-ID" dirty="0"/>
              <a:t>” — </a:t>
            </a:r>
            <a:r>
              <a:rPr lang="en-ID" dirty="0" err="1"/>
              <a:t>menandakan</a:t>
            </a:r>
            <a:r>
              <a:rPr lang="en-ID" dirty="0"/>
              <a:t> rasa </a:t>
            </a:r>
            <a:r>
              <a:rPr lang="en-ID" dirty="0" err="1"/>
              <a:t>takut</a:t>
            </a:r>
            <a:r>
              <a:rPr lang="en-ID" dirty="0"/>
              <a:t> </a:t>
            </a:r>
            <a:r>
              <a:rPr lang="en-ID" dirty="0" err="1"/>
              <a:t>bahwa</a:t>
            </a:r>
            <a:r>
              <a:rPr lang="en-ID" dirty="0"/>
              <a:t> </a:t>
            </a:r>
            <a:r>
              <a:rPr lang="en-ID" b="1" dirty="0" err="1"/>
              <a:t>misi</a:t>
            </a:r>
            <a:r>
              <a:rPr lang="en-ID" b="1" dirty="0"/>
              <a:t> </a:t>
            </a:r>
            <a:r>
              <a:rPr lang="en-ID" b="1" dirty="0" err="1"/>
              <a:t>mereka</a:t>
            </a:r>
            <a:r>
              <a:rPr lang="en-ID" b="1" dirty="0"/>
              <a:t> </a:t>
            </a:r>
            <a:r>
              <a:rPr lang="en-ID" b="1" dirty="0" err="1"/>
              <a:t>akan</a:t>
            </a:r>
            <a:r>
              <a:rPr lang="en-ID" b="1" dirty="0"/>
              <a:t> </a:t>
            </a:r>
            <a:r>
              <a:rPr lang="en-ID" b="1" dirty="0" err="1"/>
              <a:t>gagal</a:t>
            </a:r>
            <a:r>
              <a:rPr lang="en-ID" b="1" dirty="0"/>
              <a:t> total.</a:t>
            </a:r>
            <a:endParaRPr lang="en-ID" dirty="0"/>
          </a:p>
          <a:p>
            <a:r>
              <a:rPr lang="en-ID" b="1" dirty="0"/>
              <a:t>4️⃣ “</a:t>
            </a:r>
            <a:r>
              <a:rPr lang="en-ID" b="1" dirty="0" err="1"/>
              <a:t>Sekiranya</a:t>
            </a:r>
            <a:r>
              <a:rPr lang="en-ID" b="1" dirty="0"/>
              <a:t> kami </a:t>
            </a:r>
            <a:r>
              <a:rPr lang="en-ID" b="1" dirty="0" err="1"/>
              <a:t>mau</a:t>
            </a:r>
            <a:r>
              <a:rPr lang="en-ID" b="1" dirty="0"/>
              <a:t> </a:t>
            </a:r>
            <a:r>
              <a:rPr lang="en-ID" b="1" dirty="0" err="1"/>
              <a:t>puas</a:t>
            </a:r>
            <a:r>
              <a:rPr lang="en-ID" b="1" dirty="0"/>
              <a:t> dan </a:t>
            </a:r>
            <a:r>
              <a:rPr lang="en-ID" b="1" dirty="0" err="1"/>
              <a:t>tinggal</a:t>
            </a:r>
            <a:r>
              <a:rPr lang="en-ID" b="1" dirty="0"/>
              <a:t> di </a:t>
            </a:r>
            <a:r>
              <a:rPr lang="en-ID" b="1" dirty="0" err="1"/>
              <a:t>seberang</a:t>
            </a:r>
            <a:r>
              <a:rPr lang="en-ID" b="1" dirty="0"/>
              <a:t> </a:t>
            </a:r>
            <a:r>
              <a:rPr lang="en-ID" b="1" dirty="0" err="1"/>
              <a:t>sungai</a:t>
            </a:r>
            <a:r>
              <a:rPr lang="en-ID" b="1" dirty="0"/>
              <a:t> Yordan </a:t>
            </a:r>
            <a:r>
              <a:rPr lang="en-ID" b="1" dirty="0" err="1"/>
              <a:t>saja</a:t>
            </a:r>
            <a:r>
              <a:rPr lang="en-ID" b="1" dirty="0"/>
              <a:t>!” — </a:t>
            </a:r>
            <a:r>
              <a:rPr lang="en-ID" b="1" i="1" dirty="0"/>
              <a:t>(</a:t>
            </a:r>
            <a:r>
              <a:rPr lang="en-ID" b="1" i="1" dirty="0" err="1"/>
              <a:t>wĕlu</a:t>
            </a:r>
            <a:r>
              <a:rPr lang="en-ID" b="1" i="1" dirty="0"/>
              <a:t>’ </a:t>
            </a:r>
            <a:r>
              <a:rPr lang="en-ID" b="1" i="1" dirty="0" err="1"/>
              <a:t>hô’alnû</a:t>
            </a:r>
            <a:r>
              <a:rPr lang="en-ID" b="1" i="1" dirty="0"/>
              <a:t> </a:t>
            </a:r>
            <a:r>
              <a:rPr lang="en-ID" b="1" i="1" dirty="0" err="1"/>
              <a:t>wĕnēšeb</a:t>
            </a:r>
            <a:r>
              <a:rPr lang="en-ID" b="1" i="1" dirty="0"/>
              <a:t> </a:t>
            </a:r>
            <a:r>
              <a:rPr lang="en-ID" b="1" i="1" dirty="0" err="1"/>
              <a:t>bĕ‘ēber</a:t>
            </a:r>
            <a:r>
              <a:rPr lang="en-ID" b="1" i="1" dirty="0"/>
              <a:t> </a:t>
            </a:r>
            <a:r>
              <a:rPr lang="en-ID" b="1" i="1" dirty="0" err="1"/>
              <a:t>hayyardēn</a:t>
            </a:r>
            <a:r>
              <a:rPr lang="en-ID" b="1" i="1" dirty="0"/>
              <a:t>)</a:t>
            </a:r>
            <a:endParaRPr lang="en-ID" b="1" dirty="0"/>
          </a:p>
          <a:p>
            <a:r>
              <a:rPr lang="en-ID" dirty="0" err="1"/>
              <a:t>Seruan</a:t>
            </a:r>
            <a:r>
              <a:rPr lang="en-ID" dirty="0"/>
              <a:t> </a:t>
            </a:r>
            <a:r>
              <a:rPr lang="en-ID" dirty="0" err="1"/>
              <a:t>ini</a:t>
            </a:r>
            <a:r>
              <a:rPr lang="en-ID" dirty="0"/>
              <a:t> </a:t>
            </a:r>
            <a:r>
              <a:rPr lang="en-ID" dirty="0" err="1"/>
              <a:t>mirip</a:t>
            </a:r>
            <a:r>
              <a:rPr lang="en-ID" dirty="0"/>
              <a:t> </a:t>
            </a:r>
            <a:r>
              <a:rPr lang="en-ID" dirty="0" err="1"/>
              <a:t>dengan</a:t>
            </a:r>
            <a:r>
              <a:rPr lang="en-ID" dirty="0"/>
              <a:t> </a:t>
            </a:r>
            <a:r>
              <a:rPr lang="en-ID" dirty="0" err="1"/>
              <a:t>keluhan</a:t>
            </a:r>
            <a:r>
              <a:rPr lang="en-ID" dirty="0"/>
              <a:t> </a:t>
            </a:r>
            <a:r>
              <a:rPr lang="en-ID" dirty="0" err="1"/>
              <a:t>bangsa</a:t>
            </a:r>
            <a:r>
              <a:rPr lang="en-ID" dirty="0"/>
              <a:t> Israel di </a:t>
            </a:r>
            <a:r>
              <a:rPr lang="en-ID" dirty="0" err="1"/>
              <a:t>padang</a:t>
            </a:r>
            <a:r>
              <a:rPr lang="en-ID" dirty="0"/>
              <a:t> </a:t>
            </a:r>
            <a:r>
              <a:rPr lang="en-ID" dirty="0" err="1"/>
              <a:t>gurun</a:t>
            </a:r>
            <a:r>
              <a:rPr lang="en-ID" dirty="0"/>
              <a:t> (Bil. 14:2–3).</a:t>
            </a:r>
          </a:p>
          <a:p>
            <a:r>
              <a:rPr lang="en-ID" dirty="0" err="1"/>
              <a:t>Yosua</a:t>
            </a:r>
            <a:r>
              <a:rPr lang="en-ID" dirty="0"/>
              <a:t>, yang </a:t>
            </a:r>
            <a:r>
              <a:rPr lang="en-ID" dirty="0" err="1"/>
              <a:t>dulu</a:t>
            </a:r>
            <a:r>
              <a:rPr lang="en-ID" dirty="0"/>
              <a:t> </a:t>
            </a:r>
            <a:r>
              <a:rPr lang="en-ID" dirty="0" err="1"/>
              <a:t>penuh</a:t>
            </a:r>
            <a:r>
              <a:rPr lang="en-ID" dirty="0"/>
              <a:t> </a:t>
            </a:r>
            <a:r>
              <a:rPr lang="en-ID" dirty="0" err="1"/>
              <a:t>iman</a:t>
            </a:r>
            <a:r>
              <a:rPr lang="en-ID" dirty="0"/>
              <a:t>, </a:t>
            </a:r>
            <a:r>
              <a:rPr lang="en-ID" dirty="0" err="1"/>
              <a:t>kini</a:t>
            </a:r>
            <a:r>
              <a:rPr lang="en-ID" dirty="0"/>
              <a:t> </a:t>
            </a:r>
            <a:r>
              <a:rPr lang="en-ID" b="1" dirty="0" err="1"/>
              <a:t>terpengaruh</a:t>
            </a:r>
            <a:r>
              <a:rPr lang="en-ID" b="1" dirty="0"/>
              <a:t> oleh </a:t>
            </a:r>
            <a:r>
              <a:rPr lang="en-ID" b="1" dirty="0" err="1"/>
              <a:t>logika</a:t>
            </a:r>
            <a:r>
              <a:rPr lang="en-ID" b="1" dirty="0"/>
              <a:t> </a:t>
            </a:r>
            <a:r>
              <a:rPr lang="en-ID" b="1" dirty="0" err="1"/>
              <a:t>manusia</a:t>
            </a:r>
            <a:r>
              <a:rPr lang="en-ID" dirty="0"/>
              <a:t> — </a:t>
            </a:r>
            <a:r>
              <a:rPr lang="en-ID" dirty="0" err="1"/>
              <a:t>lebih</a:t>
            </a:r>
            <a:r>
              <a:rPr lang="en-ID" dirty="0"/>
              <a:t> </a:t>
            </a:r>
            <a:r>
              <a:rPr lang="en-ID" dirty="0" err="1"/>
              <a:t>baik</a:t>
            </a:r>
            <a:r>
              <a:rPr lang="en-ID" dirty="0"/>
              <a:t> </a:t>
            </a:r>
            <a:r>
              <a:rPr lang="en-ID" dirty="0" err="1"/>
              <a:t>aman</a:t>
            </a:r>
            <a:r>
              <a:rPr lang="en-ID" dirty="0"/>
              <a:t> di </a:t>
            </a:r>
            <a:r>
              <a:rPr lang="en-ID" dirty="0" err="1"/>
              <a:t>seberang</a:t>
            </a:r>
            <a:r>
              <a:rPr lang="en-ID" dirty="0"/>
              <a:t>, </a:t>
            </a:r>
            <a:r>
              <a:rPr lang="en-ID" dirty="0" err="1"/>
              <a:t>daripada</a:t>
            </a:r>
            <a:r>
              <a:rPr lang="en-ID" dirty="0"/>
              <a:t> </a:t>
            </a:r>
            <a:r>
              <a:rPr lang="en-ID" dirty="0" err="1"/>
              <a:t>berisiko</a:t>
            </a:r>
            <a:r>
              <a:rPr lang="en-ID" dirty="0"/>
              <a:t> </a:t>
            </a:r>
            <a:r>
              <a:rPr lang="en-ID" dirty="0" err="1"/>
              <a:t>dalam</a:t>
            </a:r>
            <a:r>
              <a:rPr lang="en-ID" dirty="0"/>
              <a:t> </a:t>
            </a:r>
            <a:r>
              <a:rPr lang="en-ID" dirty="0" err="1"/>
              <a:t>peperangan</a:t>
            </a:r>
            <a:r>
              <a:rPr lang="en-ID" dirty="0"/>
              <a:t> </a:t>
            </a:r>
            <a:r>
              <a:rPr lang="en-ID" dirty="0" err="1"/>
              <a:t>iman</a:t>
            </a:r>
            <a:r>
              <a:rPr lang="en-ID" dirty="0"/>
              <a:t>.</a:t>
            </a:r>
          </a:p>
          <a:p>
            <a:r>
              <a:rPr lang="en-ID" dirty="0"/>
              <a:t>Ini </a:t>
            </a:r>
            <a:r>
              <a:rPr lang="en-ID" dirty="0" err="1"/>
              <a:t>mencerminkan</a:t>
            </a:r>
            <a:r>
              <a:rPr lang="en-ID" dirty="0"/>
              <a:t> </a:t>
            </a:r>
            <a:r>
              <a:rPr lang="en-ID" b="1" dirty="0" err="1"/>
              <a:t>natur</a:t>
            </a:r>
            <a:r>
              <a:rPr lang="en-ID" b="1" dirty="0"/>
              <a:t> </a:t>
            </a:r>
            <a:r>
              <a:rPr lang="en-ID" b="1" dirty="0" err="1"/>
              <a:t>manusiawi</a:t>
            </a:r>
            <a:r>
              <a:rPr lang="en-ID" b="1" dirty="0"/>
              <a:t> </a:t>
            </a:r>
            <a:r>
              <a:rPr lang="en-ID" b="1" dirty="0" err="1"/>
              <a:t>seorang</a:t>
            </a:r>
            <a:r>
              <a:rPr lang="en-ID" b="1" dirty="0"/>
              <a:t> </a:t>
            </a:r>
            <a:r>
              <a:rPr lang="en-ID" b="1" dirty="0" err="1"/>
              <a:t>pemimpin</a:t>
            </a:r>
            <a:r>
              <a:rPr lang="en-ID" b="1" dirty="0"/>
              <a:t> yang </a:t>
            </a:r>
            <a:r>
              <a:rPr lang="en-ID" b="1" dirty="0" err="1"/>
              <a:t>bergumul</a:t>
            </a:r>
            <a:r>
              <a:rPr lang="en-ID" b="1" dirty="0"/>
              <a:t> </a:t>
            </a:r>
            <a:r>
              <a:rPr lang="en-ID" b="1" dirty="0" err="1"/>
              <a:t>dengan</a:t>
            </a:r>
            <a:r>
              <a:rPr lang="en-ID" b="1" dirty="0"/>
              <a:t> </a:t>
            </a:r>
            <a:r>
              <a:rPr lang="en-ID" b="1" dirty="0" err="1"/>
              <a:t>misteri</a:t>
            </a:r>
            <a:r>
              <a:rPr lang="en-ID" b="1" dirty="0"/>
              <a:t> </a:t>
            </a:r>
            <a:r>
              <a:rPr lang="en-ID" b="1" dirty="0" err="1"/>
              <a:t>kehendak</a:t>
            </a:r>
            <a:r>
              <a:rPr lang="en-ID" b="1" dirty="0"/>
              <a:t> Allah.</a:t>
            </a:r>
            <a:endParaRPr lang="en-ID" dirty="0"/>
          </a:p>
          <a:p>
            <a:br>
              <a:rPr lang="en-ID" dirty="0"/>
            </a:br>
            <a:endParaRPr lang="en-ID" dirty="0"/>
          </a:p>
          <a:p>
            <a:r>
              <a:rPr lang="en-ID" b="1" dirty="0"/>
              <a:t>III. </a:t>
            </a:r>
            <a:r>
              <a:rPr lang="en-ID" b="1" dirty="0" err="1"/>
              <a:t>Struktur</a:t>
            </a:r>
            <a:r>
              <a:rPr lang="en-ID" b="1" dirty="0"/>
              <a:t> </a:t>
            </a:r>
            <a:r>
              <a:rPr lang="en-ID" b="1" dirty="0" err="1"/>
              <a:t>Retoris</a:t>
            </a:r>
            <a:endParaRPr lang="en-ID" b="1" dirty="0"/>
          </a:p>
          <a:p>
            <a:r>
              <a:rPr lang="en-ID" dirty="0"/>
              <a:t>Ayat </a:t>
            </a:r>
            <a:r>
              <a:rPr lang="en-ID" dirty="0" err="1"/>
              <a:t>ini</a:t>
            </a:r>
            <a:r>
              <a:rPr lang="en-ID" dirty="0"/>
              <a:t> </a:t>
            </a:r>
            <a:r>
              <a:rPr lang="en-ID" dirty="0" err="1"/>
              <a:t>mengandung</a:t>
            </a:r>
            <a:r>
              <a:rPr lang="en-ID" dirty="0"/>
              <a:t> </a:t>
            </a:r>
            <a:r>
              <a:rPr lang="en-ID" dirty="0" err="1"/>
              <a:t>tiga</a:t>
            </a:r>
            <a:r>
              <a:rPr lang="en-ID" dirty="0"/>
              <a:t> </a:t>
            </a:r>
            <a:r>
              <a:rPr lang="en-ID" dirty="0" err="1"/>
              <a:t>unsur</a:t>
            </a:r>
            <a:r>
              <a:rPr lang="en-ID" dirty="0"/>
              <a:t> </a:t>
            </a:r>
            <a:r>
              <a:rPr lang="en-ID" dirty="0" err="1"/>
              <a:t>penting</a:t>
            </a:r>
            <a:r>
              <a:rPr lang="en-ID" dirty="0"/>
              <a:t> </a:t>
            </a:r>
            <a:r>
              <a:rPr lang="en-ID" dirty="0" err="1"/>
              <a:t>dalam</a:t>
            </a:r>
            <a:r>
              <a:rPr lang="en-ID" dirty="0"/>
              <a:t> </a:t>
            </a:r>
            <a:r>
              <a:rPr lang="en-ID" dirty="0" err="1"/>
              <a:t>bentuk</a:t>
            </a:r>
            <a:r>
              <a:rPr lang="en-ID" dirty="0"/>
              <a:t> </a:t>
            </a:r>
            <a:r>
              <a:rPr lang="en-ID" dirty="0" err="1"/>
              <a:t>doa</a:t>
            </a:r>
            <a:r>
              <a:rPr lang="en-ID" dirty="0"/>
              <a:t> </a:t>
            </a:r>
            <a:r>
              <a:rPr lang="en-ID" dirty="0" err="1"/>
              <a:t>keluhan</a:t>
            </a:r>
            <a:r>
              <a:rPr lang="en-ID" dirty="0"/>
              <a:t> (lament):</a:t>
            </a:r>
          </a:p>
          <a:p>
            <a:r>
              <a:rPr lang="en-ID" b="1" dirty="0" err="1"/>
              <a:t>Seruan</a:t>
            </a:r>
            <a:r>
              <a:rPr lang="en-ID" b="1" dirty="0"/>
              <a:t> </a:t>
            </a:r>
            <a:r>
              <a:rPr lang="en-ID" b="1" dirty="0" err="1"/>
              <a:t>emosional</a:t>
            </a:r>
            <a:r>
              <a:rPr lang="en-ID" dirty="0"/>
              <a:t> (“Ah, Tuhan ALLAH”),</a:t>
            </a:r>
          </a:p>
          <a:p>
            <a:r>
              <a:rPr lang="en-ID" b="1" dirty="0" err="1"/>
              <a:t>Pertanyaan</a:t>
            </a:r>
            <a:r>
              <a:rPr lang="en-ID" b="1" dirty="0"/>
              <a:t> </a:t>
            </a:r>
            <a:r>
              <a:rPr lang="en-ID" b="1" dirty="0" err="1"/>
              <a:t>teologis</a:t>
            </a:r>
            <a:r>
              <a:rPr lang="en-ID" dirty="0"/>
              <a:t> (“</a:t>
            </a:r>
            <a:r>
              <a:rPr lang="en-ID" dirty="0" err="1"/>
              <a:t>Mengapa</a:t>
            </a:r>
            <a:r>
              <a:rPr lang="en-ID" dirty="0"/>
              <a:t> </a:t>
            </a:r>
            <a:r>
              <a:rPr lang="en-ID" dirty="0" err="1"/>
              <a:t>Engkau</a:t>
            </a:r>
            <a:r>
              <a:rPr lang="en-ID" dirty="0"/>
              <a:t> </a:t>
            </a:r>
            <a:r>
              <a:rPr lang="en-ID" dirty="0" err="1"/>
              <a:t>membawa</a:t>
            </a:r>
            <a:r>
              <a:rPr lang="en-ID" dirty="0"/>
              <a:t> kami </a:t>
            </a:r>
            <a:r>
              <a:rPr lang="en-ID" dirty="0" err="1"/>
              <a:t>menyeberang</a:t>
            </a:r>
            <a:r>
              <a:rPr lang="en-ID" dirty="0"/>
              <a:t>?”),</a:t>
            </a:r>
          </a:p>
          <a:p>
            <a:r>
              <a:rPr lang="en-ID" b="1" dirty="0" err="1"/>
              <a:t>Ungkapan</a:t>
            </a:r>
            <a:r>
              <a:rPr lang="en-ID" b="1" dirty="0"/>
              <a:t> </a:t>
            </a:r>
            <a:r>
              <a:rPr lang="en-ID" b="1" dirty="0" err="1"/>
              <a:t>penyesalan</a:t>
            </a:r>
            <a:r>
              <a:rPr lang="en-ID" dirty="0"/>
              <a:t> (“</a:t>
            </a:r>
            <a:r>
              <a:rPr lang="en-ID" dirty="0" err="1"/>
              <a:t>Sekiranya</a:t>
            </a:r>
            <a:r>
              <a:rPr lang="en-ID" dirty="0"/>
              <a:t> kami </a:t>
            </a:r>
            <a:r>
              <a:rPr lang="en-ID" dirty="0" err="1"/>
              <a:t>tinggal</a:t>
            </a:r>
            <a:r>
              <a:rPr lang="en-ID" dirty="0"/>
              <a:t> di </a:t>
            </a:r>
            <a:r>
              <a:rPr lang="en-ID" dirty="0" err="1"/>
              <a:t>seberang</a:t>
            </a:r>
            <a:r>
              <a:rPr lang="en-ID" dirty="0"/>
              <a:t> </a:t>
            </a:r>
            <a:r>
              <a:rPr lang="en-ID" dirty="0" err="1"/>
              <a:t>sungai</a:t>
            </a:r>
            <a:r>
              <a:rPr lang="en-ID" dirty="0"/>
              <a:t> Yordan </a:t>
            </a:r>
            <a:r>
              <a:rPr lang="en-ID" dirty="0" err="1"/>
              <a:t>saja</a:t>
            </a:r>
            <a:r>
              <a:rPr lang="en-ID" dirty="0"/>
              <a:t>!”).</a:t>
            </a:r>
          </a:p>
          <a:p>
            <a:r>
              <a:rPr lang="en-ID" dirty="0" err="1"/>
              <a:t>Struktur</a:t>
            </a:r>
            <a:r>
              <a:rPr lang="en-ID" dirty="0"/>
              <a:t> </a:t>
            </a:r>
            <a:r>
              <a:rPr lang="en-ID" dirty="0" err="1"/>
              <a:t>ini</a:t>
            </a:r>
            <a:r>
              <a:rPr lang="en-ID" dirty="0"/>
              <a:t> </a:t>
            </a:r>
            <a:r>
              <a:rPr lang="en-ID" dirty="0" err="1"/>
              <a:t>mencerminkan</a:t>
            </a:r>
            <a:r>
              <a:rPr lang="en-ID" dirty="0"/>
              <a:t> </a:t>
            </a:r>
            <a:r>
              <a:rPr lang="en-ID" b="1" dirty="0" err="1"/>
              <a:t>pola</a:t>
            </a:r>
            <a:r>
              <a:rPr lang="en-ID" b="1" dirty="0"/>
              <a:t> </a:t>
            </a:r>
            <a:r>
              <a:rPr lang="en-ID" b="1" dirty="0" err="1"/>
              <a:t>doa</a:t>
            </a:r>
            <a:r>
              <a:rPr lang="en-ID" b="1" dirty="0"/>
              <a:t> </a:t>
            </a:r>
            <a:r>
              <a:rPr lang="en-ID" b="1" dirty="0" err="1"/>
              <a:t>ratapan</a:t>
            </a:r>
            <a:r>
              <a:rPr lang="en-ID" b="1" dirty="0"/>
              <a:t> </a:t>
            </a:r>
            <a:r>
              <a:rPr lang="en-ID" b="1" dirty="0" err="1"/>
              <a:t>klasik</a:t>
            </a:r>
            <a:r>
              <a:rPr lang="en-ID" dirty="0"/>
              <a:t> </a:t>
            </a:r>
            <a:r>
              <a:rPr lang="en-ID" dirty="0" err="1"/>
              <a:t>dalam</a:t>
            </a:r>
            <a:r>
              <a:rPr lang="en-ID" dirty="0"/>
              <a:t> </a:t>
            </a:r>
            <a:r>
              <a:rPr lang="en-ID" dirty="0" err="1"/>
              <a:t>Alkitab</a:t>
            </a:r>
            <a:r>
              <a:rPr lang="en-ID" dirty="0"/>
              <a:t> — </a:t>
            </a:r>
            <a:r>
              <a:rPr lang="en-ID" dirty="0" err="1"/>
              <a:t>seperti</a:t>
            </a:r>
            <a:r>
              <a:rPr lang="en-ID" dirty="0"/>
              <a:t> </a:t>
            </a:r>
            <a:r>
              <a:rPr lang="en-ID" dirty="0" err="1"/>
              <a:t>doa</a:t>
            </a:r>
            <a:r>
              <a:rPr lang="en-ID" dirty="0"/>
              <a:t> Musa (Kel. 5:22–23), Gideon (Hak. 6:13), </a:t>
            </a:r>
            <a:r>
              <a:rPr lang="en-ID" dirty="0" err="1"/>
              <a:t>atau</a:t>
            </a:r>
            <a:r>
              <a:rPr lang="en-ID" dirty="0"/>
              <a:t> </a:t>
            </a:r>
            <a:r>
              <a:rPr lang="en-ID" dirty="0" err="1"/>
              <a:t>nabi</a:t>
            </a:r>
            <a:r>
              <a:rPr lang="en-ID" dirty="0"/>
              <a:t> Yeremia (Yer. 20:7–8).</a:t>
            </a:r>
          </a:p>
          <a:p>
            <a:br>
              <a:rPr lang="en-ID" dirty="0"/>
            </a:br>
            <a:endParaRPr lang="en-ID" dirty="0"/>
          </a:p>
          <a:p>
            <a:r>
              <a:rPr lang="en-ID" b="1" dirty="0"/>
              <a:t>IV. </a:t>
            </a:r>
            <a:r>
              <a:rPr lang="en-ID" b="1" dirty="0" err="1"/>
              <a:t>Makna</a:t>
            </a:r>
            <a:r>
              <a:rPr lang="en-ID" b="1" dirty="0"/>
              <a:t> </a:t>
            </a:r>
            <a:r>
              <a:rPr lang="en-ID" b="1" dirty="0" err="1"/>
              <a:t>Teologis</a:t>
            </a:r>
            <a:endParaRPr lang="en-ID" b="1" dirty="0"/>
          </a:p>
          <a:p>
            <a:r>
              <a:rPr lang="en-ID" b="1" dirty="0"/>
              <a:t>1️⃣ Ketika </a:t>
            </a:r>
            <a:r>
              <a:rPr lang="en-ID" b="1" dirty="0" err="1"/>
              <a:t>iman</a:t>
            </a:r>
            <a:r>
              <a:rPr lang="en-ID" b="1" dirty="0"/>
              <a:t> </a:t>
            </a:r>
            <a:r>
              <a:rPr lang="en-ID" b="1" dirty="0" err="1"/>
              <a:t>diuji</a:t>
            </a:r>
            <a:r>
              <a:rPr lang="en-ID" b="1" dirty="0"/>
              <a:t> </a:t>
            </a:r>
            <a:r>
              <a:rPr lang="en-ID" b="1" dirty="0" err="1"/>
              <a:t>melalui</a:t>
            </a:r>
            <a:r>
              <a:rPr lang="en-ID" b="1" dirty="0"/>
              <a:t> </a:t>
            </a:r>
            <a:r>
              <a:rPr lang="en-ID" b="1" dirty="0" err="1"/>
              <a:t>kekalahan</a:t>
            </a:r>
            <a:endParaRPr lang="en-ID" b="1" dirty="0"/>
          </a:p>
          <a:p>
            <a:r>
              <a:rPr lang="en-ID" dirty="0" err="1"/>
              <a:t>Kemenangan</a:t>
            </a:r>
            <a:r>
              <a:rPr lang="en-ID" dirty="0"/>
              <a:t> di </a:t>
            </a:r>
            <a:r>
              <a:rPr lang="en-ID" dirty="0" err="1"/>
              <a:t>Yerikho</a:t>
            </a:r>
            <a:r>
              <a:rPr lang="en-ID" dirty="0"/>
              <a:t> </a:t>
            </a:r>
            <a:r>
              <a:rPr lang="en-ID" dirty="0" err="1"/>
              <a:t>mungkin</a:t>
            </a:r>
            <a:r>
              <a:rPr lang="en-ID" dirty="0"/>
              <a:t> </a:t>
            </a:r>
            <a:r>
              <a:rPr lang="en-ID" dirty="0" err="1"/>
              <a:t>membuat</a:t>
            </a:r>
            <a:r>
              <a:rPr lang="en-ID" dirty="0"/>
              <a:t> Israel </a:t>
            </a:r>
            <a:r>
              <a:rPr lang="en-ID" dirty="0" err="1"/>
              <a:t>merasa</a:t>
            </a:r>
            <a:r>
              <a:rPr lang="en-ID" dirty="0"/>
              <a:t> </a:t>
            </a:r>
            <a:r>
              <a:rPr lang="en-ID" dirty="0" err="1"/>
              <a:t>tak</a:t>
            </a:r>
            <a:r>
              <a:rPr lang="en-ID" dirty="0"/>
              <a:t> </a:t>
            </a:r>
            <a:r>
              <a:rPr lang="en-ID" dirty="0" err="1"/>
              <a:t>terkalahkan</a:t>
            </a:r>
            <a:r>
              <a:rPr lang="en-ID" dirty="0"/>
              <a:t>. </a:t>
            </a:r>
            <a:r>
              <a:rPr lang="en-ID" dirty="0" err="1"/>
              <a:t>Kekalahan</a:t>
            </a:r>
            <a:r>
              <a:rPr lang="en-ID" dirty="0"/>
              <a:t> di Ai </a:t>
            </a:r>
            <a:r>
              <a:rPr lang="en-ID" dirty="0" err="1"/>
              <a:t>memaksa</a:t>
            </a:r>
            <a:r>
              <a:rPr lang="en-ID" dirty="0"/>
              <a:t> </a:t>
            </a:r>
            <a:r>
              <a:rPr lang="en-ID" dirty="0" err="1"/>
              <a:t>mereka</a:t>
            </a:r>
            <a:r>
              <a:rPr lang="en-ID" dirty="0"/>
              <a:t> </a:t>
            </a:r>
            <a:r>
              <a:rPr lang="en-ID" dirty="0" err="1"/>
              <a:t>kembali</a:t>
            </a:r>
            <a:r>
              <a:rPr lang="en-ID" dirty="0"/>
              <a:t> </a:t>
            </a:r>
            <a:r>
              <a:rPr lang="en-ID" b="1" dirty="0" err="1"/>
              <a:t>bergantung</a:t>
            </a:r>
            <a:r>
              <a:rPr lang="en-ID" b="1" dirty="0"/>
              <a:t> </a:t>
            </a:r>
            <a:r>
              <a:rPr lang="en-ID" b="1" dirty="0" err="1"/>
              <a:t>penuh</a:t>
            </a:r>
            <a:r>
              <a:rPr lang="en-ID" b="1" dirty="0"/>
              <a:t> </a:t>
            </a:r>
            <a:r>
              <a:rPr lang="en-ID" b="1" dirty="0" err="1"/>
              <a:t>kepada</a:t>
            </a:r>
            <a:r>
              <a:rPr lang="en-ID" b="1" dirty="0"/>
              <a:t> Tuhan.</a:t>
            </a:r>
            <a:br>
              <a:rPr lang="en-ID" dirty="0"/>
            </a:br>
            <a:r>
              <a:rPr lang="en-ID" dirty="0"/>
              <a:t>Doa </a:t>
            </a:r>
            <a:r>
              <a:rPr lang="en-ID" dirty="0" err="1"/>
              <a:t>Yosua</a:t>
            </a:r>
            <a:r>
              <a:rPr lang="en-ID" dirty="0"/>
              <a:t> </a:t>
            </a:r>
            <a:r>
              <a:rPr lang="en-ID" dirty="0" err="1"/>
              <a:t>menunjukkan</a:t>
            </a:r>
            <a:r>
              <a:rPr lang="en-ID" dirty="0"/>
              <a:t> </a:t>
            </a:r>
            <a:r>
              <a:rPr lang="en-ID" b="1" dirty="0" err="1"/>
              <a:t>bahwa</a:t>
            </a:r>
            <a:r>
              <a:rPr lang="en-ID" b="1" dirty="0"/>
              <a:t> </a:t>
            </a:r>
            <a:r>
              <a:rPr lang="en-ID" b="1" dirty="0" err="1"/>
              <a:t>bahkan</a:t>
            </a:r>
            <a:r>
              <a:rPr lang="en-ID" b="1" dirty="0"/>
              <a:t> </a:t>
            </a:r>
            <a:r>
              <a:rPr lang="en-ID" b="1" dirty="0" err="1"/>
              <a:t>pemimpin</a:t>
            </a:r>
            <a:r>
              <a:rPr lang="en-ID" b="1" dirty="0"/>
              <a:t> </a:t>
            </a:r>
            <a:r>
              <a:rPr lang="en-ID" b="1" dirty="0" err="1"/>
              <a:t>rohani</a:t>
            </a:r>
            <a:r>
              <a:rPr lang="en-ID" b="1" dirty="0"/>
              <a:t> </a:t>
            </a:r>
            <a:r>
              <a:rPr lang="en-ID" b="1" dirty="0" err="1"/>
              <a:t>bisa</a:t>
            </a:r>
            <a:r>
              <a:rPr lang="en-ID" b="1" dirty="0"/>
              <a:t> </a:t>
            </a:r>
            <a:r>
              <a:rPr lang="en-ID" b="1" dirty="0" err="1"/>
              <a:t>goyah</a:t>
            </a:r>
            <a:r>
              <a:rPr lang="en-ID" b="1" dirty="0"/>
              <a:t> </a:t>
            </a:r>
            <a:r>
              <a:rPr lang="en-ID" b="1" dirty="0" err="1"/>
              <a:t>ketika</a:t>
            </a:r>
            <a:r>
              <a:rPr lang="en-ID" b="1" dirty="0"/>
              <a:t> </a:t>
            </a:r>
            <a:r>
              <a:rPr lang="en-ID" b="1" dirty="0" err="1"/>
              <a:t>rencana</a:t>
            </a:r>
            <a:r>
              <a:rPr lang="en-ID" b="1" dirty="0"/>
              <a:t> Tuhan </a:t>
            </a:r>
            <a:r>
              <a:rPr lang="en-ID" b="1" dirty="0" err="1"/>
              <a:t>tampak</a:t>
            </a:r>
            <a:r>
              <a:rPr lang="en-ID" b="1" dirty="0"/>
              <a:t> </a:t>
            </a:r>
            <a:r>
              <a:rPr lang="en-ID" b="1" dirty="0" err="1"/>
              <a:t>membingungkan</a:t>
            </a:r>
            <a:r>
              <a:rPr lang="en-ID" b="1" dirty="0"/>
              <a:t>.</a:t>
            </a:r>
            <a:endParaRPr lang="en-ID" dirty="0"/>
          </a:p>
          <a:p>
            <a:r>
              <a:rPr lang="en-ID" b="1" dirty="0"/>
              <a:t>2️⃣ </a:t>
            </a:r>
            <a:r>
              <a:rPr lang="en-ID" b="1" dirty="0" err="1"/>
              <a:t>Ketulusan</a:t>
            </a:r>
            <a:r>
              <a:rPr lang="en-ID" b="1" dirty="0"/>
              <a:t> </a:t>
            </a:r>
            <a:r>
              <a:rPr lang="en-ID" b="1" dirty="0" err="1"/>
              <a:t>dalam</a:t>
            </a:r>
            <a:r>
              <a:rPr lang="en-ID" b="1" dirty="0"/>
              <a:t> </a:t>
            </a:r>
            <a:r>
              <a:rPr lang="en-ID" b="1" dirty="0" err="1"/>
              <a:t>keputusasaan</a:t>
            </a:r>
            <a:endParaRPr lang="en-ID" b="1" dirty="0"/>
          </a:p>
          <a:p>
            <a:r>
              <a:rPr lang="en-ID" dirty="0" err="1"/>
              <a:t>Yosua</a:t>
            </a:r>
            <a:r>
              <a:rPr lang="en-ID" dirty="0"/>
              <a:t> </a:t>
            </a:r>
            <a:r>
              <a:rPr lang="en-ID" dirty="0" err="1"/>
              <a:t>tidak</a:t>
            </a:r>
            <a:r>
              <a:rPr lang="en-ID" dirty="0"/>
              <a:t> </a:t>
            </a:r>
            <a:r>
              <a:rPr lang="en-ID" dirty="0" err="1"/>
              <a:t>menyalahkan</a:t>
            </a:r>
            <a:r>
              <a:rPr lang="en-ID" dirty="0"/>
              <a:t> Tuhan </a:t>
            </a:r>
            <a:r>
              <a:rPr lang="en-ID" dirty="0" err="1"/>
              <a:t>secara</a:t>
            </a:r>
            <a:r>
              <a:rPr lang="en-ID" dirty="0"/>
              <a:t> </a:t>
            </a:r>
            <a:r>
              <a:rPr lang="en-ID" dirty="0" err="1"/>
              <a:t>sinis</a:t>
            </a:r>
            <a:r>
              <a:rPr lang="en-ID" dirty="0"/>
              <a:t>, </a:t>
            </a:r>
            <a:r>
              <a:rPr lang="en-ID" dirty="0" err="1"/>
              <a:t>tetapi</a:t>
            </a:r>
            <a:r>
              <a:rPr lang="en-ID" dirty="0"/>
              <a:t> </a:t>
            </a:r>
            <a:r>
              <a:rPr lang="en-ID" b="1" dirty="0" err="1"/>
              <a:t>mencurahkan</a:t>
            </a:r>
            <a:r>
              <a:rPr lang="en-ID" b="1" dirty="0"/>
              <a:t> </a:t>
            </a:r>
            <a:r>
              <a:rPr lang="en-ID" b="1" dirty="0" err="1"/>
              <a:t>isi</a:t>
            </a:r>
            <a:r>
              <a:rPr lang="en-ID" b="1" dirty="0"/>
              <a:t> </a:t>
            </a:r>
            <a:r>
              <a:rPr lang="en-ID" b="1" dirty="0" err="1"/>
              <a:t>hatinya</a:t>
            </a:r>
            <a:r>
              <a:rPr lang="en-ID" b="1" dirty="0"/>
              <a:t> </a:t>
            </a:r>
            <a:r>
              <a:rPr lang="en-ID" b="1" dirty="0" err="1"/>
              <a:t>kepada</a:t>
            </a:r>
            <a:r>
              <a:rPr lang="en-ID" b="1" dirty="0"/>
              <a:t> Allah</a:t>
            </a:r>
            <a:r>
              <a:rPr lang="en-ID" dirty="0"/>
              <a:t>.</a:t>
            </a:r>
            <a:br>
              <a:rPr lang="en-ID" dirty="0"/>
            </a:br>
            <a:r>
              <a:rPr lang="en-ID" dirty="0"/>
              <a:t>Doa </a:t>
            </a:r>
            <a:r>
              <a:rPr lang="en-ID" dirty="0" err="1"/>
              <a:t>ini</a:t>
            </a:r>
            <a:r>
              <a:rPr lang="en-ID" dirty="0"/>
              <a:t> </a:t>
            </a:r>
            <a:r>
              <a:rPr lang="en-ID" dirty="0" err="1"/>
              <a:t>menunjukkan</a:t>
            </a:r>
            <a:r>
              <a:rPr lang="en-ID" dirty="0"/>
              <a:t> </a:t>
            </a:r>
            <a:r>
              <a:rPr lang="en-ID" b="1" dirty="0" err="1"/>
              <a:t>kejujuran</a:t>
            </a:r>
            <a:r>
              <a:rPr lang="en-ID" b="1" dirty="0"/>
              <a:t> </a:t>
            </a:r>
            <a:r>
              <a:rPr lang="en-ID" b="1" dirty="0" err="1"/>
              <a:t>rohani</a:t>
            </a:r>
            <a:r>
              <a:rPr lang="en-ID" dirty="0"/>
              <a:t> — Allah </a:t>
            </a:r>
            <a:r>
              <a:rPr lang="en-ID" dirty="0" err="1"/>
              <a:t>lebih</a:t>
            </a:r>
            <a:r>
              <a:rPr lang="en-ID" dirty="0"/>
              <a:t> </a:t>
            </a:r>
            <a:r>
              <a:rPr lang="en-ID" dirty="0" err="1"/>
              <a:t>menghargai</a:t>
            </a:r>
            <a:r>
              <a:rPr lang="en-ID" dirty="0"/>
              <a:t> </a:t>
            </a:r>
            <a:r>
              <a:rPr lang="en-ID" dirty="0" err="1"/>
              <a:t>keluhan</a:t>
            </a:r>
            <a:r>
              <a:rPr lang="en-ID" dirty="0"/>
              <a:t> </a:t>
            </a:r>
            <a:r>
              <a:rPr lang="en-ID" dirty="0" err="1"/>
              <a:t>jujur</a:t>
            </a:r>
            <a:r>
              <a:rPr lang="en-ID" dirty="0"/>
              <a:t> </a:t>
            </a:r>
            <a:r>
              <a:rPr lang="en-ID" dirty="0" err="1"/>
              <a:t>daripada</a:t>
            </a:r>
            <a:r>
              <a:rPr lang="en-ID" dirty="0"/>
              <a:t> </a:t>
            </a:r>
            <a:r>
              <a:rPr lang="en-ID" dirty="0" err="1"/>
              <a:t>kepura-puraan</a:t>
            </a:r>
            <a:r>
              <a:rPr lang="en-ID" dirty="0"/>
              <a:t> </a:t>
            </a:r>
            <a:r>
              <a:rPr lang="en-ID" dirty="0" err="1"/>
              <a:t>saleh</a:t>
            </a:r>
            <a:r>
              <a:rPr lang="en-ID" dirty="0"/>
              <a:t>.</a:t>
            </a:r>
          </a:p>
          <a:p>
            <a:r>
              <a:rPr lang="en-ID" b="1" dirty="0"/>
              <a:t>3️⃣ </a:t>
            </a:r>
            <a:r>
              <a:rPr lang="en-ID" b="1" dirty="0" err="1"/>
              <a:t>Kehidupan</a:t>
            </a:r>
            <a:r>
              <a:rPr lang="en-ID" b="1" dirty="0"/>
              <a:t> </a:t>
            </a:r>
            <a:r>
              <a:rPr lang="en-ID" b="1" dirty="0" err="1"/>
              <a:t>iman</a:t>
            </a:r>
            <a:r>
              <a:rPr lang="en-ID" b="1" dirty="0"/>
              <a:t> </a:t>
            </a:r>
            <a:r>
              <a:rPr lang="en-ID" b="1" dirty="0" err="1"/>
              <a:t>tidak</a:t>
            </a:r>
            <a:r>
              <a:rPr lang="en-ID" b="1" dirty="0"/>
              <a:t> </a:t>
            </a:r>
            <a:r>
              <a:rPr lang="en-ID" b="1" dirty="0" err="1"/>
              <a:t>selalu</a:t>
            </a:r>
            <a:r>
              <a:rPr lang="en-ID" b="1" dirty="0"/>
              <a:t> </a:t>
            </a:r>
            <a:r>
              <a:rPr lang="en-ID" b="1" dirty="0" err="1"/>
              <a:t>berjalan</a:t>
            </a:r>
            <a:r>
              <a:rPr lang="en-ID" b="1" dirty="0"/>
              <a:t> </a:t>
            </a:r>
            <a:r>
              <a:rPr lang="en-ID" b="1" dirty="0" err="1"/>
              <a:t>mulus</a:t>
            </a:r>
            <a:endParaRPr lang="en-ID" b="1" dirty="0"/>
          </a:p>
          <a:p>
            <a:r>
              <a:rPr lang="en-ID" dirty="0"/>
              <a:t>Ayat </a:t>
            </a:r>
            <a:r>
              <a:rPr lang="en-ID" dirty="0" err="1"/>
              <a:t>ini</a:t>
            </a:r>
            <a:r>
              <a:rPr lang="en-ID" dirty="0"/>
              <a:t> </a:t>
            </a:r>
            <a:r>
              <a:rPr lang="en-ID" dirty="0" err="1"/>
              <a:t>menegaskan</a:t>
            </a:r>
            <a:r>
              <a:rPr lang="en-ID" dirty="0"/>
              <a:t> </a:t>
            </a:r>
            <a:r>
              <a:rPr lang="en-ID" dirty="0" err="1"/>
              <a:t>bahwa</a:t>
            </a:r>
            <a:r>
              <a:rPr lang="en-ID" dirty="0"/>
              <a:t> </a:t>
            </a:r>
            <a:r>
              <a:rPr lang="en-ID" dirty="0" err="1"/>
              <a:t>bahkan</a:t>
            </a:r>
            <a:r>
              <a:rPr lang="en-ID" dirty="0"/>
              <a:t> </a:t>
            </a:r>
            <a:r>
              <a:rPr lang="en-ID" dirty="0" err="1"/>
              <a:t>dalam</a:t>
            </a:r>
            <a:r>
              <a:rPr lang="en-ID" dirty="0"/>
              <a:t> </a:t>
            </a:r>
            <a:r>
              <a:rPr lang="en-ID" dirty="0" err="1"/>
              <a:t>perjalanan</a:t>
            </a:r>
            <a:r>
              <a:rPr lang="en-ID" dirty="0"/>
              <a:t> </a:t>
            </a:r>
            <a:r>
              <a:rPr lang="en-ID" dirty="0" err="1"/>
              <a:t>iman</a:t>
            </a:r>
            <a:r>
              <a:rPr lang="en-ID" dirty="0"/>
              <a:t>, </a:t>
            </a:r>
            <a:r>
              <a:rPr lang="en-ID" b="1" dirty="0" err="1"/>
              <a:t>kekalahan</a:t>
            </a:r>
            <a:r>
              <a:rPr lang="en-ID" b="1" dirty="0"/>
              <a:t>, </a:t>
            </a:r>
            <a:r>
              <a:rPr lang="en-ID" b="1" dirty="0" err="1"/>
              <a:t>krisis</a:t>
            </a:r>
            <a:r>
              <a:rPr lang="en-ID" b="1" dirty="0"/>
              <a:t>, dan rasa </a:t>
            </a:r>
            <a:r>
              <a:rPr lang="en-ID" b="1" dirty="0" err="1"/>
              <a:t>tidak</a:t>
            </a:r>
            <a:r>
              <a:rPr lang="en-ID" b="1" dirty="0"/>
              <a:t> </a:t>
            </a:r>
            <a:r>
              <a:rPr lang="en-ID" b="1" dirty="0" err="1"/>
              <a:t>mengerti</a:t>
            </a:r>
            <a:r>
              <a:rPr lang="en-ID" b="1" dirty="0"/>
              <a:t> </a:t>
            </a:r>
            <a:r>
              <a:rPr lang="en-ID" b="1" dirty="0" err="1"/>
              <a:t>adalah</a:t>
            </a:r>
            <a:r>
              <a:rPr lang="en-ID" b="1" dirty="0"/>
              <a:t> </a:t>
            </a:r>
            <a:r>
              <a:rPr lang="en-ID" b="1" dirty="0" err="1"/>
              <a:t>bagian</a:t>
            </a:r>
            <a:r>
              <a:rPr lang="en-ID" b="1" dirty="0"/>
              <a:t> </a:t>
            </a:r>
            <a:r>
              <a:rPr lang="en-ID" b="1" dirty="0" err="1"/>
              <a:t>dari</a:t>
            </a:r>
            <a:r>
              <a:rPr lang="en-ID" b="1" dirty="0"/>
              <a:t> proses </a:t>
            </a:r>
            <a:r>
              <a:rPr lang="en-ID" b="1" dirty="0" err="1"/>
              <a:t>penyucian</a:t>
            </a:r>
            <a:r>
              <a:rPr lang="en-ID" b="1" dirty="0"/>
              <a:t>.</a:t>
            </a:r>
            <a:br>
              <a:rPr lang="en-ID" dirty="0"/>
            </a:br>
            <a:r>
              <a:rPr lang="en-ID" dirty="0"/>
              <a:t>Tuhan </a:t>
            </a:r>
            <a:r>
              <a:rPr lang="en-ID" dirty="0" err="1"/>
              <a:t>menggunakan</a:t>
            </a:r>
            <a:r>
              <a:rPr lang="en-ID" dirty="0"/>
              <a:t> </a:t>
            </a:r>
            <a:r>
              <a:rPr lang="en-ID" dirty="0" err="1"/>
              <a:t>pengalaman</a:t>
            </a:r>
            <a:r>
              <a:rPr lang="en-ID" dirty="0"/>
              <a:t> </a:t>
            </a:r>
            <a:r>
              <a:rPr lang="en-ID" dirty="0" err="1"/>
              <a:t>ini</a:t>
            </a:r>
            <a:r>
              <a:rPr lang="en-ID" dirty="0"/>
              <a:t> </a:t>
            </a:r>
            <a:r>
              <a:rPr lang="en-ID" dirty="0" err="1"/>
              <a:t>untuk</a:t>
            </a:r>
            <a:r>
              <a:rPr lang="en-ID" dirty="0"/>
              <a:t> </a:t>
            </a:r>
            <a:r>
              <a:rPr lang="en-ID" dirty="0" err="1"/>
              <a:t>menyingkapkan</a:t>
            </a:r>
            <a:r>
              <a:rPr lang="en-ID" dirty="0"/>
              <a:t> </a:t>
            </a:r>
            <a:r>
              <a:rPr lang="en-ID" b="1" dirty="0"/>
              <a:t>dosa </a:t>
            </a:r>
            <a:r>
              <a:rPr lang="en-ID" b="1" dirty="0" err="1"/>
              <a:t>tersembunyi</a:t>
            </a:r>
            <a:r>
              <a:rPr lang="en-ID" b="1" dirty="0"/>
              <a:t> (Akhan)</a:t>
            </a:r>
            <a:r>
              <a:rPr lang="en-ID" dirty="0"/>
              <a:t> dan </a:t>
            </a:r>
            <a:r>
              <a:rPr lang="en-ID" b="1" dirty="0" err="1"/>
              <a:t>memurnikan</a:t>
            </a:r>
            <a:r>
              <a:rPr lang="en-ID" b="1" dirty="0"/>
              <a:t> </a:t>
            </a:r>
            <a:r>
              <a:rPr lang="en-ID" b="1" dirty="0" err="1"/>
              <a:t>umat</a:t>
            </a:r>
            <a:r>
              <a:rPr lang="en-ID" b="1" dirty="0"/>
              <a:t>-Nya.</a:t>
            </a:r>
            <a:endParaRPr lang="en-ID" dirty="0"/>
          </a:p>
          <a:p>
            <a:br>
              <a:rPr lang="en-ID" dirty="0"/>
            </a:br>
            <a:endParaRPr lang="en-ID" dirty="0"/>
          </a:p>
          <a:p>
            <a:r>
              <a:rPr lang="en-ID" b="1" dirty="0"/>
              <a:t>V. </a:t>
            </a:r>
            <a:r>
              <a:rPr lang="en-ID" b="1" dirty="0" err="1"/>
              <a:t>Kutipan</a:t>
            </a:r>
            <a:r>
              <a:rPr lang="en-ID" b="1" dirty="0"/>
              <a:t> </a:t>
            </a:r>
            <a:r>
              <a:rPr lang="en-ID" b="1" dirty="0" err="1"/>
              <a:t>dari</a:t>
            </a:r>
            <a:r>
              <a:rPr lang="en-ID" b="1" dirty="0"/>
              <a:t> Ellen G. White</a:t>
            </a:r>
          </a:p>
          <a:p>
            <a:r>
              <a:rPr lang="en-ID" dirty="0"/>
              <a:t>“When Joshua and the elders of Israel lay prostrate before the Lord, with rent garments and dust upon their heads, the Spirit of the Lord revealed to them the cause of their defeat.”</a:t>
            </a:r>
            <a:br>
              <a:rPr lang="en-ID" dirty="0"/>
            </a:br>
            <a:r>
              <a:rPr lang="en-ID" dirty="0"/>
              <a:t>— </a:t>
            </a:r>
            <a:r>
              <a:rPr lang="en-ID" i="1" dirty="0"/>
              <a:t>Patriarchs and Prophets, p. 494</a:t>
            </a:r>
            <a:endParaRPr lang="en-ID" dirty="0"/>
          </a:p>
          <a:p>
            <a:r>
              <a:rPr lang="en-ID" dirty="0"/>
              <a:t>“Joshua manifested a true humility in thus presenting himself before God. He did not rely on his own wisdom or strength, but sought counsel from the Source of all wisdom.”</a:t>
            </a:r>
            <a:br>
              <a:rPr lang="en-ID" dirty="0"/>
            </a:br>
            <a:r>
              <a:rPr lang="en-ID" dirty="0"/>
              <a:t>— </a:t>
            </a:r>
            <a:r>
              <a:rPr lang="en-ID" i="1" dirty="0"/>
              <a:t>Patriarchs and Prophets, p. 494</a:t>
            </a:r>
            <a:endParaRPr lang="en-ID" dirty="0"/>
          </a:p>
          <a:p>
            <a:r>
              <a:rPr lang="en-ID" dirty="0"/>
              <a:t>“Even the best of men, when under severe trial, are liable to falter; but God never leaves them to despair when they seek Him in sincerity.”</a:t>
            </a:r>
            <a:br>
              <a:rPr lang="en-ID" dirty="0"/>
            </a:br>
            <a:r>
              <a:rPr lang="en-ID" dirty="0"/>
              <a:t>— </a:t>
            </a:r>
            <a:r>
              <a:rPr lang="en-ID" i="1" dirty="0"/>
              <a:t>Patriarchs and Prophets, p. 495</a:t>
            </a:r>
            <a:endParaRPr lang="en-ID" dirty="0"/>
          </a:p>
          <a:p>
            <a:br>
              <a:rPr lang="en-ID" dirty="0"/>
            </a:br>
            <a:endParaRPr lang="en-ID" dirty="0"/>
          </a:p>
          <a:p>
            <a:r>
              <a:rPr lang="en-ID" b="1" dirty="0"/>
              <a:t>VI. </a:t>
            </a:r>
            <a:r>
              <a:rPr lang="en-ID" b="1" dirty="0" err="1"/>
              <a:t>Kutipan</a:t>
            </a:r>
            <a:r>
              <a:rPr lang="en-ID" b="1" dirty="0"/>
              <a:t> </a:t>
            </a:r>
            <a:r>
              <a:rPr lang="en-ID" b="1" dirty="0" err="1"/>
              <a:t>dari</a:t>
            </a:r>
            <a:r>
              <a:rPr lang="en-ID" b="1" dirty="0"/>
              <a:t> SDA Bible Commentary</a:t>
            </a:r>
          </a:p>
          <a:p>
            <a:r>
              <a:rPr lang="en-ID" dirty="0"/>
              <a:t>“Joshua’s complaint was not one of rebellion but of distress and perplexity. His faith was temporarily clouded by the calamity that had come upon Israel.”</a:t>
            </a:r>
            <a:br>
              <a:rPr lang="en-ID" dirty="0"/>
            </a:br>
            <a:r>
              <a:rPr lang="en-ID" dirty="0"/>
              <a:t>— </a:t>
            </a:r>
            <a:r>
              <a:rPr lang="en-ID" i="1" dirty="0"/>
              <a:t>SDA Bible Commentary, Vol. 2, p. 224</a:t>
            </a:r>
            <a:endParaRPr lang="en-ID" dirty="0"/>
          </a:p>
          <a:p>
            <a:r>
              <a:rPr lang="en-ID" dirty="0"/>
              <a:t>“In his discouragement Joshua forgot for a moment that God’s promises are conditional upon obedience.”</a:t>
            </a:r>
            <a:br>
              <a:rPr lang="en-ID" dirty="0"/>
            </a:br>
            <a:r>
              <a:rPr lang="en-ID" dirty="0"/>
              <a:t>— </a:t>
            </a:r>
            <a:r>
              <a:rPr lang="en-ID" i="1" dirty="0"/>
              <a:t>SDA Bible Commentary, Vol. 2, p. 224</a:t>
            </a:r>
            <a:endParaRPr lang="en-ID" dirty="0"/>
          </a:p>
          <a:p>
            <a:br>
              <a:rPr lang="en-ID" dirty="0"/>
            </a:br>
            <a:endParaRPr lang="en-ID" dirty="0"/>
          </a:p>
          <a:p>
            <a:r>
              <a:rPr lang="en-ID" b="1" dirty="0"/>
              <a:t>VII. </a:t>
            </a:r>
            <a:r>
              <a:rPr lang="en-ID" b="1" dirty="0" err="1"/>
              <a:t>Eksposisi</a:t>
            </a:r>
            <a:r>
              <a:rPr lang="en-ID" b="1" dirty="0"/>
              <a:t> dan </a:t>
            </a:r>
            <a:r>
              <a:rPr lang="en-ID" b="1" dirty="0" err="1"/>
              <a:t>Penerapan</a:t>
            </a:r>
            <a:endParaRPr lang="en-ID" b="1" dirty="0"/>
          </a:p>
          <a:p>
            <a:r>
              <a:rPr lang="en-ID" b="1" dirty="0"/>
              <a:t>Doa </a:t>
            </a:r>
            <a:r>
              <a:rPr lang="en-ID" b="1" dirty="0" err="1"/>
              <a:t>keluhan</a:t>
            </a:r>
            <a:r>
              <a:rPr lang="en-ID" b="1" dirty="0"/>
              <a:t> </a:t>
            </a:r>
            <a:r>
              <a:rPr lang="en-ID" b="1" dirty="0" err="1"/>
              <a:t>bukan</a:t>
            </a:r>
            <a:r>
              <a:rPr lang="en-ID" b="1" dirty="0"/>
              <a:t> </a:t>
            </a:r>
            <a:r>
              <a:rPr lang="en-ID" b="1" dirty="0" err="1"/>
              <a:t>tanda</a:t>
            </a:r>
            <a:r>
              <a:rPr lang="en-ID" b="1" dirty="0"/>
              <a:t> </a:t>
            </a:r>
            <a:r>
              <a:rPr lang="en-ID" b="1" dirty="0" err="1"/>
              <a:t>ketidakpercayaan</a:t>
            </a:r>
            <a:r>
              <a:rPr lang="en-ID" b="1" dirty="0"/>
              <a:t>, </a:t>
            </a:r>
            <a:r>
              <a:rPr lang="en-ID" b="1" dirty="0" err="1"/>
              <a:t>tetapi</a:t>
            </a:r>
            <a:r>
              <a:rPr lang="en-ID" b="1" dirty="0"/>
              <a:t> </a:t>
            </a:r>
            <a:r>
              <a:rPr lang="en-ID" b="1" dirty="0" err="1"/>
              <a:t>ekspresi</a:t>
            </a:r>
            <a:r>
              <a:rPr lang="en-ID" b="1" dirty="0"/>
              <a:t> </a:t>
            </a:r>
            <a:r>
              <a:rPr lang="en-ID" b="1" dirty="0" err="1"/>
              <a:t>kejujuran</a:t>
            </a:r>
            <a:r>
              <a:rPr lang="en-ID" b="1" dirty="0"/>
              <a:t> </a:t>
            </a:r>
            <a:r>
              <a:rPr lang="en-ID" b="1" dirty="0" err="1"/>
              <a:t>iman</a:t>
            </a:r>
            <a:r>
              <a:rPr lang="en-ID" b="1" dirty="0"/>
              <a:t>.</a:t>
            </a:r>
            <a:br>
              <a:rPr lang="en-ID" dirty="0"/>
            </a:br>
            <a:r>
              <a:rPr lang="en-ID" dirty="0" err="1"/>
              <a:t>Yosua</a:t>
            </a:r>
            <a:r>
              <a:rPr lang="en-ID" dirty="0"/>
              <a:t> </a:t>
            </a:r>
            <a:r>
              <a:rPr lang="en-ID" dirty="0" err="1"/>
              <a:t>datang</a:t>
            </a:r>
            <a:r>
              <a:rPr lang="en-ID" dirty="0"/>
              <a:t> </a:t>
            </a:r>
            <a:r>
              <a:rPr lang="en-ID" dirty="0" err="1"/>
              <a:t>kepada</a:t>
            </a:r>
            <a:r>
              <a:rPr lang="en-ID" dirty="0"/>
              <a:t> Tuhan </a:t>
            </a:r>
            <a:r>
              <a:rPr lang="en-ID" dirty="0" err="1"/>
              <a:t>dengan</a:t>
            </a:r>
            <a:r>
              <a:rPr lang="en-ID" dirty="0"/>
              <a:t> </a:t>
            </a:r>
            <a:r>
              <a:rPr lang="en-ID" dirty="0" err="1"/>
              <a:t>hati</a:t>
            </a:r>
            <a:r>
              <a:rPr lang="en-ID" dirty="0"/>
              <a:t> </a:t>
            </a:r>
            <a:r>
              <a:rPr lang="en-ID" dirty="0" err="1"/>
              <a:t>terbuka</a:t>
            </a:r>
            <a:r>
              <a:rPr lang="en-ID" dirty="0"/>
              <a:t>. </a:t>
            </a:r>
            <a:r>
              <a:rPr lang="en-ID" dirty="0" err="1"/>
              <a:t>Ia</a:t>
            </a:r>
            <a:r>
              <a:rPr lang="en-ID" dirty="0"/>
              <a:t> </a:t>
            </a:r>
            <a:r>
              <a:rPr lang="en-ID" dirty="0" err="1"/>
              <a:t>tidak</a:t>
            </a:r>
            <a:r>
              <a:rPr lang="en-ID" dirty="0"/>
              <a:t> </a:t>
            </a:r>
            <a:r>
              <a:rPr lang="en-ID" dirty="0" err="1"/>
              <a:t>menyembunyikan</a:t>
            </a:r>
            <a:r>
              <a:rPr lang="en-ID" dirty="0"/>
              <a:t> </a:t>
            </a:r>
            <a:r>
              <a:rPr lang="en-ID" dirty="0" err="1"/>
              <a:t>perasaannya</a:t>
            </a:r>
            <a:r>
              <a:rPr lang="en-ID" dirty="0"/>
              <a:t>.</a:t>
            </a:r>
          </a:p>
          <a:p>
            <a:r>
              <a:rPr lang="en-ID" b="1" dirty="0" err="1"/>
              <a:t>Kekalahan</a:t>
            </a:r>
            <a:r>
              <a:rPr lang="en-ID" b="1" dirty="0"/>
              <a:t> </a:t>
            </a:r>
            <a:r>
              <a:rPr lang="en-ID" b="1" dirty="0" err="1"/>
              <a:t>rohani</a:t>
            </a:r>
            <a:r>
              <a:rPr lang="en-ID" b="1" dirty="0"/>
              <a:t> </a:t>
            </a:r>
            <a:r>
              <a:rPr lang="en-ID" b="1" dirty="0" err="1"/>
              <a:t>sering</a:t>
            </a:r>
            <a:r>
              <a:rPr lang="en-ID" b="1" dirty="0"/>
              <a:t> kali </a:t>
            </a:r>
            <a:r>
              <a:rPr lang="en-ID" b="1" dirty="0" err="1"/>
              <a:t>membuka</a:t>
            </a:r>
            <a:r>
              <a:rPr lang="en-ID" b="1" dirty="0"/>
              <a:t> </a:t>
            </a:r>
            <a:r>
              <a:rPr lang="en-ID" b="1" dirty="0" err="1"/>
              <a:t>mata</a:t>
            </a:r>
            <a:r>
              <a:rPr lang="en-ID" b="1" dirty="0"/>
              <a:t> </a:t>
            </a:r>
            <a:r>
              <a:rPr lang="en-ID" b="1" dirty="0" err="1"/>
              <a:t>kita</a:t>
            </a:r>
            <a:r>
              <a:rPr lang="en-ID" b="1" dirty="0"/>
              <a:t> </a:t>
            </a:r>
            <a:r>
              <a:rPr lang="en-ID" b="1" dirty="0" err="1"/>
              <a:t>terhadap</a:t>
            </a:r>
            <a:r>
              <a:rPr lang="en-ID" b="1" dirty="0"/>
              <a:t> dosa </a:t>
            </a:r>
            <a:r>
              <a:rPr lang="en-ID" b="1" dirty="0" err="1"/>
              <a:t>tersembunyi</a:t>
            </a:r>
            <a:r>
              <a:rPr lang="en-ID" b="1" dirty="0"/>
              <a:t>.</a:t>
            </a:r>
            <a:br>
              <a:rPr lang="en-ID" dirty="0"/>
            </a:br>
            <a:r>
              <a:rPr lang="en-ID" dirty="0"/>
              <a:t>Tuhan </a:t>
            </a:r>
            <a:r>
              <a:rPr lang="en-ID" dirty="0" err="1"/>
              <a:t>tidak</a:t>
            </a:r>
            <a:r>
              <a:rPr lang="en-ID" dirty="0"/>
              <a:t> </a:t>
            </a:r>
            <a:r>
              <a:rPr lang="en-ID" dirty="0" err="1"/>
              <a:t>menjawab</a:t>
            </a:r>
            <a:r>
              <a:rPr lang="en-ID" dirty="0"/>
              <a:t> </a:t>
            </a:r>
            <a:r>
              <a:rPr lang="en-ID" dirty="0" err="1"/>
              <a:t>dengan</a:t>
            </a:r>
            <a:r>
              <a:rPr lang="en-ID" dirty="0"/>
              <a:t> </a:t>
            </a:r>
            <a:r>
              <a:rPr lang="en-ID" dirty="0" err="1"/>
              <a:t>kemarahan</a:t>
            </a:r>
            <a:r>
              <a:rPr lang="en-ID" dirty="0"/>
              <a:t>, </a:t>
            </a:r>
            <a:r>
              <a:rPr lang="en-ID" dirty="0" err="1"/>
              <a:t>tetapi</a:t>
            </a:r>
            <a:r>
              <a:rPr lang="en-ID" dirty="0"/>
              <a:t> </a:t>
            </a:r>
            <a:r>
              <a:rPr lang="en-ID" dirty="0" err="1"/>
              <a:t>dengan</a:t>
            </a:r>
            <a:r>
              <a:rPr lang="en-ID" dirty="0"/>
              <a:t> </a:t>
            </a:r>
            <a:r>
              <a:rPr lang="en-ID" b="1" dirty="0" err="1"/>
              <a:t>penyingkapan</a:t>
            </a:r>
            <a:r>
              <a:rPr lang="en-ID" b="1" dirty="0"/>
              <a:t> dosa Akhan</a:t>
            </a:r>
            <a:r>
              <a:rPr lang="en-ID" dirty="0"/>
              <a:t> — </a:t>
            </a:r>
            <a:r>
              <a:rPr lang="en-ID" dirty="0" err="1"/>
              <a:t>sebab</a:t>
            </a:r>
            <a:r>
              <a:rPr lang="en-ID" dirty="0"/>
              <a:t> </a:t>
            </a:r>
            <a:r>
              <a:rPr lang="en-ID" dirty="0" err="1"/>
              <a:t>akar</a:t>
            </a:r>
            <a:r>
              <a:rPr lang="en-ID" dirty="0"/>
              <a:t> </a:t>
            </a:r>
            <a:r>
              <a:rPr lang="en-ID" dirty="0" err="1"/>
              <a:t>kekalahan</a:t>
            </a:r>
            <a:r>
              <a:rPr lang="en-ID" dirty="0"/>
              <a:t> </a:t>
            </a:r>
            <a:r>
              <a:rPr lang="en-ID" dirty="0" err="1"/>
              <a:t>ada</a:t>
            </a:r>
            <a:r>
              <a:rPr lang="en-ID" dirty="0"/>
              <a:t> di </a:t>
            </a:r>
            <a:r>
              <a:rPr lang="en-ID" dirty="0" err="1"/>
              <a:t>dalam</a:t>
            </a:r>
            <a:r>
              <a:rPr lang="en-ID" dirty="0"/>
              <a:t> </a:t>
            </a:r>
            <a:r>
              <a:rPr lang="en-ID" dirty="0" err="1"/>
              <a:t>perkemahan</a:t>
            </a:r>
            <a:r>
              <a:rPr lang="en-ID" dirty="0"/>
              <a:t>, </a:t>
            </a:r>
            <a:r>
              <a:rPr lang="en-ID" dirty="0" err="1"/>
              <a:t>bukan</a:t>
            </a:r>
            <a:r>
              <a:rPr lang="en-ID" dirty="0"/>
              <a:t> di </a:t>
            </a:r>
            <a:r>
              <a:rPr lang="en-ID" dirty="0" err="1"/>
              <a:t>hati</a:t>
            </a:r>
            <a:r>
              <a:rPr lang="en-ID" dirty="0"/>
              <a:t> Tuhan.</a:t>
            </a:r>
          </a:p>
          <a:p>
            <a:r>
              <a:rPr lang="en-ID" b="1" dirty="0" err="1"/>
              <a:t>Ketaatan</a:t>
            </a:r>
            <a:r>
              <a:rPr lang="en-ID" b="1" dirty="0"/>
              <a:t> </a:t>
            </a:r>
            <a:r>
              <a:rPr lang="en-ID" b="1" dirty="0" err="1"/>
              <a:t>adalah</a:t>
            </a:r>
            <a:r>
              <a:rPr lang="en-ID" b="1" dirty="0"/>
              <a:t> </a:t>
            </a:r>
            <a:r>
              <a:rPr lang="en-ID" b="1" dirty="0" err="1"/>
              <a:t>syarat</a:t>
            </a:r>
            <a:r>
              <a:rPr lang="en-ID" b="1" dirty="0"/>
              <a:t> </a:t>
            </a:r>
            <a:r>
              <a:rPr lang="en-ID" b="1" dirty="0" err="1"/>
              <a:t>kehadiran</a:t>
            </a:r>
            <a:r>
              <a:rPr lang="en-ID" b="1" dirty="0"/>
              <a:t> Tuhan.</a:t>
            </a:r>
            <a:br>
              <a:rPr lang="en-ID" dirty="0"/>
            </a:br>
            <a:r>
              <a:rPr lang="en-ID" dirty="0" err="1"/>
              <a:t>Janji</a:t>
            </a:r>
            <a:r>
              <a:rPr lang="en-ID" dirty="0"/>
              <a:t> </a:t>
            </a:r>
            <a:r>
              <a:rPr lang="en-ID" dirty="0" err="1"/>
              <a:t>penyertaan</a:t>
            </a:r>
            <a:r>
              <a:rPr lang="en-ID" dirty="0"/>
              <a:t> Allah (“Aku </a:t>
            </a:r>
            <a:r>
              <a:rPr lang="en-ID" dirty="0" err="1"/>
              <a:t>menyertai</a:t>
            </a:r>
            <a:r>
              <a:rPr lang="en-ID" dirty="0"/>
              <a:t> </a:t>
            </a:r>
            <a:r>
              <a:rPr lang="en-ID" dirty="0" err="1"/>
              <a:t>engkau</a:t>
            </a:r>
            <a:r>
              <a:rPr lang="en-ID" dirty="0"/>
              <a:t>”) </a:t>
            </a:r>
            <a:r>
              <a:rPr lang="en-ID" dirty="0" err="1"/>
              <a:t>selalu</a:t>
            </a:r>
            <a:r>
              <a:rPr lang="en-ID" dirty="0"/>
              <a:t> </a:t>
            </a:r>
            <a:r>
              <a:rPr lang="en-ID" dirty="0" err="1"/>
              <a:t>bergantung</a:t>
            </a:r>
            <a:r>
              <a:rPr lang="en-ID" dirty="0"/>
              <a:t> pada </a:t>
            </a:r>
            <a:r>
              <a:rPr lang="en-ID" dirty="0" err="1"/>
              <a:t>kesetiaan</a:t>
            </a:r>
            <a:r>
              <a:rPr lang="en-ID" dirty="0"/>
              <a:t> Israel </a:t>
            </a:r>
            <a:r>
              <a:rPr lang="en-ID" dirty="0" err="1"/>
              <a:t>terhadap</a:t>
            </a:r>
            <a:r>
              <a:rPr lang="en-ID" dirty="0"/>
              <a:t> </a:t>
            </a:r>
            <a:r>
              <a:rPr lang="en-ID" dirty="0" err="1"/>
              <a:t>perjanjian</a:t>
            </a:r>
            <a:r>
              <a:rPr lang="en-ID" dirty="0"/>
              <a:t>-Nya.</a:t>
            </a:r>
          </a:p>
          <a:p>
            <a:br>
              <a:rPr lang="en-ID" dirty="0"/>
            </a:br>
            <a:endParaRPr lang="en-ID" dirty="0"/>
          </a:p>
          <a:p>
            <a:r>
              <a:rPr lang="en-ID" b="1" dirty="0"/>
              <a:t>VIII. </a:t>
            </a:r>
            <a:r>
              <a:rPr lang="en-ID" b="1" dirty="0" err="1"/>
              <a:t>Refleksi</a:t>
            </a:r>
            <a:r>
              <a:rPr lang="en-ID" b="1" dirty="0"/>
              <a:t> Rohani</a:t>
            </a:r>
          </a:p>
          <a:p>
            <a:r>
              <a:rPr lang="en-ID" dirty="0" err="1"/>
              <a:t>Pernahkah</a:t>
            </a:r>
            <a:r>
              <a:rPr lang="en-ID" dirty="0"/>
              <a:t> </a:t>
            </a:r>
            <a:r>
              <a:rPr lang="en-ID" dirty="0" err="1"/>
              <a:t>kita</a:t>
            </a:r>
            <a:r>
              <a:rPr lang="en-ID" dirty="0"/>
              <a:t> </a:t>
            </a:r>
            <a:r>
              <a:rPr lang="en-ID" dirty="0" err="1"/>
              <a:t>merasa</a:t>
            </a:r>
            <a:r>
              <a:rPr lang="en-ID" dirty="0"/>
              <a:t> </a:t>
            </a:r>
            <a:r>
              <a:rPr lang="en-ID" dirty="0" err="1"/>
              <a:t>seperti</a:t>
            </a:r>
            <a:r>
              <a:rPr lang="en-ID" dirty="0"/>
              <a:t> </a:t>
            </a:r>
            <a:r>
              <a:rPr lang="en-ID" dirty="0" err="1"/>
              <a:t>Yosua</a:t>
            </a:r>
            <a:r>
              <a:rPr lang="en-ID" dirty="0"/>
              <a:t> — </a:t>
            </a:r>
            <a:r>
              <a:rPr lang="en-ID" dirty="0" err="1"/>
              <a:t>kecewa</a:t>
            </a:r>
            <a:r>
              <a:rPr lang="en-ID" dirty="0"/>
              <a:t> </a:t>
            </a:r>
            <a:r>
              <a:rPr lang="en-ID" dirty="0" err="1"/>
              <a:t>karena</a:t>
            </a:r>
            <a:r>
              <a:rPr lang="en-ID" dirty="0"/>
              <a:t> Tuhan </a:t>
            </a:r>
            <a:r>
              <a:rPr lang="en-ID" dirty="0" err="1"/>
              <a:t>tampak</a:t>
            </a:r>
            <a:r>
              <a:rPr lang="en-ID" dirty="0"/>
              <a:t> </a:t>
            </a:r>
            <a:r>
              <a:rPr lang="en-ID" dirty="0" err="1"/>
              <a:t>tidak</a:t>
            </a:r>
            <a:r>
              <a:rPr lang="en-ID" dirty="0"/>
              <a:t> </a:t>
            </a:r>
            <a:r>
              <a:rPr lang="en-ID" dirty="0" err="1"/>
              <a:t>menjawab</a:t>
            </a:r>
            <a:r>
              <a:rPr lang="en-ID" dirty="0"/>
              <a:t> </a:t>
            </a:r>
            <a:r>
              <a:rPr lang="en-ID" dirty="0" err="1"/>
              <a:t>seperti</a:t>
            </a:r>
            <a:r>
              <a:rPr lang="en-ID" dirty="0"/>
              <a:t> yang </a:t>
            </a:r>
            <a:r>
              <a:rPr lang="en-ID" dirty="0" err="1"/>
              <a:t>kita</a:t>
            </a:r>
            <a:r>
              <a:rPr lang="en-ID" dirty="0"/>
              <a:t> </a:t>
            </a:r>
            <a:r>
              <a:rPr lang="en-ID" dirty="0" err="1"/>
              <a:t>harapkan</a:t>
            </a:r>
            <a:r>
              <a:rPr lang="en-ID" dirty="0"/>
              <a:t>?</a:t>
            </a:r>
          </a:p>
          <a:p>
            <a:r>
              <a:rPr lang="en-ID" dirty="0" err="1"/>
              <a:t>Apakah</a:t>
            </a:r>
            <a:r>
              <a:rPr lang="en-ID" dirty="0"/>
              <a:t> </a:t>
            </a:r>
            <a:r>
              <a:rPr lang="en-ID" dirty="0" err="1"/>
              <a:t>kita</a:t>
            </a:r>
            <a:r>
              <a:rPr lang="en-ID" dirty="0"/>
              <a:t> </a:t>
            </a:r>
            <a:r>
              <a:rPr lang="en-ID" dirty="0" err="1"/>
              <a:t>mau</a:t>
            </a:r>
            <a:r>
              <a:rPr lang="en-ID" dirty="0"/>
              <a:t> </a:t>
            </a:r>
            <a:r>
              <a:rPr lang="en-ID" dirty="0" err="1"/>
              <a:t>tetap</a:t>
            </a:r>
            <a:r>
              <a:rPr lang="en-ID" dirty="0"/>
              <a:t> </a:t>
            </a:r>
            <a:r>
              <a:rPr lang="en-ID" dirty="0" err="1"/>
              <a:t>datang</a:t>
            </a:r>
            <a:r>
              <a:rPr lang="en-ID" dirty="0"/>
              <a:t> </a:t>
            </a:r>
            <a:r>
              <a:rPr lang="en-ID" dirty="0" err="1"/>
              <a:t>kepada</a:t>
            </a:r>
            <a:r>
              <a:rPr lang="en-ID" dirty="0"/>
              <a:t> Tuhan </a:t>
            </a:r>
            <a:r>
              <a:rPr lang="en-ID" dirty="0" err="1"/>
              <a:t>dengan</a:t>
            </a:r>
            <a:r>
              <a:rPr lang="en-ID" dirty="0"/>
              <a:t> </a:t>
            </a:r>
            <a:r>
              <a:rPr lang="en-ID" dirty="0" err="1"/>
              <a:t>kejujuran</a:t>
            </a:r>
            <a:r>
              <a:rPr lang="en-ID" dirty="0"/>
              <a:t> dan </a:t>
            </a:r>
            <a:r>
              <a:rPr lang="en-ID" dirty="0" err="1"/>
              <a:t>rendah</a:t>
            </a:r>
            <a:r>
              <a:rPr lang="en-ID" dirty="0"/>
              <a:t> </a:t>
            </a:r>
            <a:r>
              <a:rPr lang="en-ID" dirty="0" err="1"/>
              <a:t>hati</a:t>
            </a:r>
            <a:r>
              <a:rPr lang="en-ID" dirty="0"/>
              <a:t>, </a:t>
            </a:r>
            <a:r>
              <a:rPr lang="en-ID" dirty="0" err="1"/>
              <a:t>bahkan</a:t>
            </a:r>
            <a:r>
              <a:rPr lang="en-ID" dirty="0"/>
              <a:t> </a:t>
            </a:r>
            <a:r>
              <a:rPr lang="en-ID" dirty="0" err="1"/>
              <a:t>ketika</a:t>
            </a:r>
            <a:r>
              <a:rPr lang="en-ID" dirty="0"/>
              <a:t> </a:t>
            </a:r>
            <a:r>
              <a:rPr lang="en-ID" dirty="0" err="1"/>
              <a:t>tidak</a:t>
            </a:r>
            <a:r>
              <a:rPr lang="en-ID" dirty="0"/>
              <a:t> </a:t>
            </a:r>
            <a:r>
              <a:rPr lang="en-ID" dirty="0" err="1"/>
              <a:t>mengerti</a:t>
            </a:r>
            <a:r>
              <a:rPr lang="en-ID" dirty="0"/>
              <a:t> </a:t>
            </a:r>
            <a:r>
              <a:rPr lang="en-ID" dirty="0" err="1"/>
              <a:t>jalan</a:t>
            </a:r>
            <a:r>
              <a:rPr lang="en-ID" dirty="0"/>
              <a:t>-Nya?</a:t>
            </a:r>
          </a:p>
          <a:p>
            <a:r>
              <a:rPr lang="en-ID" dirty="0"/>
              <a:t>Tuhan </a:t>
            </a:r>
            <a:r>
              <a:rPr lang="en-ID" dirty="0" err="1"/>
              <a:t>tidak</a:t>
            </a:r>
            <a:r>
              <a:rPr lang="en-ID" dirty="0"/>
              <a:t> </a:t>
            </a:r>
            <a:r>
              <a:rPr lang="en-ID" dirty="0" err="1"/>
              <a:t>menolak</a:t>
            </a:r>
            <a:r>
              <a:rPr lang="en-ID" dirty="0"/>
              <a:t> </a:t>
            </a:r>
            <a:r>
              <a:rPr lang="en-ID" dirty="0" err="1"/>
              <a:t>doa</a:t>
            </a:r>
            <a:r>
              <a:rPr lang="en-ID" dirty="0"/>
              <a:t> orang yang </a:t>
            </a:r>
            <a:r>
              <a:rPr lang="en-ID" dirty="0" err="1"/>
              <a:t>tulus</a:t>
            </a:r>
            <a:r>
              <a:rPr lang="en-ID" dirty="0"/>
              <a:t>, </a:t>
            </a:r>
            <a:r>
              <a:rPr lang="en-ID" dirty="0" err="1"/>
              <a:t>tetapi</a:t>
            </a:r>
            <a:r>
              <a:rPr lang="en-ID" dirty="0"/>
              <a:t> </a:t>
            </a:r>
            <a:r>
              <a:rPr lang="en-ID" dirty="0" err="1"/>
              <a:t>Ia</a:t>
            </a:r>
            <a:r>
              <a:rPr lang="en-ID" dirty="0"/>
              <a:t> </a:t>
            </a:r>
            <a:r>
              <a:rPr lang="en-ID" dirty="0" err="1"/>
              <a:t>akan</a:t>
            </a:r>
            <a:r>
              <a:rPr lang="en-ID" dirty="0"/>
              <a:t> </a:t>
            </a:r>
            <a:r>
              <a:rPr lang="en-ID" dirty="0" err="1"/>
              <a:t>menyingkapkan</a:t>
            </a:r>
            <a:r>
              <a:rPr lang="en-ID" dirty="0"/>
              <a:t> </a:t>
            </a:r>
            <a:r>
              <a:rPr lang="en-ID" b="1" dirty="0" err="1"/>
              <a:t>akar</a:t>
            </a:r>
            <a:r>
              <a:rPr lang="en-ID" b="1" dirty="0"/>
              <a:t> </a:t>
            </a:r>
            <a:r>
              <a:rPr lang="en-ID" b="1" dirty="0" err="1"/>
              <a:t>persoalan</a:t>
            </a:r>
            <a:r>
              <a:rPr lang="en-ID" b="1" dirty="0"/>
              <a:t> </a:t>
            </a:r>
            <a:r>
              <a:rPr lang="en-ID" b="1" dirty="0" err="1"/>
              <a:t>rohani</a:t>
            </a:r>
            <a:r>
              <a:rPr lang="en-ID" dirty="0"/>
              <a:t> yang </a:t>
            </a:r>
            <a:r>
              <a:rPr lang="en-ID" dirty="0" err="1"/>
              <a:t>perlu</a:t>
            </a:r>
            <a:r>
              <a:rPr lang="en-ID" dirty="0"/>
              <a:t> </a:t>
            </a:r>
            <a:r>
              <a:rPr lang="en-ID" dirty="0" err="1"/>
              <a:t>dibereskan</a:t>
            </a:r>
            <a:r>
              <a:rPr lang="en-ID" dirty="0"/>
              <a:t>.</a:t>
            </a:r>
          </a:p>
          <a:p>
            <a:br>
              <a:rPr lang="en-ID" dirty="0"/>
            </a:br>
            <a:endParaRPr lang="en-ID" dirty="0"/>
          </a:p>
          <a:p>
            <a:r>
              <a:rPr lang="en-ID" b="1" dirty="0"/>
              <a:t>IX. Kesimpulan</a:t>
            </a:r>
          </a:p>
          <a:p>
            <a:r>
              <a:rPr lang="en-ID" dirty="0" err="1"/>
              <a:t>Yosua</a:t>
            </a:r>
            <a:r>
              <a:rPr lang="en-ID" dirty="0"/>
              <a:t> 7:7 </a:t>
            </a:r>
            <a:r>
              <a:rPr lang="en-ID" dirty="0" err="1"/>
              <a:t>mengungkap</a:t>
            </a:r>
            <a:r>
              <a:rPr lang="en-ID" dirty="0"/>
              <a:t> </a:t>
            </a:r>
            <a:r>
              <a:rPr lang="en-ID" dirty="0" err="1"/>
              <a:t>sisi</a:t>
            </a:r>
            <a:r>
              <a:rPr lang="en-ID" dirty="0"/>
              <a:t> </a:t>
            </a:r>
            <a:r>
              <a:rPr lang="en-ID" dirty="0" err="1"/>
              <a:t>manusiawi</a:t>
            </a:r>
            <a:r>
              <a:rPr lang="en-ID" dirty="0"/>
              <a:t> </a:t>
            </a:r>
            <a:r>
              <a:rPr lang="en-ID" dirty="0" err="1"/>
              <a:t>dari</a:t>
            </a:r>
            <a:r>
              <a:rPr lang="en-ID" dirty="0"/>
              <a:t> </a:t>
            </a:r>
            <a:r>
              <a:rPr lang="en-ID" dirty="0" err="1"/>
              <a:t>pemimpin</a:t>
            </a:r>
            <a:r>
              <a:rPr lang="en-ID" dirty="0"/>
              <a:t> </a:t>
            </a:r>
            <a:r>
              <a:rPr lang="en-ID" dirty="0" err="1"/>
              <a:t>iman</a:t>
            </a:r>
            <a:r>
              <a:rPr lang="en-ID" dirty="0"/>
              <a:t>:</a:t>
            </a:r>
          </a:p>
          <a:p>
            <a:r>
              <a:rPr lang="en-ID" dirty="0" err="1"/>
              <a:t>Seorang</a:t>
            </a:r>
            <a:r>
              <a:rPr lang="en-ID" dirty="0"/>
              <a:t> yang </a:t>
            </a:r>
            <a:r>
              <a:rPr lang="en-ID" dirty="0" err="1"/>
              <a:t>berani</a:t>
            </a:r>
            <a:r>
              <a:rPr lang="en-ID" dirty="0"/>
              <a:t> di </a:t>
            </a:r>
            <a:r>
              <a:rPr lang="en-ID" dirty="0" err="1"/>
              <a:t>medan</a:t>
            </a:r>
            <a:r>
              <a:rPr lang="en-ID" dirty="0"/>
              <a:t> </a:t>
            </a:r>
            <a:r>
              <a:rPr lang="en-ID" dirty="0" err="1"/>
              <a:t>perang</a:t>
            </a:r>
            <a:r>
              <a:rPr lang="en-ID" dirty="0"/>
              <a:t> </a:t>
            </a:r>
            <a:r>
              <a:rPr lang="en-ID" dirty="0" err="1"/>
              <a:t>bisa</a:t>
            </a:r>
            <a:r>
              <a:rPr lang="en-ID" dirty="0"/>
              <a:t> </a:t>
            </a:r>
            <a:r>
              <a:rPr lang="en-ID" dirty="0" err="1"/>
              <a:t>menjadi</a:t>
            </a:r>
            <a:r>
              <a:rPr lang="en-ID" dirty="0"/>
              <a:t> </a:t>
            </a:r>
            <a:r>
              <a:rPr lang="en-ID" dirty="0" err="1"/>
              <a:t>lemah</a:t>
            </a:r>
            <a:r>
              <a:rPr lang="en-ID" dirty="0"/>
              <a:t> di </a:t>
            </a:r>
            <a:r>
              <a:rPr lang="en-ID" dirty="0" err="1"/>
              <a:t>hadapan</a:t>
            </a:r>
            <a:r>
              <a:rPr lang="en-ID" dirty="0"/>
              <a:t> Tuhan </a:t>
            </a:r>
            <a:r>
              <a:rPr lang="en-ID" dirty="0" err="1"/>
              <a:t>ketika</a:t>
            </a:r>
            <a:r>
              <a:rPr lang="en-ID" dirty="0"/>
              <a:t> </a:t>
            </a:r>
            <a:r>
              <a:rPr lang="en-ID" dirty="0" err="1"/>
              <a:t>menghadapi</a:t>
            </a:r>
            <a:r>
              <a:rPr lang="en-ID" dirty="0"/>
              <a:t> </a:t>
            </a:r>
            <a:r>
              <a:rPr lang="en-ID" dirty="0" err="1"/>
              <a:t>misteri</a:t>
            </a:r>
            <a:r>
              <a:rPr lang="en-ID" dirty="0"/>
              <a:t> </a:t>
            </a:r>
            <a:r>
              <a:rPr lang="en-ID" dirty="0" err="1"/>
              <a:t>kekalahan</a:t>
            </a:r>
            <a:r>
              <a:rPr lang="en-ID" dirty="0"/>
              <a:t>.</a:t>
            </a:r>
          </a:p>
          <a:p>
            <a:r>
              <a:rPr lang="en-ID" dirty="0" err="1"/>
              <a:t>Namun</a:t>
            </a:r>
            <a:r>
              <a:rPr lang="en-ID" dirty="0"/>
              <a:t> </a:t>
            </a:r>
            <a:r>
              <a:rPr lang="en-ID" dirty="0" err="1"/>
              <a:t>justru</a:t>
            </a:r>
            <a:r>
              <a:rPr lang="en-ID" dirty="0"/>
              <a:t> </a:t>
            </a:r>
            <a:r>
              <a:rPr lang="en-ID" dirty="0" err="1"/>
              <a:t>dari</a:t>
            </a:r>
            <a:r>
              <a:rPr lang="en-ID" dirty="0"/>
              <a:t> </a:t>
            </a:r>
            <a:r>
              <a:rPr lang="en-ID" dirty="0" err="1"/>
              <a:t>keputusasaan</a:t>
            </a:r>
            <a:r>
              <a:rPr lang="en-ID" dirty="0"/>
              <a:t> </a:t>
            </a:r>
            <a:r>
              <a:rPr lang="en-ID" dirty="0" err="1"/>
              <a:t>inilah</a:t>
            </a:r>
            <a:r>
              <a:rPr lang="en-ID" dirty="0"/>
              <a:t> </a:t>
            </a:r>
            <a:r>
              <a:rPr lang="en-ID" b="1" dirty="0"/>
              <a:t>Tuhan </a:t>
            </a:r>
            <a:r>
              <a:rPr lang="en-ID" b="1" dirty="0" err="1"/>
              <a:t>menyingkapkan</a:t>
            </a:r>
            <a:r>
              <a:rPr lang="en-ID" b="1" dirty="0"/>
              <a:t> </a:t>
            </a:r>
            <a:r>
              <a:rPr lang="en-ID" b="1" dirty="0" err="1"/>
              <a:t>kebenaran</a:t>
            </a:r>
            <a:r>
              <a:rPr lang="en-ID" b="1" dirty="0"/>
              <a:t> dan </a:t>
            </a:r>
            <a:r>
              <a:rPr lang="en-ID" b="1" dirty="0" err="1"/>
              <a:t>memulihkan</a:t>
            </a:r>
            <a:r>
              <a:rPr lang="en-ID" b="1" dirty="0"/>
              <a:t> </a:t>
            </a:r>
            <a:r>
              <a:rPr lang="en-ID" b="1" dirty="0" err="1"/>
              <a:t>kemenangan</a:t>
            </a:r>
            <a:r>
              <a:rPr lang="en-ID" b="1" dirty="0"/>
              <a:t> Israel.</a:t>
            </a:r>
            <a:br>
              <a:rPr lang="en-ID" dirty="0"/>
            </a:br>
            <a:r>
              <a:rPr lang="en-ID" dirty="0"/>
              <a:t>Tuhan </a:t>
            </a:r>
            <a:r>
              <a:rPr lang="en-ID" dirty="0" err="1"/>
              <a:t>tidak</a:t>
            </a:r>
            <a:r>
              <a:rPr lang="en-ID" dirty="0"/>
              <a:t> </a:t>
            </a:r>
            <a:r>
              <a:rPr lang="en-ID" dirty="0" err="1"/>
              <a:t>menghukum</a:t>
            </a:r>
            <a:r>
              <a:rPr lang="en-ID" dirty="0"/>
              <a:t> </a:t>
            </a:r>
            <a:r>
              <a:rPr lang="en-ID" dirty="0" err="1"/>
              <a:t>keluhan</a:t>
            </a:r>
            <a:r>
              <a:rPr lang="en-ID" dirty="0"/>
              <a:t> </a:t>
            </a:r>
            <a:r>
              <a:rPr lang="en-ID" dirty="0" err="1"/>
              <a:t>jujur</a:t>
            </a:r>
            <a:r>
              <a:rPr lang="en-ID" dirty="0"/>
              <a:t>, </a:t>
            </a:r>
            <a:r>
              <a:rPr lang="en-ID" dirty="0" err="1"/>
              <a:t>tetapi</a:t>
            </a:r>
            <a:r>
              <a:rPr lang="en-ID" dirty="0"/>
              <a:t> </a:t>
            </a:r>
            <a:r>
              <a:rPr lang="en-ID" dirty="0" err="1"/>
              <a:t>menggunakannya</a:t>
            </a:r>
            <a:r>
              <a:rPr lang="en-ID" dirty="0"/>
              <a:t> </a:t>
            </a:r>
            <a:r>
              <a:rPr lang="en-ID" dirty="0" err="1"/>
              <a:t>untuk</a:t>
            </a:r>
            <a:r>
              <a:rPr lang="en-ID" dirty="0"/>
              <a:t> </a:t>
            </a:r>
            <a:r>
              <a:rPr lang="en-ID" dirty="0" err="1"/>
              <a:t>menuntun</a:t>
            </a:r>
            <a:r>
              <a:rPr lang="en-ID" dirty="0"/>
              <a:t> </a:t>
            </a:r>
            <a:r>
              <a:rPr lang="en-ID" dirty="0" err="1"/>
              <a:t>umat</a:t>
            </a:r>
            <a:r>
              <a:rPr lang="en-ID" dirty="0"/>
              <a:t> </a:t>
            </a:r>
            <a:r>
              <a:rPr lang="en-ID" dirty="0" err="1"/>
              <a:t>kepada</a:t>
            </a:r>
            <a:r>
              <a:rPr lang="en-ID" dirty="0"/>
              <a:t> </a:t>
            </a:r>
            <a:r>
              <a:rPr lang="en-ID" b="1" dirty="0" err="1"/>
              <a:t>pengakuan</a:t>
            </a:r>
            <a:r>
              <a:rPr lang="en-ID" b="1" dirty="0"/>
              <a:t> dosa dan </a:t>
            </a:r>
            <a:r>
              <a:rPr lang="en-ID" b="1" dirty="0" err="1"/>
              <a:t>pemulihan</a:t>
            </a:r>
            <a:r>
              <a:rPr lang="en-ID" b="1" dirty="0"/>
              <a:t> </a:t>
            </a:r>
            <a:r>
              <a:rPr lang="en-ID" b="1" dirty="0" err="1"/>
              <a:t>rohani</a:t>
            </a:r>
            <a:r>
              <a:rPr lang="en-ID" b="1" dirty="0"/>
              <a:t>.</a:t>
            </a:r>
            <a:endParaRPr lang="en-ID" dirty="0"/>
          </a:p>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I.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err="1"/>
              <a:t>Setelah</a:t>
            </a:r>
            <a:r>
              <a:rPr lang="en-ID" dirty="0"/>
              <a:t> </a:t>
            </a:r>
            <a:r>
              <a:rPr lang="en-ID" dirty="0" err="1"/>
              <a:t>kekalahan</a:t>
            </a:r>
            <a:r>
              <a:rPr lang="en-ID" dirty="0"/>
              <a:t> Israel di Ai dan </a:t>
            </a:r>
            <a:r>
              <a:rPr lang="en-ID" dirty="0" err="1"/>
              <a:t>doa</a:t>
            </a:r>
            <a:r>
              <a:rPr lang="en-ID" dirty="0"/>
              <a:t> </a:t>
            </a:r>
            <a:r>
              <a:rPr lang="en-ID" dirty="0" err="1"/>
              <a:t>ratapan</a:t>
            </a:r>
            <a:r>
              <a:rPr lang="en-ID" dirty="0"/>
              <a:t> </a:t>
            </a:r>
            <a:r>
              <a:rPr lang="en-ID" dirty="0" err="1"/>
              <a:t>Yosua</a:t>
            </a:r>
            <a:r>
              <a:rPr lang="en-ID" dirty="0"/>
              <a:t> (ay. 6–9), </a:t>
            </a:r>
            <a:r>
              <a:rPr lang="en-ID" b="1" dirty="0"/>
              <a:t>Tuhan </a:t>
            </a:r>
            <a:r>
              <a:rPr lang="en-ID" b="1" dirty="0" err="1"/>
              <a:t>menjawab</a:t>
            </a:r>
            <a:r>
              <a:rPr lang="en-ID" b="1" dirty="0"/>
              <a:t> </a:t>
            </a:r>
            <a:r>
              <a:rPr lang="en-ID" b="1" dirty="0" err="1"/>
              <a:t>dalam</a:t>
            </a:r>
            <a:r>
              <a:rPr lang="en-ID" b="1" dirty="0"/>
              <a:t> </a:t>
            </a:r>
            <a:r>
              <a:rPr lang="en-ID" b="1" dirty="0" err="1"/>
              <a:t>ayat</a:t>
            </a:r>
            <a:r>
              <a:rPr lang="en-ID" b="1" dirty="0"/>
              <a:t> 10–15.</a:t>
            </a:r>
            <a:br>
              <a:rPr lang="en-ID" dirty="0"/>
            </a:br>
            <a:r>
              <a:rPr lang="en-ID" dirty="0" err="1"/>
              <a:t>Ia</a:t>
            </a:r>
            <a:r>
              <a:rPr lang="en-ID" dirty="0"/>
              <a:t> </a:t>
            </a:r>
            <a:r>
              <a:rPr lang="en-ID" dirty="0" err="1"/>
              <a:t>menyingkapkan</a:t>
            </a:r>
            <a:r>
              <a:rPr lang="en-ID" dirty="0"/>
              <a:t> </a:t>
            </a:r>
            <a:r>
              <a:rPr lang="en-ID" dirty="0" err="1"/>
              <a:t>bahwa</a:t>
            </a:r>
            <a:r>
              <a:rPr lang="en-ID" dirty="0"/>
              <a:t> </a:t>
            </a:r>
            <a:r>
              <a:rPr lang="en-ID" b="1" dirty="0" err="1"/>
              <a:t>ada</a:t>
            </a:r>
            <a:r>
              <a:rPr lang="en-ID" b="1" dirty="0"/>
              <a:t> dosa </a:t>
            </a:r>
            <a:r>
              <a:rPr lang="en-ID" b="1" dirty="0" err="1"/>
              <a:t>tersembunyi</a:t>
            </a:r>
            <a:r>
              <a:rPr lang="en-ID" b="1" dirty="0"/>
              <a:t> di </a:t>
            </a:r>
            <a:r>
              <a:rPr lang="en-ID" b="1" dirty="0" err="1"/>
              <a:t>tengah-tengah</a:t>
            </a:r>
            <a:r>
              <a:rPr lang="en-ID" b="1" dirty="0"/>
              <a:t> Israel</a:t>
            </a:r>
            <a:r>
              <a:rPr lang="en-ID" dirty="0"/>
              <a:t>, </a:t>
            </a:r>
            <a:r>
              <a:rPr lang="en-ID" dirty="0" err="1"/>
              <a:t>yaitu</a:t>
            </a:r>
            <a:r>
              <a:rPr lang="en-ID" dirty="0"/>
              <a:t> </a:t>
            </a:r>
            <a:r>
              <a:rPr lang="en-ID" dirty="0" err="1"/>
              <a:t>pelanggaran</a:t>
            </a:r>
            <a:r>
              <a:rPr lang="en-ID" dirty="0"/>
              <a:t> </a:t>
            </a:r>
            <a:r>
              <a:rPr lang="en-ID" dirty="0" err="1"/>
              <a:t>terhadap</a:t>
            </a:r>
            <a:r>
              <a:rPr lang="en-ID" dirty="0"/>
              <a:t> </a:t>
            </a:r>
            <a:r>
              <a:rPr lang="en-ID" dirty="0" err="1"/>
              <a:t>perintah</a:t>
            </a:r>
            <a:r>
              <a:rPr lang="en-ID" dirty="0"/>
              <a:t> </a:t>
            </a:r>
            <a:r>
              <a:rPr lang="en-ID" dirty="0" err="1"/>
              <a:t>mengenai</a:t>
            </a:r>
            <a:r>
              <a:rPr lang="en-ID" dirty="0"/>
              <a:t> </a:t>
            </a:r>
            <a:r>
              <a:rPr lang="en-ID" dirty="0" err="1"/>
              <a:t>barang</a:t>
            </a:r>
            <a:r>
              <a:rPr lang="en-ID" dirty="0"/>
              <a:t> </a:t>
            </a:r>
            <a:r>
              <a:rPr lang="en-ID" i="1" dirty="0" err="1"/>
              <a:t>ḥerem</a:t>
            </a:r>
            <a:r>
              <a:rPr lang="en-ID" dirty="0"/>
              <a:t> (yang </a:t>
            </a:r>
            <a:r>
              <a:rPr lang="en-ID" dirty="0" err="1"/>
              <a:t>dikhususkan</a:t>
            </a:r>
            <a:r>
              <a:rPr lang="en-ID" dirty="0"/>
              <a:t> </a:t>
            </a:r>
            <a:r>
              <a:rPr lang="en-ID" dirty="0" err="1"/>
              <a:t>bagi</a:t>
            </a:r>
            <a:r>
              <a:rPr lang="en-ID" dirty="0"/>
              <a:t> Tuhan).</a:t>
            </a:r>
          </a:p>
          <a:p>
            <a:r>
              <a:rPr lang="en-ID" dirty="0"/>
              <a:t>Dalam </a:t>
            </a:r>
            <a:r>
              <a:rPr lang="en-ID" dirty="0" err="1"/>
              <a:t>ayat</a:t>
            </a:r>
            <a:r>
              <a:rPr lang="en-ID" dirty="0"/>
              <a:t> 13, Tuhan </a:t>
            </a:r>
            <a:r>
              <a:rPr lang="en-ID" dirty="0" err="1"/>
              <a:t>memerintahkan</a:t>
            </a:r>
            <a:r>
              <a:rPr lang="en-ID" dirty="0"/>
              <a:t> agar </a:t>
            </a:r>
            <a:r>
              <a:rPr lang="en-ID" dirty="0" err="1"/>
              <a:t>bangsa</a:t>
            </a:r>
            <a:r>
              <a:rPr lang="en-ID" dirty="0"/>
              <a:t> </a:t>
            </a:r>
            <a:r>
              <a:rPr lang="en-ID" dirty="0" err="1"/>
              <a:t>itu</a:t>
            </a:r>
            <a:r>
              <a:rPr lang="en-ID" dirty="0"/>
              <a:t> </a:t>
            </a:r>
            <a:r>
              <a:rPr lang="en-ID" dirty="0" err="1"/>
              <a:t>dikuduskan</a:t>
            </a:r>
            <a:r>
              <a:rPr lang="en-ID" dirty="0"/>
              <a:t>.</a:t>
            </a:r>
            <a:br>
              <a:rPr lang="en-ID" dirty="0"/>
            </a:br>
            <a:r>
              <a:rPr lang="en-ID" dirty="0" err="1"/>
              <a:t>Kemudian</a:t>
            </a:r>
            <a:r>
              <a:rPr lang="en-ID" dirty="0"/>
              <a:t> di </a:t>
            </a:r>
            <a:r>
              <a:rPr lang="en-ID" b="1" dirty="0" err="1"/>
              <a:t>ayat</a:t>
            </a:r>
            <a:r>
              <a:rPr lang="en-ID" b="1" dirty="0"/>
              <a:t> 14</a:t>
            </a:r>
            <a:r>
              <a:rPr lang="en-ID" dirty="0"/>
              <a:t>, Tuhan </a:t>
            </a:r>
            <a:r>
              <a:rPr lang="en-ID" dirty="0" err="1"/>
              <a:t>memberikan</a:t>
            </a:r>
            <a:r>
              <a:rPr lang="en-ID" dirty="0"/>
              <a:t> </a:t>
            </a:r>
            <a:r>
              <a:rPr lang="en-ID" b="1" dirty="0" err="1"/>
              <a:t>metode</a:t>
            </a:r>
            <a:r>
              <a:rPr lang="en-ID" b="1" dirty="0"/>
              <a:t> </a:t>
            </a:r>
            <a:r>
              <a:rPr lang="en-ID" b="1" dirty="0" err="1"/>
              <a:t>pengungkapan</a:t>
            </a:r>
            <a:r>
              <a:rPr lang="en-ID" dirty="0"/>
              <a:t> dosa:</a:t>
            </a:r>
            <a:br>
              <a:rPr lang="en-ID" dirty="0"/>
            </a:br>
            <a:r>
              <a:rPr lang="en-ID" dirty="0"/>
              <a:t>— </a:t>
            </a:r>
            <a:r>
              <a:rPr lang="en-ID" dirty="0" err="1"/>
              <a:t>melalui</a:t>
            </a:r>
            <a:r>
              <a:rPr lang="en-ID" dirty="0"/>
              <a:t> </a:t>
            </a:r>
            <a:r>
              <a:rPr lang="en-ID" b="1" dirty="0"/>
              <a:t>proses </a:t>
            </a:r>
            <a:r>
              <a:rPr lang="en-ID" b="1" dirty="0" err="1"/>
              <a:t>seleksi</a:t>
            </a:r>
            <a:r>
              <a:rPr lang="en-ID" b="1" dirty="0"/>
              <a:t> </a:t>
            </a:r>
            <a:r>
              <a:rPr lang="en-ID" b="1" dirty="0" err="1"/>
              <a:t>bertahap</a:t>
            </a:r>
            <a:r>
              <a:rPr lang="en-ID" b="1" dirty="0"/>
              <a:t> yang </a:t>
            </a:r>
            <a:r>
              <a:rPr lang="en-ID" b="1" dirty="0" err="1"/>
              <a:t>dipimpin</a:t>
            </a:r>
            <a:r>
              <a:rPr lang="en-ID" b="1" dirty="0"/>
              <a:t> oleh Tuhan </a:t>
            </a:r>
            <a:r>
              <a:rPr lang="en-ID" b="1" dirty="0" err="1"/>
              <a:t>sendiri</a:t>
            </a:r>
            <a:r>
              <a:rPr lang="en-ID" dirty="0"/>
              <a:t> </a:t>
            </a:r>
            <a:r>
              <a:rPr lang="en-ID" dirty="0" err="1"/>
              <a:t>untuk</a:t>
            </a:r>
            <a:r>
              <a:rPr lang="en-ID" dirty="0"/>
              <a:t> </a:t>
            </a:r>
            <a:r>
              <a:rPr lang="en-ID" dirty="0" err="1"/>
              <a:t>mengidentifikasi</a:t>
            </a:r>
            <a:r>
              <a:rPr lang="en-ID" dirty="0"/>
              <a:t> </a:t>
            </a:r>
            <a:r>
              <a:rPr lang="en-ID" dirty="0" err="1"/>
              <a:t>pelaku</a:t>
            </a:r>
            <a:r>
              <a:rPr lang="en-ID" dirty="0"/>
              <a:t>.</a:t>
            </a:r>
          </a:p>
          <a:p>
            <a:r>
              <a:rPr lang="en-ID" dirty="0"/>
              <a:t>Ayat </a:t>
            </a:r>
            <a:r>
              <a:rPr lang="en-ID" dirty="0" err="1"/>
              <a:t>ini</a:t>
            </a:r>
            <a:r>
              <a:rPr lang="en-ID" dirty="0"/>
              <a:t> </a:t>
            </a:r>
            <a:r>
              <a:rPr lang="en-ID" dirty="0" err="1"/>
              <a:t>menggambarkan</a:t>
            </a:r>
            <a:r>
              <a:rPr lang="en-ID" dirty="0"/>
              <a:t> </a:t>
            </a:r>
            <a:r>
              <a:rPr lang="en-ID" b="1" dirty="0" err="1"/>
              <a:t>tindakan</a:t>
            </a:r>
            <a:r>
              <a:rPr lang="en-ID" b="1" dirty="0"/>
              <a:t> </a:t>
            </a:r>
            <a:r>
              <a:rPr lang="en-ID" b="1" dirty="0" err="1"/>
              <a:t>penyelidikan</a:t>
            </a:r>
            <a:r>
              <a:rPr lang="en-ID" b="1" dirty="0"/>
              <a:t> </a:t>
            </a:r>
            <a:r>
              <a:rPr lang="en-ID" b="1" dirty="0" err="1"/>
              <a:t>ilahi</a:t>
            </a:r>
            <a:r>
              <a:rPr lang="en-ID" b="1" dirty="0"/>
              <a:t> (divine investigation)</a:t>
            </a:r>
            <a:r>
              <a:rPr lang="en-ID" dirty="0"/>
              <a:t> yang sangat </a:t>
            </a:r>
            <a:r>
              <a:rPr lang="en-ID" dirty="0" err="1"/>
              <a:t>teratur</a:t>
            </a:r>
            <a:r>
              <a:rPr lang="en-ID" dirty="0"/>
              <a:t> dan </a:t>
            </a:r>
            <a:r>
              <a:rPr lang="en-ID" dirty="0" err="1"/>
              <a:t>penuh</a:t>
            </a:r>
            <a:r>
              <a:rPr lang="en-ID" dirty="0"/>
              <a:t> </a:t>
            </a:r>
            <a:r>
              <a:rPr lang="en-ID" dirty="0" err="1"/>
              <a:t>keadilan</a:t>
            </a:r>
            <a:r>
              <a:rPr lang="en-ID" dirty="0"/>
              <a:t>.</a:t>
            </a:r>
          </a:p>
          <a:p>
            <a:br>
              <a:rPr lang="en-ID" dirty="0"/>
            </a:br>
            <a:endParaRPr lang="en-ID" dirty="0"/>
          </a:p>
          <a:p>
            <a:r>
              <a:rPr lang="en-ID" b="1" dirty="0"/>
              <a:t>II. </a:t>
            </a:r>
            <a:r>
              <a:rPr lang="en-ID" b="1" dirty="0" err="1"/>
              <a:t>Analisis</a:t>
            </a:r>
            <a:r>
              <a:rPr lang="en-ID" b="1" dirty="0"/>
              <a:t> </a:t>
            </a:r>
            <a:r>
              <a:rPr lang="en-ID" b="1" dirty="0" err="1"/>
              <a:t>Eksegesis</a:t>
            </a:r>
            <a:r>
              <a:rPr lang="en-ID" b="1" dirty="0"/>
              <a:t> (Bahasa dan </a:t>
            </a:r>
            <a:r>
              <a:rPr lang="en-ID" b="1" dirty="0" err="1"/>
              <a:t>Struktur</a:t>
            </a:r>
            <a:r>
              <a:rPr lang="en-ID" b="1" dirty="0"/>
              <a:t>)</a:t>
            </a:r>
          </a:p>
          <a:p>
            <a:r>
              <a:rPr lang="en-ID" b="1" dirty="0"/>
              <a:t>1️⃣ “</a:t>
            </a:r>
            <a:r>
              <a:rPr lang="en-ID" b="1" dirty="0" err="1"/>
              <a:t>Besok</a:t>
            </a:r>
            <a:r>
              <a:rPr lang="en-ID" b="1" dirty="0"/>
              <a:t> </a:t>
            </a:r>
            <a:r>
              <a:rPr lang="en-ID" b="1" dirty="0" err="1"/>
              <a:t>kamu</a:t>
            </a:r>
            <a:r>
              <a:rPr lang="en-ID" b="1" dirty="0"/>
              <a:t> </a:t>
            </a:r>
            <a:r>
              <a:rPr lang="en-ID" b="1" dirty="0" err="1"/>
              <a:t>harus</a:t>
            </a:r>
            <a:r>
              <a:rPr lang="en-ID" b="1" dirty="0"/>
              <a:t> </a:t>
            </a:r>
            <a:r>
              <a:rPr lang="en-ID" b="1" dirty="0" err="1"/>
              <a:t>tampil</a:t>
            </a:r>
            <a:r>
              <a:rPr lang="en-ID" b="1" dirty="0"/>
              <a:t> </a:t>
            </a:r>
            <a:r>
              <a:rPr lang="en-ID" b="1" dirty="0" err="1"/>
              <a:t>menurut</a:t>
            </a:r>
            <a:r>
              <a:rPr lang="en-ID" b="1" dirty="0"/>
              <a:t> </a:t>
            </a:r>
            <a:r>
              <a:rPr lang="en-ID" b="1" dirty="0" err="1"/>
              <a:t>sukumu</a:t>
            </a:r>
            <a:r>
              <a:rPr lang="en-ID" b="1" dirty="0"/>
              <a:t>” — </a:t>
            </a:r>
            <a:r>
              <a:rPr lang="en-ID" b="1" i="1" dirty="0"/>
              <a:t>(</a:t>
            </a:r>
            <a:r>
              <a:rPr lang="en-ID" b="1" i="1" dirty="0" err="1"/>
              <a:t>babbōqer</a:t>
            </a:r>
            <a:r>
              <a:rPr lang="en-ID" b="1" i="1" dirty="0"/>
              <a:t> </a:t>
            </a:r>
            <a:r>
              <a:rPr lang="en-ID" b="1" i="1" dirty="0" err="1"/>
              <a:t>tiqrĕbû</a:t>
            </a:r>
            <a:r>
              <a:rPr lang="en-ID" b="1" i="1" dirty="0"/>
              <a:t> </a:t>
            </a:r>
            <a:r>
              <a:rPr lang="en-ID" b="1" i="1" dirty="0" err="1"/>
              <a:t>lishibṭêkem</a:t>
            </a:r>
            <a:r>
              <a:rPr lang="en-ID" b="1" i="1" dirty="0"/>
              <a:t>)</a:t>
            </a:r>
            <a:endParaRPr lang="en-ID" b="1" dirty="0"/>
          </a:p>
          <a:p>
            <a:r>
              <a:rPr lang="en-ID" dirty="0"/>
              <a:t>Kata </a:t>
            </a:r>
            <a:r>
              <a:rPr lang="en-ID" b="1" dirty="0" err="1"/>
              <a:t>tiqrĕbû</a:t>
            </a:r>
            <a:r>
              <a:rPr lang="en-ID" b="1" dirty="0"/>
              <a:t> (</a:t>
            </a:r>
            <a:r>
              <a:rPr lang="he-IL" b="1" dirty="0"/>
              <a:t>תִּקְרְבוּ)</a:t>
            </a:r>
            <a:r>
              <a:rPr lang="he-IL" dirty="0"/>
              <a:t> </a:t>
            </a:r>
            <a:r>
              <a:rPr lang="en-ID" dirty="0" err="1"/>
              <a:t>berarti</a:t>
            </a:r>
            <a:r>
              <a:rPr lang="en-ID" dirty="0"/>
              <a:t> “</a:t>
            </a:r>
            <a:r>
              <a:rPr lang="en-ID" dirty="0" err="1"/>
              <a:t>mendekat</a:t>
            </a:r>
            <a:r>
              <a:rPr lang="en-ID" dirty="0"/>
              <a:t>” </a:t>
            </a:r>
            <a:r>
              <a:rPr lang="en-ID" dirty="0" err="1"/>
              <a:t>atau</a:t>
            </a:r>
            <a:r>
              <a:rPr lang="en-ID" dirty="0"/>
              <a:t> “</a:t>
            </a:r>
            <a:r>
              <a:rPr lang="en-ID" dirty="0" err="1"/>
              <a:t>datang</a:t>
            </a:r>
            <a:r>
              <a:rPr lang="en-ID" dirty="0"/>
              <a:t> </a:t>
            </a:r>
            <a:r>
              <a:rPr lang="en-ID" dirty="0" err="1"/>
              <a:t>menghadap</a:t>
            </a:r>
            <a:r>
              <a:rPr lang="en-ID" dirty="0"/>
              <a:t>.”</a:t>
            </a:r>
            <a:br>
              <a:rPr lang="en-ID" dirty="0"/>
            </a:br>
            <a:r>
              <a:rPr lang="en-ID" dirty="0"/>
              <a:t>Dalam </a:t>
            </a:r>
            <a:r>
              <a:rPr lang="en-ID" dirty="0" err="1"/>
              <a:t>konteks</a:t>
            </a:r>
            <a:r>
              <a:rPr lang="en-ID" dirty="0"/>
              <a:t> </a:t>
            </a:r>
            <a:r>
              <a:rPr lang="en-ID" dirty="0" err="1"/>
              <a:t>ini</a:t>
            </a:r>
            <a:r>
              <a:rPr lang="en-ID" dirty="0"/>
              <a:t>, </a:t>
            </a:r>
            <a:r>
              <a:rPr lang="en-ID" dirty="0" err="1"/>
              <a:t>artinya</a:t>
            </a:r>
            <a:r>
              <a:rPr lang="en-ID" dirty="0"/>
              <a:t> </a:t>
            </a:r>
            <a:r>
              <a:rPr lang="en-ID" i="1" dirty="0" err="1"/>
              <a:t>datang</a:t>
            </a:r>
            <a:r>
              <a:rPr lang="en-ID" i="1" dirty="0"/>
              <a:t> </a:t>
            </a:r>
            <a:r>
              <a:rPr lang="en-ID" i="1" dirty="0" err="1"/>
              <a:t>ke</a:t>
            </a:r>
            <a:r>
              <a:rPr lang="en-ID" i="1" dirty="0"/>
              <a:t> </a:t>
            </a:r>
            <a:r>
              <a:rPr lang="en-ID" i="1" dirty="0" err="1"/>
              <a:t>hadapan</a:t>
            </a:r>
            <a:r>
              <a:rPr lang="en-ID" i="1" dirty="0"/>
              <a:t> Tuhan </a:t>
            </a:r>
            <a:r>
              <a:rPr lang="en-ID" i="1" dirty="0" err="1"/>
              <a:t>untuk</a:t>
            </a:r>
            <a:r>
              <a:rPr lang="en-ID" i="1" dirty="0"/>
              <a:t> </a:t>
            </a:r>
            <a:r>
              <a:rPr lang="en-ID" i="1" dirty="0" err="1"/>
              <a:t>diuji</a:t>
            </a:r>
            <a:r>
              <a:rPr lang="en-ID" i="1" dirty="0"/>
              <a:t> </a:t>
            </a:r>
            <a:r>
              <a:rPr lang="en-ID" i="1" dirty="0" err="1"/>
              <a:t>atau</a:t>
            </a:r>
            <a:r>
              <a:rPr lang="en-ID" i="1" dirty="0"/>
              <a:t> </a:t>
            </a:r>
            <a:r>
              <a:rPr lang="en-ID" i="1" dirty="0" err="1"/>
              <a:t>diselidiki</a:t>
            </a:r>
            <a:r>
              <a:rPr lang="en-ID" i="1" dirty="0"/>
              <a:t>.</a:t>
            </a:r>
            <a:endParaRPr lang="en-ID" dirty="0"/>
          </a:p>
          <a:p>
            <a:r>
              <a:rPr lang="en-ID" dirty="0"/>
              <a:t>“</a:t>
            </a:r>
            <a:r>
              <a:rPr lang="en-ID" dirty="0" err="1"/>
              <a:t>Besok</a:t>
            </a:r>
            <a:r>
              <a:rPr lang="en-ID" dirty="0"/>
              <a:t>” </a:t>
            </a:r>
            <a:r>
              <a:rPr lang="en-ID" dirty="0" err="1"/>
              <a:t>menunjukkan</a:t>
            </a:r>
            <a:r>
              <a:rPr lang="en-ID" dirty="0"/>
              <a:t> </a:t>
            </a:r>
            <a:r>
              <a:rPr lang="en-ID" b="1" dirty="0" err="1"/>
              <a:t>persiapan</a:t>
            </a:r>
            <a:r>
              <a:rPr lang="en-ID" b="1" dirty="0"/>
              <a:t> </a:t>
            </a:r>
            <a:r>
              <a:rPr lang="en-ID" b="1" dirty="0" err="1"/>
              <a:t>rohani</a:t>
            </a:r>
            <a:r>
              <a:rPr lang="en-ID" b="1" dirty="0"/>
              <a:t> </a:t>
            </a:r>
            <a:r>
              <a:rPr lang="en-ID" b="1" dirty="0" err="1"/>
              <a:t>semalam</a:t>
            </a:r>
            <a:r>
              <a:rPr lang="en-ID" b="1" dirty="0"/>
              <a:t> </a:t>
            </a:r>
            <a:r>
              <a:rPr lang="en-ID" b="1" dirty="0" err="1"/>
              <a:t>sebelumnya</a:t>
            </a:r>
            <a:r>
              <a:rPr lang="en-ID" dirty="0"/>
              <a:t> (ay. 13: “</a:t>
            </a:r>
            <a:r>
              <a:rPr lang="en-ID" dirty="0" err="1"/>
              <a:t>Kuduskanlah</a:t>
            </a:r>
            <a:r>
              <a:rPr lang="en-ID" dirty="0"/>
              <a:t> </a:t>
            </a:r>
            <a:r>
              <a:rPr lang="en-ID" dirty="0" err="1"/>
              <a:t>dirimu</a:t>
            </a:r>
            <a:r>
              <a:rPr lang="en-ID" dirty="0"/>
              <a:t> </a:t>
            </a:r>
            <a:r>
              <a:rPr lang="en-ID" dirty="0" err="1"/>
              <a:t>untuk</a:t>
            </a:r>
            <a:r>
              <a:rPr lang="en-ID" dirty="0"/>
              <a:t> </a:t>
            </a:r>
            <a:r>
              <a:rPr lang="en-ID" dirty="0" err="1"/>
              <a:t>besok</a:t>
            </a:r>
            <a:r>
              <a:rPr lang="en-ID" dirty="0"/>
              <a:t>”).</a:t>
            </a:r>
            <a:br>
              <a:rPr lang="en-ID" dirty="0"/>
            </a:br>
            <a:r>
              <a:rPr lang="en-ID" dirty="0" err="1"/>
              <a:t>Artinya</a:t>
            </a:r>
            <a:r>
              <a:rPr lang="en-ID" dirty="0"/>
              <a:t>, proses </a:t>
            </a:r>
            <a:r>
              <a:rPr lang="en-ID" dirty="0" err="1"/>
              <a:t>ini</a:t>
            </a:r>
            <a:r>
              <a:rPr lang="en-ID" dirty="0"/>
              <a:t> </a:t>
            </a:r>
            <a:r>
              <a:rPr lang="en-ID" dirty="0" err="1"/>
              <a:t>bukan</a:t>
            </a:r>
            <a:r>
              <a:rPr lang="en-ID" dirty="0"/>
              <a:t> </a:t>
            </a:r>
            <a:r>
              <a:rPr lang="en-ID" dirty="0" err="1"/>
              <a:t>hanya</a:t>
            </a:r>
            <a:r>
              <a:rPr lang="en-ID" dirty="0"/>
              <a:t> </a:t>
            </a:r>
            <a:r>
              <a:rPr lang="en-ID" dirty="0" err="1"/>
              <a:t>administratif</a:t>
            </a:r>
            <a:r>
              <a:rPr lang="en-ID" dirty="0"/>
              <a:t>, </a:t>
            </a:r>
            <a:r>
              <a:rPr lang="en-ID" dirty="0" err="1"/>
              <a:t>tetapi</a:t>
            </a:r>
            <a:r>
              <a:rPr lang="en-ID" dirty="0"/>
              <a:t> </a:t>
            </a:r>
            <a:r>
              <a:rPr lang="en-ID" b="1" dirty="0" err="1"/>
              <a:t>upacara</a:t>
            </a:r>
            <a:r>
              <a:rPr lang="en-ID" b="1" dirty="0"/>
              <a:t> </a:t>
            </a:r>
            <a:r>
              <a:rPr lang="en-ID" b="1" dirty="0" err="1"/>
              <a:t>penyelidikan</a:t>
            </a:r>
            <a:r>
              <a:rPr lang="en-ID" b="1" dirty="0"/>
              <a:t> yang </a:t>
            </a:r>
            <a:r>
              <a:rPr lang="en-ID" b="1" dirty="0" err="1"/>
              <a:t>bersifat</a:t>
            </a:r>
            <a:r>
              <a:rPr lang="en-ID" b="1" dirty="0"/>
              <a:t> kudus dan </a:t>
            </a:r>
            <a:r>
              <a:rPr lang="en-ID" b="1" dirty="0" err="1"/>
              <a:t>teologis</a:t>
            </a:r>
            <a:r>
              <a:rPr lang="en-ID" b="1" dirty="0"/>
              <a:t>.</a:t>
            </a:r>
            <a:endParaRPr lang="en-ID" dirty="0"/>
          </a:p>
          <a:p>
            <a:r>
              <a:rPr lang="en-ID" b="1" dirty="0"/>
              <a:t>2️⃣ “Suku yang </a:t>
            </a:r>
            <a:r>
              <a:rPr lang="en-ID" b="1" dirty="0" err="1"/>
              <a:t>ditunjuk</a:t>
            </a:r>
            <a:r>
              <a:rPr lang="en-ID" b="1" dirty="0"/>
              <a:t> oleh TUHAN” — </a:t>
            </a:r>
            <a:r>
              <a:rPr lang="en-ID" b="1" i="1" dirty="0"/>
              <a:t>(</a:t>
            </a:r>
            <a:r>
              <a:rPr lang="en-ID" b="1" i="1" dirty="0" err="1"/>
              <a:t>hashshebeṭ</a:t>
            </a:r>
            <a:r>
              <a:rPr lang="en-ID" b="1" i="1" dirty="0"/>
              <a:t> ’</a:t>
            </a:r>
            <a:r>
              <a:rPr lang="en-ID" b="1" i="1" dirty="0" err="1"/>
              <a:t>ăsher</a:t>
            </a:r>
            <a:r>
              <a:rPr lang="en-ID" b="1" i="1" dirty="0"/>
              <a:t> </a:t>
            </a:r>
            <a:r>
              <a:rPr lang="en-ID" b="1" i="1" dirty="0" err="1"/>
              <a:t>yilkĕdennû</a:t>
            </a:r>
            <a:r>
              <a:rPr lang="en-ID" b="1" i="1" dirty="0"/>
              <a:t> YHWH)</a:t>
            </a:r>
            <a:endParaRPr lang="en-ID" b="1" dirty="0"/>
          </a:p>
          <a:p>
            <a:r>
              <a:rPr lang="en-ID" dirty="0"/>
              <a:t>Kata </a:t>
            </a:r>
            <a:r>
              <a:rPr lang="en-ID" dirty="0" err="1"/>
              <a:t>kerja</a:t>
            </a:r>
            <a:r>
              <a:rPr lang="en-ID" dirty="0"/>
              <a:t> </a:t>
            </a:r>
            <a:r>
              <a:rPr lang="en-ID" b="1" dirty="0" err="1"/>
              <a:t>yilkĕdennû</a:t>
            </a:r>
            <a:r>
              <a:rPr lang="en-ID" b="1" dirty="0"/>
              <a:t> (</a:t>
            </a:r>
            <a:r>
              <a:rPr lang="he-IL" b="1" dirty="0"/>
              <a:t>יִלְכְּדֶנּוּ)</a:t>
            </a:r>
            <a:r>
              <a:rPr lang="he-IL" dirty="0"/>
              <a:t> </a:t>
            </a:r>
            <a:r>
              <a:rPr lang="en-ID" dirty="0" err="1"/>
              <a:t>berasal</a:t>
            </a:r>
            <a:r>
              <a:rPr lang="en-ID" dirty="0"/>
              <a:t> </a:t>
            </a:r>
            <a:r>
              <a:rPr lang="en-ID" dirty="0" err="1"/>
              <a:t>dari</a:t>
            </a:r>
            <a:r>
              <a:rPr lang="en-ID" dirty="0"/>
              <a:t> </a:t>
            </a:r>
            <a:r>
              <a:rPr lang="en-ID" dirty="0" err="1"/>
              <a:t>akar</a:t>
            </a:r>
            <a:r>
              <a:rPr lang="en-ID" dirty="0"/>
              <a:t> </a:t>
            </a:r>
            <a:r>
              <a:rPr lang="en-ID" b="1" dirty="0" err="1"/>
              <a:t>lāḵaḏ</a:t>
            </a:r>
            <a:r>
              <a:rPr lang="en-ID" dirty="0"/>
              <a:t>, </a:t>
            </a:r>
            <a:r>
              <a:rPr lang="en-ID" dirty="0" err="1"/>
              <a:t>artinya</a:t>
            </a:r>
            <a:r>
              <a:rPr lang="en-ID" dirty="0"/>
              <a:t> “</a:t>
            </a:r>
            <a:r>
              <a:rPr lang="en-ID" dirty="0" err="1"/>
              <a:t>menangkap</a:t>
            </a:r>
            <a:r>
              <a:rPr lang="en-ID" dirty="0"/>
              <a:t>” </a:t>
            </a:r>
            <a:r>
              <a:rPr lang="en-ID" dirty="0" err="1"/>
              <a:t>atau</a:t>
            </a:r>
            <a:r>
              <a:rPr lang="en-ID" dirty="0"/>
              <a:t> “</a:t>
            </a:r>
            <a:r>
              <a:rPr lang="en-ID" dirty="0" err="1"/>
              <a:t>menentukan</a:t>
            </a:r>
            <a:r>
              <a:rPr lang="en-ID" dirty="0"/>
              <a:t>.”</a:t>
            </a:r>
          </a:p>
          <a:p>
            <a:r>
              <a:rPr lang="en-ID" dirty="0"/>
              <a:t>Dalam </a:t>
            </a:r>
            <a:r>
              <a:rPr lang="en-ID" dirty="0" err="1"/>
              <a:t>konteks</a:t>
            </a:r>
            <a:r>
              <a:rPr lang="en-ID" dirty="0"/>
              <a:t> </a:t>
            </a:r>
            <a:r>
              <a:rPr lang="en-ID" dirty="0" err="1"/>
              <a:t>ini</a:t>
            </a:r>
            <a:r>
              <a:rPr lang="en-ID" dirty="0"/>
              <a:t>, </a:t>
            </a:r>
            <a:r>
              <a:rPr lang="en-ID" dirty="0" err="1"/>
              <a:t>berarti</a:t>
            </a:r>
            <a:r>
              <a:rPr lang="en-ID" dirty="0"/>
              <a:t> </a:t>
            </a:r>
            <a:r>
              <a:rPr lang="en-ID" b="1" dirty="0"/>
              <a:t>Tuhan </a:t>
            </a:r>
            <a:r>
              <a:rPr lang="en-ID" b="1" dirty="0" err="1"/>
              <a:t>akan</a:t>
            </a:r>
            <a:r>
              <a:rPr lang="en-ID" b="1" dirty="0"/>
              <a:t> </a:t>
            </a:r>
            <a:r>
              <a:rPr lang="en-ID" b="1" dirty="0" err="1"/>
              <a:t>menunjukkan</a:t>
            </a:r>
            <a:r>
              <a:rPr lang="en-ID" b="1" dirty="0"/>
              <a:t> </a:t>
            </a:r>
            <a:r>
              <a:rPr lang="en-ID" b="1" dirty="0" err="1"/>
              <a:t>pilihan</a:t>
            </a:r>
            <a:r>
              <a:rPr lang="en-ID" b="1" dirty="0"/>
              <a:t>-Nya</a:t>
            </a:r>
            <a:r>
              <a:rPr lang="en-ID" dirty="0"/>
              <a:t> </a:t>
            </a:r>
            <a:r>
              <a:rPr lang="en-ID" dirty="0" err="1"/>
              <a:t>melalui</a:t>
            </a:r>
            <a:r>
              <a:rPr lang="en-ID" dirty="0"/>
              <a:t> </a:t>
            </a:r>
            <a:r>
              <a:rPr lang="en-ID" dirty="0" err="1"/>
              <a:t>metode</a:t>
            </a:r>
            <a:r>
              <a:rPr lang="en-ID" dirty="0"/>
              <a:t> yang </a:t>
            </a:r>
            <a:r>
              <a:rPr lang="en-ID" dirty="0" err="1"/>
              <a:t>menandai</a:t>
            </a:r>
            <a:r>
              <a:rPr lang="en-ID" dirty="0"/>
              <a:t> </a:t>
            </a:r>
            <a:r>
              <a:rPr lang="en-ID" dirty="0" err="1"/>
              <a:t>kesalahan</a:t>
            </a:r>
            <a:r>
              <a:rPr lang="en-ID" dirty="0"/>
              <a:t> </a:t>
            </a:r>
            <a:r>
              <a:rPr lang="en-ID" dirty="0" err="1"/>
              <a:t>seseorang</a:t>
            </a:r>
            <a:r>
              <a:rPr lang="en-ID" dirty="0"/>
              <a:t>.</a:t>
            </a:r>
          </a:p>
          <a:p>
            <a:r>
              <a:rPr lang="en-ID" dirty="0" err="1"/>
              <a:t>Frasa</a:t>
            </a:r>
            <a:r>
              <a:rPr lang="en-ID" dirty="0"/>
              <a:t> </a:t>
            </a:r>
            <a:r>
              <a:rPr lang="en-ID" dirty="0" err="1"/>
              <a:t>ini</a:t>
            </a:r>
            <a:r>
              <a:rPr lang="en-ID" dirty="0"/>
              <a:t> </a:t>
            </a:r>
            <a:r>
              <a:rPr lang="en-ID" dirty="0" err="1"/>
              <a:t>menegaskan</a:t>
            </a:r>
            <a:r>
              <a:rPr lang="en-ID" dirty="0"/>
              <a:t> </a:t>
            </a:r>
            <a:r>
              <a:rPr lang="en-ID" dirty="0" err="1"/>
              <a:t>bahwa</a:t>
            </a:r>
            <a:r>
              <a:rPr lang="en-ID" dirty="0"/>
              <a:t> </a:t>
            </a:r>
            <a:r>
              <a:rPr lang="en-ID" b="1" dirty="0"/>
              <a:t>Allah </a:t>
            </a:r>
            <a:r>
              <a:rPr lang="en-ID" b="1" dirty="0" err="1"/>
              <a:t>sendiri</a:t>
            </a:r>
            <a:r>
              <a:rPr lang="en-ID" b="1" dirty="0"/>
              <a:t> yang </a:t>
            </a:r>
            <a:r>
              <a:rPr lang="en-ID" b="1" dirty="0" err="1"/>
              <a:t>memimpin</a:t>
            </a:r>
            <a:r>
              <a:rPr lang="en-ID" b="1" dirty="0"/>
              <a:t> proses </a:t>
            </a:r>
            <a:r>
              <a:rPr lang="en-ID" b="1" dirty="0" err="1"/>
              <a:t>penyelidikan</a:t>
            </a:r>
            <a:r>
              <a:rPr lang="en-ID" b="1" dirty="0"/>
              <a:t>.</a:t>
            </a:r>
            <a:endParaRPr lang="en-ID" dirty="0"/>
          </a:p>
          <a:p>
            <a:r>
              <a:rPr lang="en-ID" b="1" dirty="0"/>
              <a:t>3️⃣ “</a:t>
            </a:r>
            <a:r>
              <a:rPr lang="en-ID" b="1" dirty="0" err="1"/>
              <a:t>harus</a:t>
            </a:r>
            <a:r>
              <a:rPr lang="en-ID" b="1" dirty="0"/>
              <a:t> </a:t>
            </a:r>
            <a:r>
              <a:rPr lang="en-ID" b="1" dirty="0" err="1"/>
              <a:t>tampil</a:t>
            </a:r>
            <a:r>
              <a:rPr lang="en-ID" b="1" dirty="0"/>
              <a:t> </a:t>
            </a:r>
            <a:r>
              <a:rPr lang="en-ID" b="1" dirty="0" err="1"/>
              <a:t>menurut</a:t>
            </a:r>
            <a:r>
              <a:rPr lang="en-ID" b="1" dirty="0"/>
              <a:t> </a:t>
            </a:r>
            <a:r>
              <a:rPr lang="en-ID" b="1" dirty="0" err="1"/>
              <a:t>kaum-kaumnya</a:t>
            </a:r>
            <a:r>
              <a:rPr lang="en-ID" b="1" dirty="0"/>
              <a:t>... </a:t>
            </a:r>
            <a:r>
              <a:rPr lang="en-ID" b="1" dirty="0" err="1"/>
              <a:t>isi</a:t>
            </a:r>
            <a:r>
              <a:rPr lang="en-ID" b="1" dirty="0"/>
              <a:t> </a:t>
            </a:r>
            <a:r>
              <a:rPr lang="en-ID" b="1" dirty="0" err="1"/>
              <a:t>rumah</a:t>
            </a:r>
            <a:r>
              <a:rPr lang="en-ID" b="1" dirty="0"/>
              <a:t>... orang-</a:t>
            </a:r>
            <a:r>
              <a:rPr lang="en-ID" b="1" dirty="0" err="1"/>
              <a:t>orangnya</a:t>
            </a:r>
            <a:r>
              <a:rPr lang="en-ID" b="1" dirty="0"/>
              <a:t>”</a:t>
            </a:r>
          </a:p>
          <a:p>
            <a:r>
              <a:rPr lang="en-ID" dirty="0" err="1"/>
              <a:t>Urutannya</a:t>
            </a:r>
            <a:r>
              <a:rPr lang="en-ID" dirty="0"/>
              <a:t> </a:t>
            </a:r>
            <a:r>
              <a:rPr lang="en-ID" dirty="0" err="1"/>
              <a:t>menunjukkan</a:t>
            </a:r>
            <a:r>
              <a:rPr lang="en-ID" dirty="0"/>
              <a:t> </a:t>
            </a:r>
            <a:r>
              <a:rPr lang="en-ID" b="1" dirty="0"/>
              <a:t>proses </a:t>
            </a:r>
            <a:r>
              <a:rPr lang="en-ID" b="1" dirty="0" err="1"/>
              <a:t>penyelidikan</a:t>
            </a:r>
            <a:r>
              <a:rPr lang="en-ID" b="1" dirty="0"/>
              <a:t> </a:t>
            </a:r>
            <a:r>
              <a:rPr lang="en-ID" b="1" dirty="0" err="1"/>
              <a:t>bertahap</a:t>
            </a:r>
            <a:r>
              <a:rPr lang="en-ID" b="1" dirty="0"/>
              <a:t> dan </a:t>
            </a:r>
            <a:r>
              <a:rPr lang="en-ID" b="1" dirty="0" err="1"/>
              <a:t>sistematis</a:t>
            </a:r>
            <a:r>
              <a:rPr lang="en-ID" b="1" dirty="0"/>
              <a:t>:</a:t>
            </a:r>
            <a:endParaRPr lang="en-ID" dirty="0"/>
          </a:p>
          <a:p>
            <a:pPr lvl="1"/>
            <a:r>
              <a:rPr lang="en-ID" b="1" dirty="0"/>
              <a:t>Suku (tribe)</a:t>
            </a:r>
            <a:r>
              <a:rPr lang="en-ID" dirty="0"/>
              <a:t> →</a:t>
            </a:r>
          </a:p>
          <a:p>
            <a:pPr lvl="1"/>
            <a:r>
              <a:rPr lang="en-ID" b="1" dirty="0"/>
              <a:t>Kaum (clan)</a:t>
            </a:r>
            <a:r>
              <a:rPr lang="en-ID" dirty="0"/>
              <a:t> →</a:t>
            </a:r>
          </a:p>
          <a:p>
            <a:pPr lvl="1"/>
            <a:r>
              <a:rPr lang="en-ID" b="1" dirty="0"/>
              <a:t>Isi </a:t>
            </a:r>
            <a:r>
              <a:rPr lang="en-ID" b="1" dirty="0" err="1"/>
              <a:t>rumah</a:t>
            </a:r>
            <a:r>
              <a:rPr lang="en-ID" b="1" dirty="0"/>
              <a:t> (family household)</a:t>
            </a:r>
            <a:r>
              <a:rPr lang="en-ID" dirty="0"/>
              <a:t> →</a:t>
            </a:r>
          </a:p>
          <a:p>
            <a:pPr lvl="1"/>
            <a:r>
              <a:rPr lang="en-ID" b="1" dirty="0" err="1"/>
              <a:t>Individu</a:t>
            </a:r>
            <a:r>
              <a:rPr lang="en-ID" b="1" dirty="0"/>
              <a:t> (person).</a:t>
            </a:r>
            <a:endParaRPr lang="en-ID" dirty="0"/>
          </a:p>
          <a:p>
            <a:r>
              <a:rPr lang="en-ID" dirty="0"/>
              <a:t>Ini </a:t>
            </a:r>
            <a:r>
              <a:rPr lang="en-ID" dirty="0" err="1"/>
              <a:t>menggambarkan</a:t>
            </a:r>
            <a:r>
              <a:rPr lang="en-ID" dirty="0"/>
              <a:t> </a:t>
            </a:r>
            <a:r>
              <a:rPr lang="en-ID" b="1" dirty="0" err="1"/>
              <a:t>ketelitian</a:t>
            </a:r>
            <a:r>
              <a:rPr lang="en-ID" b="1" dirty="0"/>
              <a:t> </a:t>
            </a:r>
            <a:r>
              <a:rPr lang="en-ID" b="1" dirty="0" err="1"/>
              <a:t>ilahi</a:t>
            </a:r>
            <a:r>
              <a:rPr lang="en-ID" dirty="0"/>
              <a:t> </a:t>
            </a:r>
            <a:r>
              <a:rPr lang="en-ID" dirty="0" err="1"/>
              <a:t>dalam</a:t>
            </a:r>
            <a:r>
              <a:rPr lang="en-ID" dirty="0"/>
              <a:t> </a:t>
            </a:r>
            <a:r>
              <a:rPr lang="en-ID" dirty="0" err="1"/>
              <a:t>mengungkap</a:t>
            </a:r>
            <a:r>
              <a:rPr lang="en-ID" dirty="0"/>
              <a:t> dosa </a:t>
            </a:r>
            <a:r>
              <a:rPr lang="en-ID" dirty="0" err="1"/>
              <a:t>tersembunyi</a:t>
            </a:r>
            <a:r>
              <a:rPr lang="en-ID" dirty="0"/>
              <a:t> — </a:t>
            </a:r>
            <a:r>
              <a:rPr lang="en-ID" dirty="0" err="1"/>
              <a:t>tidak</a:t>
            </a:r>
            <a:r>
              <a:rPr lang="en-ID" dirty="0"/>
              <a:t> </a:t>
            </a:r>
            <a:r>
              <a:rPr lang="en-ID" dirty="0" err="1"/>
              <a:t>terburu-buru</a:t>
            </a:r>
            <a:r>
              <a:rPr lang="en-ID" dirty="0"/>
              <a:t>, </a:t>
            </a:r>
            <a:r>
              <a:rPr lang="en-ID" dirty="0" err="1"/>
              <a:t>tetapi</a:t>
            </a:r>
            <a:r>
              <a:rPr lang="en-ID" dirty="0"/>
              <a:t> juga </a:t>
            </a:r>
            <a:r>
              <a:rPr lang="en-ID" dirty="0" err="1"/>
              <a:t>tidak</a:t>
            </a:r>
            <a:r>
              <a:rPr lang="en-ID" dirty="0"/>
              <a:t> </a:t>
            </a:r>
            <a:r>
              <a:rPr lang="en-ID" dirty="0" err="1"/>
              <a:t>bisa</a:t>
            </a:r>
            <a:r>
              <a:rPr lang="en-ID" dirty="0"/>
              <a:t> </a:t>
            </a:r>
            <a:r>
              <a:rPr lang="en-ID" dirty="0" err="1"/>
              <a:t>dihindari</a:t>
            </a:r>
            <a:r>
              <a:rPr lang="en-ID" dirty="0"/>
              <a:t>.</a:t>
            </a:r>
          </a:p>
          <a:p>
            <a:br>
              <a:rPr lang="en-ID" dirty="0"/>
            </a:br>
            <a:endParaRPr lang="en-ID" dirty="0"/>
          </a:p>
          <a:p>
            <a:r>
              <a:rPr lang="en-ID" b="1" dirty="0"/>
              <a:t>III. </a:t>
            </a:r>
            <a:r>
              <a:rPr lang="en-ID" b="1" dirty="0" err="1"/>
              <a:t>Makna</a:t>
            </a:r>
            <a:r>
              <a:rPr lang="en-ID" b="1" dirty="0"/>
              <a:t> </a:t>
            </a:r>
            <a:r>
              <a:rPr lang="en-ID" b="1" dirty="0" err="1"/>
              <a:t>Teologis</a:t>
            </a:r>
            <a:endParaRPr lang="en-ID" b="1" dirty="0"/>
          </a:p>
          <a:p>
            <a:r>
              <a:rPr lang="en-ID" b="1" dirty="0"/>
              <a:t>1️⃣ Allah </a:t>
            </a:r>
            <a:r>
              <a:rPr lang="en-ID" b="1" dirty="0" err="1"/>
              <a:t>adalah</a:t>
            </a:r>
            <a:r>
              <a:rPr lang="en-ID" b="1" dirty="0"/>
              <a:t> Hakim yang </a:t>
            </a:r>
            <a:r>
              <a:rPr lang="en-ID" b="1" dirty="0" err="1"/>
              <a:t>adil</a:t>
            </a:r>
            <a:r>
              <a:rPr lang="en-ID" b="1" dirty="0"/>
              <a:t> dan </a:t>
            </a:r>
            <a:r>
              <a:rPr lang="en-ID" b="1" dirty="0" err="1"/>
              <a:t>teratur</a:t>
            </a:r>
            <a:endParaRPr lang="en-ID" b="1" dirty="0"/>
          </a:p>
          <a:p>
            <a:r>
              <a:rPr lang="en-ID" dirty="0"/>
              <a:t>Tuhan </a:t>
            </a:r>
            <a:r>
              <a:rPr lang="en-ID" dirty="0" err="1"/>
              <a:t>tidak</a:t>
            </a:r>
            <a:r>
              <a:rPr lang="en-ID" dirty="0"/>
              <a:t> </a:t>
            </a:r>
            <a:r>
              <a:rPr lang="en-ID" dirty="0" err="1"/>
              <a:t>menuduh</a:t>
            </a:r>
            <a:r>
              <a:rPr lang="en-ID" dirty="0"/>
              <a:t> </a:t>
            </a:r>
            <a:r>
              <a:rPr lang="en-ID" dirty="0" err="1"/>
              <a:t>secara</a:t>
            </a:r>
            <a:r>
              <a:rPr lang="en-ID" dirty="0"/>
              <a:t> </a:t>
            </a:r>
            <a:r>
              <a:rPr lang="en-ID" dirty="0" err="1"/>
              <a:t>sembarangan</a:t>
            </a:r>
            <a:r>
              <a:rPr lang="en-ID" dirty="0"/>
              <a:t>; </a:t>
            </a:r>
            <a:r>
              <a:rPr lang="en-ID" dirty="0" err="1"/>
              <a:t>Ia</a:t>
            </a:r>
            <a:r>
              <a:rPr lang="en-ID" dirty="0"/>
              <a:t> </a:t>
            </a:r>
            <a:r>
              <a:rPr lang="en-ID" b="1" dirty="0" err="1"/>
              <a:t>membuka</a:t>
            </a:r>
            <a:r>
              <a:rPr lang="en-ID" b="1" dirty="0"/>
              <a:t> </a:t>
            </a:r>
            <a:r>
              <a:rPr lang="en-ID" b="1" dirty="0" err="1"/>
              <a:t>kebenaran</a:t>
            </a:r>
            <a:r>
              <a:rPr lang="en-ID" b="1" dirty="0"/>
              <a:t> </a:t>
            </a:r>
            <a:r>
              <a:rPr lang="en-ID" b="1" dirty="0" err="1"/>
              <a:t>melalui</a:t>
            </a:r>
            <a:r>
              <a:rPr lang="en-ID" b="1" dirty="0"/>
              <a:t> proses yang </a:t>
            </a:r>
            <a:r>
              <a:rPr lang="en-ID" b="1" dirty="0" err="1"/>
              <a:t>sah</a:t>
            </a:r>
            <a:r>
              <a:rPr lang="en-ID" b="1" dirty="0"/>
              <a:t>, </a:t>
            </a:r>
            <a:r>
              <a:rPr lang="en-ID" b="1" dirty="0" err="1"/>
              <a:t>terukur</a:t>
            </a:r>
            <a:r>
              <a:rPr lang="en-ID" b="1" dirty="0"/>
              <a:t>, dan </a:t>
            </a:r>
            <a:r>
              <a:rPr lang="en-ID" b="1" dirty="0" err="1"/>
              <a:t>disaksikan</a:t>
            </a:r>
            <a:r>
              <a:rPr lang="en-ID" b="1" dirty="0"/>
              <a:t> </a:t>
            </a:r>
            <a:r>
              <a:rPr lang="en-ID" b="1" dirty="0" err="1"/>
              <a:t>umat</a:t>
            </a:r>
            <a:r>
              <a:rPr lang="en-ID" b="1" dirty="0"/>
              <a:t>.</a:t>
            </a:r>
            <a:br>
              <a:rPr lang="en-ID" dirty="0"/>
            </a:br>
            <a:r>
              <a:rPr lang="en-ID" dirty="0" err="1"/>
              <a:t>Setiap</a:t>
            </a:r>
            <a:r>
              <a:rPr lang="en-ID" dirty="0"/>
              <a:t> </a:t>
            </a:r>
            <a:r>
              <a:rPr lang="en-ID" dirty="0" err="1"/>
              <a:t>langkah</a:t>
            </a:r>
            <a:r>
              <a:rPr lang="en-ID" dirty="0"/>
              <a:t> </a:t>
            </a:r>
            <a:r>
              <a:rPr lang="en-ID" dirty="0" err="1"/>
              <a:t>penyelidikan</a:t>
            </a:r>
            <a:r>
              <a:rPr lang="en-ID" dirty="0"/>
              <a:t> </a:t>
            </a:r>
            <a:r>
              <a:rPr lang="en-ID" dirty="0" err="1"/>
              <a:t>memperlihatkan</a:t>
            </a:r>
            <a:r>
              <a:rPr lang="en-ID" dirty="0"/>
              <a:t> </a:t>
            </a:r>
            <a:r>
              <a:rPr lang="en-ID" b="1" dirty="0" err="1"/>
              <a:t>kebenaran</a:t>
            </a:r>
            <a:r>
              <a:rPr lang="en-ID" b="1" dirty="0"/>
              <a:t> yang </a:t>
            </a:r>
            <a:r>
              <a:rPr lang="en-ID" b="1" dirty="0" err="1"/>
              <a:t>pasti</a:t>
            </a:r>
            <a:r>
              <a:rPr lang="en-ID" b="1" dirty="0"/>
              <a:t> dan </a:t>
            </a:r>
            <a:r>
              <a:rPr lang="en-ID" b="1" dirty="0" err="1"/>
              <a:t>tak</a:t>
            </a:r>
            <a:r>
              <a:rPr lang="en-ID" b="1" dirty="0"/>
              <a:t> </a:t>
            </a:r>
            <a:r>
              <a:rPr lang="en-ID" b="1" dirty="0" err="1"/>
              <a:t>terbantahkan</a:t>
            </a:r>
            <a:r>
              <a:rPr lang="en-ID" b="1" dirty="0"/>
              <a:t>.</a:t>
            </a:r>
            <a:endParaRPr lang="en-ID" dirty="0"/>
          </a:p>
          <a:p>
            <a:r>
              <a:rPr lang="en-ID" b="1" dirty="0"/>
              <a:t>2️⃣ </a:t>
            </a:r>
            <a:r>
              <a:rPr lang="en-ID" b="1" dirty="0" err="1"/>
              <a:t>Penyelidikan</a:t>
            </a:r>
            <a:r>
              <a:rPr lang="en-ID" b="1" dirty="0"/>
              <a:t> dosa </a:t>
            </a:r>
            <a:r>
              <a:rPr lang="en-ID" b="1" dirty="0" err="1"/>
              <a:t>adalah</a:t>
            </a:r>
            <a:r>
              <a:rPr lang="en-ID" b="1" dirty="0"/>
              <a:t> </a:t>
            </a:r>
            <a:r>
              <a:rPr lang="en-ID" b="1" dirty="0" err="1"/>
              <a:t>tindakan</a:t>
            </a:r>
            <a:r>
              <a:rPr lang="en-ID" b="1" dirty="0"/>
              <a:t> </a:t>
            </a:r>
            <a:r>
              <a:rPr lang="en-ID" b="1" dirty="0" err="1"/>
              <a:t>kasih</a:t>
            </a:r>
            <a:r>
              <a:rPr lang="en-ID" b="1" dirty="0"/>
              <a:t> dan </a:t>
            </a:r>
            <a:r>
              <a:rPr lang="en-ID" b="1" dirty="0" err="1"/>
              <a:t>pemulihan</a:t>
            </a:r>
            <a:endParaRPr lang="en-ID" b="1" dirty="0"/>
          </a:p>
          <a:p>
            <a:r>
              <a:rPr lang="en-ID" dirty="0" err="1"/>
              <a:t>Tujuannya</a:t>
            </a:r>
            <a:r>
              <a:rPr lang="en-ID" dirty="0"/>
              <a:t> </a:t>
            </a:r>
            <a:r>
              <a:rPr lang="en-ID" dirty="0" err="1"/>
              <a:t>bukan</a:t>
            </a:r>
            <a:r>
              <a:rPr lang="en-ID" dirty="0"/>
              <a:t> </a:t>
            </a:r>
            <a:r>
              <a:rPr lang="en-ID" dirty="0" err="1"/>
              <a:t>hanya</a:t>
            </a:r>
            <a:r>
              <a:rPr lang="en-ID" dirty="0"/>
              <a:t> </a:t>
            </a:r>
            <a:r>
              <a:rPr lang="en-ID" dirty="0" err="1"/>
              <a:t>menghukum</a:t>
            </a:r>
            <a:r>
              <a:rPr lang="en-ID" dirty="0"/>
              <a:t> Akhan, </a:t>
            </a:r>
            <a:r>
              <a:rPr lang="en-ID" dirty="0" err="1"/>
              <a:t>tetapi</a:t>
            </a:r>
            <a:r>
              <a:rPr lang="en-ID" dirty="0"/>
              <a:t> </a:t>
            </a:r>
            <a:r>
              <a:rPr lang="en-ID" b="1" dirty="0" err="1"/>
              <a:t>memulihkan</a:t>
            </a:r>
            <a:r>
              <a:rPr lang="en-ID" b="1" dirty="0"/>
              <a:t> </a:t>
            </a:r>
            <a:r>
              <a:rPr lang="en-ID" b="1" dirty="0" err="1"/>
              <a:t>hadirat</a:t>
            </a:r>
            <a:r>
              <a:rPr lang="en-ID" b="1" dirty="0"/>
              <a:t> Allah</a:t>
            </a:r>
            <a:r>
              <a:rPr lang="en-ID" dirty="0"/>
              <a:t> di </a:t>
            </a:r>
            <a:r>
              <a:rPr lang="en-ID" dirty="0" err="1"/>
              <a:t>tengah</a:t>
            </a:r>
            <a:r>
              <a:rPr lang="en-ID" dirty="0"/>
              <a:t> Israel.</a:t>
            </a:r>
            <a:br>
              <a:rPr lang="en-ID" dirty="0"/>
            </a:br>
            <a:r>
              <a:rPr lang="en-ID" dirty="0" err="1"/>
              <a:t>Sebelum</a:t>
            </a:r>
            <a:r>
              <a:rPr lang="en-ID" dirty="0"/>
              <a:t> </a:t>
            </a:r>
            <a:r>
              <a:rPr lang="en-ID" dirty="0" err="1"/>
              <a:t>kemenangan</a:t>
            </a:r>
            <a:r>
              <a:rPr lang="en-ID" dirty="0"/>
              <a:t> </a:t>
            </a:r>
            <a:r>
              <a:rPr lang="en-ID" dirty="0" err="1"/>
              <a:t>bisa</a:t>
            </a:r>
            <a:r>
              <a:rPr lang="en-ID" dirty="0"/>
              <a:t> </a:t>
            </a:r>
            <a:r>
              <a:rPr lang="en-ID" dirty="0" err="1"/>
              <a:t>dipulihkan</a:t>
            </a:r>
            <a:r>
              <a:rPr lang="en-ID" dirty="0"/>
              <a:t>, </a:t>
            </a:r>
            <a:r>
              <a:rPr lang="en-ID" b="1" dirty="0"/>
              <a:t>dosa </a:t>
            </a:r>
            <a:r>
              <a:rPr lang="en-ID" b="1" dirty="0" err="1"/>
              <a:t>harus</a:t>
            </a:r>
            <a:r>
              <a:rPr lang="en-ID" b="1" dirty="0"/>
              <a:t> </a:t>
            </a:r>
            <a:r>
              <a:rPr lang="en-ID" b="1" dirty="0" err="1"/>
              <a:t>disingkapkan</a:t>
            </a:r>
            <a:r>
              <a:rPr lang="en-ID" b="1" dirty="0"/>
              <a:t> dan </a:t>
            </a:r>
            <a:r>
              <a:rPr lang="en-ID" b="1" dirty="0" err="1"/>
              <a:t>disingkirkan</a:t>
            </a:r>
            <a:r>
              <a:rPr lang="en-ID" b="1" dirty="0"/>
              <a:t>.</a:t>
            </a:r>
            <a:endParaRPr lang="en-ID" dirty="0"/>
          </a:p>
          <a:p>
            <a:r>
              <a:rPr lang="en-ID" b="1" dirty="0"/>
              <a:t>3️⃣ </a:t>
            </a:r>
            <a:r>
              <a:rPr lang="en-ID" b="1" dirty="0" err="1"/>
              <a:t>Konsep</a:t>
            </a:r>
            <a:r>
              <a:rPr lang="en-ID" b="1" dirty="0"/>
              <a:t> “</a:t>
            </a:r>
            <a:r>
              <a:rPr lang="en-ID" b="1" dirty="0" err="1"/>
              <a:t>investigasi</a:t>
            </a:r>
            <a:r>
              <a:rPr lang="en-ID" b="1" dirty="0"/>
              <a:t> </a:t>
            </a:r>
            <a:r>
              <a:rPr lang="en-ID" b="1" dirty="0" err="1"/>
              <a:t>ilahi</a:t>
            </a:r>
            <a:r>
              <a:rPr lang="en-ID" b="1" dirty="0"/>
              <a:t>” (divine investigation)</a:t>
            </a:r>
          </a:p>
          <a:p>
            <a:r>
              <a:rPr lang="en-ID" dirty="0"/>
              <a:t>Proses </a:t>
            </a:r>
            <a:r>
              <a:rPr lang="en-ID" dirty="0" err="1"/>
              <a:t>ini</a:t>
            </a:r>
            <a:r>
              <a:rPr lang="en-ID" dirty="0"/>
              <a:t> </a:t>
            </a:r>
            <a:r>
              <a:rPr lang="en-ID" dirty="0" err="1"/>
              <a:t>menjadi</a:t>
            </a:r>
            <a:r>
              <a:rPr lang="en-ID" dirty="0"/>
              <a:t> </a:t>
            </a:r>
            <a:r>
              <a:rPr lang="en-ID" b="1" dirty="0" err="1"/>
              <a:t>simbol</a:t>
            </a:r>
            <a:r>
              <a:rPr lang="en-ID" b="1" dirty="0"/>
              <a:t> </a:t>
            </a:r>
            <a:r>
              <a:rPr lang="en-ID" b="1" dirty="0" err="1"/>
              <a:t>profetis</a:t>
            </a:r>
            <a:r>
              <a:rPr lang="en-ID" dirty="0"/>
              <a:t> </a:t>
            </a:r>
            <a:r>
              <a:rPr lang="en-ID" dirty="0" err="1"/>
              <a:t>dari</a:t>
            </a:r>
            <a:r>
              <a:rPr lang="en-ID" dirty="0"/>
              <a:t> </a:t>
            </a:r>
            <a:r>
              <a:rPr lang="en-ID" dirty="0" err="1"/>
              <a:t>prinsip</a:t>
            </a:r>
            <a:r>
              <a:rPr lang="en-ID" dirty="0"/>
              <a:t> yang </a:t>
            </a:r>
            <a:r>
              <a:rPr lang="en-ID" dirty="0" err="1"/>
              <a:t>kelak</a:t>
            </a:r>
            <a:r>
              <a:rPr lang="en-ID" dirty="0"/>
              <a:t> </a:t>
            </a:r>
            <a:r>
              <a:rPr lang="en-ID" dirty="0" err="1"/>
              <a:t>dijelaskan</a:t>
            </a:r>
            <a:r>
              <a:rPr lang="en-ID" dirty="0"/>
              <a:t> </a:t>
            </a:r>
            <a:r>
              <a:rPr lang="en-ID" dirty="0" err="1"/>
              <a:t>dalam</a:t>
            </a:r>
            <a:r>
              <a:rPr lang="en-ID" dirty="0"/>
              <a:t> </a:t>
            </a:r>
            <a:r>
              <a:rPr lang="en-ID" dirty="0" err="1"/>
              <a:t>konsep</a:t>
            </a:r>
            <a:r>
              <a:rPr lang="en-ID" dirty="0"/>
              <a:t> </a:t>
            </a:r>
            <a:r>
              <a:rPr lang="en-ID" i="1" dirty="0"/>
              <a:t>Investigative Judgment</a:t>
            </a:r>
            <a:r>
              <a:rPr lang="en-ID" dirty="0"/>
              <a:t> (</a:t>
            </a:r>
            <a:r>
              <a:rPr lang="en-ID" dirty="0" err="1"/>
              <a:t>Pengadilan</a:t>
            </a:r>
            <a:r>
              <a:rPr lang="en-ID" dirty="0"/>
              <a:t> </a:t>
            </a:r>
            <a:r>
              <a:rPr lang="en-ID" dirty="0" err="1"/>
              <a:t>Penyelidikan</a:t>
            </a:r>
            <a:r>
              <a:rPr lang="en-ID" dirty="0"/>
              <a:t>):</a:t>
            </a:r>
            <a:br>
              <a:rPr lang="en-ID" dirty="0"/>
            </a:br>
            <a:r>
              <a:rPr lang="en-ID" dirty="0"/>
              <a:t>Allah </a:t>
            </a:r>
            <a:r>
              <a:rPr lang="en-ID" b="1" dirty="0" err="1"/>
              <a:t>menyelidiki</a:t>
            </a:r>
            <a:r>
              <a:rPr lang="en-ID" b="1" dirty="0"/>
              <a:t> </a:t>
            </a:r>
            <a:r>
              <a:rPr lang="en-ID" b="1" dirty="0" err="1"/>
              <a:t>umat</a:t>
            </a:r>
            <a:r>
              <a:rPr lang="en-ID" b="1" dirty="0"/>
              <a:t>-Nya </a:t>
            </a:r>
            <a:r>
              <a:rPr lang="en-ID" b="1" dirty="0" err="1"/>
              <a:t>dengan</a:t>
            </a:r>
            <a:r>
              <a:rPr lang="en-ID" b="1" dirty="0"/>
              <a:t> </a:t>
            </a:r>
            <a:r>
              <a:rPr lang="en-ID" b="1" dirty="0" err="1"/>
              <a:t>adil</a:t>
            </a:r>
            <a:r>
              <a:rPr lang="en-ID" b="1" dirty="0"/>
              <a:t> dan </a:t>
            </a:r>
            <a:r>
              <a:rPr lang="en-ID" b="1" dirty="0" err="1"/>
              <a:t>transparan</a:t>
            </a:r>
            <a:r>
              <a:rPr lang="en-ID" dirty="0"/>
              <a:t> </a:t>
            </a:r>
            <a:r>
              <a:rPr lang="en-ID" dirty="0" err="1"/>
              <a:t>sebelum</a:t>
            </a:r>
            <a:r>
              <a:rPr lang="en-ID" dirty="0"/>
              <a:t> </a:t>
            </a:r>
            <a:r>
              <a:rPr lang="en-ID" dirty="0" err="1"/>
              <a:t>memberikan</a:t>
            </a:r>
            <a:r>
              <a:rPr lang="en-ID" dirty="0"/>
              <a:t> </a:t>
            </a:r>
            <a:r>
              <a:rPr lang="en-ID" dirty="0" err="1"/>
              <a:t>ganjaran</a:t>
            </a:r>
            <a:r>
              <a:rPr lang="en-ID" dirty="0"/>
              <a:t> </a:t>
            </a:r>
            <a:r>
              <a:rPr lang="en-ID" dirty="0" err="1"/>
              <a:t>atau</a:t>
            </a:r>
            <a:r>
              <a:rPr lang="en-ID" dirty="0"/>
              <a:t> </a:t>
            </a:r>
            <a:r>
              <a:rPr lang="en-ID" dirty="0" err="1"/>
              <a:t>keselamatan</a:t>
            </a:r>
            <a:r>
              <a:rPr lang="en-ID" dirty="0"/>
              <a:t>.</a:t>
            </a:r>
          </a:p>
          <a:p>
            <a:br>
              <a:rPr lang="en-ID" dirty="0"/>
            </a:br>
            <a:endParaRPr lang="en-ID" dirty="0"/>
          </a:p>
          <a:p>
            <a:r>
              <a:rPr lang="en-ID" b="1" dirty="0"/>
              <a:t>IV. </a:t>
            </a:r>
            <a:r>
              <a:rPr lang="en-ID" b="1" dirty="0" err="1"/>
              <a:t>Kutipan</a:t>
            </a:r>
            <a:r>
              <a:rPr lang="en-ID" b="1" dirty="0"/>
              <a:t> </a:t>
            </a:r>
            <a:r>
              <a:rPr lang="en-ID" b="1" dirty="0" err="1"/>
              <a:t>dari</a:t>
            </a:r>
            <a:r>
              <a:rPr lang="en-ID" b="1" dirty="0"/>
              <a:t> Ellen G. White</a:t>
            </a:r>
          </a:p>
          <a:p>
            <a:r>
              <a:rPr lang="en-ID" dirty="0"/>
              <a:t>“By the confession and punishment of this sin, the cause of the defeat was to be removed, and the </a:t>
            </a:r>
            <a:r>
              <a:rPr lang="en-ID" dirty="0" err="1"/>
              <a:t>honor</a:t>
            </a:r>
            <a:r>
              <a:rPr lang="en-ID" dirty="0"/>
              <a:t> of God vindicated before the people.”</a:t>
            </a:r>
            <a:br>
              <a:rPr lang="en-ID" dirty="0"/>
            </a:br>
            <a:r>
              <a:rPr lang="en-ID" dirty="0"/>
              <a:t>— </a:t>
            </a:r>
            <a:r>
              <a:rPr lang="en-ID" i="1" dirty="0"/>
              <a:t>Patriarchs and Prophets, p. 495</a:t>
            </a:r>
            <a:endParaRPr lang="en-ID" dirty="0"/>
          </a:p>
          <a:p>
            <a:r>
              <a:rPr lang="en-ID" dirty="0"/>
              <a:t>“God Himself directed the manner of detection. The lot was solemnly cast, and the tribe, the family, and the household of the offender were successively pointed out.”</a:t>
            </a:r>
            <a:br>
              <a:rPr lang="en-ID" dirty="0"/>
            </a:br>
            <a:r>
              <a:rPr lang="en-ID" dirty="0"/>
              <a:t>— </a:t>
            </a:r>
            <a:r>
              <a:rPr lang="en-ID" i="1" dirty="0"/>
              <a:t>Patriarchs and Prophets, p. 495</a:t>
            </a:r>
            <a:endParaRPr lang="en-ID" dirty="0"/>
          </a:p>
          <a:p>
            <a:r>
              <a:rPr lang="en-ID" dirty="0"/>
              <a:t>“This solemn investigation was to impress upon the people that nothing is hidden from God, and that He will not tolerate sin in His people.”</a:t>
            </a:r>
            <a:br>
              <a:rPr lang="en-ID" dirty="0"/>
            </a:br>
            <a:r>
              <a:rPr lang="en-ID" dirty="0"/>
              <a:t>— </a:t>
            </a:r>
            <a:r>
              <a:rPr lang="en-ID" i="1" dirty="0"/>
              <a:t>Patriarchs and Prophets, p. 496</a:t>
            </a:r>
            <a:endParaRPr lang="en-ID" dirty="0"/>
          </a:p>
          <a:p>
            <a:r>
              <a:rPr lang="en-ID" dirty="0"/>
              <a:t>Dari </a:t>
            </a:r>
            <a:r>
              <a:rPr lang="en-ID" dirty="0" err="1"/>
              <a:t>kutipan</a:t>
            </a:r>
            <a:r>
              <a:rPr lang="en-ID" dirty="0"/>
              <a:t> </a:t>
            </a:r>
            <a:r>
              <a:rPr lang="en-ID" dirty="0" err="1"/>
              <a:t>ini</a:t>
            </a:r>
            <a:r>
              <a:rPr lang="en-ID" dirty="0"/>
              <a:t> </a:t>
            </a:r>
            <a:r>
              <a:rPr lang="en-ID" dirty="0" err="1"/>
              <a:t>jelas</a:t>
            </a:r>
            <a:r>
              <a:rPr lang="en-ID" dirty="0"/>
              <a:t> </a:t>
            </a:r>
            <a:r>
              <a:rPr lang="en-ID" dirty="0" err="1"/>
              <a:t>bahwa</a:t>
            </a:r>
            <a:r>
              <a:rPr lang="en-ID" dirty="0"/>
              <a:t>:</a:t>
            </a:r>
          </a:p>
          <a:p>
            <a:r>
              <a:rPr lang="en-ID" dirty="0"/>
              <a:t>Tuhan </a:t>
            </a:r>
            <a:r>
              <a:rPr lang="en-ID" b="1" dirty="0" err="1"/>
              <a:t>sendiri</a:t>
            </a:r>
            <a:r>
              <a:rPr lang="en-ID" b="1" dirty="0"/>
              <a:t> </a:t>
            </a:r>
            <a:r>
              <a:rPr lang="en-ID" b="1" dirty="0" err="1"/>
              <a:t>mengatur</a:t>
            </a:r>
            <a:r>
              <a:rPr lang="en-ID" b="1" dirty="0"/>
              <a:t> proses </a:t>
            </a:r>
            <a:r>
              <a:rPr lang="en-ID" b="1" dirty="0" err="1"/>
              <a:t>investigasi</a:t>
            </a:r>
            <a:r>
              <a:rPr lang="en-ID" b="1" dirty="0"/>
              <a:t>.</a:t>
            </a:r>
            <a:endParaRPr lang="en-ID" dirty="0"/>
          </a:p>
          <a:p>
            <a:r>
              <a:rPr lang="en-ID" dirty="0" err="1"/>
              <a:t>Tujuannya</a:t>
            </a:r>
            <a:r>
              <a:rPr lang="en-ID" dirty="0"/>
              <a:t> </a:t>
            </a:r>
            <a:r>
              <a:rPr lang="en-ID" dirty="0" err="1"/>
              <a:t>bukan</a:t>
            </a:r>
            <a:r>
              <a:rPr lang="en-ID" dirty="0"/>
              <a:t> </a:t>
            </a:r>
            <a:r>
              <a:rPr lang="en-ID" dirty="0" err="1"/>
              <a:t>sekadar</a:t>
            </a:r>
            <a:r>
              <a:rPr lang="en-ID" dirty="0"/>
              <a:t> </a:t>
            </a:r>
            <a:r>
              <a:rPr lang="en-ID" dirty="0" err="1"/>
              <a:t>menghukum</a:t>
            </a:r>
            <a:r>
              <a:rPr lang="en-ID" dirty="0"/>
              <a:t>, </a:t>
            </a:r>
            <a:r>
              <a:rPr lang="en-ID" dirty="0" err="1"/>
              <a:t>tetapi</a:t>
            </a:r>
            <a:r>
              <a:rPr lang="en-ID" dirty="0"/>
              <a:t> </a:t>
            </a:r>
            <a:r>
              <a:rPr lang="en-ID" b="1" dirty="0" err="1"/>
              <a:t>menegakkan</a:t>
            </a:r>
            <a:r>
              <a:rPr lang="en-ID" b="1" dirty="0"/>
              <a:t> </a:t>
            </a:r>
            <a:r>
              <a:rPr lang="en-ID" b="1" dirty="0" err="1"/>
              <a:t>kekudusan</a:t>
            </a:r>
            <a:r>
              <a:rPr lang="en-ID" b="1" dirty="0"/>
              <a:t> dan </a:t>
            </a:r>
            <a:r>
              <a:rPr lang="en-ID" b="1" dirty="0" err="1"/>
              <a:t>keadilan</a:t>
            </a:r>
            <a:r>
              <a:rPr lang="en-ID" b="1" dirty="0"/>
              <a:t> di </a:t>
            </a:r>
            <a:r>
              <a:rPr lang="en-ID" b="1" dirty="0" err="1"/>
              <a:t>tengah</a:t>
            </a:r>
            <a:r>
              <a:rPr lang="en-ID" b="1" dirty="0"/>
              <a:t> </a:t>
            </a:r>
            <a:r>
              <a:rPr lang="en-ID" b="1" dirty="0" err="1"/>
              <a:t>umat</a:t>
            </a:r>
            <a:r>
              <a:rPr lang="en-ID" b="1" dirty="0"/>
              <a:t>.</a:t>
            </a:r>
            <a:endParaRPr lang="en-ID" dirty="0"/>
          </a:p>
          <a:p>
            <a:r>
              <a:rPr lang="en-ID" dirty="0"/>
              <a:t>Proses </a:t>
            </a:r>
            <a:r>
              <a:rPr lang="en-ID" dirty="0" err="1"/>
              <a:t>ini</a:t>
            </a:r>
            <a:r>
              <a:rPr lang="en-ID" dirty="0"/>
              <a:t> </a:t>
            </a:r>
            <a:r>
              <a:rPr lang="en-ID" dirty="0" err="1"/>
              <a:t>menjadi</a:t>
            </a:r>
            <a:r>
              <a:rPr lang="en-ID" dirty="0"/>
              <a:t> </a:t>
            </a:r>
            <a:r>
              <a:rPr lang="en-ID" b="1" dirty="0" err="1"/>
              <a:t>pengajaran</a:t>
            </a:r>
            <a:r>
              <a:rPr lang="en-ID" b="1" dirty="0"/>
              <a:t> moral dan </a:t>
            </a:r>
            <a:r>
              <a:rPr lang="en-ID" b="1" dirty="0" err="1"/>
              <a:t>rohani</a:t>
            </a:r>
            <a:r>
              <a:rPr lang="en-ID" dirty="0"/>
              <a:t> </a:t>
            </a:r>
            <a:r>
              <a:rPr lang="en-ID" dirty="0" err="1"/>
              <a:t>bagi</a:t>
            </a:r>
            <a:r>
              <a:rPr lang="en-ID" dirty="0"/>
              <a:t> </a:t>
            </a:r>
            <a:r>
              <a:rPr lang="en-ID" dirty="0" err="1"/>
              <a:t>seluruh</a:t>
            </a:r>
            <a:r>
              <a:rPr lang="en-ID" dirty="0"/>
              <a:t> </a:t>
            </a:r>
            <a:r>
              <a:rPr lang="en-ID" dirty="0" err="1"/>
              <a:t>bangsa</a:t>
            </a:r>
            <a:r>
              <a:rPr lang="en-ID" dirty="0"/>
              <a:t> Israel.</a:t>
            </a:r>
          </a:p>
          <a:p>
            <a:br>
              <a:rPr lang="en-ID" dirty="0"/>
            </a:br>
            <a:endParaRPr lang="en-ID" dirty="0"/>
          </a:p>
          <a:p>
            <a:r>
              <a:rPr lang="en-ID" b="1" dirty="0"/>
              <a:t>V. </a:t>
            </a:r>
            <a:r>
              <a:rPr lang="en-ID" b="1" dirty="0" err="1"/>
              <a:t>Kutipan</a:t>
            </a:r>
            <a:r>
              <a:rPr lang="en-ID" b="1" dirty="0"/>
              <a:t> </a:t>
            </a:r>
            <a:r>
              <a:rPr lang="en-ID" b="1" dirty="0" err="1"/>
              <a:t>dari</a:t>
            </a:r>
            <a:r>
              <a:rPr lang="en-ID" b="1" dirty="0"/>
              <a:t> SDA Bible Commentary</a:t>
            </a:r>
          </a:p>
          <a:p>
            <a:r>
              <a:rPr lang="en-ID" dirty="0"/>
              <a:t>“The method God directed Joshua to employ was designed to impress upon Israel the solemn truth that sin cannot be hidden from Him.”</a:t>
            </a:r>
            <a:br>
              <a:rPr lang="en-ID" dirty="0"/>
            </a:br>
            <a:r>
              <a:rPr lang="en-ID" dirty="0"/>
              <a:t>— </a:t>
            </a:r>
            <a:r>
              <a:rPr lang="en-ID" i="1" dirty="0"/>
              <a:t>SDA Bible Commentary, Vol. 2, p. 226</a:t>
            </a:r>
            <a:endParaRPr lang="en-ID" dirty="0"/>
          </a:p>
          <a:p>
            <a:r>
              <a:rPr lang="en-ID" dirty="0"/>
              <a:t>“Each step in the process increased the solemnity and the certainty that the guilt would be uncovered.”</a:t>
            </a:r>
            <a:br>
              <a:rPr lang="en-ID" dirty="0"/>
            </a:br>
            <a:r>
              <a:rPr lang="en-ID" dirty="0"/>
              <a:t>— </a:t>
            </a:r>
            <a:r>
              <a:rPr lang="en-ID" i="1" dirty="0"/>
              <a:t>SDA Bible Commentary, Vol. 2, p. 226</a:t>
            </a:r>
            <a:endParaRPr lang="en-ID" dirty="0"/>
          </a:p>
          <a:p>
            <a:r>
              <a:rPr lang="en-ID" dirty="0"/>
              <a:t>“The gradual narrowing from tribe to man gave opportunity for repentance, yet the guilty one remained silent.”</a:t>
            </a:r>
            <a:br>
              <a:rPr lang="en-ID" dirty="0"/>
            </a:br>
            <a:r>
              <a:rPr lang="en-ID" dirty="0"/>
              <a:t>— </a:t>
            </a:r>
            <a:r>
              <a:rPr lang="en-ID" i="1" dirty="0"/>
              <a:t>SDA Bible Commentary, Vol. 2, p. 227</a:t>
            </a:r>
            <a:endParaRPr lang="en-ID" dirty="0"/>
          </a:p>
          <a:p>
            <a:r>
              <a:rPr lang="en-ID" dirty="0" err="1"/>
              <a:t>Komentar</a:t>
            </a:r>
            <a:r>
              <a:rPr lang="en-ID" dirty="0"/>
              <a:t> </a:t>
            </a:r>
            <a:r>
              <a:rPr lang="en-ID" dirty="0" err="1"/>
              <a:t>ini</a:t>
            </a:r>
            <a:r>
              <a:rPr lang="en-ID" dirty="0"/>
              <a:t> </a:t>
            </a:r>
            <a:r>
              <a:rPr lang="en-ID" dirty="0" err="1"/>
              <a:t>menyoroti</a:t>
            </a:r>
            <a:r>
              <a:rPr lang="en-ID" dirty="0"/>
              <a:t> </a:t>
            </a:r>
            <a:r>
              <a:rPr lang="en-ID" b="1" dirty="0"/>
              <a:t>dua </a:t>
            </a:r>
            <a:r>
              <a:rPr lang="en-ID" b="1" dirty="0" err="1"/>
              <a:t>hal</a:t>
            </a:r>
            <a:r>
              <a:rPr lang="en-ID" b="1" dirty="0"/>
              <a:t> </a:t>
            </a:r>
            <a:r>
              <a:rPr lang="en-ID" b="1" dirty="0" err="1"/>
              <a:t>penting</a:t>
            </a:r>
            <a:r>
              <a:rPr lang="en-ID" b="1" dirty="0"/>
              <a:t>:</a:t>
            </a:r>
            <a:endParaRPr lang="en-ID" dirty="0"/>
          </a:p>
          <a:p>
            <a:r>
              <a:rPr lang="en-ID" dirty="0"/>
              <a:t>Proses </a:t>
            </a:r>
            <a:r>
              <a:rPr lang="en-ID" dirty="0" err="1"/>
              <a:t>ini</a:t>
            </a:r>
            <a:r>
              <a:rPr lang="en-ID" dirty="0"/>
              <a:t> </a:t>
            </a:r>
            <a:r>
              <a:rPr lang="en-ID" b="1" dirty="0" err="1"/>
              <a:t>mengajar</a:t>
            </a:r>
            <a:r>
              <a:rPr lang="en-ID" b="1" dirty="0"/>
              <a:t> </a:t>
            </a:r>
            <a:r>
              <a:rPr lang="en-ID" b="1" dirty="0" err="1"/>
              <a:t>umat</a:t>
            </a:r>
            <a:r>
              <a:rPr lang="en-ID" b="1" dirty="0"/>
              <a:t> </a:t>
            </a:r>
            <a:r>
              <a:rPr lang="en-ID" b="1" dirty="0" err="1"/>
              <a:t>tentang</a:t>
            </a:r>
            <a:r>
              <a:rPr lang="en-ID" b="1" dirty="0"/>
              <a:t> </a:t>
            </a:r>
            <a:r>
              <a:rPr lang="en-ID" b="1" dirty="0" err="1"/>
              <a:t>keseriusan</a:t>
            </a:r>
            <a:r>
              <a:rPr lang="en-ID" b="1" dirty="0"/>
              <a:t> dosa yang </a:t>
            </a:r>
            <a:r>
              <a:rPr lang="en-ID" b="1" dirty="0" err="1"/>
              <a:t>tersembunyi</a:t>
            </a:r>
            <a:r>
              <a:rPr lang="en-ID" b="1" dirty="0"/>
              <a:t>.</a:t>
            </a:r>
            <a:endParaRPr lang="en-ID" dirty="0"/>
          </a:p>
          <a:p>
            <a:r>
              <a:rPr lang="en-ID" dirty="0"/>
              <a:t>Proses </a:t>
            </a:r>
            <a:r>
              <a:rPr lang="en-ID" dirty="0" err="1"/>
              <a:t>bertahap</a:t>
            </a:r>
            <a:r>
              <a:rPr lang="en-ID" dirty="0"/>
              <a:t> </a:t>
            </a:r>
            <a:r>
              <a:rPr lang="en-ID" dirty="0" err="1"/>
              <a:t>itu</a:t>
            </a:r>
            <a:r>
              <a:rPr lang="en-ID" dirty="0"/>
              <a:t> </a:t>
            </a:r>
            <a:r>
              <a:rPr lang="en-ID" dirty="0" err="1"/>
              <a:t>memberi</a:t>
            </a:r>
            <a:r>
              <a:rPr lang="en-ID" dirty="0"/>
              <a:t> </a:t>
            </a:r>
            <a:r>
              <a:rPr lang="en-ID" b="1" dirty="0" err="1"/>
              <a:t>waktu</a:t>
            </a:r>
            <a:r>
              <a:rPr lang="en-ID" b="1" dirty="0"/>
              <a:t> </a:t>
            </a:r>
            <a:r>
              <a:rPr lang="en-ID" b="1" dirty="0" err="1"/>
              <a:t>bagi</a:t>
            </a:r>
            <a:r>
              <a:rPr lang="en-ID" b="1" dirty="0"/>
              <a:t> Akhan </a:t>
            </a:r>
            <a:r>
              <a:rPr lang="en-ID" b="1" dirty="0" err="1"/>
              <a:t>untuk</a:t>
            </a:r>
            <a:r>
              <a:rPr lang="en-ID" b="1" dirty="0"/>
              <a:t> </a:t>
            </a:r>
            <a:r>
              <a:rPr lang="en-ID" b="1" dirty="0" err="1"/>
              <a:t>bertobat</a:t>
            </a:r>
            <a:r>
              <a:rPr lang="en-ID" dirty="0"/>
              <a:t>, </a:t>
            </a:r>
            <a:r>
              <a:rPr lang="en-ID" dirty="0" err="1"/>
              <a:t>namun</a:t>
            </a:r>
            <a:r>
              <a:rPr lang="en-ID" dirty="0"/>
              <a:t> </a:t>
            </a:r>
            <a:r>
              <a:rPr lang="en-ID" dirty="0" err="1"/>
              <a:t>ia</a:t>
            </a:r>
            <a:r>
              <a:rPr lang="en-ID" dirty="0"/>
              <a:t> </a:t>
            </a:r>
            <a:r>
              <a:rPr lang="en-ID" dirty="0" err="1"/>
              <a:t>tetap</a:t>
            </a:r>
            <a:r>
              <a:rPr lang="en-ID" dirty="0"/>
              <a:t> </a:t>
            </a:r>
            <a:r>
              <a:rPr lang="en-ID" dirty="0" err="1"/>
              <a:t>memilih</a:t>
            </a:r>
            <a:r>
              <a:rPr lang="en-ID" dirty="0"/>
              <a:t> </a:t>
            </a:r>
            <a:r>
              <a:rPr lang="en-ID" dirty="0" err="1"/>
              <a:t>menyembunyikan</a:t>
            </a:r>
            <a:r>
              <a:rPr lang="en-ID" dirty="0"/>
              <a:t> </a:t>
            </a:r>
            <a:r>
              <a:rPr lang="en-ID" dirty="0" err="1"/>
              <a:t>dosanya</a:t>
            </a:r>
            <a:r>
              <a:rPr lang="en-ID" dirty="0"/>
              <a:t>.</a:t>
            </a:r>
          </a:p>
          <a:p>
            <a:br>
              <a:rPr lang="en-ID" dirty="0"/>
            </a:br>
            <a:endParaRPr lang="en-ID" dirty="0"/>
          </a:p>
          <a:p>
            <a:r>
              <a:rPr lang="en-ID" b="1" dirty="0"/>
              <a:t>VI. </a:t>
            </a:r>
            <a:r>
              <a:rPr lang="en-ID" b="1" dirty="0" err="1"/>
              <a:t>Eksposisi</a:t>
            </a:r>
            <a:r>
              <a:rPr lang="en-ID" b="1" dirty="0"/>
              <a:t> dan </a:t>
            </a:r>
            <a:r>
              <a:rPr lang="en-ID" b="1" dirty="0" err="1"/>
              <a:t>Penerapan</a:t>
            </a:r>
            <a:endParaRPr lang="en-ID" b="1" dirty="0"/>
          </a:p>
          <a:p>
            <a:r>
              <a:rPr lang="en-ID" b="1" dirty="0"/>
              <a:t>Dosa yang </a:t>
            </a:r>
            <a:r>
              <a:rPr lang="en-ID" b="1" dirty="0" err="1"/>
              <a:t>disembunyikan</a:t>
            </a:r>
            <a:r>
              <a:rPr lang="en-ID" b="1" dirty="0"/>
              <a:t> </a:t>
            </a:r>
            <a:r>
              <a:rPr lang="en-ID" b="1" dirty="0" err="1"/>
              <a:t>akan</a:t>
            </a:r>
            <a:r>
              <a:rPr lang="en-ID" b="1" dirty="0"/>
              <a:t> </a:t>
            </a:r>
            <a:r>
              <a:rPr lang="en-ID" b="1" dirty="0" err="1"/>
              <a:t>disingkapkan</a:t>
            </a:r>
            <a:r>
              <a:rPr lang="en-ID" b="1" dirty="0"/>
              <a:t> oleh Tuhan.</a:t>
            </a:r>
            <a:br>
              <a:rPr lang="en-ID" dirty="0"/>
            </a:br>
            <a:r>
              <a:rPr lang="en-ID" dirty="0" err="1"/>
              <a:t>Mungkin</a:t>
            </a:r>
            <a:r>
              <a:rPr lang="en-ID" dirty="0"/>
              <a:t> </a:t>
            </a:r>
            <a:r>
              <a:rPr lang="en-ID" dirty="0" err="1"/>
              <a:t>tidak</a:t>
            </a:r>
            <a:r>
              <a:rPr lang="en-ID" dirty="0"/>
              <a:t> </a:t>
            </a:r>
            <a:r>
              <a:rPr lang="en-ID" dirty="0" err="1"/>
              <a:t>segera</a:t>
            </a:r>
            <a:r>
              <a:rPr lang="en-ID" dirty="0"/>
              <a:t>, </a:t>
            </a:r>
            <a:r>
              <a:rPr lang="en-ID" dirty="0" err="1"/>
              <a:t>tetapi</a:t>
            </a:r>
            <a:r>
              <a:rPr lang="en-ID" dirty="0"/>
              <a:t> Tuhan </a:t>
            </a:r>
            <a:r>
              <a:rPr lang="en-ID" dirty="0" err="1"/>
              <a:t>memiliki</a:t>
            </a:r>
            <a:r>
              <a:rPr lang="en-ID" dirty="0"/>
              <a:t> </a:t>
            </a:r>
            <a:r>
              <a:rPr lang="en-ID" dirty="0" err="1"/>
              <a:t>cara</a:t>
            </a:r>
            <a:r>
              <a:rPr lang="en-ID" dirty="0"/>
              <a:t>-Nya </a:t>
            </a:r>
            <a:r>
              <a:rPr lang="en-ID" dirty="0" err="1"/>
              <a:t>sendiri</a:t>
            </a:r>
            <a:r>
              <a:rPr lang="en-ID" dirty="0"/>
              <a:t> </a:t>
            </a:r>
            <a:r>
              <a:rPr lang="en-ID" dirty="0" err="1"/>
              <a:t>untuk</a:t>
            </a:r>
            <a:r>
              <a:rPr lang="en-ID" dirty="0"/>
              <a:t> </a:t>
            </a:r>
            <a:r>
              <a:rPr lang="en-ID" dirty="0" err="1"/>
              <a:t>mengungkap</a:t>
            </a:r>
            <a:r>
              <a:rPr lang="en-ID" dirty="0"/>
              <a:t> </a:t>
            </a:r>
            <a:r>
              <a:rPr lang="en-ID" dirty="0" err="1"/>
              <a:t>kebenaran</a:t>
            </a:r>
            <a:r>
              <a:rPr lang="en-ID" dirty="0"/>
              <a:t>.</a:t>
            </a:r>
          </a:p>
          <a:p>
            <a:r>
              <a:rPr lang="en-ID" b="1" dirty="0"/>
              <a:t>Tuhan </a:t>
            </a:r>
            <a:r>
              <a:rPr lang="en-ID" b="1" dirty="0" err="1"/>
              <a:t>bekerja</a:t>
            </a:r>
            <a:r>
              <a:rPr lang="en-ID" b="1" dirty="0"/>
              <a:t> </a:t>
            </a:r>
            <a:r>
              <a:rPr lang="en-ID" b="1" dirty="0" err="1"/>
              <a:t>dengan</a:t>
            </a:r>
            <a:r>
              <a:rPr lang="en-ID" b="1" dirty="0"/>
              <a:t> </a:t>
            </a:r>
            <a:r>
              <a:rPr lang="en-ID" b="1" dirty="0" err="1"/>
              <a:t>tertib</a:t>
            </a:r>
            <a:r>
              <a:rPr lang="en-ID" b="1" dirty="0"/>
              <a:t> dan </a:t>
            </a:r>
            <a:r>
              <a:rPr lang="en-ID" b="1" dirty="0" err="1"/>
              <a:t>adil</a:t>
            </a:r>
            <a:r>
              <a:rPr lang="en-ID" b="1" dirty="0"/>
              <a:t> </a:t>
            </a:r>
            <a:r>
              <a:rPr lang="en-ID" b="1" dirty="0" err="1"/>
              <a:t>dalam</a:t>
            </a:r>
            <a:r>
              <a:rPr lang="en-ID" b="1" dirty="0"/>
              <a:t> </a:t>
            </a:r>
            <a:r>
              <a:rPr lang="en-ID" b="1" dirty="0" err="1"/>
              <a:t>penghakiman</a:t>
            </a:r>
            <a:r>
              <a:rPr lang="en-ID" b="1" dirty="0"/>
              <a:t>.</a:t>
            </a:r>
            <a:br>
              <a:rPr lang="en-ID" dirty="0"/>
            </a:br>
            <a:r>
              <a:rPr lang="en-ID" dirty="0" err="1"/>
              <a:t>Ia</a:t>
            </a:r>
            <a:r>
              <a:rPr lang="en-ID" dirty="0"/>
              <a:t> </a:t>
            </a:r>
            <a:r>
              <a:rPr lang="en-ID" dirty="0" err="1"/>
              <a:t>tidak</a:t>
            </a:r>
            <a:r>
              <a:rPr lang="en-ID" dirty="0"/>
              <a:t> </a:t>
            </a:r>
            <a:r>
              <a:rPr lang="en-ID" dirty="0" err="1"/>
              <a:t>menuduh</a:t>
            </a:r>
            <a:r>
              <a:rPr lang="en-ID" dirty="0"/>
              <a:t> </a:t>
            </a:r>
            <a:r>
              <a:rPr lang="en-ID" dirty="0" err="1"/>
              <a:t>tanpa</a:t>
            </a:r>
            <a:r>
              <a:rPr lang="en-ID" dirty="0"/>
              <a:t> </a:t>
            </a:r>
            <a:r>
              <a:rPr lang="en-ID" dirty="0" err="1"/>
              <a:t>bukti</a:t>
            </a:r>
            <a:r>
              <a:rPr lang="en-ID" dirty="0"/>
              <a:t>, dan </a:t>
            </a:r>
            <a:r>
              <a:rPr lang="en-ID" dirty="0" err="1"/>
              <a:t>memberi</a:t>
            </a:r>
            <a:r>
              <a:rPr lang="en-ID" dirty="0"/>
              <a:t> </a:t>
            </a:r>
            <a:r>
              <a:rPr lang="en-ID" dirty="0" err="1"/>
              <a:t>waktu</a:t>
            </a:r>
            <a:r>
              <a:rPr lang="en-ID" dirty="0"/>
              <a:t> </a:t>
            </a:r>
            <a:r>
              <a:rPr lang="en-ID" dirty="0" err="1"/>
              <a:t>bagi</a:t>
            </a:r>
            <a:r>
              <a:rPr lang="en-ID" dirty="0"/>
              <a:t> </a:t>
            </a:r>
            <a:r>
              <a:rPr lang="en-ID" dirty="0" err="1"/>
              <a:t>manusia</a:t>
            </a:r>
            <a:r>
              <a:rPr lang="en-ID" dirty="0"/>
              <a:t> </a:t>
            </a:r>
            <a:r>
              <a:rPr lang="en-ID" dirty="0" err="1"/>
              <a:t>untuk</a:t>
            </a:r>
            <a:r>
              <a:rPr lang="en-ID" dirty="0"/>
              <a:t> </a:t>
            </a:r>
            <a:r>
              <a:rPr lang="en-ID" dirty="0" err="1"/>
              <a:t>mengakui</a:t>
            </a:r>
            <a:r>
              <a:rPr lang="en-ID" dirty="0"/>
              <a:t> dosa </a:t>
            </a:r>
            <a:r>
              <a:rPr lang="en-ID" dirty="0" err="1"/>
              <a:t>sebelum</a:t>
            </a:r>
            <a:r>
              <a:rPr lang="en-ID" dirty="0"/>
              <a:t> </a:t>
            </a:r>
            <a:r>
              <a:rPr lang="en-ID" dirty="0" err="1"/>
              <a:t>penghakiman</a:t>
            </a:r>
            <a:r>
              <a:rPr lang="en-ID" dirty="0"/>
              <a:t> </a:t>
            </a:r>
            <a:r>
              <a:rPr lang="en-ID" dirty="0" err="1"/>
              <a:t>dinyatakan</a:t>
            </a:r>
            <a:r>
              <a:rPr lang="en-ID" dirty="0"/>
              <a:t>.</a:t>
            </a:r>
          </a:p>
          <a:p>
            <a:r>
              <a:rPr lang="en-ID" b="1" dirty="0" err="1"/>
              <a:t>Setiap</a:t>
            </a:r>
            <a:r>
              <a:rPr lang="en-ID" b="1" dirty="0"/>
              <a:t> </a:t>
            </a:r>
            <a:r>
              <a:rPr lang="en-ID" b="1" dirty="0" err="1"/>
              <a:t>langkah</a:t>
            </a:r>
            <a:r>
              <a:rPr lang="en-ID" b="1" dirty="0"/>
              <a:t> </a:t>
            </a:r>
            <a:r>
              <a:rPr lang="en-ID" b="1" dirty="0" err="1"/>
              <a:t>penyelidikan</a:t>
            </a:r>
            <a:r>
              <a:rPr lang="en-ID" b="1" dirty="0"/>
              <a:t> </a:t>
            </a:r>
            <a:r>
              <a:rPr lang="en-ID" b="1" dirty="0" err="1"/>
              <a:t>ilahi</a:t>
            </a:r>
            <a:r>
              <a:rPr lang="en-ID" b="1" dirty="0"/>
              <a:t> </a:t>
            </a:r>
            <a:r>
              <a:rPr lang="en-ID" b="1" dirty="0" err="1"/>
              <a:t>memberi</a:t>
            </a:r>
            <a:r>
              <a:rPr lang="en-ID" b="1" dirty="0"/>
              <a:t> </a:t>
            </a:r>
            <a:r>
              <a:rPr lang="en-ID" b="1" dirty="0" err="1"/>
              <a:t>ruang</a:t>
            </a:r>
            <a:r>
              <a:rPr lang="en-ID" b="1" dirty="0"/>
              <a:t> </a:t>
            </a:r>
            <a:r>
              <a:rPr lang="en-ID" b="1" dirty="0" err="1"/>
              <a:t>untuk</a:t>
            </a:r>
            <a:r>
              <a:rPr lang="en-ID" b="1" dirty="0"/>
              <a:t> </a:t>
            </a:r>
            <a:r>
              <a:rPr lang="en-ID" b="1" dirty="0" err="1"/>
              <a:t>pertobatan</a:t>
            </a:r>
            <a:r>
              <a:rPr lang="en-ID" b="1" dirty="0"/>
              <a:t>.</a:t>
            </a:r>
            <a:br>
              <a:rPr lang="en-ID" dirty="0"/>
            </a:br>
            <a:r>
              <a:rPr lang="en-ID" dirty="0"/>
              <a:t>Akhan </a:t>
            </a:r>
            <a:r>
              <a:rPr lang="en-ID" dirty="0" err="1"/>
              <a:t>bisa</a:t>
            </a:r>
            <a:r>
              <a:rPr lang="en-ID" dirty="0"/>
              <a:t> </a:t>
            </a:r>
            <a:r>
              <a:rPr lang="en-ID" dirty="0" err="1"/>
              <a:t>saja</a:t>
            </a:r>
            <a:r>
              <a:rPr lang="en-ID" dirty="0"/>
              <a:t> </a:t>
            </a:r>
            <a:r>
              <a:rPr lang="en-ID" dirty="0" err="1"/>
              <a:t>mengaku</a:t>
            </a:r>
            <a:r>
              <a:rPr lang="en-ID" dirty="0"/>
              <a:t> </a:t>
            </a:r>
            <a:r>
              <a:rPr lang="en-ID" dirty="0" err="1"/>
              <a:t>sebelum</a:t>
            </a:r>
            <a:r>
              <a:rPr lang="en-ID" dirty="0"/>
              <a:t> </a:t>
            </a:r>
            <a:r>
              <a:rPr lang="en-ID" dirty="0" err="1"/>
              <a:t>namanya</a:t>
            </a:r>
            <a:r>
              <a:rPr lang="en-ID" dirty="0"/>
              <a:t> </a:t>
            </a:r>
            <a:r>
              <a:rPr lang="en-ID" dirty="0" err="1"/>
              <a:t>disebut</a:t>
            </a:r>
            <a:r>
              <a:rPr lang="en-ID" dirty="0"/>
              <a:t>, </a:t>
            </a:r>
            <a:r>
              <a:rPr lang="en-ID" dirty="0" err="1"/>
              <a:t>tetapi</a:t>
            </a:r>
            <a:r>
              <a:rPr lang="en-ID" dirty="0"/>
              <a:t> </a:t>
            </a:r>
            <a:r>
              <a:rPr lang="en-ID" dirty="0" err="1"/>
              <a:t>ia</a:t>
            </a:r>
            <a:r>
              <a:rPr lang="en-ID" dirty="0"/>
              <a:t> </a:t>
            </a:r>
            <a:r>
              <a:rPr lang="en-ID" dirty="0" err="1"/>
              <a:t>memilih</a:t>
            </a:r>
            <a:r>
              <a:rPr lang="en-ID" dirty="0"/>
              <a:t> diam.</a:t>
            </a:r>
            <a:br>
              <a:rPr lang="en-ID" dirty="0"/>
            </a:br>
            <a:r>
              <a:rPr lang="en-ID" dirty="0"/>
              <a:t>Dosa yang </a:t>
            </a:r>
            <a:r>
              <a:rPr lang="en-ID" dirty="0" err="1"/>
              <a:t>tidak</a:t>
            </a:r>
            <a:r>
              <a:rPr lang="en-ID" dirty="0"/>
              <a:t> </a:t>
            </a:r>
            <a:r>
              <a:rPr lang="en-ID" dirty="0" err="1"/>
              <a:t>diakui</a:t>
            </a:r>
            <a:r>
              <a:rPr lang="en-ID" dirty="0"/>
              <a:t> </a:t>
            </a:r>
            <a:r>
              <a:rPr lang="en-ID" dirty="0" err="1"/>
              <a:t>akhirnya</a:t>
            </a:r>
            <a:r>
              <a:rPr lang="en-ID" dirty="0"/>
              <a:t> </a:t>
            </a:r>
            <a:r>
              <a:rPr lang="en-ID" dirty="0" err="1"/>
              <a:t>membawa</a:t>
            </a:r>
            <a:r>
              <a:rPr lang="en-ID" dirty="0"/>
              <a:t> </a:t>
            </a:r>
            <a:r>
              <a:rPr lang="en-ID" dirty="0" err="1"/>
              <a:t>kehancuran</a:t>
            </a:r>
            <a:r>
              <a:rPr lang="en-ID" dirty="0"/>
              <a:t>.</a:t>
            </a:r>
          </a:p>
          <a:p>
            <a:br>
              <a:rPr lang="en-ID" dirty="0"/>
            </a:br>
            <a:endParaRPr lang="en-ID" dirty="0"/>
          </a:p>
          <a:p>
            <a:r>
              <a:rPr lang="en-ID" b="1" dirty="0"/>
              <a:t>VII. </a:t>
            </a:r>
            <a:r>
              <a:rPr lang="en-ID" b="1" dirty="0" err="1"/>
              <a:t>Refleksi</a:t>
            </a:r>
            <a:r>
              <a:rPr lang="en-ID" b="1" dirty="0"/>
              <a:t> Rohani</a:t>
            </a:r>
          </a:p>
          <a:p>
            <a:r>
              <a:rPr lang="en-ID" dirty="0" err="1"/>
              <a:t>Apakah</a:t>
            </a:r>
            <a:r>
              <a:rPr lang="en-ID" dirty="0"/>
              <a:t> </a:t>
            </a:r>
            <a:r>
              <a:rPr lang="en-ID" dirty="0" err="1"/>
              <a:t>ada</a:t>
            </a:r>
            <a:r>
              <a:rPr lang="en-ID" dirty="0"/>
              <a:t> dosa yang </a:t>
            </a:r>
            <a:r>
              <a:rPr lang="en-ID" dirty="0" err="1"/>
              <a:t>masih</a:t>
            </a:r>
            <a:r>
              <a:rPr lang="en-ID" dirty="0"/>
              <a:t> </a:t>
            </a:r>
            <a:r>
              <a:rPr lang="en-ID" dirty="0" err="1"/>
              <a:t>kita</a:t>
            </a:r>
            <a:r>
              <a:rPr lang="en-ID" dirty="0"/>
              <a:t> </a:t>
            </a:r>
            <a:r>
              <a:rPr lang="en-ID" dirty="0" err="1"/>
              <a:t>sembunyikan</a:t>
            </a:r>
            <a:r>
              <a:rPr lang="en-ID" dirty="0"/>
              <a:t>, </a:t>
            </a:r>
            <a:r>
              <a:rPr lang="en-ID" dirty="0" err="1"/>
              <a:t>berharap</a:t>
            </a:r>
            <a:r>
              <a:rPr lang="en-ID" dirty="0"/>
              <a:t> </a:t>
            </a:r>
            <a:r>
              <a:rPr lang="en-ID" dirty="0" err="1"/>
              <a:t>tidak</a:t>
            </a:r>
            <a:r>
              <a:rPr lang="en-ID" dirty="0"/>
              <a:t> </a:t>
            </a:r>
            <a:r>
              <a:rPr lang="en-ID" dirty="0" err="1"/>
              <a:t>akan</a:t>
            </a:r>
            <a:r>
              <a:rPr lang="en-ID" dirty="0"/>
              <a:t> </a:t>
            </a:r>
            <a:r>
              <a:rPr lang="en-ID" dirty="0" err="1"/>
              <a:t>diketahui</a:t>
            </a:r>
            <a:r>
              <a:rPr lang="en-ID" dirty="0"/>
              <a:t>?</a:t>
            </a:r>
          </a:p>
          <a:p>
            <a:r>
              <a:rPr lang="en-ID" dirty="0"/>
              <a:t>Tuhan </a:t>
            </a:r>
            <a:r>
              <a:rPr lang="en-ID" dirty="0" err="1"/>
              <a:t>mungkin</a:t>
            </a:r>
            <a:r>
              <a:rPr lang="en-ID" dirty="0"/>
              <a:t> </a:t>
            </a:r>
            <a:r>
              <a:rPr lang="en-ID" dirty="0" err="1"/>
              <a:t>sedang</a:t>
            </a:r>
            <a:r>
              <a:rPr lang="en-ID" dirty="0"/>
              <a:t> “</a:t>
            </a:r>
            <a:r>
              <a:rPr lang="en-ID" dirty="0" err="1"/>
              <a:t>menyempitkan</a:t>
            </a:r>
            <a:r>
              <a:rPr lang="en-ID" dirty="0"/>
              <a:t> </a:t>
            </a:r>
            <a:r>
              <a:rPr lang="en-ID" dirty="0" err="1"/>
              <a:t>lingkaran</a:t>
            </a:r>
            <a:r>
              <a:rPr lang="en-ID" dirty="0"/>
              <a:t>” </a:t>
            </a:r>
            <a:r>
              <a:rPr lang="en-ID" dirty="0" err="1"/>
              <a:t>kehidupan</a:t>
            </a:r>
            <a:r>
              <a:rPr lang="en-ID" dirty="0"/>
              <a:t> </a:t>
            </a:r>
            <a:r>
              <a:rPr lang="en-ID" dirty="0" err="1"/>
              <a:t>kita</a:t>
            </a:r>
            <a:r>
              <a:rPr lang="en-ID" dirty="0"/>
              <a:t> — </a:t>
            </a:r>
            <a:r>
              <a:rPr lang="en-ID" dirty="0" err="1"/>
              <a:t>bukan</a:t>
            </a:r>
            <a:r>
              <a:rPr lang="en-ID" dirty="0"/>
              <a:t> </a:t>
            </a:r>
            <a:r>
              <a:rPr lang="en-ID" dirty="0" err="1"/>
              <a:t>untuk</a:t>
            </a:r>
            <a:r>
              <a:rPr lang="en-ID" dirty="0"/>
              <a:t> </a:t>
            </a:r>
            <a:r>
              <a:rPr lang="en-ID" dirty="0" err="1"/>
              <a:t>mempermalukan</a:t>
            </a:r>
            <a:r>
              <a:rPr lang="en-ID" dirty="0"/>
              <a:t>, </a:t>
            </a:r>
            <a:r>
              <a:rPr lang="en-ID" dirty="0" err="1"/>
              <a:t>tetapi</a:t>
            </a:r>
            <a:r>
              <a:rPr lang="en-ID" dirty="0"/>
              <a:t> </a:t>
            </a:r>
            <a:r>
              <a:rPr lang="en-ID" b="1" dirty="0" err="1"/>
              <a:t>untuk</a:t>
            </a:r>
            <a:r>
              <a:rPr lang="en-ID" b="1" dirty="0"/>
              <a:t> </a:t>
            </a:r>
            <a:r>
              <a:rPr lang="en-ID" b="1" dirty="0" err="1"/>
              <a:t>memulihkan</a:t>
            </a:r>
            <a:r>
              <a:rPr lang="en-ID" b="1" dirty="0"/>
              <a:t>.</a:t>
            </a:r>
            <a:endParaRPr lang="en-ID" dirty="0"/>
          </a:p>
          <a:p>
            <a:r>
              <a:rPr lang="en-ID" dirty="0" err="1"/>
              <a:t>Setiap</a:t>
            </a:r>
            <a:r>
              <a:rPr lang="en-ID" dirty="0"/>
              <a:t> </a:t>
            </a:r>
            <a:r>
              <a:rPr lang="en-ID" dirty="0" err="1"/>
              <a:t>kesempatan</a:t>
            </a:r>
            <a:r>
              <a:rPr lang="en-ID" dirty="0"/>
              <a:t> yang </a:t>
            </a:r>
            <a:r>
              <a:rPr lang="en-ID" dirty="0" err="1"/>
              <a:t>diberikan</a:t>
            </a:r>
            <a:r>
              <a:rPr lang="en-ID" dirty="0"/>
              <a:t> Tuhan </a:t>
            </a:r>
            <a:r>
              <a:rPr lang="en-ID" dirty="0" err="1"/>
              <a:t>hari</a:t>
            </a:r>
            <a:r>
              <a:rPr lang="en-ID" dirty="0"/>
              <a:t> </a:t>
            </a:r>
            <a:r>
              <a:rPr lang="en-ID" dirty="0" err="1"/>
              <a:t>ini</a:t>
            </a:r>
            <a:r>
              <a:rPr lang="en-ID" dirty="0"/>
              <a:t> </a:t>
            </a:r>
            <a:r>
              <a:rPr lang="en-ID" dirty="0" err="1"/>
              <a:t>adalah</a:t>
            </a:r>
            <a:r>
              <a:rPr lang="en-ID" dirty="0"/>
              <a:t> </a:t>
            </a:r>
            <a:r>
              <a:rPr lang="en-ID" b="1" dirty="0" err="1"/>
              <a:t>undangan</a:t>
            </a:r>
            <a:r>
              <a:rPr lang="en-ID" b="1" dirty="0"/>
              <a:t> </a:t>
            </a:r>
            <a:r>
              <a:rPr lang="en-ID" b="1" dirty="0" err="1"/>
              <a:t>untuk</a:t>
            </a:r>
            <a:r>
              <a:rPr lang="en-ID" b="1" dirty="0"/>
              <a:t> </a:t>
            </a:r>
            <a:r>
              <a:rPr lang="en-ID" b="1" dirty="0" err="1"/>
              <a:t>mengaku</a:t>
            </a:r>
            <a:r>
              <a:rPr lang="en-ID" b="1" dirty="0"/>
              <a:t> </a:t>
            </a:r>
            <a:r>
              <a:rPr lang="en-ID" b="1" dirty="0" err="1"/>
              <a:t>sebelum</a:t>
            </a:r>
            <a:r>
              <a:rPr lang="en-ID" b="1" dirty="0"/>
              <a:t> dosa </a:t>
            </a:r>
            <a:r>
              <a:rPr lang="en-ID" b="1" dirty="0" err="1"/>
              <a:t>itu</a:t>
            </a:r>
            <a:r>
              <a:rPr lang="en-ID" b="1" dirty="0"/>
              <a:t> </a:t>
            </a:r>
            <a:r>
              <a:rPr lang="en-ID" b="1" dirty="0" err="1"/>
              <a:t>membinasakan</a:t>
            </a:r>
            <a:r>
              <a:rPr lang="en-ID" b="1" dirty="0"/>
              <a:t> </a:t>
            </a:r>
            <a:r>
              <a:rPr lang="en-ID" b="1" dirty="0" err="1"/>
              <a:t>kita</a:t>
            </a:r>
            <a:r>
              <a:rPr lang="en-ID" b="1" dirty="0"/>
              <a:t>.</a:t>
            </a:r>
            <a:endParaRPr lang="en-ID" dirty="0"/>
          </a:p>
          <a:p>
            <a:br>
              <a:rPr lang="en-ID" dirty="0"/>
            </a:br>
            <a:endParaRPr lang="en-ID" dirty="0"/>
          </a:p>
          <a:p>
            <a:r>
              <a:rPr lang="en-ID" b="1" dirty="0"/>
              <a:t>VIII. Kesimpulan</a:t>
            </a:r>
          </a:p>
          <a:p>
            <a:r>
              <a:rPr lang="en-ID" dirty="0" err="1"/>
              <a:t>Yosua</a:t>
            </a:r>
            <a:r>
              <a:rPr lang="en-ID" dirty="0"/>
              <a:t> 7:14 </a:t>
            </a:r>
            <a:r>
              <a:rPr lang="en-ID" dirty="0" err="1"/>
              <a:t>memperlihatkan</a:t>
            </a:r>
            <a:r>
              <a:rPr lang="en-ID" dirty="0"/>
              <a:t> </a:t>
            </a:r>
            <a:r>
              <a:rPr lang="en-ID" b="1" dirty="0" err="1"/>
              <a:t>sifat</a:t>
            </a:r>
            <a:r>
              <a:rPr lang="en-ID" b="1" dirty="0"/>
              <a:t> Allah </a:t>
            </a:r>
            <a:r>
              <a:rPr lang="en-ID" b="1" dirty="0" err="1"/>
              <a:t>sebagai</a:t>
            </a:r>
            <a:r>
              <a:rPr lang="en-ID" b="1" dirty="0"/>
              <a:t> Hakim yang </a:t>
            </a:r>
            <a:r>
              <a:rPr lang="en-ID" b="1" dirty="0" err="1"/>
              <a:t>adil</a:t>
            </a:r>
            <a:r>
              <a:rPr lang="en-ID" b="1" dirty="0"/>
              <a:t>, </a:t>
            </a:r>
            <a:r>
              <a:rPr lang="en-ID" b="1" dirty="0" err="1"/>
              <a:t>teliti</a:t>
            </a:r>
            <a:r>
              <a:rPr lang="en-ID" b="1" dirty="0"/>
              <a:t>, dan </a:t>
            </a:r>
            <a:r>
              <a:rPr lang="en-ID" b="1" dirty="0" err="1"/>
              <a:t>penuh</a:t>
            </a:r>
            <a:r>
              <a:rPr lang="en-ID" b="1" dirty="0"/>
              <a:t> </a:t>
            </a:r>
            <a:r>
              <a:rPr lang="en-ID" b="1" dirty="0" err="1"/>
              <a:t>kasih</a:t>
            </a:r>
            <a:r>
              <a:rPr lang="en-ID" b="1" dirty="0"/>
              <a:t>.</a:t>
            </a:r>
            <a:br>
              <a:rPr lang="en-ID" dirty="0"/>
            </a:br>
            <a:r>
              <a:rPr lang="en-ID" dirty="0" err="1"/>
              <a:t>Ia</a:t>
            </a:r>
            <a:r>
              <a:rPr lang="en-ID" dirty="0"/>
              <a:t> </a:t>
            </a:r>
            <a:r>
              <a:rPr lang="en-ID" dirty="0" err="1"/>
              <a:t>menyelidiki</a:t>
            </a:r>
            <a:r>
              <a:rPr lang="en-ID" dirty="0"/>
              <a:t> dosa </a:t>
            </a:r>
            <a:r>
              <a:rPr lang="en-ID" dirty="0" err="1"/>
              <a:t>umat</a:t>
            </a:r>
            <a:r>
              <a:rPr lang="en-ID" dirty="0"/>
              <a:t>-Nya </a:t>
            </a:r>
            <a:r>
              <a:rPr lang="en-ID" b="1" dirty="0" err="1"/>
              <a:t>bukan</a:t>
            </a:r>
            <a:r>
              <a:rPr lang="en-ID" b="1" dirty="0"/>
              <a:t> </a:t>
            </a:r>
            <a:r>
              <a:rPr lang="en-ID" b="1" dirty="0" err="1"/>
              <a:t>untuk</a:t>
            </a:r>
            <a:r>
              <a:rPr lang="en-ID" b="1" dirty="0"/>
              <a:t> </a:t>
            </a:r>
            <a:r>
              <a:rPr lang="en-ID" b="1" dirty="0" err="1"/>
              <a:t>menghancurkan</a:t>
            </a:r>
            <a:r>
              <a:rPr lang="en-ID" b="1" dirty="0"/>
              <a:t>, </a:t>
            </a:r>
            <a:r>
              <a:rPr lang="en-ID" b="1" dirty="0" err="1"/>
              <a:t>tetapi</a:t>
            </a:r>
            <a:r>
              <a:rPr lang="en-ID" b="1" dirty="0"/>
              <a:t> </a:t>
            </a:r>
            <a:r>
              <a:rPr lang="en-ID" b="1" dirty="0" err="1"/>
              <a:t>untuk</a:t>
            </a:r>
            <a:r>
              <a:rPr lang="en-ID" b="1" dirty="0"/>
              <a:t> </a:t>
            </a:r>
            <a:r>
              <a:rPr lang="en-ID" b="1" dirty="0" err="1"/>
              <a:t>menyucikan</a:t>
            </a:r>
            <a:r>
              <a:rPr lang="en-ID" b="1" dirty="0"/>
              <a:t> dan </a:t>
            </a:r>
            <a:r>
              <a:rPr lang="en-ID" b="1" dirty="0" err="1"/>
              <a:t>memulihkan</a:t>
            </a:r>
            <a:r>
              <a:rPr lang="en-ID" b="1" dirty="0"/>
              <a:t>.</a:t>
            </a:r>
            <a:endParaRPr lang="en-ID" dirty="0"/>
          </a:p>
          <a:p>
            <a:r>
              <a:rPr lang="en-ID" dirty="0"/>
              <a:t>“Nothing is hidden from God. Sin may be concealed, denied, or forgotten by men, but it is known to Him, and will be revealed in due time.”</a:t>
            </a:r>
            <a:br>
              <a:rPr lang="en-ID" dirty="0"/>
            </a:br>
            <a:r>
              <a:rPr lang="en-ID" dirty="0"/>
              <a:t>— </a:t>
            </a:r>
            <a:r>
              <a:rPr lang="en-ID" i="1" dirty="0"/>
              <a:t>Patriarchs and Prophets, p. 496</a:t>
            </a:r>
            <a:endParaRPr lang="en-ID" dirty="0"/>
          </a:p>
          <a:p>
            <a:endParaRPr lang="en-ID" dirty="0"/>
          </a:p>
        </p:txBody>
      </p:sp>
      <p:sp>
        <p:nvSpPr>
          <p:cNvPr id="4" name="Slide Number Placeholder 3"/>
          <p:cNvSpPr>
            <a:spLocks noGrp="1"/>
          </p:cNvSpPr>
          <p:nvPr>
            <p:ph type="sldNum" sz="quarter" idx="5"/>
          </p:nvPr>
        </p:nvSpPr>
        <p:spPr/>
        <p:txBody>
          <a:bodyPr/>
          <a:lstStyle/>
          <a:p>
            <a:fld id="{2B89A51E-32CC-492F-98DA-045577EC8A77}" type="slidenum">
              <a:rPr lang="en-US" smtClean="0"/>
              <a:t>6</a:t>
            </a:fld>
            <a:endParaRPr lang="en-US"/>
          </a:p>
        </p:txBody>
      </p:sp>
    </p:spTree>
    <p:extLst>
      <p:ext uri="{BB962C8B-B14F-4D97-AF65-F5344CB8AC3E}">
        <p14:creationId xmlns:p14="http://schemas.microsoft.com/office/powerpoint/2010/main" val="29028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I. </a:t>
            </a:r>
            <a:r>
              <a:rPr lang="en-ID" b="1" dirty="0" err="1"/>
              <a:t>Konteks</a:t>
            </a:r>
            <a:r>
              <a:rPr lang="en-ID" b="1" dirty="0"/>
              <a:t> </a:t>
            </a:r>
            <a:r>
              <a:rPr lang="en-ID" b="1" dirty="0" err="1"/>
              <a:t>Naratif</a:t>
            </a:r>
            <a:endParaRPr lang="en-ID" b="1" dirty="0"/>
          </a:p>
          <a:p>
            <a:r>
              <a:rPr lang="en-ID" dirty="0" err="1"/>
              <a:t>Setelah</a:t>
            </a:r>
            <a:r>
              <a:rPr lang="en-ID" dirty="0"/>
              <a:t> proses </a:t>
            </a:r>
            <a:r>
              <a:rPr lang="en-ID" dirty="0" err="1"/>
              <a:t>penyelidikan</a:t>
            </a:r>
            <a:r>
              <a:rPr lang="en-ID" dirty="0"/>
              <a:t> yang </a:t>
            </a:r>
            <a:r>
              <a:rPr lang="en-ID" dirty="0" err="1"/>
              <a:t>panjang</a:t>
            </a:r>
            <a:r>
              <a:rPr lang="en-ID" dirty="0"/>
              <a:t> (ay. 16–18), </a:t>
            </a:r>
            <a:r>
              <a:rPr lang="en-ID" b="1" dirty="0"/>
              <a:t>Akhan </a:t>
            </a:r>
            <a:r>
              <a:rPr lang="en-ID" b="1" dirty="0" err="1"/>
              <a:t>akhirnya</a:t>
            </a:r>
            <a:r>
              <a:rPr lang="en-ID" b="1" dirty="0"/>
              <a:t> </a:t>
            </a:r>
            <a:r>
              <a:rPr lang="en-ID" b="1" dirty="0" err="1"/>
              <a:t>terungkap</a:t>
            </a:r>
            <a:r>
              <a:rPr lang="en-ID" b="1" dirty="0"/>
              <a:t> </a:t>
            </a:r>
            <a:r>
              <a:rPr lang="en-ID" b="1" dirty="0" err="1"/>
              <a:t>sebagai</a:t>
            </a:r>
            <a:r>
              <a:rPr lang="en-ID" b="1" dirty="0"/>
              <a:t> </a:t>
            </a:r>
            <a:r>
              <a:rPr lang="en-ID" b="1" dirty="0" err="1"/>
              <a:t>pelaku</a:t>
            </a:r>
            <a:r>
              <a:rPr lang="en-ID" dirty="0"/>
              <a:t>.</a:t>
            </a:r>
            <a:br>
              <a:rPr lang="en-ID" dirty="0"/>
            </a:br>
            <a:r>
              <a:rPr lang="en-ID" dirty="0"/>
              <a:t>Dalam </a:t>
            </a:r>
            <a:r>
              <a:rPr lang="en-ID" dirty="0" err="1"/>
              <a:t>ayat</a:t>
            </a:r>
            <a:r>
              <a:rPr lang="en-ID" dirty="0"/>
              <a:t> </a:t>
            </a:r>
            <a:r>
              <a:rPr lang="en-ID" dirty="0" err="1"/>
              <a:t>ini</a:t>
            </a:r>
            <a:r>
              <a:rPr lang="en-ID" dirty="0"/>
              <a:t>, </a:t>
            </a:r>
            <a:r>
              <a:rPr lang="en-ID" dirty="0" err="1"/>
              <a:t>ia</a:t>
            </a:r>
            <a:r>
              <a:rPr lang="en-ID" dirty="0"/>
              <a:t> </a:t>
            </a:r>
            <a:r>
              <a:rPr lang="en-ID" dirty="0" err="1"/>
              <a:t>mengucapkan</a:t>
            </a:r>
            <a:r>
              <a:rPr lang="en-ID" dirty="0"/>
              <a:t> </a:t>
            </a:r>
            <a:r>
              <a:rPr lang="en-ID" b="1" dirty="0" err="1"/>
              <a:t>pengakuan</a:t>
            </a:r>
            <a:r>
              <a:rPr lang="en-ID" b="1" dirty="0"/>
              <a:t> </a:t>
            </a:r>
            <a:r>
              <a:rPr lang="en-ID" b="1" dirty="0" err="1"/>
              <a:t>terbuka</a:t>
            </a:r>
            <a:r>
              <a:rPr lang="en-ID" dirty="0"/>
              <a:t> di </a:t>
            </a:r>
            <a:r>
              <a:rPr lang="en-ID" dirty="0" err="1"/>
              <a:t>hadapan</a:t>
            </a:r>
            <a:r>
              <a:rPr lang="en-ID" dirty="0"/>
              <a:t> </a:t>
            </a:r>
            <a:r>
              <a:rPr lang="en-ID" dirty="0" err="1"/>
              <a:t>Yosua</a:t>
            </a:r>
            <a:r>
              <a:rPr lang="en-ID" dirty="0"/>
              <a:t> dan </a:t>
            </a:r>
            <a:r>
              <a:rPr lang="en-ID" dirty="0" err="1"/>
              <a:t>seluruh</a:t>
            </a:r>
            <a:r>
              <a:rPr lang="en-ID" dirty="0"/>
              <a:t> Israel.</a:t>
            </a:r>
            <a:br>
              <a:rPr lang="en-ID" dirty="0"/>
            </a:br>
            <a:r>
              <a:rPr lang="en-ID" dirty="0"/>
              <a:t>Ayat 21 </a:t>
            </a:r>
            <a:r>
              <a:rPr lang="en-ID" dirty="0" err="1"/>
              <a:t>adalah</a:t>
            </a:r>
            <a:r>
              <a:rPr lang="en-ID" dirty="0"/>
              <a:t> </a:t>
            </a:r>
            <a:r>
              <a:rPr lang="en-ID" b="1" dirty="0" err="1"/>
              <a:t>pusat</a:t>
            </a:r>
            <a:r>
              <a:rPr lang="en-ID" b="1" dirty="0"/>
              <a:t> </a:t>
            </a:r>
            <a:r>
              <a:rPr lang="en-ID" b="1" dirty="0" err="1"/>
              <a:t>pengakuan</a:t>
            </a:r>
            <a:r>
              <a:rPr lang="en-ID" dirty="0"/>
              <a:t> — di </a:t>
            </a:r>
            <a:r>
              <a:rPr lang="en-ID" dirty="0" err="1"/>
              <a:t>sini</a:t>
            </a:r>
            <a:r>
              <a:rPr lang="en-ID" dirty="0"/>
              <a:t>, Akhan </a:t>
            </a:r>
            <a:r>
              <a:rPr lang="en-ID" dirty="0" err="1"/>
              <a:t>menjelaskan</a:t>
            </a:r>
            <a:r>
              <a:rPr lang="en-ID" dirty="0"/>
              <a:t> </a:t>
            </a:r>
            <a:r>
              <a:rPr lang="en-ID" i="1" dirty="0" err="1"/>
              <a:t>bagaimana</a:t>
            </a:r>
            <a:r>
              <a:rPr lang="en-ID" i="1" dirty="0"/>
              <a:t> dosa </a:t>
            </a:r>
            <a:r>
              <a:rPr lang="en-ID" i="1" dirty="0" err="1"/>
              <a:t>itu</a:t>
            </a:r>
            <a:r>
              <a:rPr lang="en-ID" i="1" dirty="0"/>
              <a:t> </a:t>
            </a:r>
            <a:r>
              <a:rPr lang="en-ID" i="1" dirty="0" err="1"/>
              <a:t>terjadi</a:t>
            </a:r>
            <a:r>
              <a:rPr lang="en-ID" i="1" dirty="0"/>
              <a:t>, </a:t>
            </a:r>
            <a:r>
              <a:rPr lang="en-ID" i="1" dirty="0" err="1"/>
              <a:t>apa</a:t>
            </a:r>
            <a:r>
              <a:rPr lang="en-ID" i="1" dirty="0"/>
              <a:t> yang </a:t>
            </a:r>
            <a:r>
              <a:rPr lang="en-ID" i="1" dirty="0" err="1"/>
              <a:t>diambil</a:t>
            </a:r>
            <a:r>
              <a:rPr lang="en-ID" i="1" dirty="0"/>
              <a:t>, dan di mana </a:t>
            </a:r>
            <a:r>
              <a:rPr lang="en-ID" i="1" dirty="0" err="1"/>
              <a:t>disembunyikan</a:t>
            </a:r>
            <a:r>
              <a:rPr lang="en-ID" i="1" dirty="0"/>
              <a:t>.</a:t>
            </a:r>
            <a:endParaRPr lang="en-ID" dirty="0"/>
          </a:p>
          <a:p>
            <a:r>
              <a:rPr lang="en-ID" dirty="0" err="1"/>
              <a:t>Pengakuan</a:t>
            </a:r>
            <a:r>
              <a:rPr lang="en-ID" dirty="0"/>
              <a:t> </a:t>
            </a:r>
            <a:r>
              <a:rPr lang="en-ID" dirty="0" err="1"/>
              <a:t>ini</a:t>
            </a:r>
            <a:r>
              <a:rPr lang="en-ID" dirty="0"/>
              <a:t> </a:t>
            </a:r>
            <a:r>
              <a:rPr lang="en-ID" dirty="0" err="1"/>
              <a:t>menggambarkan</a:t>
            </a:r>
            <a:r>
              <a:rPr lang="en-ID" dirty="0"/>
              <a:t> </a:t>
            </a:r>
            <a:r>
              <a:rPr lang="en-ID" b="1" dirty="0"/>
              <a:t>proses </a:t>
            </a:r>
            <a:r>
              <a:rPr lang="en-ID" b="1" dirty="0" err="1"/>
              <a:t>klasik</a:t>
            </a:r>
            <a:r>
              <a:rPr lang="en-ID" b="1" dirty="0"/>
              <a:t> </a:t>
            </a:r>
            <a:r>
              <a:rPr lang="en-ID" b="1" dirty="0" err="1"/>
              <a:t>dari</a:t>
            </a:r>
            <a:r>
              <a:rPr lang="en-ID" b="1" dirty="0"/>
              <a:t> </a:t>
            </a:r>
            <a:r>
              <a:rPr lang="en-ID" b="1" dirty="0" err="1"/>
              <a:t>kejatuhan</a:t>
            </a:r>
            <a:r>
              <a:rPr lang="en-ID" b="1" dirty="0"/>
              <a:t> moral </a:t>
            </a:r>
            <a:r>
              <a:rPr lang="en-ID" b="1" dirty="0" err="1"/>
              <a:t>manusia</a:t>
            </a:r>
            <a:r>
              <a:rPr lang="en-ID" dirty="0"/>
              <a:t>: </a:t>
            </a:r>
            <a:r>
              <a:rPr lang="en-ID" dirty="0" err="1"/>
              <a:t>melihat</a:t>
            </a:r>
            <a:r>
              <a:rPr lang="en-ID" dirty="0"/>
              <a:t> → </a:t>
            </a:r>
            <a:r>
              <a:rPr lang="en-ID" dirty="0" err="1"/>
              <a:t>menginginkan</a:t>
            </a:r>
            <a:r>
              <a:rPr lang="en-ID" dirty="0"/>
              <a:t> → </a:t>
            </a:r>
            <a:r>
              <a:rPr lang="en-ID" dirty="0" err="1"/>
              <a:t>mengambil</a:t>
            </a:r>
            <a:r>
              <a:rPr lang="en-ID" dirty="0"/>
              <a:t> → </a:t>
            </a:r>
            <a:r>
              <a:rPr lang="en-ID" dirty="0" err="1"/>
              <a:t>menyembunyikan</a:t>
            </a:r>
            <a:r>
              <a:rPr lang="en-ID" dirty="0"/>
              <a:t>.</a:t>
            </a:r>
            <a:br>
              <a:rPr lang="en-ID" dirty="0"/>
            </a:br>
            <a:r>
              <a:rPr lang="en-ID" dirty="0"/>
              <a:t>Sama </a:t>
            </a:r>
            <a:r>
              <a:rPr lang="en-ID" dirty="0" err="1"/>
              <a:t>seperti</a:t>
            </a:r>
            <a:r>
              <a:rPr lang="en-ID" dirty="0"/>
              <a:t> yang </a:t>
            </a:r>
            <a:r>
              <a:rPr lang="en-ID" dirty="0" err="1"/>
              <a:t>terjadi</a:t>
            </a:r>
            <a:r>
              <a:rPr lang="en-ID" dirty="0"/>
              <a:t> pada </a:t>
            </a:r>
            <a:r>
              <a:rPr lang="en-ID" b="1" dirty="0"/>
              <a:t>Hawa di </a:t>
            </a:r>
            <a:r>
              <a:rPr lang="en-ID" b="1" dirty="0" err="1"/>
              <a:t>taman</a:t>
            </a:r>
            <a:r>
              <a:rPr lang="en-ID" b="1" dirty="0"/>
              <a:t> Eden (</a:t>
            </a:r>
            <a:r>
              <a:rPr lang="en-ID" b="1" dirty="0" err="1"/>
              <a:t>Kejadian</a:t>
            </a:r>
            <a:r>
              <a:rPr lang="en-ID" b="1" dirty="0"/>
              <a:t> 3:6)</a:t>
            </a:r>
            <a:r>
              <a:rPr lang="en-ID" dirty="0"/>
              <a:t> dan </a:t>
            </a:r>
            <a:r>
              <a:rPr lang="en-ID" b="1" dirty="0"/>
              <a:t>Daud </a:t>
            </a:r>
            <a:r>
              <a:rPr lang="en-ID" b="1" dirty="0" err="1"/>
              <a:t>dengan</a:t>
            </a:r>
            <a:r>
              <a:rPr lang="en-ID" b="1" dirty="0"/>
              <a:t> </a:t>
            </a:r>
            <a:r>
              <a:rPr lang="en-ID" b="1" dirty="0" err="1"/>
              <a:t>Batsyeba</a:t>
            </a:r>
            <a:r>
              <a:rPr lang="en-ID" b="1" dirty="0"/>
              <a:t> (2 Samuel 11:2–4).</a:t>
            </a:r>
            <a:endParaRPr lang="en-ID" dirty="0"/>
          </a:p>
          <a:p>
            <a:br>
              <a:rPr lang="en-ID" dirty="0"/>
            </a:br>
            <a:endParaRPr lang="en-ID" dirty="0"/>
          </a:p>
          <a:p>
            <a:r>
              <a:rPr lang="en-ID" b="1" dirty="0"/>
              <a:t>II. </a:t>
            </a:r>
            <a:r>
              <a:rPr lang="en-ID" b="1" dirty="0" err="1"/>
              <a:t>Analisis</a:t>
            </a:r>
            <a:r>
              <a:rPr lang="en-ID" b="1" dirty="0"/>
              <a:t> </a:t>
            </a:r>
            <a:r>
              <a:rPr lang="en-ID" b="1" dirty="0" err="1"/>
              <a:t>Eksegesis</a:t>
            </a:r>
            <a:r>
              <a:rPr lang="en-ID" b="1" dirty="0"/>
              <a:t> (Bahasa dan </a:t>
            </a:r>
            <a:r>
              <a:rPr lang="en-ID" b="1" dirty="0" err="1"/>
              <a:t>Struktur</a:t>
            </a:r>
            <a:r>
              <a:rPr lang="en-ID" b="1" dirty="0"/>
              <a:t>)</a:t>
            </a:r>
          </a:p>
          <a:p>
            <a:r>
              <a:rPr lang="en-ID" b="1" dirty="0"/>
              <a:t>1️⃣ “Ketika </a:t>
            </a:r>
            <a:r>
              <a:rPr lang="en-ID" b="1" dirty="0" err="1"/>
              <a:t>aku</a:t>
            </a:r>
            <a:r>
              <a:rPr lang="en-ID" b="1" dirty="0"/>
              <a:t> </a:t>
            </a:r>
            <a:r>
              <a:rPr lang="en-ID" b="1" dirty="0" err="1"/>
              <a:t>melihat</a:t>
            </a:r>
            <a:r>
              <a:rPr lang="en-ID" b="1" dirty="0"/>
              <a:t>…” — </a:t>
            </a:r>
            <a:r>
              <a:rPr lang="en-ID" b="1" i="1" dirty="0"/>
              <a:t>(</a:t>
            </a:r>
            <a:r>
              <a:rPr lang="en-ID" b="1" i="1" dirty="0" err="1"/>
              <a:t>rā’îtî</a:t>
            </a:r>
            <a:r>
              <a:rPr lang="en-ID" b="1" i="1" dirty="0"/>
              <a:t>)</a:t>
            </a:r>
            <a:r>
              <a:rPr lang="en-ID" b="1" dirty="0"/>
              <a:t> (</a:t>
            </a:r>
            <a:r>
              <a:rPr lang="he-IL" b="1" dirty="0"/>
              <a:t>רָאִיתִי)</a:t>
            </a:r>
          </a:p>
          <a:p>
            <a:r>
              <a:rPr lang="en-ID" dirty="0"/>
              <a:t>Kata </a:t>
            </a:r>
            <a:r>
              <a:rPr lang="en-ID" dirty="0" err="1"/>
              <a:t>ini</a:t>
            </a:r>
            <a:r>
              <a:rPr lang="en-ID" dirty="0"/>
              <a:t> </a:t>
            </a:r>
            <a:r>
              <a:rPr lang="en-ID" dirty="0" err="1"/>
              <a:t>menandai</a:t>
            </a:r>
            <a:r>
              <a:rPr lang="en-ID" dirty="0"/>
              <a:t> </a:t>
            </a:r>
            <a:r>
              <a:rPr lang="en-ID" b="1" dirty="0" err="1"/>
              <a:t>awal</a:t>
            </a:r>
            <a:r>
              <a:rPr lang="en-ID" b="1" dirty="0"/>
              <a:t> proses dosa: </a:t>
            </a:r>
            <a:r>
              <a:rPr lang="en-ID" b="1" dirty="0" err="1"/>
              <a:t>melihat</a:t>
            </a:r>
            <a:r>
              <a:rPr lang="en-ID" b="1" dirty="0"/>
              <a:t> (the look).</a:t>
            </a:r>
            <a:endParaRPr lang="en-ID" dirty="0"/>
          </a:p>
          <a:p>
            <a:r>
              <a:rPr lang="en-ID" dirty="0"/>
              <a:t>Dalam </a:t>
            </a:r>
            <a:r>
              <a:rPr lang="en-ID" dirty="0" err="1"/>
              <a:t>Alkitab</a:t>
            </a:r>
            <a:r>
              <a:rPr lang="en-ID" dirty="0"/>
              <a:t>, </a:t>
            </a:r>
            <a:r>
              <a:rPr lang="en-ID" i="1" dirty="0" err="1"/>
              <a:t>melihat</a:t>
            </a:r>
            <a:r>
              <a:rPr lang="en-ID" dirty="0"/>
              <a:t> </a:t>
            </a:r>
            <a:r>
              <a:rPr lang="en-ID" dirty="0" err="1"/>
              <a:t>sering</a:t>
            </a:r>
            <a:r>
              <a:rPr lang="en-ID" dirty="0"/>
              <a:t> </a:t>
            </a:r>
            <a:r>
              <a:rPr lang="en-ID" dirty="0" err="1"/>
              <a:t>menjadi</a:t>
            </a:r>
            <a:r>
              <a:rPr lang="en-ID" dirty="0"/>
              <a:t> </a:t>
            </a:r>
            <a:r>
              <a:rPr lang="en-ID" dirty="0" err="1"/>
              <a:t>langkah</a:t>
            </a:r>
            <a:r>
              <a:rPr lang="en-ID" dirty="0"/>
              <a:t> </a:t>
            </a:r>
            <a:r>
              <a:rPr lang="en-ID" dirty="0" err="1"/>
              <a:t>pertama</a:t>
            </a:r>
            <a:r>
              <a:rPr lang="en-ID" dirty="0"/>
              <a:t> </a:t>
            </a:r>
            <a:r>
              <a:rPr lang="en-ID" dirty="0" err="1"/>
              <a:t>menuju</a:t>
            </a:r>
            <a:r>
              <a:rPr lang="en-ID" dirty="0"/>
              <a:t> </a:t>
            </a:r>
            <a:r>
              <a:rPr lang="en-ID" dirty="0" err="1"/>
              <a:t>pencobaan</a:t>
            </a:r>
            <a:r>
              <a:rPr lang="en-ID" dirty="0"/>
              <a:t> dan </a:t>
            </a:r>
            <a:r>
              <a:rPr lang="en-ID" dirty="0" err="1"/>
              <a:t>kejatuhan</a:t>
            </a:r>
            <a:r>
              <a:rPr lang="en-ID" dirty="0"/>
              <a:t> (</a:t>
            </a:r>
            <a:r>
              <a:rPr lang="en-ID" dirty="0" err="1"/>
              <a:t>Kejadian</a:t>
            </a:r>
            <a:r>
              <a:rPr lang="en-ID" dirty="0"/>
              <a:t> 3:6; </a:t>
            </a:r>
            <a:r>
              <a:rPr lang="en-ID" dirty="0" err="1"/>
              <a:t>Yosua</a:t>
            </a:r>
            <a:r>
              <a:rPr lang="en-ID" dirty="0"/>
              <a:t> 7:21; 2 Samuel 11:2).</a:t>
            </a:r>
          </a:p>
          <a:p>
            <a:r>
              <a:rPr lang="en-ID" dirty="0"/>
              <a:t>Dalam </a:t>
            </a:r>
            <a:r>
              <a:rPr lang="en-ID" dirty="0" err="1"/>
              <a:t>konteks</a:t>
            </a:r>
            <a:r>
              <a:rPr lang="en-ID" dirty="0"/>
              <a:t> </a:t>
            </a:r>
            <a:r>
              <a:rPr lang="en-ID" dirty="0" err="1"/>
              <a:t>ini</a:t>
            </a:r>
            <a:r>
              <a:rPr lang="en-ID" dirty="0"/>
              <a:t>, Akhan </a:t>
            </a:r>
            <a:r>
              <a:rPr lang="en-ID" b="1" dirty="0" err="1"/>
              <a:t>memusatkan</a:t>
            </a:r>
            <a:r>
              <a:rPr lang="en-ID" b="1" dirty="0"/>
              <a:t> </a:t>
            </a:r>
            <a:r>
              <a:rPr lang="en-ID" b="1" dirty="0" err="1"/>
              <a:t>pandangannya</a:t>
            </a:r>
            <a:r>
              <a:rPr lang="en-ID" b="1" dirty="0"/>
              <a:t> pada </a:t>
            </a:r>
            <a:r>
              <a:rPr lang="en-ID" b="1" dirty="0" err="1"/>
              <a:t>apa</a:t>
            </a:r>
            <a:r>
              <a:rPr lang="en-ID" b="1" dirty="0"/>
              <a:t> yang Tuhan </a:t>
            </a:r>
            <a:r>
              <a:rPr lang="en-ID" b="1" dirty="0" err="1"/>
              <a:t>larang</a:t>
            </a:r>
            <a:r>
              <a:rPr lang="en-ID" dirty="0"/>
              <a:t> — </a:t>
            </a:r>
            <a:r>
              <a:rPr lang="en-ID" dirty="0" err="1"/>
              <a:t>pandangan</a:t>
            </a:r>
            <a:r>
              <a:rPr lang="en-ID" dirty="0"/>
              <a:t> yang </a:t>
            </a:r>
            <a:r>
              <a:rPr lang="en-ID" dirty="0" err="1"/>
              <a:t>tidak</a:t>
            </a:r>
            <a:r>
              <a:rPr lang="en-ID" dirty="0"/>
              <a:t> </a:t>
            </a:r>
            <a:r>
              <a:rPr lang="en-ID" dirty="0" err="1"/>
              <a:t>dijaga</a:t>
            </a:r>
            <a:r>
              <a:rPr lang="en-ID" dirty="0"/>
              <a:t> </a:t>
            </a:r>
            <a:r>
              <a:rPr lang="en-ID" dirty="0" err="1"/>
              <a:t>menjadi</a:t>
            </a:r>
            <a:r>
              <a:rPr lang="en-ID" dirty="0"/>
              <a:t> dosa yang </a:t>
            </a:r>
            <a:r>
              <a:rPr lang="en-ID" dirty="0" err="1"/>
              <a:t>bertumbuh</a:t>
            </a:r>
            <a:r>
              <a:rPr lang="en-ID" dirty="0"/>
              <a:t>.</a:t>
            </a:r>
          </a:p>
          <a:p>
            <a:r>
              <a:rPr lang="en-ID" b="1" dirty="0"/>
              <a:t>2️⃣ “</a:t>
            </a:r>
            <a:r>
              <a:rPr lang="en-ID" b="1" dirty="0" err="1"/>
              <a:t>Jubah</a:t>
            </a:r>
            <a:r>
              <a:rPr lang="en-ID" b="1" dirty="0"/>
              <a:t> yang </a:t>
            </a:r>
            <a:r>
              <a:rPr lang="en-ID" b="1" dirty="0" err="1"/>
              <a:t>indah</a:t>
            </a:r>
            <a:r>
              <a:rPr lang="en-ID" b="1" dirty="0"/>
              <a:t> </a:t>
            </a:r>
            <a:r>
              <a:rPr lang="en-ID" b="1" dirty="0" err="1"/>
              <a:t>buatan</a:t>
            </a:r>
            <a:r>
              <a:rPr lang="en-ID" b="1" dirty="0"/>
              <a:t> </a:t>
            </a:r>
            <a:r>
              <a:rPr lang="en-ID" b="1" dirty="0" err="1"/>
              <a:t>Syinar</a:t>
            </a:r>
            <a:r>
              <a:rPr lang="en-ID" b="1" dirty="0"/>
              <a:t>” — </a:t>
            </a:r>
            <a:r>
              <a:rPr lang="en-ID" b="1" i="1" dirty="0"/>
              <a:t>(’</a:t>
            </a:r>
            <a:r>
              <a:rPr lang="en-ID" b="1" i="1" dirty="0" err="1"/>
              <a:t>adderet</a:t>
            </a:r>
            <a:r>
              <a:rPr lang="en-ID" b="1" i="1" dirty="0"/>
              <a:t> </a:t>
            </a:r>
            <a:r>
              <a:rPr lang="en-ID" b="1" i="1" dirty="0" err="1"/>
              <a:t>shinar</a:t>
            </a:r>
            <a:r>
              <a:rPr lang="en-ID" b="1" i="1" dirty="0"/>
              <a:t>)</a:t>
            </a:r>
            <a:r>
              <a:rPr lang="en-ID" b="1" dirty="0"/>
              <a:t> (</a:t>
            </a:r>
            <a:r>
              <a:rPr lang="he-IL" b="1" dirty="0"/>
              <a:t>אַדֶּרֶת שִׁנְעָר)</a:t>
            </a:r>
          </a:p>
          <a:p>
            <a:r>
              <a:rPr lang="en-ID" i="1" dirty="0" err="1"/>
              <a:t>Adderet</a:t>
            </a:r>
            <a:r>
              <a:rPr lang="en-ID" dirty="0"/>
              <a:t> </a:t>
            </a:r>
            <a:r>
              <a:rPr lang="en-ID" dirty="0" err="1"/>
              <a:t>berarti</a:t>
            </a:r>
            <a:r>
              <a:rPr lang="en-ID" dirty="0"/>
              <a:t> </a:t>
            </a:r>
            <a:r>
              <a:rPr lang="en-ID" i="1" dirty="0"/>
              <a:t>mantel </a:t>
            </a:r>
            <a:r>
              <a:rPr lang="en-ID" i="1" dirty="0" err="1"/>
              <a:t>mewah</a:t>
            </a:r>
            <a:r>
              <a:rPr lang="en-ID" i="1" dirty="0"/>
              <a:t>, </a:t>
            </a:r>
            <a:r>
              <a:rPr lang="en-ID" i="1" dirty="0" err="1"/>
              <a:t>jubah</a:t>
            </a:r>
            <a:r>
              <a:rPr lang="en-ID" i="1" dirty="0"/>
              <a:t> </a:t>
            </a:r>
            <a:r>
              <a:rPr lang="en-ID" i="1" dirty="0" err="1"/>
              <a:t>kebesaran</a:t>
            </a:r>
            <a:r>
              <a:rPr lang="en-ID" i="1" dirty="0"/>
              <a:t>, </a:t>
            </a:r>
            <a:r>
              <a:rPr lang="en-ID" i="1" dirty="0" err="1"/>
              <a:t>atau</a:t>
            </a:r>
            <a:r>
              <a:rPr lang="en-ID" i="1" dirty="0"/>
              <a:t> </a:t>
            </a:r>
            <a:r>
              <a:rPr lang="en-ID" i="1" dirty="0" err="1"/>
              <a:t>pakaian</a:t>
            </a:r>
            <a:r>
              <a:rPr lang="en-ID" i="1" dirty="0"/>
              <a:t> mahal.</a:t>
            </a:r>
            <a:endParaRPr lang="en-ID" dirty="0"/>
          </a:p>
          <a:p>
            <a:r>
              <a:rPr lang="en-ID" dirty="0"/>
              <a:t>“Shinar” </a:t>
            </a:r>
            <a:r>
              <a:rPr lang="en-ID" dirty="0" err="1"/>
              <a:t>adalah</a:t>
            </a:r>
            <a:r>
              <a:rPr lang="en-ID" dirty="0"/>
              <a:t> nama </a:t>
            </a:r>
            <a:r>
              <a:rPr lang="en-ID" dirty="0" err="1"/>
              <a:t>kuno</a:t>
            </a:r>
            <a:r>
              <a:rPr lang="en-ID" dirty="0"/>
              <a:t> </a:t>
            </a:r>
            <a:r>
              <a:rPr lang="en-ID" dirty="0" err="1"/>
              <a:t>untuk</a:t>
            </a:r>
            <a:r>
              <a:rPr lang="en-ID" dirty="0"/>
              <a:t> </a:t>
            </a:r>
            <a:r>
              <a:rPr lang="en-ID" b="1" dirty="0"/>
              <a:t>Babel (Babylonia)</a:t>
            </a:r>
            <a:r>
              <a:rPr lang="en-ID" dirty="0"/>
              <a:t>, </a:t>
            </a:r>
            <a:r>
              <a:rPr lang="en-ID" dirty="0" err="1"/>
              <a:t>terkenal</a:t>
            </a:r>
            <a:r>
              <a:rPr lang="en-ID" dirty="0"/>
              <a:t> </a:t>
            </a:r>
            <a:r>
              <a:rPr lang="en-ID" dirty="0" err="1"/>
              <a:t>karena</a:t>
            </a:r>
            <a:r>
              <a:rPr lang="en-ID" dirty="0"/>
              <a:t> </a:t>
            </a:r>
            <a:r>
              <a:rPr lang="en-ID" dirty="0" err="1"/>
              <a:t>tenunan</a:t>
            </a:r>
            <a:r>
              <a:rPr lang="en-ID" dirty="0"/>
              <a:t> dan </a:t>
            </a:r>
            <a:r>
              <a:rPr lang="en-ID" dirty="0" err="1"/>
              <a:t>pakaian</a:t>
            </a:r>
            <a:r>
              <a:rPr lang="en-ID" dirty="0"/>
              <a:t> </a:t>
            </a:r>
            <a:r>
              <a:rPr lang="en-ID" dirty="0" err="1"/>
              <a:t>berwarna-warni</a:t>
            </a:r>
            <a:r>
              <a:rPr lang="en-ID" dirty="0"/>
              <a:t> (</a:t>
            </a:r>
            <a:r>
              <a:rPr lang="en-ID" dirty="0" err="1"/>
              <a:t>lih</a:t>
            </a:r>
            <a:r>
              <a:rPr lang="en-ID" dirty="0"/>
              <a:t>. Kej. 11:2).</a:t>
            </a:r>
          </a:p>
          <a:p>
            <a:r>
              <a:rPr lang="en-ID" dirty="0"/>
              <a:t>Jadi </a:t>
            </a:r>
            <a:r>
              <a:rPr lang="en-ID" dirty="0" err="1"/>
              <a:t>ini</a:t>
            </a:r>
            <a:r>
              <a:rPr lang="en-ID" dirty="0"/>
              <a:t> </a:t>
            </a:r>
            <a:r>
              <a:rPr lang="en-ID" dirty="0" err="1"/>
              <a:t>menggambarkan</a:t>
            </a:r>
            <a:r>
              <a:rPr lang="en-ID" dirty="0"/>
              <a:t> </a:t>
            </a:r>
            <a:r>
              <a:rPr lang="en-ID" b="1" dirty="0" err="1"/>
              <a:t>daya</a:t>
            </a:r>
            <a:r>
              <a:rPr lang="en-ID" b="1" dirty="0"/>
              <a:t> </a:t>
            </a:r>
            <a:r>
              <a:rPr lang="en-ID" b="1" dirty="0" err="1"/>
              <a:t>tarik</a:t>
            </a:r>
            <a:r>
              <a:rPr lang="en-ID" b="1" dirty="0"/>
              <a:t> </a:t>
            </a:r>
            <a:r>
              <a:rPr lang="en-ID" b="1" dirty="0" err="1"/>
              <a:t>kemewahan</a:t>
            </a:r>
            <a:r>
              <a:rPr lang="en-ID" b="1" dirty="0"/>
              <a:t> </a:t>
            </a:r>
            <a:r>
              <a:rPr lang="en-ID" b="1" dirty="0" err="1"/>
              <a:t>duniawi</a:t>
            </a:r>
            <a:r>
              <a:rPr lang="en-ID" dirty="0"/>
              <a:t> yang </a:t>
            </a:r>
            <a:r>
              <a:rPr lang="en-ID" dirty="0" err="1"/>
              <a:t>menjadi</a:t>
            </a:r>
            <a:r>
              <a:rPr lang="en-ID" dirty="0"/>
              <a:t> </a:t>
            </a:r>
            <a:r>
              <a:rPr lang="en-ID" dirty="0" err="1"/>
              <a:t>awal</a:t>
            </a:r>
            <a:r>
              <a:rPr lang="en-ID" dirty="0"/>
              <a:t> </a:t>
            </a:r>
            <a:r>
              <a:rPr lang="en-ID" dirty="0" err="1"/>
              <a:t>kejatuhan</a:t>
            </a:r>
            <a:r>
              <a:rPr lang="en-ID" dirty="0"/>
              <a:t> Akhan.</a:t>
            </a:r>
          </a:p>
          <a:p>
            <a:r>
              <a:rPr lang="en-ID" b="1" dirty="0"/>
              <a:t>3️⃣ “Dua ratus </a:t>
            </a:r>
            <a:r>
              <a:rPr lang="en-ID" b="1" dirty="0" err="1"/>
              <a:t>syikal</a:t>
            </a:r>
            <a:r>
              <a:rPr lang="en-ID" b="1" dirty="0"/>
              <a:t> </a:t>
            </a:r>
            <a:r>
              <a:rPr lang="en-ID" b="1" dirty="0" err="1"/>
              <a:t>perak</a:t>
            </a:r>
            <a:r>
              <a:rPr lang="en-ID" b="1" dirty="0"/>
              <a:t> dan </a:t>
            </a:r>
            <a:r>
              <a:rPr lang="en-ID" b="1" dirty="0" err="1"/>
              <a:t>sebatang</a:t>
            </a:r>
            <a:r>
              <a:rPr lang="en-ID" b="1" dirty="0"/>
              <a:t> </a:t>
            </a:r>
            <a:r>
              <a:rPr lang="en-ID" b="1" dirty="0" err="1"/>
              <a:t>emas</a:t>
            </a:r>
            <a:r>
              <a:rPr lang="en-ID" b="1" dirty="0"/>
              <a:t> </a:t>
            </a:r>
            <a:r>
              <a:rPr lang="en-ID" b="1" dirty="0" err="1"/>
              <a:t>seberat</a:t>
            </a:r>
            <a:r>
              <a:rPr lang="en-ID" b="1" dirty="0"/>
              <a:t> lima </a:t>
            </a:r>
            <a:r>
              <a:rPr lang="en-ID" b="1" dirty="0" err="1"/>
              <a:t>puluh</a:t>
            </a:r>
            <a:r>
              <a:rPr lang="en-ID" b="1" dirty="0"/>
              <a:t> </a:t>
            </a:r>
            <a:r>
              <a:rPr lang="en-ID" b="1" dirty="0" err="1"/>
              <a:t>syikal</a:t>
            </a:r>
            <a:r>
              <a:rPr lang="en-ID" b="1" dirty="0"/>
              <a:t>”</a:t>
            </a:r>
          </a:p>
          <a:p>
            <a:r>
              <a:rPr lang="en-ID" i="1" dirty="0" err="1"/>
              <a:t>Sheqel</a:t>
            </a:r>
            <a:r>
              <a:rPr lang="en-ID" dirty="0"/>
              <a:t> </a:t>
            </a:r>
            <a:r>
              <a:rPr lang="en-ID" dirty="0" err="1"/>
              <a:t>adalah</a:t>
            </a:r>
            <a:r>
              <a:rPr lang="en-ID" dirty="0"/>
              <a:t> </a:t>
            </a:r>
            <a:r>
              <a:rPr lang="en-ID" dirty="0" err="1"/>
              <a:t>ukuran</a:t>
            </a:r>
            <a:r>
              <a:rPr lang="en-ID" dirty="0"/>
              <a:t> </a:t>
            </a:r>
            <a:r>
              <a:rPr lang="en-ID" dirty="0" err="1"/>
              <a:t>berat</a:t>
            </a:r>
            <a:r>
              <a:rPr lang="en-ID" dirty="0"/>
              <a:t> </a:t>
            </a:r>
            <a:r>
              <a:rPr lang="en-ID" dirty="0" err="1"/>
              <a:t>sekitar</a:t>
            </a:r>
            <a:r>
              <a:rPr lang="en-ID" dirty="0"/>
              <a:t> 11,4 gram.</a:t>
            </a:r>
            <a:br>
              <a:rPr lang="en-ID" dirty="0"/>
            </a:br>
            <a:r>
              <a:rPr lang="en-ID" dirty="0"/>
              <a:t>→ Jadi 200 </a:t>
            </a:r>
            <a:r>
              <a:rPr lang="en-ID" dirty="0" err="1"/>
              <a:t>syikal</a:t>
            </a:r>
            <a:r>
              <a:rPr lang="en-ID" dirty="0"/>
              <a:t> </a:t>
            </a:r>
            <a:r>
              <a:rPr lang="en-ID" dirty="0" err="1"/>
              <a:t>perak</a:t>
            </a:r>
            <a:r>
              <a:rPr lang="en-ID" dirty="0"/>
              <a:t> ≈ 2,28 kg, dan 50 </a:t>
            </a:r>
            <a:r>
              <a:rPr lang="en-ID" dirty="0" err="1"/>
              <a:t>syikal</a:t>
            </a:r>
            <a:r>
              <a:rPr lang="en-ID" dirty="0"/>
              <a:t> </a:t>
            </a:r>
            <a:r>
              <a:rPr lang="en-ID" dirty="0" err="1"/>
              <a:t>emas</a:t>
            </a:r>
            <a:r>
              <a:rPr lang="en-ID" dirty="0"/>
              <a:t> ≈ 0,57 kg.</a:t>
            </a:r>
          </a:p>
          <a:p>
            <a:r>
              <a:rPr lang="en-ID" dirty="0"/>
              <a:t>Nilai yang </a:t>
            </a:r>
            <a:r>
              <a:rPr lang="en-ID" dirty="0" err="1"/>
              <a:t>cukup</a:t>
            </a:r>
            <a:r>
              <a:rPr lang="en-ID" dirty="0"/>
              <a:t> </a:t>
            </a:r>
            <a:r>
              <a:rPr lang="en-ID" dirty="0" err="1"/>
              <a:t>besar</a:t>
            </a:r>
            <a:r>
              <a:rPr lang="en-ID" dirty="0"/>
              <a:t>, </a:t>
            </a:r>
            <a:r>
              <a:rPr lang="en-ID" dirty="0" err="1"/>
              <a:t>menunjukkan</a:t>
            </a:r>
            <a:r>
              <a:rPr lang="en-ID" dirty="0"/>
              <a:t> </a:t>
            </a:r>
            <a:r>
              <a:rPr lang="en-ID" dirty="0" err="1"/>
              <a:t>bahwa</a:t>
            </a:r>
            <a:r>
              <a:rPr lang="en-ID" dirty="0"/>
              <a:t> </a:t>
            </a:r>
            <a:r>
              <a:rPr lang="en-ID" b="1" dirty="0" err="1"/>
              <a:t>keinginan</a:t>
            </a:r>
            <a:r>
              <a:rPr lang="en-ID" b="1" dirty="0"/>
              <a:t> </a:t>
            </a:r>
            <a:r>
              <a:rPr lang="en-ID" b="1" dirty="0" err="1"/>
              <a:t>materialisme</a:t>
            </a:r>
            <a:r>
              <a:rPr lang="en-ID" dirty="0"/>
              <a:t> </a:t>
            </a:r>
            <a:r>
              <a:rPr lang="en-ID" dirty="0" err="1"/>
              <a:t>mendorongnya</a:t>
            </a:r>
            <a:r>
              <a:rPr lang="en-ID" dirty="0"/>
              <a:t> </a:t>
            </a:r>
            <a:r>
              <a:rPr lang="en-ID" dirty="0" err="1"/>
              <a:t>melanggar</a:t>
            </a:r>
            <a:r>
              <a:rPr lang="en-ID" dirty="0"/>
              <a:t> </a:t>
            </a:r>
            <a:r>
              <a:rPr lang="en-ID" dirty="0" err="1"/>
              <a:t>hukum</a:t>
            </a:r>
            <a:r>
              <a:rPr lang="en-ID" dirty="0"/>
              <a:t> Allah.</a:t>
            </a:r>
          </a:p>
          <a:p>
            <a:r>
              <a:rPr lang="en-ID" b="1" dirty="0"/>
              <a:t>4️⃣ “Maka </a:t>
            </a:r>
            <a:r>
              <a:rPr lang="en-ID" b="1" dirty="0" err="1"/>
              <a:t>aku</a:t>
            </a:r>
            <a:r>
              <a:rPr lang="en-ID" b="1" dirty="0"/>
              <a:t> </a:t>
            </a:r>
            <a:r>
              <a:rPr lang="en-ID" b="1" dirty="0" err="1"/>
              <a:t>menginginkannya</a:t>
            </a:r>
            <a:r>
              <a:rPr lang="en-ID" b="1" dirty="0"/>
              <a:t>” — </a:t>
            </a:r>
            <a:r>
              <a:rPr lang="en-ID" b="1" i="1" dirty="0"/>
              <a:t>(’</a:t>
            </a:r>
            <a:r>
              <a:rPr lang="en-ID" b="1" i="1" dirty="0" err="1"/>
              <a:t>eḥmĕdennâ</a:t>
            </a:r>
            <a:r>
              <a:rPr lang="en-ID" b="1" i="1" dirty="0"/>
              <a:t>)</a:t>
            </a:r>
            <a:r>
              <a:rPr lang="en-ID" b="1" dirty="0"/>
              <a:t> (</a:t>
            </a:r>
            <a:r>
              <a:rPr lang="he-IL" b="1" dirty="0"/>
              <a:t>אֶחְמְדֶנָּה)</a:t>
            </a:r>
          </a:p>
          <a:p>
            <a:r>
              <a:rPr lang="en-ID" dirty="0"/>
              <a:t>Akar kata </a:t>
            </a:r>
            <a:r>
              <a:rPr lang="en-ID" b="1" dirty="0" err="1"/>
              <a:t>ḥāmad</a:t>
            </a:r>
            <a:r>
              <a:rPr lang="en-ID" b="1" dirty="0"/>
              <a:t> (</a:t>
            </a:r>
            <a:r>
              <a:rPr lang="he-IL" b="1" dirty="0"/>
              <a:t>חָמַד)</a:t>
            </a:r>
            <a:r>
              <a:rPr lang="he-IL" dirty="0"/>
              <a:t> </a:t>
            </a:r>
            <a:r>
              <a:rPr lang="en-ID" dirty="0" err="1"/>
              <a:t>berarti</a:t>
            </a:r>
            <a:r>
              <a:rPr lang="en-ID" dirty="0"/>
              <a:t> </a:t>
            </a:r>
            <a:r>
              <a:rPr lang="en-ID" i="1" dirty="0" err="1"/>
              <a:t>menginginkan</a:t>
            </a:r>
            <a:r>
              <a:rPr lang="en-ID" i="1" dirty="0"/>
              <a:t>, </a:t>
            </a:r>
            <a:r>
              <a:rPr lang="en-ID" i="1" dirty="0" err="1"/>
              <a:t>mengidamkan</a:t>
            </a:r>
            <a:r>
              <a:rPr lang="en-ID" i="1" dirty="0"/>
              <a:t>,</a:t>
            </a:r>
            <a:r>
              <a:rPr lang="en-ID" dirty="0"/>
              <a:t> dan </a:t>
            </a:r>
            <a:r>
              <a:rPr lang="en-ID" dirty="0" err="1"/>
              <a:t>merupakan</a:t>
            </a:r>
            <a:r>
              <a:rPr lang="en-ID" dirty="0"/>
              <a:t> kata yang </a:t>
            </a:r>
            <a:r>
              <a:rPr lang="en-ID" dirty="0" err="1"/>
              <a:t>sama</a:t>
            </a:r>
            <a:r>
              <a:rPr lang="en-ID" dirty="0"/>
              <a:t> </a:t>
            </a:r>
            <a:r>
              <a:rPr lang="en-ID" dirty="0" err="1"/>
              <a:t>dalam</a:t>
            </a:r>
            <a:r>
              <a:rPr lang="en-ID" dirty="0"/>
              <a:t> </a:t>
            </a:r>
            <a:r>
              <a:rPr lang="en-ID" b="1" dirty="0" err="1"/>
              <a:t>perintah</a:t>
            </a:r>
            <a:r>
              <a:rPr lang="en-ID" b="1" dirty="0"/>
              <a:t> ke-10</a:t>
            </a:r>
            <a:r>
              <a:rPr lang="en-ID" dirty="0"/>
              <a:t>:</a:t>
            </a:r>
          </a:p>
          <a:p>
            <a:r>
              <a:rPr lang="en-ID" dirty="0"/>
              <a:t>“</a:t>
            </a:r>
            <a:r>
              <a:rPr lang="en-ID" dirty="0" err="1"/>
              <a:t>Jangan</a:t>
            </a:r>
            <a:r>
              <a:rPr lang="en-ID" dirty="0"/>
              <a:t> </a:t>
            </a:r>
            <a:r>
              <a:rPr lang="en-ID" dirty="0" err="1"/>
              <a:t>mengingini</a:t>
            </a:r>
            <a:r>
              <a:rPr lang="en-ID" dirty="0"/>
              <a:t> (</a:t>
            </a:r>
            <a:r>
              <a:rPr lang="he-IL" dirty="0"/>
              <a:t>לֹא תַחְמֹד)…” — </a:t>
            </a:r>
            <a:r>
              <a:rPr lang="en-ID" i="1" dirty="0" err="1"/>
              <a:t>Keluaran</a:t>
            </a:r>
            <a:r>
              <a:rPr lang="en-ID" i="1" dirty="0"/>
              <a:t> 20:17.</a:t>
            </a:r>
            <a:endParaRPr lang="en-ID" dirty="0"/>
          </a:p>
          <a:p>
            <a:r>
              <a:rPr lang="en-ID" dirty="0"/>
              <a:t>Dosa Akhan </a:t>
            </a:r>
            <a:r>
              <a:rPr lang="en-ID" dirty="0" err="1"/>
              <a:t>secara</a:t>
            </a:r>
            <a:r>
              <a:rPr lang="en-ID" dirty="0"/>
              <a:t> </a:t>
            </a:r>
            <a:r>
              <a:rPr lang="en-ID" dirty="0" err="1"/>
              <a:t>langsung</a:t>
            </a:r>
            <a:r>
              <a:rPr lang="en-ID" dirty="0"/>
              <a:t> </a:t>
            </a:r>
            <a:r>
              <a:rPr lang="en-ID" b="1" dirty="0" err="1"/>
              <a:t>melanggar</a:t>
            </a:r>
            <a:r>
              <a:rPr lang="en-ID" b="1" dirty="0"/>
              <a:t> </a:t>
            </a:r>
            <a:r>
              <a:rPr lang="en-ID" b="1" dirty="0" err="1"/>
              <a:t>hukum</a:t>
            </a:r>
            <a:r>
              <a:rPr lang="en-ID" b="1" dirty="0"/>
              <a:t> ke-10</a:t>
            </a:r>
            <a:r>
              <a:rPr lang="en-ID" dirty="0"/>
              <a:t>, </a:t>
            </a:r>
            <a:r>
              <a:rPr lang="en-ID" dirty="0" err="1"/>
              <a:t>menunjukkan</a:t>
            </a:r>
            <a:r>
              <a:rPr lang="en-ID" dirty="0"/>
              <a:t> </a:t>
            </a:r>
            <a:r>
              <a:rPr lang="en-ID" dirty="0" err="1"/>
              <a:t>bahwa</a:t>
            </a:r>
            <a:r>
              <a:rPr lang="en-ID" dirty="0"/>
              <a:t> dosa </a:t>
            </a:r>
            <a:r>
              <a:rPr lang="en-ID" dirty="0" err="1"/>
              <a:t>ini</a:t>
            </a:r>
            <a:r>
              <a:rPr lang="en-ID" dirty="0"/>
              <a:t> </a:t>
            </a:r>
            <a:r>
              <a:rPr lang="en-ID" dirty="0" err="1"/>
              <a:t>bukan</a:t>
            </a:r>
            <a:r>
              <a:rPr lang="en-ID" dirty="0"/>
              <a:t> </a:t>
            </a:r>
            <a:r>
              <a:rPr lang="en-ID" dirty="0" err="1"/>
              <a:t>hanya</a:t>
            </a:r>
            <a:r>
              <a:rPr lang="en-ID" dirty="0"/>
              <a:t> </a:t>
            </a:r>
            <a:r>
              <a:rPr lang="en-ID" dirty="0" err="1"/>
              <a:t>soal</a:t>
            </a:r>
            <a:r>
              <a:rPr lang="en-ID" dirty="0"/>
              <a:t> </a:t>
            </a:r>
            <a:r>
              <a:rPr lang="en-ID" dirty="0" err="1"/>
              <a:t>harta</a:t>
            </a:r>
            <a:r>
              <a:rPr lang="en-ID" dirty="0"/>
              <a:t>, </a:t>
            </a:r>
            <a:r>
              <a:rPr lang="en-ID" dirty="0" err="1"/>
              <a:t>tetapi</a:t>
            </a:r>
            <a:r>
              <a:rPr lang="en-ID" dirty="0"/>
              <a:t> </a:t>
            </a:r>
            <a:r>
              <a:rPr lang="en-ID" b="1" dirty="0" err="1"/>
              <a:t>pemberontakan</a:t>
            </a:r>
            <a:r>
              <a:rPr lang="en-ID" b="1" dirty="0"/>
              <a:t> </a:t>
            </a:r>
            <a:r>
              <a:rPr lang="en-ID" b="1" dirty="0" err="1"/>
              <a:t>terhadap</a:t>
            </a:r>
            <a:r>
              <a:rPr lang="en-ID" b="1" dirty="0"/>
              <a:t> </a:t>
            </a:r>
            <a:r>
              <a:rPr lang="en-ID" b="1" dirty="0" err="1"/>
              <a:t>hukum</a:t>
            </a:r>
            <a:r>
              <a:rPr lang="en-ID" b="1" dirty="0"/>
              <a:t> Allah.</a:t>
            </a:r>
            <a:endParaRPr lang="en-ID" dirty="0"/>
          </a:p>
          <a:p>
            <a:r>
              <a:rPr lang="en-ID" b="1" dirty="0"/>
              <a:t>5️⃣ “Dan </a:t>
            </a:r>
            <a:r>
              <a:rPr lang="en-ID" b="1" dirty="0" err="1"/>
              <a:t>aku</a:t>
            </a:r>
            <a:r>
              <a:rPr lang="en-ID" b="1" dirty="0"/>
              <a:t> </a:t>
            </a:r>
            <a:r>
              <a:rPr lang="en-ID" b="1" dirty="0" err="1"/>
              <a:t>mengambilnya</a:t>
            </a:r>
            <a:r>
              <a:rPr lang="en-ID" b="1" dirty="0"/>
              <a:t>” — </a:t>
            </a:r>
            <a:r>
              <a:rPr lang="en-ID" b="1" i="1" dirty="0"/>
              <a:t>(</a:t>
            </a:r>
            <a:r>
              <a:rPr lang="en-ID" b="1" i="1" dirty="0" err="1"/>
              <a:t>wayyiqqāḥēm</a:t>
            </a:r>
            <a:r>
              <a:rPr lang="en-ID" b="1" i="1" dirty="0"/>
              <a:t>)</a:t>
            </a:r>
            <a:r>
              <a:rPr lang="en-ID" b="1" dirty="0"/>
              <a:t> (</a:t>
            </a:r>
            <a:r>
              <a:rPr lang="he-IL" b="1" dirty="0"/>
              <a:t>וַיִּקָּחֵם)</a:t>
            </a:r>
          </a:p>
          <a:p>
            <a:r>
              <a:rPr lang="en-ID" dirty="0"/>
              <a:t>Dari </a:t>
            </a:r>
            <a:r>
              <a:rPr lang="en-ID" dirty="0" err="1"/>
              <a:t>akar</a:t>
            </a:r>
            <a:r>
              <a:rPr lang="en-ID" dirty="0"/>
              <a:t> </a:t>
            </a:r>
            <a:r>
              <a:rPr lang="en-ID" b="1" dirty="0" err="1"/>
              <a:t>lāqaḥ</a:t>
            </a:r>
            <a:r>
              <a:rPr lang="en-ID" b="1" dirty="0"/>
              <a:t> (</a:t>
            </a:r>
            <a:r>
              <a:rPr lang="he-IL" b="1" dirty="0"/>
              <a:t>לָקַח)</a:t>
            </a:r>
            <a:r>
              <a:rPr lang="he-IL" dirty="0"/>
              <a:t>: </a:t>
            </a:r>
            <a:r>
              <a:rPr lang="en-ID" i="1" dirty="0" err="1"/>
              <a:t>mengambil</a:t>
            </a:r>
            <a:r>
              <a:rPr lang="en-ID" i="1" dirty="0"/>
              <a:t>.</a:t>
            </a:r>
            <a:endParaRPr lang="en-ID" dirty="0"/>
          </a:p>
          <a:p>
            <a:r>
              <a:rPr lang="en-ID" dirty="0"/>
              <a:t>Ini </a:t>
            </a:r>
            <a:r>
              <a:rPr lang="en-ID" dirty="0" err="1"/>
              <a:t>langkah</a:t>
            </a:r>
            <a:r>
              <a:rPr lang="en-ID" dirty="0"/>
              <a:t> </a:t>
            </a:r>
            <a:r>
              <a:rPr lang="en-ID" dirty="0" err="1"/>
              <a:t>ketiga</a:t>
            </a:r>
            <a:r>
              <a:rPr lang="en-ID" dirty="0"/>
              <a:t> </a:t>
            </a:r>
            <a:r>
              <a:rPr lang="en-ID" dirty="0" err="1"/>
              <a:t>dalam</a:t>
            </a:r>
            <a:r>
              <a:rPr lang="en-ID" dirty="0"/>
              <a:t> </a:t>
            </a:r>
            <a:r>
              <a:rPr lang="en-ID" dirty="0" err="1"/>
              <a:t>rantai</a:t>
            </a:r>
            <a:r>
              <a:rPr lang="en-ID" dirty="0"/>
              <a:t> dosa: </a:t>
            </a:r>
            <a:r>
              <a:rPr lang="en-ID" i="1" dirty="0" err="1"/>
              <a:t>melihat</a:t>
            </a:r>
            <a:r>
              <a:rPr lang="en-ID" i="1" dirty="0"/>
              <a:t> → </a:t>
            </a:r>
            <a:r>
              <a:rPr lang="en-ID" i="1" dirty="0" err="1"/>
              <a:t>mengingini</a:t>
            </a:r>
            <a:r>
              <a:rPr lang="en-ID" i="1" dirty="0"/>
              <a:t> → </a:t>
            </a:r>
            <a:r>
              <a:rPr lang="en-ID" i="1" dirty="0" err="1"/>
              <a:t>mengambil</a:t>
            </a:r>
            <a:r>
              <a:rPr lang="en-ID" i="1" dirty="0"/>
              <a:t>.</a:t>
            </a:r>
            <a:endParaRPr lang="en-ID" dirty="0"/>
          </a:p>
          <a:p>
            <a:r>
              <a:rPr lang="en-ID" b="1" dirty="0"/>
              <a:t>6️⃣ “</a:t>
            </a:r>
            <a:r>
              <a:rPr lang="en-ID" b="1" dirty="0" err="1"/>
              <a:t>Semuanya</a:t>
            </a:r>
            <a:r>
              <a:rPr lang="en-ID" b="1" dirty="0"/>
              <a:t> </a:t>
            </a:r>
            <a:r>
              <a:rPr lang="en-ID" b="1" dirty="0" err="1"/>
              <a:t>itu</a:t>
            </a:r>
            <a:r>
              <a:rPr lang="en-ID" b="1" dirty="0"/>
              <a:t> </a:t>
            </a:r>
            <a:r>
              <a:rPr lang="en-ID" b="1" dirty="0" err="1"/>
              <a:t>tersembunyi</a:t>
            </a:r>
            <a:r>
              <a:rPr lang="en-ID" b="1" dirty="0"/>
              <a:t> di </a:t>
            </a:r>
            <a:r>
              <a:rPr lang="en-ID" b="1" dirty="0" err="1"/>
              <a:t>dalam</a:t>
            </a:r>
            <a:r>
              <a:rPr lang="en-ID" b="1" dirty="0"/>
              <a:t> </a:t>
            </a:r>
            <a:r>
              <a:rPr lang="en-ID" b="1" dirty="0" err="1"/>
              <a:t>kemahku</a:t>
            </a:r>
            <a:r>
              <a:rPr lang="en-ID" b="1" dirty="0"/>
              <a:t>, di </a:t>
            </a:r>
            <a:r>
              <a:rPr lang="en-ID" b="1" dirty="0" err="1"/>
              <a:t>dalam</a:t>
            </a:r>
            <a:r>
              <a:rPr lang="en-ID" b="1" dirty="0"/>
              <a:t> </a:t>
            </a:r>
            <a:r>
              <a:rPr lang="en-ID" b="1" dirty="0" err="1"/>
              <a:t>tanah</a:t>
            </a:r>
            <a:r>
              <a:rPr lang="en-ID" b="1" dirty="0"/>
              <a:t>”</a:t>
            </a:r>
          </a:p>
          <a:p>
            <a:r>
              <a:rPr lang="en-ID" dirty="0"/>
              <a:t>Dosa yang </a:t>
            </a:r>
            <a:r>
              <a:rPr lang="en-ID" dirty="0" err="1"/>
              <a:t>telah</a:t>
            </a:r>
            <a:r>
              <a:rPr lang="en-ID" dirty="0"/>
              <a:t> </a:t>
            </a:r>
            <a:r>
              <a:rPr lang="en-ID" dirty="0" err="1"/>
              <a:t>dilakukan</a:t>
            </a:r>
            <a:r>
              <a:rPr lang="en-ID" dirty="0"/>
              <a:t> </a:t>
            </a:r>
            <a:r>
              <a:rPr lang="en-ID" dirty="0" err="1"/>
              <a:t>disembunyikan</a:t>
            </a:r>
            <a:r>
              <a:rPr lang="en-ID" dirty="0"/>
              <a:t> </a:t>
            </a:r>
            <a:r>
              <a:rPr lang="en-ID" dirty="0" err="1"/>
              <a:t>secara</a:t>
            </a:r>
            <a:r>
              <a:rPr lang="en-ID" dirty="0"/>
              <a:t> </a:t>
            </a:r>
            <a:r>
              <a:rPr lang="en-ID" dirty="0" err="1"/>
              <a:t>fisik</a:t>
            </a:r>
            <a:r>
              <a:rPr lang="en-ID" dirty="0"/>
              <a:t> — </a:t>
            </a:r>
            <a:r>
              <a:rPr lang="en-ID" b="1" dirty="0" err="1"/>
              <a:t>simbol</a:t>
            </a:r>
            <a:r>
              <a:rPr lang="en-ID" b="1" dirty="0"/>
              <a:t> dosa yang juga </a:t>
            </a:r>
            <a:r>
              <a:rPr lang="en-ID" b="1" dirty="0" err="1"/>
              <a:t>disembunyikan</a:t>
            </a:r>
            <a:r>
              <a:rPr lang="en-ID" b="1" dirty="0"/>
              <a:t> </a:t>
            </a:r>
            <a:r>
              <a:rPr lang="en-ID" b="1" dirty="0" err="1"/>
              <a:t>secara</a:t>
            </a:r>
            <a:r>
              <a:rPr lang="en-ID" b="1" dirty="0"/>
              <a:t> </a:t>
            </a:r>
            <a:r>
              <a:rPr lang="en-ID" b="1" dirty="0" err="1"/>
              <a:t>rohani</a:t>
            </a:r>
            <a:r>
              <a:rPr lang="en-ID" b="1" dirty="0"/>
              <a:t>.</a:t>
            </a:r>
            <a:endParaRPr lang="en-ID" dirty="0"/>
          </a:p>
          <a:p>
            <a:r>
              <a:rPr lang="en-ID" dirty="0"/>
              <a:t>Kata </a:t>
            </a:r>
            <a:r>
              <a:rPr lang="en-ID" b="1" dirty="0" err="1"/>
              <a:t>ṭāman</a:t>
            </a:r>
            <a:r>
              <a:rPr lang="en-ID" b="1" dirty="0"/>
              <a:t> (</a:t>
            </a:r>
            <a:r>
              <a:rPr lang="he-IL" b="1" dirty="0"/>
              <a:t>טָמַן)</a:t>
            </a:r>
            <a:r>
              <a:rPr lang="he-IL" dirty="0"/>
              <a:t> </a:t>
            </a:r>
            <a:r>
              <a:rPr lang="en-ID" dirty="0" err="1"/>
              <a:t>berarti</a:t>
            </a:r>
            <a:r>
              <a:rPr lang="en-ID" dirty="0"/>
              <a:t> </a:t>
            </a:r>
            <a:r>
              <a:rPr lang="en-ID" i="1" dirty="0" err="1"/>
              <a:t>mengubur</a:t>
            </a:r>
            <a:r>
              <a:rPr lang="en-ID" i="1" dirty="0"/>
              <a:t> </a:t>
            </a:r>
            <a:r>
              <a:rPr lang="en-ID" i="1" dirty="0" err="1"/>
              <a:t>atau</a:t>
            </a:r>
            <a:r>
              <a:rPr lang="en-ID" i="1" dirty="0"/>
              <a:t> </a:t>
            </a:r>
            <a:r>
              <a:rPr lang="en-ID" i="1" dirty="0" err="1"/>
              <a:t>menyembunyikan</a:t>
            </a:r>
            <a:r>
              <a:rPr lang="en-ID" i="1" dirty="0"/>
              <a:t> </a:t>
            </a:r>
            <a:r>
              <a:rPr lang="en-ID" i="1" dirty="0" err="1"/>
              <a:t>dengan</a:t>
            </a:r>
            <a:r>
              <a:rPr lang="en-ID" i="1" dirty="0"/>
              <a:t> </a:t>
            </a:r>
            <a:r>
              <a:rPr lang="en-ID" i="1" dirty="0" err="1"/>
              <a:t>hati-hati</a:t>
            </a:r>
            <a:r>
              <a:rPr lang="en-ID" i="1" dirty="0"/>
              <a:t>,</a:t>
            </a:r>
            <a:br>
              <a:rPr lang="en-ID" dirty="0"/>
            </a:br>
            <a:r>
              <a:rPr lang="en-ID" dirty="0"/>
              <a:t>→ </a:t>
            </a:r>
            <a:r>
              <a:rPr lang="en-ID" dirty="0" err="1"/>
              <a:t>menggambarkan</a:t>
            </a:r>
            <a:r>
              <a:rPr lang="en-ID" dirty="0"/>
              <a:t> </a:t>
            </a:r>
            <a:r>
              <a:rPr lang="en-ID" dirty="0" err="1"/>
              <a:t>upaya</a:t>
            </a:r>
            <a:r>
              <a:rPr lang="en-ID" dirty="0"/>
              <a:t> </a:t>
            </a:r>
            <a:r>
              <a:rPr lang="en-ID" dirty="0" err="1"/>
              <a:t>sadar</a:t>
            </a:r>
            <a:r>
              <a:rPr lang="en-ID" dirty="0"/>
              <a:t> </a:t>
            </a:r>
            <a:r>
              <a:rPr lang="en-ID" dirty="0" err="1"/>
              <a:t>menutupi</a:t>
            </a:r>
            <a:r>
              <a:rPr lang="en-ID" dirty="0"/>
              <a:t> dosa, </a:t>
            </a:r>
            <a:r>
              <a:rPr lang="en-ID" dirty="0" err="1"/>
              <a:t>bukan</a:t>
            </a:r>
            <a:r>
              <a:rPr lang="en-ID" dirty="0"/>
              <a:t> </a:t>
            </a:r>
            <a:r>
              <a:rPr lang="en-ID" dirty="0" err="1"/>
              <a:t>sekadar</a:t>
            </a:r>
            <a:r>
              <a:rPr lang="en-ID" dirty="0"/>
              <a:t> </a:t>
            </a:r>
            <a:r>
              <a:rPr lang="en-ID" dirty="0" err="1"/>
              <a:t>ketidaktahuan</a:t>
            </a:r>
            <a:r>
              <a:rPr lang="en-ID" dirty="0"/>
              <a:t>.</a:t>
            </a:r>
          </a:p>
          <a:p>
            <a:br>
              <a:rPr lang="en-ID" dirty="0"/>
            </a:br>
            <a:endParaRPr lang="en-ID" dirty="0"/>
          </a:p>
          <a:p>
            <a:r>
              <a:rPr lang="en-ID" b="1" dirty="0"/>
              <a:t>III. </a:t>
            </a:r>
            <a:r>
              <a:rPr lang="en-ID" b="1" dirty="0" err="1"/>
              <a:t>Struktur</a:t>
            </a:r>
            <a:r>
              <a:rPr lang="en-ID" b="1" dirty="0"/>
              <a:t> Dosa Akhan (</a:t>
            </a:r>
            <a:r>
              <a:rPr lang="en-ID" b="1" dirty="0" err="1"/>
              <a:t>Empat</a:t>
            </a:r>
            <a:r>
              <a:rPr lang="en-ID" b="1" dirty="0"/>
              <a:t> </a:t>
            </a:r>
            <a:r>
              <a:rPr lang="en-ID" b="1" dirty="0" err="1"/>
              <a:t>Tahap</a:t>
            </a:r>
            <a:r>
              <a:rPr lang="en-ID" b="1" dirty="0"/>
              <a:t>)</a:t>
            </a:r>
          </a:p>
          <a:p>
            <a:r>
              <a:rPr lang="en-ID" b="1" dirty="0" err="1"/>
              <a:t>Urutan</a:t>
            </a:r>
            <a:r>
              <a:rPr lang="en-ID" b="1" dirty="0"/>
              <a:t>	Kata </a:t>
            </a:r>
            <a:r>
              <a:rPr lang="en-ID" b="1" dirty="0" err="1"/>
              <a:t>Ibrani</a:t>
            </a:r>
            <a:r>
              <a:rPr lang="en-ID" b="1" dirty="0"/>
              <a:t>		</a:t>
            </a:r>
            <a:r>
              <a:rPr lang="en-ID" b="1" dirty="0" err="1"/>
              <a:t>Makna</a:t>
            </a:r>
            <a:r>
              <a:rPr lang="en-ID" b="1" dirty="0"/>
              <a:t>		</a:t>
            </a:r>
            <a:r>
              <a:rPr lang="en-ID" b="1" dirty="0" err="1"/>
              <a:t>Paralel</a:t>
            </a:r>
            <a:r>
              <a:rPr lang="en-ID" b="1" dirty="0"/>
              <a:t> </a:t>
            </a:r>
            <a:r>
              <a:rPr lang="en-ID" b="1" dirty="0" err="1"/>
              <a:t>dalam</a:t>
            </a:r>
            <a:r>
              <a:rPr lang="en-ID" b="1" dirty="0"/>
              <a:t> </a:t>
            </a:r>
            <a:r>
              <a:rPr lang="en-ID" b="1" dirty="0" err="1"/>
              <a:t>Kejadian</a:t>
            </a:r>
            <a:r>
              <a:rPr lang="en-ID" b="1" dirty="0"/>
              <a:t> 3:6</a:t>
            </a:r>
          </a:p>
          <a:p>
            <a:r>
              <a:rPr lang="en-ID" dirty="0"/>
              <a:t>1</a:t>
            </a:r>
            <a:r>
              <a:rPr lang="he-IL" dirty="0"/>
              <a:t>רָאִיתִי (</a:t>
            </a:r>
            <a:r>
              <a:rPr lang="en-ID" i="1" dirty="0" err="1"/>
              <a:t>rā’îtî</a:t>
            </a:r>
            <a:r>
              <a:rPr lang="en-ID" dirty="0"/>
              <a:t>)			</a:t>
            </a:r>
            <a:r>
              <a:rPr lang="en-ID" dirty="0" err="1"/>
              <a:t>Melihat</a:t>
            </a:r>
            <a:r>
              <a:rPr lang="en-ID" dirty="0"/>
              <a:t>		“Perempuan </a:t>
            </a:r>
            <a:r>
              <a:rPr lang="en-ID" dirty="0" err="1"/>
              <a:t>itu</a:t>
            </a:r>
            <a:r>
              <a:rPr lang="en-ID" dirty="0"/>
              <a:t> </a:t>
            </a:r>
            <a:r>
              <a:rPr lang="en-ID" dirty="0" err="1"/>
              <a:t>melihat</a:t>
            </a:r>
            <a:r>
              <a:rPr lang="en-ID" dirty="0"/>
              <a:t>…”</a:t>
            </a:r>
          </a:p>
          <a:p>
            <a:r>
              <a:rPr lang="en-ID" dirty="0"/>
              <a:t>2</a:t>
            </a:r>
            <a:r>
              <a:rPr lang="he-IL" dirty="0"/>
              <a:t>אֶחְמְדֶנָּה (</a:t>
            </a:r>
            <a:r>
              <a:rPr lang="he-IL" i="1" dirty="0"/>
              <a:t>’</a:t>
            </a:r>
            <a:r>
              <a:rPr lang="en-ID" i="1" dirty="0" err="1"/>
              <a:t>eḥmĕdennāh</a:t>
            </a:r>
            <a:r>
              <a:rPr lang="en-ID" dirty="0"/>
              <a:t>)		</a:t>
            </a:r>
            <a:r>
              <a:rPr lang="en-ID" dirty="0" err="1"/>
              <a:t>Menginginkan</a:t>
            </a:r>
            <a:r>
              <a:rPr lang="en-ID" dirty="0"/>
              <a:t>		“</a:t>
            </a:r>
            <a:r>
              <a:rPr lang="en-ID" dirty="0" err="1"/>
              <a:t>Pohon</a:t>
            </a:r>
            <a:r>
              <a:rPr lang="en-ID" dirty="0"/>
              <a:t> </a:t>
            </a:r>
            <a:r>
              <a:rPr lang="en-ID" dirty="0" err="1"/>
              <a:t>itu</a:t>
            </a:r>
            <a:r>
              <a:rPr lang="en-ID" dirty="0"/>
              <a:t> </a:t>
            </a:r>
            <a:r>
              <a:rPr lang="en-ID" dirty="0" err="1"/>
              <a:t>menarik</a:t>
            </a:r>
            <a:r>
              <a:rPr lang="en-ID" dirty="0"/>
              <a:t>…”</a:t>
            </a:r>
          </a:p>
          <a:p>
            <a:r>
              <a:rPr lang="en-ID" dirty="0"/>
              <a:t>3</a:t>
            </a:r>
            <a:r>
              <a:rPr lang="he-IL" dirty="0"/>
              <a:t>וַיִּקָּחֵם (</a:t>
            </a:r>
            <a:r>
              <a:rPr lang="en-ID" i="1" dirty="0" err="1"/>
              <a:t>wayyiqqāḥēm</a:t>
            </a:r>
            <a:r>
              <a:rPr lang="en-ID" dirty="0"/>
              <a:t>)		</a:t>
            </a:r>
            <a:r>
              <a:rPr lang="en-ID" dirty="0" err="1"/>
              <a:t>Mengambil</a:t>
            </a:r>
            <a:r>
              <a:rPr lang="en-ID" dirty="0"/>
              <a:t>		“</a:t>
            </a:r>
            <a:r>
              <a:rPr lang="en-ID" dirty="0" err="1"/>
              <a:t>Ia</a:t>
            </a:r>
            <a:r>
              <a:rPr lang="en-ID" dirty="0"/>
              <a:t> </a:t>
            </a:r>
            <a:r>
              <a:rPr lang="en-ID" dirty="0" err="1"/>
              <a:t>mengambil</a:t>
            </a:r>
            <a:r>
              <a:rPr lang="en-ID" dirty="0"/>
              <a:t>…”</a:t>
            </a:r>
          </a:p>
          <a:p>
            <a:r>
              <a:rPr lang="en-ID" dirty="0"/>
              <a:t>4</a:t>
            </a:r>
            <a:r>
              <a:rPr lang="he-IL" dirty="0"/>
              <a:t>טָמַן (</a:t>
            </a:r>
            <a:r>
              <a:rPr lang="en-ID" i="1" dirty="0" err="1"/>
              <a:t>ṭāman</a:t>
            </a:r>
            <a:r>
              <a:rPr lang="en-ID" dirty="0"/>
              <a:t>)			</a:t>
            </a:r>
            <a:r>
              <a:rPr lang="en-ID" dirty="0" err="1"/>
              <a:t>Menyembunyikan</a:t>
            </a:r>
            <a:r>
              <a:rPr lang="en-ID" dirty="0"/>
              <a:t>	“Mereka </a:t>
            </a:r>
            <a:r>
              <a:rPr lang="en-ID" dirty="0" err="1"/>
              <a:t>bersembunyi</a:t>
            </a:r>
            <a:r>
              <a:rPr lang="en-ID" dirty="0"/>
              <a:t>…”</a:t>
            </a:r>
          </a:p>
          <a:p>
            <a:endParaRPr lang="en-ID" dirty="0"/>
          </a:p>
          <a:p>
            <a:r>
              <a:rPr lang="en-ID" dirty="0"/>
              <a:t>➡️ Akhan </a:t>
            </a:r>
            <a:r>
              <a:rPr lang="en-ID" b="1" dirty="0" err="1"/>
              <a:t>mengulangi</a:t>
            </a:r>
            <a:r>
              <a:rPr lang="en-ID" b="1" dirty="0"/>
              <a:t> </a:t>
            </a:r>
            <a:r>
              <a:rPr lang="en-ID" b="1" dirty="0" err="1"/>
              <a:t>pola</a:t>
            </a:r>
            <a:r>
              <a:rPr lang="en-ID" b="1" dirty="0"/>
              <a:t> dosa </a:t>
            </a:r>
            <a:r>
              <a:rPr lang="en-ID" b="1" dirty="0" err="1"/>
              <a:t>manusia</a:t>
            </a:r>
            <a:r>
              <a:rPr lang="en-ID" b="1" dirty="0"/>
              <a:t> </a:t>
            </a:r>
            <a:r>
              <a:rPr lang="en-ID" b="1" dirty="0" err="1"/>
              <a:t>sejak</a:t>
            </a:r>
            <a:r>
              <a:rPr lang="en-ID" b="1" dirty="0"/>
              <a:t> Eden</a:t>
            </a:r>
            <a:r>
              <a:rPr lang="en-ID" dirty="0"/>
              <a:t>, </a:t>
            </a:r>
            <a:r>
              <a:rPr lang="en-ID" dirty="0" err="1"/>
              <a:t>menunjukkan</a:t>
            </a:r>
            <a:r>
              <a:rPr lang="en-ID" dirty="0"/>
              <a:t> </a:t>
            </a:r>
            <a:r>
              <a:rPr lang="en-ID" dirty="0" err="1"/>
              <a:t>bahwa</a:t>
            </a:r>
            <a:r>
              <a:rPr lang="en-ID" dirty="0"/>
              <a:t> </a:t>
            </a:r>
            <a:r>
              <a:rPr lang="en-ID" dirty="0" err="1"/>
              <a:t>setiap</a:t>
            </a:r>
            <a:r>
              <a:rPr lang="en-ID" dirty="0"/>
              <a:t> dosa </a:t>
            </a:r>
            <a:r>
              <a:rPr lang="en-ID" dirty="0" err="1"/>
              <a:t>mengikuti</a:t>
            </a:r>
            <a:r>
              <a:rPr lang="en-ID" dirty="0"/>
              <a:t> </a:t>
            </a:r>
            <a:r>
              <a:rPr lang="en-ID" dirty="0" err="1"/>
              <a:t>pola</a:t>
            </a:r>
            <a:r>
              <a:rPr lang="en-ID" dirty="0"/>
              <a:t> yang </a:t>
            </a:r>
            <a:r>
              <a:rPr lang="en-ID" dirty="0" err="1"/>
              <a:t>sama</a:t>
            </a:r>
            <a:r>
              <a:rPr lang="en-ID" dirty="0"/>
              <a:t>:</a:t>
            </a:r>
            <a:br>
              <a:rPr lang="en-ID" dirty="0"/>
            </a:br>
            <a:r>
              <a:rPr lang="en-ID" b="1" dirty="0" err="1"/>
              <a:t>melihat</a:t>
            </a:r>
            <a:r>
              <a:rPr lang="en-ID" b="1" dirty="0"/>
              <a:t>, </a:t>
            </a:r>
            <a:r>
              <a:rPr lang="en-ID" b="1" dirty="0" err="1"/>
              <a:t>mengingini</a:t>
            </a:r>
            <a:r>
              <a:rPr lang="en-ID" b="1" dirty="0"/>
              <a:t>, </a:t>
            </a:r>
            <a:r>
              <a:rPr lang="en-ID" b="1" dirty="0" err="1"/>
              <a:t>mengambil</a:t>
            </a:r>
            <a:r>
              <a:rPr lang="en-ID" b="1" dirty="0"/>
              <a:t>, </a:t>
            </a:r>
            <a:r>
              <a:rPr lang="en-ID" b="1" dirty="0" err="1"/>
              <a:t>menyembunyikan</a:t>
            </a:r>
            <a:r>
              <a:rPr lang="en-ID" b="1" dirty="0"/>
              <a:t>.</a:t>
            </a:r>
            <a:endParaRPr lang="en-ID" dirty="0"/>
          </a:p>
          <a:p>
            <a:br>
              <a:rPr lang="en-ID" dirty="0"/>
            </a:br>
            <a:endParaRPr lang="en-ID" dirty="0"/>
          </a:p>
          <a:p>
            <a:r>
              <a:rPr lang="en-ID" b="1" dirty="0"/>
              <a:t>IV. </a:t>
            </a:r>
            <a:r>
              <a:rPr lang="en-ID" b="1" dirty="0" err="1"/>
              <a:t>Makna</a:t>
            </a:r>
            <a:r>
              <a:rPr lang="en-ID" b="1" dirty="0"/>
              <a:t> </a:t>
            </a:r>
            <a:r>
              <a:rPr lang="en-ID" b="1" dirty="0" err="1"/>
              <a:t>Teologis</a:t>
            </a:r>
            <a:endParaRPr lang="en-ID" b="1" dirty="0"/>
          </a:p>
          <a:p>
            <a:r>
              <a:rPr lang="en-ID" dirty="0"/>
              <a:t>1️⃣ </a:t>
            </a:r>
            <a:r>
              <a:rPr lang="en-ID" b="1" dirty="0"/>
              <a:t>Dosa </a:t>
            </a:r>
            <a:r>
              <a:rPr lang="en-ID" b="1" dirty="0" err="1"/>
              <a:t>lahir</a:t>
            </a:r>
            <a:r>
              <a:rPr lang="en-ID" b="1" dirty="0"/>
              <a:t> </a:t>
            </a:r>
            <a:r>
              <a:rPr lang="en-ID" b="1" dirty="0" err="1"/>
              <a:t>dari</a:t>
            </a:r>
            <a:r>
              <a:rPr lang="en-ID" b="1" dirty="0"/>
              <a:t> </a:t>
            </a:r>
            <a:r>
              <a:rPr lang="en-ID" b="1" dirty="0" err="1"/>
              <a:t>keinginan</a:t>
            </a:r>
            <a:r>
              <a:rPr lang="en-ID" b="1" dirty="0"/>
              <a:t> </a:t>
            </a:r>
            <a:r>
              <a:rPr lang="en-ID" b="1" dirty="0" err="1"/>
              <a:t>hati</a:t>
            </a:r>
            <a:r>
              <a:rPr lang="en-ID" b="1" dirty="0"/>
              <a:t> yang </a:t>
            </a:r>
            <a:r>
              <a:rPr lang="en-ID" b="1" dirty="0" err="1"/>
              <a:t>tidak</a:t>
            </a:r>
            <a:r>
              <a:rPr lang="en-ID" b="1" dirty="0"/>
              <a:t> </a:t>
            </a:r>
            <a:r>
              <a:rPr lang="en-ID" b="1" dirty="0" err="1"/>
              <a:t>dijaga</a:t>
            </a:r>
            <a:r>
              <a:rPr lang="en-ID" b="1" dirty="0"/>
              <a:t>.</a:t>
            </a:r>
            <a:br>
              <a:rPr lang="en-ID" dirty="0"/>
            </a:br>
            <a:r>
              <a:rPr lang="en-ID" dirty="0" err="1"/>
              <a:t>Sebelum</a:t>
            </a:r>
            <a:r>
              <a:rPr lang="en-ID" dirty="0"/>
              <a:t> </a:t>
            </a:r>
            <a:r>
              <a:rPr lang="en-ID" dirty="0" err="1"/>
              <a:t>tangan</a:t>
            </a:r>
            <a:r>
              <a:rPr lang="en-ID" dirty="0"/>
              <a:t> </a:t>
            </a:r>
            <a:r>
              <a:rPr lang="en-ID" dirty="0" err="1"/>
              <a:t>mengambil</a:t>
            </a:r>
            <a:r>
              <a:rPr lang="en-ID" dirty="0"/>
              <a:t>, </a:t>
            </a:r>
            <a:r>
              <a:rPr lang="en-ID" b="1" dirty="0" err="1"/>
              <a:t>mata</a:t>
            </a:r>
            <a:r>
              <a:rPr lang="en-ID" b="1" dirty="0"/>
              <a:t> dan </a:t>
            </a:r>
            <a:r>
              <a:rPr lang="en-ID" b="1" dirty="0" err="1"/>
              <a:t>hati</a:t>
            </a:r>
            <a:r>
              <a:rPr lang="en-ID" b="1" dirty="0"/>
              <a:t> </a:t>
            </a:r>
            <a:r>
              <a:rPr lang="en-ID" b="1" dirty="0" err="1"/>
              <a:t>terlebih</a:t>
            </a:r>
            <a:r>
              <a:rPr lang="en-ID" b="1" dirty="0"/>
              <a:t> </a:t>
            </a:r>
            <a:r>
              <a:rPr lang="en-ID" b="1" dirty="0" err="1"/>
              <a:t>dahulu</a:t>
            </a:r>
            <a:r>
              <a:rPr lang="en-ID" b="1" dirty="0"/>
              <a:t> </a:t>
            </a:r>
            <a:r>
              <a:rPr lang="en-ID" b="1" dirty="0" err="1"/>
              <a:t>menyetujui</a:t>
            </a:r>
            <a:r>
              <a:rPr lang="en-ID" b="1" dirty="0"/>
              <a:t>.</a:t>
            </a:r>
            <a:endParaRPr lang="en-ID" dirty="0"/>
          </a:p>
          <a:p>
            <a:r>
              <a:rPr lang="en-ID" dirty="0"/>
              <a:t>2️⃣ </a:t>
            </a:r>
            <a:r>
              <a:rPr lang="en-ID" b="1" dirty="0"/>
              <a:t>Dosa </a:t>
            </a:r>
            <a:r>
              <a:rPr lang="en-ID" b="1" dirty="0" err="1"/>
              <a:t>pribadi</a:t>
            </a:r>
            <a:r>
              <a:rPr lang="en-ID" b="1" dirty="0"/>
              <a:t> </a:t>
            </a:r>
            <a:r>
              <a:rPr lang="en-ID" b="1" dirty="0" err="1"/>
              <a:t>membawa</a:t>
            </a:r>
            <a:r>
              <a:rPr lang="en-ID" b="1" dirty="0"/>
              <a:t> </a:t>
            </a:r>
            <a:r>
              <a:rPr lang="en-ID" b="1" dirty="0" err="1"/>
              <a:t>akibat</a:t>
            </a:r>
            <a:r>
              <a:rPr lang="en-ID" b="1" dirty="0"/>
              <a:t> </a:t>
            </a:r>
            <a:r>
              <a:rPr lang="en-ID" b="1" dirty="0" err="1"/>
              <a:t>sosial</a:t>
            </a:r>
            <a:r>
              <a:rPr lang="en-ID" b="1" dirty="0"/>
              <a:t>.</a:t>
            </a:r>
            <a:br>
              <a:rPr lang="en-ID" dirty="0"/>
            </a:br>
            <a:r>
              <a:rPr lang="en-ID" dirty="0"/>
              <a:t>Karena </a:t>
            </a:r>
            <a:r>
              <a:rPr lang="en-ID" dirty="0" err="1"/>
              <a:t>satu</a:t>
            </a:r>
            <a:r>
              <a:rPr lang="en-ID" dirty="0"/>
              <a:t> orang </a:t>
            </a:r>
            <a:r>
              <a:rPr lang="en-ID" dirty="0" err="1"/>
              <a:t>melanggar</a:t>
            </a:r>
            <a:r>
              <a:rPr lang="en-ID" dirty="0"/>
              <a:t>, </a:t>
            </a:r>
            <a:r>
              <a:rPr lang="en-ID" dirty="0" err="1"/>
              <a:t>seluruh</a:t>
            </a:r>
            <a:r>
              <a:rPr lang="en-ID" dirty="0"/>
              <a:t> </a:t>
            </a:r>
            <a:r>
              <a:rPr lang="en-ID" dirty="0" err="1"/>
              <a:t>bangsa</a:t>
            </a:r>
            <a:r>
              <a:rPr lang="en-ID" dirty="0"/>
              <a:t> Israel </a:t>
            </a:r>
            <a:r>
              <a:rPr lang="en-ID" dirty="0" err="1"/>
              <a:t>mengalami</a:t>
            </a:r>
            <a:r>
              <a:rPr lang="en-ID" dirty="0"/>
              <a:t> </a:t>
            </a:r>
            <a:r>
              <a:rPr lang="en-ID" dirty="0" err="1"/>
              <a:t>kekalahan</a:t>
            </a:r>
            <a:r>
              <a:rPr lang="en-ID" dirty="0"/>
              <a:t>.</a:t>
            </a:r>
          </a:p>
          <a:p>
            <a:r>
              <a:rPr lang="en-ID" dirty="0"/>
              <a:t>3️⃣ </a:t>
            </a:r>
            <a:r>
              <a:rPr lang="en-ID" b="1" dirty="0" err="1"/>
              <a:t>Pencobaan</a:t>
            </a:r>
            <a:r>
              <a:rPr lang="en-ID" b="1" dirty="0"/>
              <a:t> </a:t>
            </a:r>
            <a:r>
              <a:rPr lang="en-ID" b="1" dirty="0" err="1"/>
              <a:t>selalu</a:t>
            </a:r>
            <a:r>
              <a:rPr lang="en-ID" b="1" dirty="0"/>
              <a:t> </a:t>
            </a:r>
            <a:r>
              <a:rPr lang="en-ID" b="1" dirty="0" err="1"/>
              <a:t>tampak</a:t>
            </a:r>
            <a:r>
              <a:rPr lang="en-ID" b="1" dirty="0"/>
              <a:t> </a:t>
            </a:r>
            <a:r>
              <a:rPr lang="en-ID" b="1" dirty="0" err="1"/>
              <a:t>indah</a:t>
            </a:r>
            <a:r>
              <a:rPr lang="en-ID" b="1" dirty="0"/>
              <a:t> di </a:t>
            </a:r>
            <a:r>
              <a:rPr lang="en-ID" b="1" dirty="0" err="1"/>
              <a:t>permukaan</a:t>
            </a:r>
            <a:r>
              <a:rPr lang="en-ID" b="1" dirty="0"/>
              <a:t>.</a:t>
            </a:r>
            <a:br>
              <a:rPr lang="en-ID" dirty="0"/>
            </a:br>
            <a:r>
              <a:rPr lang="en-ID" dirty="0" err="1"/>
              <a:t>Jubah</a:t>
            </a:r>
            <a:r>
              <a:rPr lang="en-ID" dirty="0"/>
              <a:t> “</a:t>
            </a:r>
            <a:r>
              <a:rPr lang="en-ID" dirty="0" err="1"/>
              <a:t>indah</a:t>
            </a:r>
            <a:r>
              <a:rPr lang="en-ID" dirty="0"/>
              <a:t> </a:t>
            </a:r>
            <a:r>
              <a:rPr lang="en-ID" dirty="0" err="1"/>
              <a:t>dari</a:t>
            </a:r>
            <a:r>
              <a:rPr lang="en-ID" dirty="0"/>
              <a:t> </a:t>
            </a:r>
            <a:r>
              <a:rPr lang="en-ID" dirty="0" err="1"/>
              <a:t>Syinar</a:t>
            </a:r>
            <a:r>
              <a:rPr lang="en-ID" dirty="0"/>
              <a:t>” </a:t>
            </a:r>
            <a:r>
              <a:rPr lang="en-ID" dirty="0" err="1"/>
              <a:t>menjadi</a:t>
            </a:r>
            <a:r>
              <a:rPr lang="en-ID" dirty="0"/>
              <a:t> </a:t>
            </a:r>
            <a:r>
              <a:rPr lang="en-ID" dirty="0" err="1"/>
              <a:t>simbol</a:t>
            </a:r>
            <a:r>
              <a:rPr lang="en-ID" dirty="0"/>
              <a:t> </a:t>
            </a:r>
            <a:r>
              <a:rPr lang="en-ID" dirty="0" err="1"/>
              <a:t>daya</a:t>
            </a:r>
            <a:r>
              <a:rPr lang="en-ID" dirty="0"/>
              <a:t> </a:t>
            </a:r>
            <a:r>
              <a:rPr lang="en-ID" dirty="0" err="1"/>
              <a:t>tarik</a:t>
            </a:r>
            <a:r>
              <a:rPr lang="en-ID" dirty="0"/>
              <a:t> dunia Babel — </a:t>
            </a:r>
            <a:r>
              <a:rPr lang="en-ID" b="1" dirty="0" err="1"/>
              <a:t>keindahan</a:t>
            </a:r>
            <a:r>
              <a:rPr lang="en-ID" b="1" dirty="0"/>
              <a:t> </a:t>
            </a:r>
            <a:r>
              <a:rPr lang="en-ID" b="1" dirty="0" err="1"/>
              <a:t>lahiriah</a:t>
            </a:r>
            <a:r>
              <a:rPr lang="en-ID" b="1" dirty="0"/>
              <a:t> yang </a:t>
            </a:r>
            <a:r>
              <a:rPr lang="en-ID" b="1" dirty="0" err="1"/>
              <a:t>menutupi</a:t>
            </a:r>
            <a:r>
              <a:rPr lang="en-ID" b="1" dirty="0"/>
              <a:t> </a:t>
            </a:r>
            <a:r>
              <a:rPr lang="en-ID" b="1" dirty="0" err="1"/>
              <a:t>kehancuran</a:t>
            </a:r>
            <a:r>
              <a:rPr lang="en-ID" b="1" dirty="0"/>
              <a:t> </a:t>
            </a:r>
            <a:r>
              <a:rPr lang="en-ID" b="1" dirty="0" err="1"/>
              <a:t>rohani</a:t>
            </a:r>
            <a:r>
              <a:rPr lang="en-ID" b="1" dirty="0"/>
              <a:t>.</a:t>
            </a:r>
            <a:endParaRPr lang="en-ID" dirty="0"/>
          </a:p>
          <a:p>
            <a:r>
              <a:rPr lang="en-ID" dirty="0"/>
              <a:t>4️⃣ </a:t>
            </a:r>
            <a:r>
              <a:rPr lang="en-ID" b="1" dirty="0"/>
              <a:t>Penyembunyian dosa </a:t>
            </a:r>
            <a:r>
              <a:rPr lang="en-ID" b="1" dirty="0" err="1"/>
              <a:t>adalah</a:t>
            </a:r>
            <a:r>
              <a:rPr lang="en-ID" b="1" dirty="0"/>
              <a:t> </a:t>
            </a:r>
            <a:r>
              <a:rPr lang="en-ID" b="1" dirty="0" err="1"/>
              <a:t>puncak</a:t>
            </a:r>
            <a:r>
              <a:rPr lang="en-ID" b="1" dirty="0"/>
              <a:t> </a:t>
            </a:r>
            <a:r>
              <a:rPr lang="en-ID" b="1" dirty="0" err="1"/>
              <a:t>pemberontakan</a:t>
            </a:r>
            <a:r>
              <a:rPr lang="en-ID" b="1" dirty="0"/>
              <a:t>.</a:t>
            </a:r>
            <a:br>
              <a:rPr lang="en-ID" dirty="0"/>
            </a:br>
            <a:r>
              <a:rPr lang="en-ID" dirty="0"/>
              <a:t>Saat dosa </a:t>
            </a:r>
            <a:r>
              <a:rPr lang="en-ID" dirty="0" err="1"/>
              <a:t>ditutupi</a:t>
            </a:r>
            <a:r>
              <a:rPr lang="en-ID" dirty="0"/>
              <a:t>, </a:t>
            </a:r>
            <a:r>
              <a:rPr lang="en-ID" dirty="0" err="1"/>
              <a:t>manusia</a:t>
            </a:r>
            <a:r>
              <a:rPr lang="en-ID" dirty="0"/>
              <a:t> </a:t>
            </a:r>
            <a:r>
              <a:rPr lang="en-ID" dirty="0" err="1"/>
              <a:t>secara</a:t>
            </a:r>
            <a:r>
              <a:rPr lang="en-ID" dirty="0"/>
              <a:t> </a:t>
            </a:r>
            <a:r>
              <a:rPr lang="en-ID" dirty="0" err="1"/>
              <a:t>sadar</a:t>
            </a:r>
            <a:r>
              <a:rPr lang="en-ID" dirty="0"/>
              <a:t> </a:t>
            </a:r>
            <a:r>
              <a:rPr lang="en-ID" dirty="0" err="1"/>
              <a:t>memilih</a:t>
            </a:r>
            <a:r>
              <a:rPr lang="en-ID" dirty="0"/>
              <a:t> </a:t>
            </a:r>
            <a:r>
              <a:rPr lang="en-ID" dirty="0" err="1"/>
              <a:t>melawan</a:t>
            </a:r>
            <a:r>
              <a:rPr lang="en-ID" dirty="0"/>
              <a:t> </a:t>
            </a:r>
            <a:r>
              <a:rPr lang="en-ID" dirty="0" err="1"/>
              <a:t>terang</a:t>
            </a:r>
            <a:r>
              <a:rPr lang="en-ID" dirty="0"/>
              <a:t> yang </a:t>
            </a:r>
            <a:r>
              <a:rPr lang="en-ID" dirty="0" err="1"/>
              <a:t>datang</a:t>
            </a:r>
            <a:r>
              <a:rPr lang="en-ID" dirty="0"/>
              <a:t> </a:t>
            </a:r>
            <a:r>
              <a:rPr lang="en-ID" dirty="0" err="1"/>
              <a:t>dari</a:t>
            </a:r>
            <a:r>
              <a:rPr lang="en-ID" dirty="0"/>
              <a:t> Allah.</a:t>
            </a:r>
          </a:p>
          <a:p>
            <a:br>
              <a:rPr lang="en-ID" dirty="0"/>
            </a:br>
            <a:endParaRPr lang="en-ID" dirty="0"/>
          </a:p>
          <a:p>
            <a:r>
              <a:rPr lang="en-ID" b="1" dirty="0"/>
              <a:t>V. </a:t>
            </a:r>
            <a:r>
              <a:rPr lang="en-ID" b="1" dirty="0" err="1"/>
              <a:t>Kutipan</a:t>
            </a:r>
            <a:r>
              <a:rPr lang="en-ID" b="1" dirty="0"/>
              <a:t> </a:t>
            </a:r>
            <a:r>
              <a:rPr lang="en-ID" b="1" dirty="0" err="1"/>
              <a:t>dari</a:t>
            </a:r>
            <a:r>
              <a:rPr lang="en-ID" b="1" dirty="0"/>
              <a:t> Ellen G. White</a:t>
            </a:r>
          </a:p>
          <a:p>
            <a:r>
              <a:rPr lang="en-ID" dirty="0"/>
              <a:t>“When he saw among the spoils ‘a goodly Babylonish garment, and two hundred shekels of silver, and a wedge of gold of fifty shekels weight,’ he coveted them, he took them, and he hid them in his tent.”</a:t>
            </a:r>
            <a:br>
              <a:rPr lang="en-ID" dirty="0"/>
            </a:br>
            <a:r>
              <a:rPr lang="en-ID" dirty="0"/>
              <a:t>— </a:t>
            </a:r>
            <a:r>
              <a:rPr lang="en-ID" i="1" dirty="0"/>
              <a:t>Patriarchs and Prophets, p. 496</a:t>
            </a:r>
            <a:endParaRPr lang="en-ID" dirty="0"/>
          </a:p>
          <a:p>
            <a:r>
              <a:rPr lang="en-ID" dirty="0"/>
              <a:t>“He had fondly flattered himself that his sin would never be known. But the eye of God had followed him as he went from the camp.”</a:t>
            </a:r>
            <a:br>
              <a:rPr lang="en-ID" dirty="0"/>
            </a:br>
            <a:r>
              <a:rPr lang="en-ID" dirty="0"/>
              <a:t>— </a:t>
            </a:r>
            <a:r>
              <a:rPr lang="en-ID" i="1" dirty="0"/>
              <a:t>Patriarchs and Prophets, p. 496</a:t>
            </a:r>
            <a:endParaRPr lang="en-ID" dirty="0"/>
          </a:p>
          <a:p>
            <a:r>
              <a:rPr lang="en-ID" dirty="0"/>
              <a:t>“The deadly sin that led to Achan’s ruin had its root in covetousness, which is idolatry.”</a:t>
            </a:r>
            <a:br>
              <a:rPr lang="en-ID" dirty="0"/>
            </a:br>
            <a:r>
              <a:rPr lang="en-ID" dirty="0"/>
              <a:t>— </a:t>
            </a:r>
            <a:r>
              <a:rPr lang="en-ID" i="1" dirty="0"/>
              <a:t>Patriarchs and Prophets, p. 496–497</a:t>
            </a:r>
            <a:endParaRPr lang="en-ID" dirty="0"/>
          </a:p>
          <a:p>
            <a:r>
              <a:rPr lang="en-ID" dirty="0"/>
              <a:t>“The love of money, the desire for wealth and display, leads to many of the same evils that brought destruction upon Achan.”</a:t>
            </a:r>
            <a:br>
              <a:rPr lang="en-ID" dirty="0"/>
            </a:br>
            <a:r>
              <a:rPr lang="en-ID" dirty="0"/>
              <a:t>— </a:t>
            </a:r>
            <a:r>
              <a:rPr lang="en-ID" i="1" dirty="0"/>
              <a:t>Patriarchs and Prophets, p. 497</a:t>
            </a:r>
            <a:endParaRPr lang="en-ID" dirty="0"/>
          </a:p>
          <a:p>
            <a:r>
              <a:rPr lang="en-ID" dirty="0" err="1"/>
              <a:t>Kutipan</a:t>
            </a:r>
            <a:r>
              <a:rPr lang="en-ID" dirty="0"/>
              <a:t> </a:t>
            </a:r>
            <a:r>
              <a:rPr lang="en-ID" dirty="0" err="1"/>
              <a:t>ini</a:t>
            </a:r>
            <a:r>
              <a:rPr lang="en-ID" dirty="0"/>
              <a:t> </a:t>
            </a:r>
            <a:r>
              <a:rPr lang="en-ID" dirty="0" err="1"/>
              <a:t>menegaskan</a:t>
            </a:r>
            <a:r>
              <a:rPr lang="en-ID" dirty="0"/>
              <a:t>:</a:t>
            </a:r>
          </a:p>
          <a:p>
            <a:r>
              <a:rPr lang="en-ID" dirty="0"/>
              <a:t>Dosa Akhan </a:t>
            </a:r>
            <a:r>
              <a:rPr lang="en-ID" b="1" dirty="0" err="1"/>
              <a:t>berakar</a:t>
            </a:r>
            <a:r>
              <a:rPr lang="en-ID" b="1" dirty="0"/>
              <a:t> pada </a:t>
            </a:r>
            <a:r>
              <a:rPr lang="en-ID" b="1" dirty="0" err="1"/>
              <a:t>keserakahan</a:t>
            </a:r>
            <a:r>
              <a:rPr lang="en-ID" b="1" dirty="0"/>
              <a:t> (covetousness)</a:t>
            </a:r>
            <a:r>
              <a:rPr lang="en-ID" dirty="0"/>
              <a:t> — yang </a:t>
            </a:r>
            <a:r>
              <a:rPr lang="en-ID" dirty="0" err="1"/>
              <a:t>dalam</a:t>
            </a:r>
            <a:r>
              <a:rPr lang="en-ID" dirty="0"/>
              <a:t> </a:t>
            </a:r>
            <a:r>
              <a:rPr lang="en-ID" dirty="0" err="1"/>
              <a:t>Alkitab</a:t>
            </a:r>
            <a:r>
              <a:rPr lang="en-ID" dirty="0"/>
              <a:t> </a:t>
            </a:r>
            <a:r>
              <a:rPr lang="en-ID" dirty="0" err="1"/>
              <a:t>disebut</a:t>
            </a:r>
            <a:r>
              <a:rPr lang="en-ID" dirty="0"/>
              <a:t> </a:t>
            </a:r>
            <a:r>
              <a:rPr lang="en-ID" i="1" dirty="0" err="1"/>
              <a:t>penyembahan</a:t>
            </a:r>
            <a:r>
              <a:rPr lang="en-ID" i="1" dirty="0"/>
              <a:t> </a:t>
            </a:r>
            <a:r>
              <a:rPr lang="en-ID" i="1" dirty="0" err="1"/>
              <a:t>berhala</a:t>
            </a:r>
            <a:r>
              <a:rPr lang="en-ID" i="1" dirty="0"/>
              <a:t> (idolatry).</a:t>
            </a:r>
            <a:endParaRPr lang="en-ID" dirty="0"/>
          </a:p>
          <a:p>
            <a:r>
              <a:rPr lang="en-ID" dirty="0" err="1"/>
              <a:t>Ia</a:t>
            </a:r>
            <a:r>
              <a:rPr lang="en-ID" dirty="0"/>
              <a:t> </a:t>
            </a:r>
            <a:r>
              <a:rPr lang="en-ID" dirty="0" err="1"/>
              <a:t>menipu</a:t>
            </a:r>
            <a:r>
              <a:rPr lang="en-ID" dirty="0"/>
              <a:t> </a:t>
            </a:r>
            <a:r>
              <a:rPr lang="en-ID" dirty="0" err="1"/>
              <a:t>dirinya</a:t>
            </a:r>
            <a:r>
              <a:rPr lang="en-ID" dirty="0"/>
              <a:t> </a:t>
            </a:r>
            <a:r>
              <a:rPr lang="en-ID" dirty="0" err="1"/>
              <a:t>sendiri</a:t>
            </a:r>
            <a:r>
              <a:rPr lang="en-ID" dirty="0"/>
              <a:t>, </a:t>
            </a:r>
            <a:r>
              <a:rPr lang="en-ID" b="1" dirty="0" err="1"/>
              <a:t>mengira</a:t>
            </a:r>
            <a:r>
              <a:rPr lang="en-ID" b="1" dirty="0"/>
              <a:t> Tuhan </a:t>
            </a:r>
            <a:r>
              <a:rPr lang="en-ID" b="1" dirty="0" err="1"/>
              <a:t>tidak</a:t>
            </a:r>
            <a:r>
              <a:rPr lang="en-ID" b="1" dirty="0"/>
              <a:t> </a:t>
            </a:r>
            <a:r>
              <a:rPr lang="en-ID" b="1" dirty="0" err="1"/>
              <a:t>melihat</a:t>
            </a:r>
            <a:r>
              <a:rPr lang="en-ID" b="1" dirty="0"/>
              <a:t>.</a:t>
            </a:r>
            <a:endParaRPr lang="en-ID" dirty="0"/>
          </a:p>
          <a:p>
            <a:r>
              <a:rPr lang="en-ID" b="1" dirty="0"/>
              <a:t>Dosa yang </a:t>
            </a:r>
            <a:r>
              <a:rPr lang="en-ID" b="1" dirty="0" err="1"/>
              <a:t>tampak</a:t>
            </a:r>
            <a:r>
              <a:rPr lang="en-ID" b="1" dirty="0"/>
              <a:t> </a:t>
            </a:r>
            <a:r>
              <a:rPr lang="en-ID" b="1" dirty="0" err="1"/>
              <a:t>kecil</a:t>
            </a:r>
            <a:r>
              <a:rPr lang="en-ID" b="1" dirty="0"/>
              <a:t> di </a:t>
            </a:r>
            <a:r>
              <a:rPr lang="en-ID" b="1" dirty="0" err="1"/>
              <a:t>awal</a:t>
            </a:r>
            <a:r>
              <a:rPr lang="en-ID" dirty="0"/>
              <a:t> </a:t>
            </a:r>
            <a:r>
              <a:rPr lang="en-ID" dirty="0" err="1"/>
              <a:t>ternyata</a:t>
            </a:r>
            <a:r>
              <a:rPr lang="en-ID" dirty="0"/>
              <a:t> </a:t>
            </a:r>
            <a:r>
              <a:rPr lang="en-ID" dirty="0" err="1"/>
              <a:t>menghancurkan</a:t>
            </a:r>
            <a:r>
              <a:rPr lang="en-ID" dirty="0"/>
              <a:t> </a:t>
            </a:r>
            <a:r>
              <a:rPr lang="en-ID" dirty="0" err="1"/>
              <a:t>seluruh</a:t>
            </a:r>
            <a:r>
              <a:rPr lang="en-ID" dirty="0"/>
              <a:t> </a:t>
            </a:r>
            <a:r>
              <a:rPr lang="en-ID" dirty="0" err="1"/>
              <a:t>bangsa</a:t>
            </a:r>
            <a:r>
              <a:rPr lang="en-ID" dirty="0"/>
              <a:t>.</a:t>
            </a:r>
          </a:p>
          <a:p>
            <a:br>
              <a:rPr lang="en-ID" dirty="0"/>
            </a:br>
            <a:endParaRPr lang="en-ID" dirty="0"/>
          </a:p>
          <a:p>
            <a:r>
              <a:rPr lang="en-ID" b="1" dirty="0"/>
              <a:t>VI. </a:t>
            </a:r>
            <a:r>
              <a:rPr lang="en-ID" b="1" dirty="0" err="1"/>
              <a:t>Kutipan</a:t>
            </a:r>
            <a:r>
              <a:rPr lang="en-ID" b="1" dirty="0"/>
              <a:t> </a:t>
            </a:r>
            <a:r>
              <a:rPr lang="en-ID" b="1" dirty="0" err="1"/>
              <a:t>dari</a:t>
            </a:r>
            <a:r>
              <a:rPr lang="en-ID" b="1" dirty="0"/>
              <a:t> SDA Bible Commentary</a:t>
            </a:r>
          </a:p>
          <a:p>
            <a:r>
              <a:rPr lang="en-ID" dirty="0"/>
              <a:t>“The sequence ‘I saw, I coveted, I took, I hid’ reveals the progressive nature of sin.”</a:t>
            </a:r>
            <a:br>
              <a:rPr lang="en-ID" dirty="0"/>
            </a:br>
            <a:r>
              <a:rPr lang="en-ID" dirty="0"/>
              <a:t>— </a:t>
            </a:r>
            <a:r>
              <a:rPr lang="en-ID" i="1" dirty="0"/>
              <a:t>SDA Bible Commentary, Vol. 2, p. 228</a:t>
            </a:r>
            <a:endParaRPr lang="en-ID" dirty="0"/>
          </a:p>
          <a:p>
            <a:r>
              <a:rPr lang="en-ID" dirty="0"/>
              <a:t>“The mention of the ‘Babylonish garment’ symbolizes the attraction of the world and its luxury, which often leads to transgression.”</a:t>
            </a:r>
            <a:br>
              <a:rPr lang="en-ID" dirty="0"/>
            </a:br>
            <a:r>
              <a:rPr lang="en-ID" dirty="0"/>
              <a:t>— </a:t>
            </a:r>
            <a:r>
              <a:rPr lang="en-ID" i="1" dirty="0"/>
              <a:t>SDA Bible Commentary, Vol. 2, p. 228</a:t>
            </a:r>
            <a:endParaRPr lang="en-ID" dirty="0"/>
          </a:p>
          <a:p>
            <a:r>
              <a:rPr lang="en-ID" dirty="0"/>
              <a:t>“Achan’s confession, though complete, came too late to avert the consequences.”</a:t>
            </a:r>
            <a:br>
              <a:rPr lang="en-ID" dirty="0"/>
            </a:br>
            <a:r>
              <a:rPr lang="en-ID" dirty="0"/>
              <a:t>— </a:t>
            </a:r>
            <a:r>
              <a:rPr lang="en-ID" i="1" dirty="0"/>
              <a:t>SDA Bible Commentary, Vol. 2, p. 229</a:t>
            </a:r>
            <a:endParaRPr lang="en-ID" dirty="0"/>
          </a:p>
          <a:p>
            <a:r>
              <a:rPr lang="en-ID" dirty="0"/>
              <a:t>“Covetousness was the root of Achan’s sin, and it is one of the sins most destructive to spiritual life.”</a:t>
            </a:r>
            <a:br>
              <a:rPr lang="en-ID" dirty="0"/>
            </a:br>
            <a:r>
              <a:rPr lang="en-ID" dirty="0"/>
              <a:t>— </a:t>
            </a:r>
            <a:r>
              <a:rPr lang="en-ID" i="1" dirty="0"/>
              <a:t>SDA Bible Commentary, Vol. 2, p. 229</a:t>
            </a:r>
            <a:endParaRPr lang="en-ID" dirty="0"/>
          </a:p>
          <a:p>
            <a:r>
              <a:rPr lang="en-ID" dirty="0" err="1"/>
              <a:t>Komentar</a:t>
            </a:r>
            <a:r>
              <a:rPr lang="en-ID" dirty="0"/>
              <a:t> </a:t>
            </a:r>
            <a:r>
              <a:rPr lang="en-ID" dirty="0" err="1"/>
              <a:t>ini</a:t>
            </a:r>
            <a:r>
              <a:rPr lang="en-ID" dirty="0"/>
              <a:t> </a:t>
            </a:r>
            <a:r>
              <a:rPr lang="en-ID" dirty="0" err="1"/>
              <a:t>memperkuat</a:t>
            </a:r>
            <a:r>
              <a:rPr lang="en-ID" dirty="0"/>
              <a:t> </a:t>
            </a:r>
            <a:r>
              <a:rPr lang="en-ID" dirty="0" err="1"/>
              <a:t>bahwa</a:t>
            </a:r>
            <a:r>
              <a:rPr lang="en-ID" dirty="0"/>
              <a:t>:</a:t>
            </a:r>
          </a:p>
          <a:p>
            <a:r>
              <a:rPr lang="en-ID" dirty="0"/>
              <a:t>Dosa Akhan </a:t>
            </a:r>
            <a:r>
              <a:rPr lang="en-ID" b="1" dirty="0" err="1"/>
              <a:t>berproses</a:t>
            </a:r>
            <a:r>
              <a:rPr lang="en-ID" b="1" dirty="0"/>
              <a:t> </a:t>
            </a:r>
            <a:r>
              <a:rPr lang="en-ID" b="1" dirty="0" err="1"/>
              <a:t>secara</a:t>
            </a:r>
            <a:r>
              <a:rPr lang="en-ID" b="1" dirty="0"/>
              <a:t> </a:t>
            </a:r>
            <a:r>
              <a:rPr lang="en-ID" b="1" dirty="0" err="1"/>
              <a:t>bertahap</a:t>
            </a:r>
            <a:r>
              <a:rPr lang="en-ID" b="1" dirty="0"/>
              <a:t> dan </a:t>
            </a:r>
            <a:r>
              <a:rPr lang="en-ID" b="1" dirty="0" err="1"/>
              <a:t>sadar</a:t>
            </a:r>
            <a:r>
              <a:rPr lang="en-ID" b="1" dirty="0"/>
              <a:t>.</a:t>
            </a:r>
            <a:endParaRPr lang="en-ID" dirty="0"/>
          </a:p>
          <a:p>
            <a:r>
              <a:rPr lang="en-ID" dirty="0" err="1"/>
              <a:t>Pakaian</a:t>
            </a:r>
            <a:r>
              <a:rPr lang="en-ID" dirty="0"/>
              <a:t> Babel </a:t>
            </a:r>
            <a:r>
              <a:rPr lang="en-ID" dirty="0" err="1"/>
              <a:t>adalah</a:t>
            </a:r>
            <a:r>
              <a:rPr lang="en-ID" dirty="0"/>
              <a:t> </a:t>
            </a:r>
            <a:r>
              <a:rPr lang="en-ID" b="1" dirty="0" err="1"/>
              <a:t>lambang</a:t>
            </a:r>
            <a:r>
              <a:rPr lang="en-ID" b="1" dirty="0"/>
              <a:t> </a:t>
            </a:r>
            <a:r>
              <a:rPr lang="en-ID" b="1" dirty="0" err="1"/>
              <a:t>godaan</a:t>
            </a:r>
            <a:r>
              <a:rPr lang="en-ID" b="1" dirty="0"/>
              <a:t> dunia.</a:t>
            </a:r>
            <a:endParaRPr lang="en-ID" dirty="0"/>
          </a:p>
          <a:p>
            <a:r>
              <a:rPr lang="en-ID" dirty="0" err="1"/>
              <a:t>Pengakuan</a:t>
            </a:r>
            <a:r>
              <a:rPr lang="en-ID" dirty="0"/>
              <a:t> Akhan </a:t>
            </a:r>
            <a:r>
              <a:rPr lang="en-ID" dirty="0" err="1"/>
              <a:t>memang</a:t>
            </a:r>
            <a:r>
              <a:rPr lang="en-ID" dirty="0"/>
              <a:t> </a:t>
            </a:r>
            <a:r>
              <a:rPr lang="en-ID" dirty="0" err="1"/>
              <a:t>jujur</a:t>
            </a:r>
            <a:r>
              <a:rPr lang="en-ID" dirty="0"/>
              <a:t>, </a:t>
            </a:r>
            <a:r>
              <a:rPr lang="en-ID" dirty="0" err="1"/>
              <a:t>tetapi</a:t>
            </a:r>
            <a:r>
              <a:rPr lang="en-ID" dirty="0"/>
              <a:t> </a:t>
            </a:r>
            <a:r>
              <a:rPr lang="en-ID" b="1" dirty="0" err="1"/>
              <a:t>tidak</a:t>
            </a:r>
            <a:r>
              <a:rPr lang="en-ID" b="1" dirty="0"/>
              <a:t> </a:t>
            </a:r>
            <a:r>
              <a:rPr lang="en-ID" b="1" dirty="0" err="1"/>
              <a:t>datang</a:t>
            </a:r>
            <a:r>
              <a:rPr lang="en-ID" b="1" dirty="0"/>
              <a:t> </a:t>
            </a:r>
            <a:r>
              <a:rPr lang="en-ID" b="1" dirty="0" err="1"/>
              <a:t>dari</a:t>
            </a:r>
            <a:r>
              <a:rPr lang="en-ID" b="1" dirty="0"/>
              <a:t> </a:t>
            </a:r>
            <a:r>
              <a:rPr lang="en-ID" b="1" dirty="0" err="1"/>
              <a:t>pertobatan</a:t>
            </a:r>
            <a:r>
              <a:rPr lang="en-ID" b="1" dirty="0"/>
              <a:t> </a:t>
            </a:r>
            <a:r>
              <a:rPr lang="en-ID" b="1" dirty="0" err="1"/>
              <a:t>sejati</a:t>
            </a:r>
            <a:r>
              <a:rPr lang="en-ID" b="1" dirty="0"/>
              <a:t> — </a:t>
            </a:r>
            <a:r>
              <a:rPr lang="en-ID" b="1" dirty="0" err="1"/>
              <a:t>hanya</a:t>
            </a:r>
            <a:r>
              <a:rPr lang="en-ID" b="1" dirty="0"/>
              <a:t> </a:t>
            </a:r>
            <a:r>
              <a:rPr lang="en-ID" b="1" dirty="0" err="1"/>
              <a:t>karena</a:t>
            </a:r>
            <a:r>
              <a:rPr lang="en-ID" b="1" dirty="0"/>
              <a:t> </a:t>
            </a:r>
            <a:r>
              <a:rPr lang="en-ID" b="1" dirty="0" err="1"/>
              <a:t>ia</a:t>
            </a:r>
            <a:r>
              <a:rPr lang="en-ID" b="1" dirty="0"/>
              <a:t> </a:t>
            </a:r>
            <a:r>
              <a:rPr lang="en-ID" b="1" dirty="0" err="1"/>
              <a:t>sudah</a:t>
            </a:r>
            <a:r>
              <a:rPr lang="en-ID" b="1" dirty="0"/>
              <a:t> </a:t>
            </a:r>
            <a:r>
              <a:rPr lang="en-ID" b="1" dirty="0" err="1"/>
              <a:t>tertangkap</a:t>
            </a:r>
            <a:r>
              <a:rPr lang="en-ID" b="1" dirty="0"/>
              <a:t>.</a:t>
            </a:r>
            <a:endParaRPr lang="en-ID" dirty="0"/>
          </a:p>
          <a:p>
            <a:br>
              <a:rPr lang="en-ID" dirty="0"/>
            </a:br>
            <a:endParaRPr lang="en-ID" dirty="0"/>
          </a:p>
          <a:p>
            <a:r>
              <a:rPr lang="en-ID" b="1" dirty="0"/>
              <a:t>VII. </a:t>
            </a:r>
            <a:r>
              <a:rPr lang="en-ID" b="1" dirty="0" err="1"/>
              <a:t>Eksposisi</a:t>
            </a:r>
            <a:r>
              <a:rPr lang="en-ID" b="1" dirty="0"/>
              <a:t> dan </a:t>
            </a:r>
            <a:r>
              <a:rPr lang="en-ID" b="1" dirty="0" err="1"/>
              <a:t>Penerapan</a:t>
            </a:r>
            <a:endParaRPr lang="en-ID" b="1" dirty="0"/>
          </a:p>
          <a:p>
            <a:r>
              <a:rPr lang="en-ID" dirty="0"/>
              <a:t>1️⃣ </a:t>
            </a:r>
            <a:r>
              <a:rPr lang="en-ID" b="1" dirty="0" err="1"/>
              <a:t>Perhatikan</a:t>
            </a:r>
            <a:r>
              <a:rPr lang="en-ID" b="1" dirty="0"/>
              <a:t> </a:t>
            </a:r>
            <a:r>
              <a:rPr lang="en-ID" b="1" dirty="0" err="1"/>
              <a:t>apa</a:t>
            </a:r>
            <a:r>
              <a:rPr lang="en-ID" b="1" dirty="0"/>
              <a:t> yang </a:t>
            </a:r>
            <a:r>
              <a:rPr lang="en-ID" b="1" dirty="0" err="1"/>
              <a:t>kita</a:t>
            </a:r>
            <a:r>
              <a:rPr lang="en-ID" b="1" dirty="0"/>
              <a:t> </a:t>
            </a:r>
            <a:r>
              <a:rPr lang="en-ID" b="1" dirty="0" err="1"/>
              <a:t>lihat</a:t>
            </a:r>
            <a:r>
              <a:rPr lang="en-ID" b="1" dirty="0"/>
              <a:t>.</a:t>
            </a:r>
            <a:br>
              <a:rPr lang="en-ID" dirty="0"/>
            </a:br>
            <a:r>
              <a:rPr lang="en-ID" dirty="0"/>
              <a:t>Dosa </a:t>
            </a:r>
            <a:r>
              <a:rPr lang="en-ID" dirty="0" err="1"/>
              <a:t>sering</a:t>
            </a:r>
            <a:r>
              <a:rPr lang="en-ID" dirty="0"/>
              <a:t> </a:t>
            </a:r>
            <a:r>
              <a:rPr lang="en-ID" dirty="0" err="1"/>
              <a:t>dimulai</a:t>
            </a:r>
            <a:r>
              <a:rPr lang="en-ID" dirty="0"/>
              <a:t> </a:t>
            </a:r>
            <a:r>
              <a:rPr lang="en-ID" dirty="0" err="1"/>
              <a:t>dari</a:t>
            </a:r>
            <a:r>
              <a:rPr lang="en-ID" dirty="0"/>
              <a:t> </a:t>
            </a:r>
            <a:r>
              <a:rPr lang="en-ID" dirty="0" err="1"/>
              <a:t>pandangan</a:t>
            </a:r>
            <a:r>
              <a:rPr lang="en-ID" dirty="0"/>
              <a:t> yang </a:t>
            </a:r>
            <a:r>
              <a:rPr lang="en-ID" dirty="0" err="1"/>
              <a:t>tidak</a:t>
            </a:r>
            <a:r>
              <a:rPr lang="en-ID" dirty="0"/>
              <a:t> </a:t>
            </a:r>
            <a:r>
              <a:rPr lang="en-ID" dirty="0" err="1"/>
              <a:t>dijaga</a:t>
            </a:r>
            <a:r>
              <a:rPr lang="en-ID" dirty="0"/>
              <a:t> — </a:t>
            </a:r>
            <a:r>
              <a:rPr lang="en-ID" dirty="0" err="1"/>
              <a:t>mata</a:t>
            </a:r>
            <a:r>
              <a:rPr lang="en-ID" dirty="0"/>
              <a:t> </a:t>
            </a:r>
            <a:r>
              <a:rPr lang="en-ID" dirty="0" err="1"/>
              <a:t>adalah</a:t>
            </a:r>
            <a:r>
              <a:rPr lang="en-ID" dirty="0"/>
              <a:t> </a:t>
            </a:r>
            <a:r>
              <a:rPr lang="en-ID" dirty="0" err="1"/>
              <a:t>pintu</a:t>
            </a:r>
            <a:r>
              <a:rPr lang="en-ID" dirty="0"/>
              <a:t> </a:t>
            </a:r>
            <a:r>
              <a:rPr lang="en-ID" dirty="0" err="1"/>
              <a:t>pertama</a:t>
            </a:r>
            <a:r>
              <a:rPr lang="en-ID" dirty="0"/>
              <a:t> </a:t>
            </a:r>
            <a:r>
              <a:rPr lang="en-ID" dirty="0" err="1"/>
              <a:t>ke</a:t>
            </a:r>
            <a:r>
              <a:rPr lang="en-ID" dirty="0"/>
              <a:t> </a:t>
            </a:r>
            <a:r>
              <a:rPr lang="en-ID" dirty="0" err="1"/>
              <a:t>hati</a:t>
            </a:r>
            <a:r>
              <a:rPr lang="en-ID" dirty="0"/>
              <a:t>.</a:t>
            </a:r>
          </a:p>
          <a:p>
            <a:r>
              <a:rPr lang="en-ID" dirty="0"/>
              <a:t>2️⃣ </a:t>
            </a:r>
            <a:r>
              <a:rPr lang="en-ID" b="1" dirty="0" err="1"/>
              <a:t>Kuasai</a:t>
            </a:r>
            <a:r>
              <a:rPr lang="en-ID" b="1" dirty="0"/>
              <a:t> </a:t>
            </a:r>
            <a:r>
              <a:rPr lang="en-ID" b="1" dirty="0" err="1"/>
              <a:t>keinginan</a:t>
            </a:r>
            <a:r>
              <a:rPr lang="en-ID" b="1" dirty="0"/>
              <a:t> </a:t>
            </a:r>
            <a:r>
              <a:rPr lang="en-ID" b="1" dirty="0" err="1"/>
              <a:t>sebelum</a:t>
            </a:r>
            <a:r>
              <a:rPr lang="en-ID" b="1" dirty="0"/>
              <a:t> </a:t>
            </a:r>
            <a:r>
              <a:rPr lang="en-ID" b="1" dirty="0" err="1"/>
              <a:t>keinginan</a:t>
            </a:r>
            <a:r>
              <a:rPr lang="en-ID" b="1" dirty="0"/>
              <a:t> </a:t>
            </a:r>
            <a:r>
              <a:rPr lang="en-ID" b="1" dirty="0" err="1"/>
              <a:t>menguasai</a:t>
            </a:r>
            <a:r>
              <a:rPr lang="en-ID" b="1" dirty="0"/>
              <a:t> </a:t>
            </a:r>
            <a:r>
              <a:rPr lang="en-ID" b="1" dirty="0" err="1"/>
              <a:t>kita</a:t>
            </a:r>
            <a:r>
              <a:rPr lang="en-ID" b="1" dirty="0"/>
              <a:t>.</a:t>
            </a:r>
            <a:br>
              <a:rPr lang="en-ID" dirty="0"/>
            </a:br>
            <a:r>
              <a:rPr lang="en-ID" dirty="0" err="1"/>
              <a:t>Keinginan</a:t>
            </a:r>
            <a:r>
              <a:rPr lang="en-ID" dirty="0"/>
              <a:t> yang </a:t>
            </a:r>
            <a:r>
              <a:rPr lang="en-ID" dirty="0" err="1"/>
              <a:t>tidak</a:t>
            </a:r>
            <a:r>
              <a:rPr lang="en-ID" dirty="0"/>
              <a:t> </a:t>
            </a:r>
            <a:r>
              <a:rPr lang="en-ID" dirty="0" err="1"/>
              <a:t>dikendalikan</a:t>
            </a:r>
            <a:r>
              <a:rPr lang="en-ID" dirty="0"/>
              <a:t> </a:t>
            </a:r>
            <a:r>
              <a:rPr lang="en-ID" dirty="0" err="1"/>
              <a:t>berubah</a:t>
            </a:r>
            <a:r>
              <a:rPr lang="en-ID" dirty="0"/>
              <a:t> </a:t>
            </a:r>
            <a:r>
              <a:rPr lang="en-ID" dirty="0" err="1"/>
              <a:t>menjadi</a:t>
            </a:r>
            <a:r>
              <a:rPr lang="en-ID" dirty="0"/>
              <a:t> </a:t>
            </a:r>
            <a:r>
              <a:rPr lang="en-ID" dirty="0" err="1"/>
              <a:t>tindakan</a:t>
            </a:r>
            <a:r>
              <a:rPr lang="en-ID" dirty="0"/>
              <a:t> dosa.</a:t>
            </a:r>
          </a:p>
          <a:p>
            <a:r>
              <a:rPr lang="en-ID" dirty="0"/>
              <a:t>3️⃣ </a:t>
            </a:r>
            <a:r>
              <a:rPr lang="en-ID" b="1" dirty="0" err="1"/>
              <a:t>Jangan</a:t>
            </a:r>
            <a:r>
              <a:rPr lang="en-ID" b="1" dirty="0"/>
              <a:t> </a:t>
            </a:r>
            <a:r>
              <a:rPr lang="en-ID" b="1" dirty="0" err="1"/>
              <a:t>menutupi</a:t>
            </a:r>
            <a:r>
              <a:rPr lang="en-ID" b="1" dirty="0"/>
              <a:t> dosa.</a:t>
            </a:r>
            <a:br>
              <a:rPr lang="en-ID" dirty="0"/>
            </a:br>
            <a:r>
              <a:rPr lang="en-ID" dirty="0"/>
              <a:t>Apa yang </a:t>
            </a:r>
            <a:r>
              <a:rPr lang="en-ID" dirty="0" err="1"/>
              <a:t>disembunyikan</a:t>
            </a:r>
            <a:r>
              <a:rPr lang="en-ID" dirty="0"/>
              <a:t> </a:t>
            </a:r>
            <a:r>
              <a:rPr lang="en-ID" dirty="0" err="1"/>
              <a:t>dari</a:t>
            </a:r>
            <a:r>
              <a:rPr lang="en-ID" dirty="0"/>
              <a:t> </a:t>
            </a:r>
            <a:r>
              <a:rPr lang="en-ID" dirty="0" err="1"/>
              <a:t>manusia</a:t>
            </a:r>
            <a:r>
              <a:rPr lang="en-ID" dirty="0"/>
              <a:t> </a:t>
            </a:r>
            <a:r>
              <a:rPr lang="en-ID" dirty="0" err="1"/>
              <a:t>tetap</a:t>
            </a:r>
            <a:r>
              <a:rPr lang="en-ID" dirty="0"/>
              <a:t> </a:t>
            </a:r>
            <a:r>
              <a:rPr lang="en-ID" dirty="0" err="1"/>
              <a:t>terlihat</a:t>
            </a:r>
            <a:r>
              <a:rPr lang="en-ID" dirty="0"/>
              <a:t> </a:t>
            </a:r>
            <a:r>
              <a:rPr lang="en-ID" dirty="0" err="1"/>
              <a:t>jelas</a:t>
            </a:r>
            <a:r>
              <a:rPr lang="en-ID" dirty="0"/>
              <a:t> oleh Allah.</a:t>
            </a:r>
          </a:p>
          <a:p>
            <a:r>
              <a:rPr lang="en-ID" dirty="0"/>
              <a:t>4️⃣ </a:t>
            </a:r>
            <a:r>
              <a:rPr lang="en-ID" b="1" dirty="0" err="1"/>
              <a:t>Jubah</a:t>
            </a:r>
            <a:r>
              <a:rPr lang="en-ID" b="1" dirty="0"/>
              <a:t> </a:t>
            </a:r>
            <a:r>
              <a:rPr lang="en-ID" b="1" dirty="0" err="1"/>
              <a:t>Syinar</a:t>
            </a:r>
            <a:r>
              <a:rPr lang="en-ID" b="1" dirty="0"/>
              <a:t> </a:t>
            </a:r>
            <a:r>
              <a:rPr lang="en-ID" b="1" dirty="0" err="1"/>
              <a:t>masih</a:t>
            </a:r>
            <a:r>
              <a:rPr lang="en-ID" b="1" dirty="0"/>
              <a:t> </a:t>
            </a:r>
            <a:r>
              <a:rPr lang="en-ID" b="1" dirty="0" err="1"/>
              <a:t>ada</a:t>
            </a:r>
            <a:r>
              <a:rPr lang="en-ID" b="1" dirty="0"/>
              <a:t> </a:t>
            </a:r>
            <a:r>
              <a:rPr lang="en-ID" b="1" dirty="0" err="1"/>
              <a:t>hari</a:t>
            </a:r>
            <a:r>
              <a:rPr lang="en-ID" b="1" dirty="0"/>
              <a:t> </a:t>
            </a:r>
            <a:r>
              <a:rPr lang="en-ID" b="1" dirty="0" err="1"/>
              <a:t>ini</a:t>
            </a:r>
            <a:r>
              <a:rPr lang="en-ID" b="1" dirty="0"/>
              <a:t>.</a:t>
            </a:r>
            <a:br>
              <a:rPr lang="en-ID" dirty="0"/>
            </a:br>
            <a:r>
              <a:rPr lang="en-ID" dirty="0"/>
              <a:t>Dunia </a:t>
            </a:r>
            <a:r>
              <a:rPr lang="en-ID" dirty="0" err="1"/>
              <a:t>menawarkan</a:t>
            </a:r>
            <a:r>
              <a:rPr lang="en-ID" dirty="0"/>
              <a:t> </a:t>
            </a:r>
            <a:r>
              <a:rPr lang="en-ID" dirty="0" err="1"/>
              <a:t>kemewahan</a:t>
            </a:r>
            <a:r>
              <a:rPr lang="en-ID" dirty="0"/>
              <a:t>, status, dan </a:t>
            </a:r>
            <a:r>
              <a:rPr lang="en-ID" dirty="0" err="1"/>
              <a:t>kesenangan</a:t>
            </a:r>
            <a:r>
              <a:rPr lang="en-ID" dirty="0"/>
              <a:t> yang </a:t>
            </a:r>
            <a:r>
              <a:rPr lang="en-ID" dirty="0" err="1"/>
              <a:t>indah</a:t>
            </a:r>
            <a:r>
              <a:rPr lang="en-ID" dirty="0"/>
              <a:t> — </a:t>
            </a:r>
            <a:r>
              <a:rPr lang="en-ID" dirty="0" err="1"/>
              <a:t>namun</a:t>
            </a:r>
            <a:r>
              <a:rPr lang="en-ID" dirty="0"/>
              <a:t> di </a:t>
            </a:r>
            <a:r>
              <a:rPr lang="en-ID" dirty="0" err="1"/>
              <a:t>baliknya</a:t>
            </a:r>
            <a:r>
              <a:rPr lang="en-ID" dirty="0"/>
              <a:t> </a:t>
            </a:r>
            <a:r>
              <a:rPr lang="en-ID" dirty="0" err="1"/>
              <a:t>ada</a:t>
            </a:r>
            <a:r>
              <a:rPr lang="en-ID" dirty="0"/>
              <a:t> </a:t>
            </a:r>
            <a:r>
              <a:rPr lang="en-ID" i="1" dirty="0" err="1"/>
              <a:t>pengkhianatan</a:t>
            </a:r>
            <a:r>
              <a:rPr lang="en-ID" i="1" dirty="0"/>
              <a:t> </a:t>
            </a:r>
            <a:r>
              <a:rPr lang="en-ID" i="1" dirty="0" err="1"/>
              <a:t>terhadap</a:t>
            </a:r>
            <a:r>
              <a:rPr lang="en-ID" i="1" dirty="0"/>
              <a:t> </a:t>
            </a:r>
            <a:r>
              <a:rPr lang="en-ID" i="1" dirty="0" err="1"/>
              <a:t>kesetiaan</a:t>
            </a:r>
            <a:r>
              <a:rPr lang="en-ID" i="1" dirty="0"/>
              <a:t> </a:t>
            </a:r>
            <a:r>
              <a:rPr lang="en-ID" i="1" dirty="0" err="1"/>
              <a:t>kepada</a:t>
            </a:r>
            <a:r>
              <a:rPr lang="en-ID" i="1" dirty="0"/>
              <a:t> Allah.</a:t>
            </a:r>
            <a:endParaRPr lang="en-ID" dirty="0"/>
          </a:p>
          <a:p>
            <a:br>
              <a:rPr lang="en-ID" dirty="0"/>
            </a:br>
            <a:endParaRPr lang="en-ID" dirty="0"/>
          </a:p>
          <a:p>
            <a:r>
              <a:rPr lang="en-ID" b="1" dirty="0"/>
              <a:t>VIII. </a:t>
            </a:r>
            <a:r>
              <a:rPr lang="en-ID" b="1" dirty="0" err="1"/>
              <a:t>Refleksi</a:t>
            </a:r>
            <a:r>
              <a:rPr lang="en-ID" b="1" dirty="0"/>
              <a:t> Rohani</a:t>
            </a:r>
          </a:p>
          <a:p>
            <a:r>
              <a:rPr lang="en-ID" dirty="0" err="1"/>
              <a:t>Apakah</a:t>
            </a:r>
            <a:r>
              <a:rPr lang="en-ID" dirty="0"/>
              <a:t> </a:t>
            </a:r>
            <a:r>
              <a:rPr lang="en-ID" dirty="0" err="1"/>
              <a:t>ada</a:t>
            </a:r>
            <a:r>
              <a:rPr lang="en-ID" dirty="0"/>
              <a:t> </a:t>
            </a:r>
            <a:r>
              <a:rPr lang="en-ID" dirty="0" err="1"/>
              <a:t>sesuatu</a:t>
            </a:r>
            <a:r>
              <a:rPr lang="en-ID" dirty="0"/>
              <a:t> yang “</a:t>
            </a:r>
            <a:r>
              <a:rPr lang="en-ID" dirty="0" err="1"/>
              <a:t>aku</a:t>
            </a:r>
            <a:r>
              <a:rPr lang="en-ID" dirty="0"/>
              <a:t> </a:t>
            </a:r>
            <a:r>
              <a:rPr lang="en-ID" dirty="0" err="1"/>
              <a:t>lihat</a:t>
            </a:r>
            <a:r>
              <a:rPr lang="en-ID" dirty="0"/>
              <a:t>, </a:t>
            </a:r>
            <a:r>
              <a:rPr lang="en-ID" dirty="0" err="1"/>
              <a:t>aku</a:t>
            </a:r>
            <a:r>
              <a:rPr lang="en-ID" dirty="0"/>
              <a:t> </a:t>
            </a:r>
            <a:r>
              <a:rPr lang="en-ID" dirty="0" err="1"/>
              <a:t>inginkan</a:t>
            </a:r>
            <a:r>
              <a:rPr lang="en-ID" dirty="0"/>
              <a:t>, </a:t>
            </a:r>
            <a:r>
              <a:rPr lang="en-ID" dirty="0" err="1"/>
              <a:t>aku</a:t>
            </a:r>
            <a:r>
              <a:rPr lang="en-ID" dirty="0"/>
              <a:t> </a:t>
            </a:r>
            <a:r>
              <a:rPr lang="en-ID" dirty="0" err="1"/>
              <a:t>ambil</a:t>
            </a:r>
            <a:r>
              <a:rPr lang="en-ID" dirty="0"/>
              <a:t>, dan </a:t>
            </a:r>
            <a:r>
              <a:rPr lang="en-ID" dirty="0" err="1"/>
              <a:t>aku</a:t>
            </a:r>
            <a:r>
              <a:rPr lang="en-ID" dirty="0"/>
              <a:t> </a:t>
            </a:r>
            <a:r>
              <a:rPr lang="en-ID" dirty="0" err="1"/>
              <a:t>sembunyikan</a:t>
            </a:r>
            <a:r>
              <a:rPr lang="en-ID" dirty="0"/>
              <a:t>” </a:t>
            </a:r>
            <a:r>
              <a:rPr lang="en-ID" dirty="0" err="1"/>
              <a:t>dalam</a:t>
            </a:r>
            <a:r>
              <a:rPr lang="en-ID" dirty="0"/>
              <a:t> </a:t>
            </a:r>
            <a:r>
              <a:rPr lang="en-ID" dirty="0" err="1"/>
              <a:t>hidup</a:t>
            </a:r>
            <a:r>
              <a:rPr lang="en-ID" dirty="0"/>
              <a:t> </a:t>
            </a:r>
            <a:r>
              <a:rPr lang="en-ID" dirty="0" err="1"/>
              <a:t>kita</a:t>
            </a:r>
            <a:r>
              <a:rPr lang="en-ID" dirty="0"/>
              <a:t>?</a:t>
            </a:r>
          </a:p>
          <a:p>
            <a:r>
              <a:rPr lang="en-ID" dirty="0"/>
              <a:t>Tuhan </a:t>
            </a:r>
            <a:r>
              <a:rPr lang="en-ID" dirty="0" err="1"/>
              <a:t>tidak</a:t>
            </a:r>
            <a:r>
              <a:rPr lang="en-ID" dirty="0"/>
              <a:t> </a:t>
            </a:r>
            <a:r>
              <a:rPr lang="en-ID" dirty="0" err="1"/>
              <a:t>hanya</a:t>
            </a:r>
            <a:r>
              <a:rPr lang="en-ID" dirty="0"/>
              <a:t> </a:t>
            </a:r>
            <a:r>
              <a:rPr lang="en-ID" dirty="0" err="1"/>
              <a:t>ingin</a:t>
            </a:r>
            <a:r>
              <a:rPr lang="en-ID" dirty="0"/>
              <a:t> </a:t>
            </a:r>
            <a:r>
              <a:rPr lang="en-ID" dirty="0" err="1"/>
              <a:t>mengampuni</a:t>
            </a:r>
            <a:r>
              <a:rPr lang="en-ID" dirty="0"/>
              <a:t> dosa, </a:t>
            </a:r>
            <a:r>
              <a:rPr lang="en-ID" dirty="0" err="1"/>
              <a:t>tetapi</a:t>
            </a:r>
            <a:r>
              <a:rPr lang="en-ID" dirty="0"/>
              <a:t> </a:t>
            </a:r>
            <a:r>
              <a:rPr lang="en-ID" b="1" dirty="0" err="1"/>
              <a:t>membongkar</a:t>
            </a:r>
            <a:r>
              <a:rPr lang="en-ID" b="1" dirty="0"/>
              <a:t> </a:t>
            </a:r>
            <a:r>
              <a:rPr lang="en-ID" b="1" dirty="0" err="1"/>
              <a:t>akar</a:t>
            </a:r>
            <a:r>
              <a:rPr lang="en-ID" b="1" dirty="0"/>
              <a:t> </a:t>
            </a:r>
            <a:r>
              <a:rPr lang="en-ID" b="1" dirty="0" err="1"/>
              <a:t>keinginan</a:t>
            </a:r>
            <a:r>
              <a:rPr lang="en-ID" b="1" dirty="0"/>
              <a:t> yang salah di </a:t>
            </a:r>
            <a:r>
              <a:rPr lang="en-ID" b="1" dirty="0" err="1"/>
              <a:t>hati</a:t>
            </a:r>
            <a:r>
              <a:rPr lang="en-ID" b="1" dirty="0"/>
              <a:t>.</a:t>
            </a:r>
            <a:endParaRPr lang="en-ID" dirty="0"/>
          </a:p>
          <a:p>
            <a:r>
              <a:rPr lang="en-ID" dirty="0" err="1"/>
              <a:t>Keindahan</a:t>
            </a:r>
            <a:r>
              <a:rPr lang="en-ID" dirty="0"/>
              <a:t> dunia Babel </a:t>
            </a:r>
            <a:r>
              <a:rPr lang="en-ID" dirty="0" err="1"/>
              <a:t>akan</a:t>
            </a:r>
            <a:r>
              <a:rPr lang="en-ID" dirty="0"/>
              <a:t> </a:t>
            </a:r>
            <a:r>
              <a:rPr lang="en-ID" dirty="0" err="1"/>
              <a:t>selalu</a:t>
            </a:r>
            <a:r>
              <a:rPr lang="en-ID" dirty="0"/>
              <a:t> </a:t>
            </a:r>
            <a:r>
              <a:rPr lang="en-ID" dirty="0" err="1"/>
              <a:t>tampak</a:t>
            </a:r>
            <a:r>
              <a:rPr lang="en-ID" dirty="0"/>
              <a:t> </a:t>
            </a:r>
            <a:r>
              <a:rPr lang="en-ID" dirty="0" err="1"/>
              <a:t>menggoda</a:t>
            </a:r>
            <a:r>
              <a:rPr lang="en-ID" dirty="0"/>
              <a:t>, </a:t>
            </a:r>
            <a:r>
              <a:rPr lang="en-ID" dirty="0" err="1"/>
              <a:t>tetapi</a:t>
            </a:r>
            <a:r>
              <a:rPr lang="en-ID" dirty="0"/>
              <a:t> </a:t>
            </a:r>
            <a:r>
              <a:rPr lang="en-ID" b="1" dirty="0" err="1"/>
              <a:t>hanya</a:t>
            </a:r>
            <a:r>
              <a:rPr lang="en-ID" b="1" dirty="0"/>
              <a:t> </a:t>
            </a:r>
            <a:r>
              <a:rPr lang="en-ID" b="1" dirty="0" err="1"/>
              <a:t>kekudusan</a:t>
            </a:r>
            <a:r>
              <a:rPr lang="en-ID" b="1" dirty="0"/>
              <a:t> yang </a:t>
            </a:r>
            <a:r>
              <a:rPr lang="en-ID" b="1" dirty="0" err="1"/>
              <a:t>membawa</a:t>
            </a:r>
            <a:r>
              <a:rPr lang="en-ID" b="1" dirty="0"/>
              <a:t> </a:t>
            </a:r>
            <a:r>
              <a:rPr lang="en-ID" b="1" dirty="0" err="1"/>
              <a:t>damai</a:t>
            </a:r>
            <a:r>
              <a:rPr lang="en-ID" b="1" dirty="0"/>
              <a:t>.</a:t>
            </a:r>
            <a:endParaRPr lang="en-ID" dirty="0"/>
          </a:p>
          <a:p>
            <a:br>
              <a:rPr lang="en-ID" dirty="0"/>
            </a:br>
            <a:endParaRPr lang="en-ID" dirty="0"/>
          </a:p>
          <a:p>
            <a:r>
              <a:rPr lang="en-ID" b="1" dirty="0"/>
              <a:t>IX. Kesimpulan</a:t>
            </a:r>
          </a:p>
          <a:p>
            <a:r>
              <a:rPr lang="en-ID" dirty="0" err="1"/>
              <a:t>Yosua</a:t>
            </a:r>
            <a:r>
              <a:rPr lang="en-ID" dirty="0"/>
              <a:t> 7:21 </a:t>
            </a:r>
            <a:r>
              <a:rPr lang="en-ID" dirty="0" err="1"/>
              <a:t>menggambarkan</a:t>
            </a:r>
            <a:r>
              <a:rPr lang="en-ID" dirty="0"/>
              <a:t> </a:t>
            </a:r>
            <a:r>
              <a:rPr lang="en-ID" b="1" dirty="0" err="1"/>
              <a:t>anatomi</a:t>
            </a:r>
            <a:r>
              <a:rPr lang="en-ID" b="1" dirty="0"/>
              <a:t> dosa</a:t>
            </a:r>
            <a:r>
              <a:rPr lang="en-ID" dirty="0"/>
              <a:t>: </a:t>
            </a:r>
            <a:r>
              <a:rPr lang="en-ID" dirty="0" err="1"/>
              <a:t>dimulai</a:t>
            </a:r>
            <a:r>
              <a:rPr lang="en-ID" dirty="0"/>
              <a:t> </a:t>
            </a:r>
            <a:r>
              <a:rPr lang="en-ID" dirty="0" err="1"/>
              <a:t>dari</a:t>
            </a:r>
            <a:r>
              <a:rPr lang="en-ID" dirty="0"/>
              <a:t> </a:t>
            </a:r>
            <a:r>
              <a:rPr lang="en-ID" dirty="0" err="1"/>
              <a:t>pandangan</a:t>
            </a:r>
            <a:r>
              <a:rPr lang="en-ID" dirty="0"/>
              <a:t>, </a:t>
            </a:r>
            <a:r>
              <a:rPr lang="en-ID" dirty="0" err="1"/>
              <a:t>diikuti</a:t>
            </a:r>
            <a:r>
              <a:rPr lang="en-ID" dirty="0"/>
              <a:t> </a:t>
            </a:r>
            <a:r>
              <a:rPr lang="en-ID" dirty="0" err="1"/>
              <a:t>keinginan</a:t>
            </a:r>
            <a:r>
              <a:rPr lang="en-ID" dirty="0"/>
              <a:t>, </a:t>
            </a:r>
            <a:r>
              <a:rPr lang="en-ID" dirty="0" err="1"/>
              <a:t>tindakan</a:t>
            </a:r>
            <a:r>
              <a:rPr lang="en-ID" dirty="0"/>
              <a:t>, dan </a:t>
            </a:r>
            <a:r>
              <a:rPr lang="en-ID" dirty="0" err="1"/>
              <a:t>akhirnya</a:t>
            </a:r>
            <a:r>
              <a:rPr lang="en-ID" dirty="0"/>
              <a:t> </a:t>
            </a:r>
            <a:r>
              <a:rPr lang="en-ID" dirty="0" err="1"/>
              <a:t>penyembunyian</a:t>
            </a:r>
            <a:r>
              <a:rPr lang="en-ID" dirty="0"/>
              <a:t>.</a:t>
            </a:r>
            <a:br>
              <a:rPr lang="en-ID" dirty="0"/>
            </a:br>
            <a:r>
              <a:rPr lang="en-ID" dirty="0"/>
              <a:t>Dosa Akhan </a:t>
            </a:r>
            <a:r>
              <a:rPr lang="en-ID" dirty="0" err="1"/>
              <a:t>menunjukkan</a:t>
            </a:r>
            <a:r>
              <a:rPr lang="en-ID" dirty="0"/>
              <a:t> </a:t>
            </a:r>
            <a:r>
              <a:rPr lang="en-ID" dirty="0" err="1"/>
              <a:t>bahwa</a:t>
            </a:r>
            <a:r>
              <a:rPr lang="en-ID" dirty="0"/>
              <a:t> </a:t>
            </a:r>
            <a:r>
              <a:rPr lang="en-ID" b="1" dirty="0"/>
              <a:t>dosa </a:t>
            </a:r>
            <a:r>
              <a:rPr lang="en-ID" b="1" dirty="0" err="1"/>
              <a:t>tidak</a:t>
            </a:r>
            <a:r>
              <a:rPr lang="en-ID" b="1" dirty="0"/>
              <a:t> </a:t>
            </a:r>
            <a:r>
              <a:rPr lang="en-ID" b="1" dirty="0" err="1"/>
              <a:t>pernah</a:t>
            </a:r>
            <a:r>
              <a:rPr lang="en-ID" b="1" dirty="0"/>
              <a:t> </a:t>
            </a:r>
            <a:r>
              <a:rPr lang="en-ID" b="1" dirty="0" err="1"/>
              <a:t>pribadi</a:t>
            </a:r>
            <a:r>
              <a:rPr lang="en-ID" b="1" dirty="0"/>
              <a:t> — </a:t>
            </a:r>
            <a:r>
              <a:rPr lang="en-ID" b="1" dirty="0" err="1"/>
              <a:t>ia</a:t>
            </a:r>
            <a:r>
              <a:rPr lang="en-ID" b="1" dirty="0"/>
              <a:t> </a:t>
            </a:r>
            <a:r>
              <a:rPr lang="en-ID" b="1" dirty="0" err="1"/>
              <a:t>menajiskan</a:t>
            </a:r>
            <a:r>
              <a:rPr lang="en-ID" b="1" dirty="0"/>
              <a:t> </a:t>
            </a:r>
            <a:r>
              <a:rPr lang="en-ID" b="1" dirty="0" err="1"/>
              <a:t>seluruh</a:t>
            </a:r>
            <a:r>
              <a:rPr lang="en-ID" b="1" dirty="0"/>
              <a:t> </a:t>
            </a:r>
            <a:r>
              <a:rPr lang="en-ID" b="1" dirty="0" err="1"/>
              <a:t>umat</a:t>
            </a:r>
            <a:r>
              <a:rPr lang="en-ID" b="1" dirty="0"/>
              <a:t>.</a:t>
            </a:r>
            <a:br>
              <a:rPr lang="en-ID" dirty="0"/>
            </a:br>
            <a:r>
              <a:rPr lang="en-ID" dirty="0" err="1"/>
              <a:t>Namun</a:t>
            </a:r>
            <a:r>
              <a:rPr lang="en-ID" dirty="0"/>
              <a:t>, </a:t>
            </a:r>
            <a:r>
              <a:rPr lang="en-ID" dirty="0" err="1"/>
              <a:t>ayat</a:t>
            </a:r>
            <a:r>
              <a:rPr lang="en-ID" dirty="0"/>
              <a:t> </a:t>
            </a:r>
            <a:r>
              <a:rPr lang="en-ID" dirty="0" err="1"/>
              <a:t>ini</a:t>
            </a:r>
            <a:r>
              <a:rPr lang="en-ID" dirty="0"/>
              <a:t> juga </a:t>
            </a:r>
            <a:r>
              <a:rPr lang="en-ID" dirty="0" err="1"/>
              <a:t>menjadi</a:t>
            </a:r>
            <a:r>
              <a:rPr lang="en-ID" dirty="0"/>
              <a:t> </a:t>
            </a:r>
            <a:r>
              <a:rPr lang="en-ID" b="1" dirty="0" err="1"/>
              <a:t>peringatan</a:t>
            </a:r>
            <a:r>
              <a:rPr lang="en-ID" b="1" dirty="0"/>
              <a:t> </a:t>
            </a:r>
            <a:r>
              <a:rPr lang="en-ID" b="1" dirty="0" err="1"/>
              <a:t>kasih</a:t>
            </a:r>
            <a:r>
              <a:rPr lang="en-ID" b="1" dirty="0"/>
              <a:t> </a:t>
            </a:r>
            <a:r>
              <a:rPr lang="en-ID" b="1" dirty="0" err="1"/>
              <a:t>dari</a:t>
            </a:r>
            <a:r>
              <a:rPr lang="en-ID" b="1" dirty="0"/>
              <a:t> Allah</a:t>
            </a:r>
            <a:r>
              <a:rPr lang="en-ID" dirty="0"/>
              <a:t>: </a:t>
            </a:r>
            <a:r>
              <a:rPr lang="en-ID" dirty="0" err="1"/>
              <a:t>tidak</a:t>
            </a:r>
            <a:r>
              <a:rPr lang="en-ID" dirty="0"/>
              <a:t> </a:t>
            </a:r>
            <a:r>
              <a:rPr lang="en-ID" dirty="0" err="1"/>
              <a:t>ada</a:t>
            </a:r>
            <a:r>
              <a:rPr lang="en-ID" dirty="0"/>
              <a:t> dosa yang </a:t>
            </a:r>
            <a:r>
              <a:rPr lang="en-ID" dirty="0" err="1"/>
              <a:t>terlalu</a:t>
            </a:r>
            <a:r>
              <a:rPr lang="en-ID" dirty="0"/>
              <a:t> </a:t>
            </a:r>
            <a:r>
              <a:rPr lang="en-ID" dirty="0" err="1"/>
              <a:t>tersembunyi</a:t>
            </a:r>
            <a:r>
              <a:rPr lang="en-ID" dirty="0"/>
              <a:t> </a:t>
            </a:r>
            <a:r>
              <a:rPr lang="en-ID" dirty="0" err="1"/>
              <a:t>sehingga</a:t>
            </a:r>
            <a:r>
              <a:rPr lang="en-ID" dirty="0"/>
              <a:t> </a:t>
            </a:r>
            <a:r>
              <a:rPr lang="en-ID" dirty="0" err="1"/>
              <a:t>tidak</a:t>
            </a:r>
            <a:r>
              <a:rPr lang="en-ID" dirty="0"/>
              <a:t> </a:t>
            </a:r>
            <a:r>
              <a:rPr lang="en-ID" dirty="0" err="1"/>
              <a:t>bisa</a:t>
            </a:r>
            <a:r>
              <a:rPr lang="en-ID" dirty="0"/>
              <a:t> </a:t>
            </a:r>
            <a:r>
              <a:rPr lang="en-ID" dirty="0" err="1"/>
              <a:t>disingkapkan</a:t>
            </a:r>
            <a:r>
              <a:rPr lang="en-ID" dirty="0"/>
              <a:t> oleh </a:t>
            </a:r>
            <a:r>
              <a:rPr lang="en-ID" dirty="0" err="1"/>
              <a:t>kasih</a:t>
            </a:r>
            <a:r>
              <a:rPr lang="en-ID" dirty="0"/>
              <a:t> </a:t>
            </a:r>
            <a:r>
              <a:rPr lang="en-ID" dirty="0" err="1"/>
              <a:t>karunia</a:t>
            </a:r>
            <a:r>
              <a:rPr lang="en-ID" dirty="0"/>
              <a:t>-Nya.</a:t>
            </a:r>
          </a:p>
          <a:p>
            <a:r>
              <a:rPr lang="en-ID" dirty="0"/>
              <a:t>“Sin is not hidden from God. The eye that never sleeps sees the hidden things of darkness, and they will be brought to light.”</a:t>
            </a:r>
            <a:br>
              <a:rPr lang="en-ID" dirty="0"/>
            </a:br>
            <a:r>
              <a:rPr lang="en-ID" dirty="0"/>
              <a:t>— </a:t>
            </a:r>
            <a:r>
              <a:rPr lang="en-ID" i="1" dirty="0"/>
              <a:t>Patriarchs and Prophets, p. 496</a:t>
            </a:r>
            <a:endParaRPr lang="en-ID" dirty="0"/>
          </a:p>
          <a:p>
            <a:endParaRPr lang="en-ID" dirty="0"/>
          </a:p>
          <a:p>
            <a:r>
              <a:rPr lang="en-ID" b="1" dirty="0"/>
              <a:t>📜 1. </a:t>
            </a:r>
            <a:r>
              <a:rPr lang="en-ID" b="1" dirty="0" err="1"/>
              <a:t>Ejaan</a:t>
            </a:r>
            <a:r>
              <a:rPr lang="en-ID" b="1" dirty="0"/>
              <a:t> dan </a:t>
            </a:r>
            <a:r>
              <a:rPr lang="en-ID" b="1" dirty="0" err="1"/>
              <a:t>Transliterasi</a:t>
            </a:r>
            <a:endParaRPr lang="en-ID" b="1" dirty="0"/>
          </a:p>
          <a:p>
            <a:r>
              <a:rPr lang="en-ID" dirty="0" err="1"/>
              <a:t>Ibrani</a:t>
            </a:r>
            <a:r>
              <a:rPr lang="en-ID" dirty="0"/>
              <a:t>: </a:t>
            </a:r>
            <a:r>
              <a:rPr lang="he-IL" b="1" dirty="0"/>
              <a:t>עָכָן</a:t>
            </a:r>
            <a:br>
              <a:rPr lang="he-IL" dirty="0"/>
            </a:br>
            <a:r>
              <a:rPr lang="en-ID" dirty="0" err="1"/>
              <a:t>Transliterasi</a:t>
            </a:r>
            <a:r>
              <a:rPr lang="en-ID" dirty="0"/>
              <a:t>: </a:t>
            </a:r>
            <a:r>
              <a:rPr lang="en-ID" b="1" dirty="0"/>
              <a:t>‘</a:t>
            </a:r>
            <a:r>
              <a:rPr lang="en-ID" b="1" dirty="0" err="1"/>
              <a:t>Āḵān</a:t>
            </a:r>
            <a:r>
              <a:rPr lang="en-ID" dirty="0"/>
              <a:t> (</a:t>
            </a:r>
            <a:r>
              <a:rPr lang="en-ID" dirty="0" err="1"/>
              <a:t>dibaca</a:t>
            </a:r>
            <a:r>
              <a:rPr lang="en-ID" dirty="0"/>
              <a:t>: </a:t>
            </a:r>
            <a:r>
              <a:rPr lang="en-ID" i="1" dirty="0"/>
              <a:t>A-khan</a:t>
            </a:r>
            <a:r>
              <a:rPr lang="en-ID" dirty="0"/>
              <a:t>)</a:t>
            </a:r>
            <a:br>
              <a:rPr lang="en-ID" dirty="0"/>
            </a:br>
            <a:r>
              <a:rPr lang="en-ID" dirty="0"/>
              <a:t>Strong’s Concordance: </a:t>
            </a:r>
            <a:r>
              <a:rPr lang="en-ID" b="1" dirty="0"/>
              <a:t>#5912</a:t>
            </a:r>
            <a:endParaRPr lang="en-ID" dirty="0"/>
          </a:p>
          <a:p>
            <a:r>
              <a:rPr lang="en-ID" dirty="0"/>
              <a:t>Dalam </a:t>
            </a:r>
            <a:r>
              <a:rPr lang="en-ID" dirty="0" err="1"/>
              <a:t>beberapa</a:t>
            </a:r>
            <a:r>
              <a:rPr lang="en-ID" dirty="0"/>
              <a:t> </a:t>
            </a:r>
            <a:r>
              <a:rPr lang="en-ID" dirty="0" err="1"/>
              <a:t>manuskrip</a:t>
            </a:r>
            <a:r>
              <a:rPr lang="en-ID" dirty="0"/>
              <a:t> dan </a:t>
            </a:r>
            <a:r>
              <a:rPr lang="en-ID" dirty="0" err="1"/>
              <a:t>versi</a:t>
            </a:r>
            <a:r>
              <a:rPr lang="en-ID" dirty="0"/>
              <a:t> (</a:t>
            </a:r>
            <a:r>
              <a:rPr lang="en-ID" dirty="0" err="1"/>
              <a:t>termasuk</a:t>
            </a:r>
            <a:r>
              <a:rPr lang="en-ID" dirty="0"/>
              <a:t> </a:t>
            </a:r>
            <a:r>
              <a:rPr lang="en-ID" dirty="0" err="1"/>
              <a:t>Septuaginta</a:t>
            </a:r>
            <a:r>
              <a:rPr lang="en-ID" dirty="0"/>
              <a:t> dan 1 </a:t>
            </a:r>
            <a:r>
              <a:rPr lang="en-ID" dirty="0" err="1"/>
              <a:t>Tawarikh</a:t>
            </a:r>
            <a:r>
              <a:rPr lang="en-ID" dirty="0"/>
              <a:t> 2:7), nama </a:t>
            </a:r>
            <a:r>
              <a:rPr lang="en-ID" dirty="0" err="1"/>
              <a:t>ini</a:t>
            </a:r>
            <a:r>
              <a:rPr lang="en-ID" dirty="0"/>
              <a:t> juga </a:t>
            </a:r>
            <a:r>
              <a:rPr lang="en-ID" dirty="0" err="1"/>
              <a:t>muncul</a:t>
            </a:r>
            <a:r>
              <a:rPr lang="en-ID" dirty="0"/>
              <a:t> </a:t>
            </a:r>
            <a:r>
              <a:rPr lang="en-ID" dirty="0" err="1"/>
              <a:t>sebagai</a:t>
            </a:r>
            <a:r>
              <a:rPr lang="en-ID" dirty="0"/>
              <a:t>:</a:t>
            </a:r>
            <a:br>
              <a:rPr lang="en-ID" dirty="0"/>
            </a:br>
            <a:r>
              <a:rPr lang="en-ID" dirty="0"/>
              <a:t>➡️ </a:t>
            </a:r>
            <a:r>
              <a:rPr lang="en-ID" b="1" dirty="0"/>
              <a:t>Achar</a:t>
            </a:r>
            <a:r>
              <a:rPr lang="en-ID" dirty="0"/>
              <a:t> (</a:t>
            </a:r>
            <a:r>
              <a:rPr lang="he-IL" dirty="0"/>
              <a:t>עָכָר, </a:t>
            </a:r>
            <a:r>
              <a:rPr lang="he-IL" i="1" dirty="0"/>
              <a:t>‘</a:t>
            </a:r>
            <a:r>
              <a:rPr lang="en-ID" i="1" dirty="0" err="1"/>
              <a:t>Āḵār</a:t>
            </a:r>
            <a:r>
              <a:rPr lang="en-ID" dirty="0"/>
              <a:t>) — </a:t>
            </a:r>
            <a:r>
              <a:rPr lang="en-ID" dirty="0" err="1"/>
              <a:t>bentuk</a:t>
            </a:r>
            <a:r>
              <a:rPr lang="en-ID" dirty="0"/>
              <a:t> yang </a:t>
            </a:r>
            <a:r>
              <a:rPr lang="en-ID" dirty="0" err="1"/>
              <a:t>memiliki</a:t>
            </a:r>
            <a:r>
              <a:rPr lang="en-ID" dirty="0"/>
              <a:t> </a:t>
            </a:r>
            <a:r>
              <a:rPr lang="en-ID" dirty="0" err="1"/>
              <a:t>makna</a:t>
            </a:r>
            <a:r>
              <a:rPr lang="en-ID" dirty="0"/>
              <a:t> yang </a:t>
            </a:r>
            <a:r>
              <a:rPr lang="en-ID" dirty="0" err="1"/>
              <a:t>lebih</a:t>
            </a:r>
            <a:r>
              <a:rPr lang="en-ID" dirty="0"/>
              <a:t> </a:t>
            </a:r>
            <a:r>
              <a:rPr lang="en-ID" dirty="0" err="1"/>
              <a:t>eksplisit</a:t>
            </a:r>
            <a:r>
              <a:rPr lang="en-ID" dirty="0"/>
              <a:t>, </a:t>
            </a:r>
            <a:r>
              <a:rPr lang="en-ID" dirty="0" err="1"/>
              <a:t>yaitu</a:t>
            </a:r>
            <a:r>
              <a:rPr lang="en-ID" dirty="0"/>
              <a:t> “yang </a:t>
            </a:r>
            <a:r>
              <a:rPr lang="en-ID" dirty="0" err="1"/>
              <a:t>membawa</a:t>
            </a:r>
            <a:r>
              <a:rPr lang="en-ID" dirty="0"/>
              <a:t> </a:t>
            </a:r>
            <a:r>
              <a:rPr lang="en-ID" dirty="0" err="1"/>
              <a:t>kesusahan</a:t>
            </a:r>
            <a:r>
              <a:rPr lang="en-ID" dirty="0"/>
              <a:t>” </a:t>
            </a:r>
            <a:r>
              <a:rPr lang="en-ID" dirty="0" err="1"/>
              <a:t>atau</a:t>
            </a:r>
            <a:r>
              <a:rPr lang="en-ID" dirty="0"/>
              <a:t> “troublemaker”.</a:t>
            </a:r>
          </a:p>
          <a:p>
            <a:br>
              <a:rPr lang="en-ID" dirty="0"/>
            </a:br>
            <a:endParaRPr lang="en-ID" dirty="0"/>
          </a:p>
          <a:p>
            <a:r>
              <a:rPr lang="en-ID" b="1" dirty="0"/>
              <a:t>📚 2. Akar Kata (Root Word)</a:t>
            </a:r>
          </a:p>
          <a:p>
            <a:r>
              <a:rPr lang="en-ID" dirty="0"/>
              <a:t>Nama </a:t>
            </a:r>
            <a:r>
              <a:rPr lang="en-ID" b="1" dirty="0"/>
              <a:t>‘</a:t>
            </a:r>
            <a:r>
              <a:rPr lang="en-ID" b="1" dirty="0" err="1"/>
              <a:t>Āḵān</a:t>
            </a:r>
            <a:r>
              <a:rPr lang="en-ID" b="1" dirty="0"/>
              <a:t> (</a:t>
            </a:r>
            <a:r>
              <a:rPr lang="he-IL" b="1" dirty="0"/>
              <a:t>עָכָן)</a:t>
            </a:r>
            <a:r>
              <a:rPr lang="he-IL" dirty="0"/>
              <a:t> </a:t>
            </a:r>
            <a:r>
              <a:rPr lang="en-ID" dirty="0" err="1"/>
              <a:t>berasal</a:t>
            </a:r>
            <a:r>
              <a:rPr lang="en-ID" dirty="0"/>
              <a:t> </a:t>
            </a:r>
            <a:r>
              <a:rPr lang="en-ID" dirty="0" err="1"/>
              <a:t>dari</a:t>
            </a:r>
            <a:r>
              <a:rPr lang="en-ID" dirty="0"/>
              <a:t> </a:t>
            </a:r>
            <a:r>
              <a:rPr lang="en-ID" dirty="0" err="1"/>
              <a:t>akar</a:t>
            </a:r>
            <a:r>
              <a:rPr lang="en-ID" dirty="0"/>
              <a:t> kata </a:t>
            </a:r>
            <a:r>
              <a:rPr lang="en-ID" dirty="0" err="1"/>
              <a:t>Ibrani</a:t>
            </a:r>
            <a:r>
              <a:rPr lang="en-ID" dirty="0"/>
              <a:t> </a:t>
            </a:r>
            <a:r>
              <a:rPr lang="he-IL" b="1" dirty="0"/>
              <a:t>עָכַר (</a:t>
            </a:r>
            <a:r>
              <a:rPr lang="he-IL" b="1" i="1" dirty="0"/>
              <a:t>‘</a:t>
            </a:r>
            <a:r>
              <a:rPr lang="en-ID" b="1" i="1" dirty="0" err="1"/>
              <a:t>āḵar</a:t>
            </a:r>
            <a:r>
              <a:rPr lang="en-ID" b="1" dirty="0"/>
              <a:t>)</a:t>
            </a:r>
            <a:r>
              <a:rPr lang="en-ID" dirty="0"/>
              <a:t>, yang </a:t>
            </a:r>
            <a:r>
              <a:rPr lang="en-ID" dirty="0" err="1"/>
              <a:t>berarti</a:t>
            </a:r>
            <a:r>
              <a:rPr lang="en-ID" dirty="0"/>
              <a:t>:</a:t>
            </a:r>
          </a:p>
          <a:p>
            <a:r>
              <a:rPr lang="en-ID" dirty="0"/>
              <a:t>“to trouble, disturb, bring disaster, cause ruin.”</a:t>
            </a:r>
            <a:br>
              <a:rPr lang="en-ID" dirty="0"/>
            </a:br>
            <a:r>
              <a:rPr lang="en-ID" dirty="0"/>
              <a:t>— </a:t>
            </a:r>
            <a:r>
              <a:rPr lang="en-ID" i="1" dirty="0"/>
              <a:t>(Brown–Driver–Briggs Hebrew Lexicon, entry </a:t>
            </a:r>
            <a:r>
              <a:rPr lang="he-IL" i="1" dirty="0"/>
              <a:t>עָכַר)</a:t>
            </a:r>
            <a:endParaRPr lang="he-IL" dirty="0"/>
          </a:p>
          <a:p>
            <a:r>
              <a:rPr lang="en-ID" b="1" dirty="0" err="1"/>
              <a:t>Bentuk</a:t>
            </a:r>
            <a:r>
              <a:rPr lang="en-ID" b="1" dirty="0"/>
              <a:t> </a:t>
            </a:r>
            <a:r>
              <a:rPr lang="en-ID" b="1" dirty="0" err="1"/>
              <a:t>dasar</a:t>
            </a:r>
            <a:r>
              <a:rPr lang="en-ID" b="1" dirty="0"/>
              <a:t>:</a:t>
            </a:r>
          </a:p>
          <a:p>
            <a:r>
              <a:rPr lang="he-IL" b="1" dirty="0"/>
              <a:t>עָכַר (</a:t>
            </a:r>
            <a:r>
              <a:rPr lang="he-IL" b="1" i="1" dirty="0"/>
              <a:t>‘</a:t>
            </a:r>
            <a:r>
              <a:rPr lang="en-ID" b="1" i="1" dirty="0" err="1"/>
              <a:t>āḵar</a:t>
            </a:r>
            <a:r>
              <a:rPr lang="en-ID" b="1" dirty="0"/>
              <a:t>)</a:t>
            </a:r>
            <a:r>
              <a:rPr lang="en-ID" dirty="0"/>
              <a:t> = </a:t>
            </a:r>
            <a:r>
              <a:rPr lang="en-ID" dirty="0" err="1"/>
              <a:t>mengacaukan</a:t>
            </a:r>
            <a:r>
              <a:rPr lang="en-ID" dirty="0"/>
              <a:t>, </a:t>
            </a:r>
            <a:r>
              <a:rPr lang="en-ID" dirty="0" err="1"/>
              <a:t>mengganggu</a:t>
            </a:r>
            <a:r>
              <a:rPr lang="en-ID" dirty="0"/>
              <a:t>, </a:t>
            </a:r>
            <a:r>
              <a:rPr lang="en-ID" dirty="0" err="1"/>
              <a:t>menimbulkan</a:t>
            </a:r>
            <a:r>
              <a:rPr lang="en-ID" dirty="0"/>
              <a:t> </a:t>
            </a:r>
            <a:r>
              <a:rPr lang="en-ID" dirty="0" err="1"/>
              <a:t>masalah</a:t>
            </a:r>
            <a:r>
              <a:rPr lang="en-ID" dirty="0"/>
              <a:t>.</a:t>
            </a:r>
          </a:p>
          <a:p>
            <a:r>
              <a:rPr lang="en-ID" dirty="0"/>
              <a:t>Kata </a:t>
            </a:r>
            <a:r>
              <a:rPr lang="en-ID" dirty="0" err="1"/>
              <a:t>kerja</a:t>
            </a:r>
            <a:r>
              <a:rPr lang="en-ID" dirty="0"/>
              <a:t> </a:t>
            </a:r>
            <a:r>
              <a:rPr lang="en-ID" dirty="0" err="1"/>
              <a:t>ini</a:t>
            </a:r>
            <a:r>
              <a:rPr lang="en-ID" dirty="0"/>
              <a:t> </a:t>
            </a:r>
            <a:r>
              <a:rPr lang="en-ID" dirty="0" err="1"/>
              <a:t>sering</a:t>
            </a:r>
            <a:r>
              <a:rPr lang="en-ID" dirty="0"/>
              <a:t> </a:t>
            </a:r>
            <a:r>
              <a:rPr lang="en-ID" dirty="0" err="1"/>
              <a:t>dipakai</a:t>
            </a:r>
            <a:r>
              <a:rPr lang="en-ID" dirty="0"/>
              <a:t> </a:t>
            </a:r>
            <a:r>
              <a:rPr lang="en-ID" dirty="0" err="1"/>
              <a:t>untuk</a:t>
            </a:r>
            <a:r>
              <a:rPr lang="en-ID" dirty="0"/>
              <a:t> </a:t>
            </a:r>
            <a:r>
              <a:rPr lang="en-ID" dirty="0" err="1"/>
              <a:t>menggambarkan</a:t>
            </a:r>
            <a:r>
              <a:rPr lang="en-ID" dirty="0"/>
              <a:t> </a:t>
            </a:r>
            <a:r>
              <a:rPr lang="en-ID" b="1" dirty="0" err="1"/>
              <a:t>pengaruh</a:t>
            </a:r>
            <a:r>
              <a:rPr lang="en-ID" b="1" dirty="0"/>
              <a:t> dosa </a:t>
            </a:r>
            <a:r>
              <a:rPr lang="en-ID" b="1" dirty="0" err="1"/>
              <a:t>atau</a:t>
            </a:r>
            <a:r>
              <a:rPr lang="en-ID" b="1" dirty="0"/>
              <a:t> </a:t>
            </a:r>
            <a:r>
              <a:rPr lang="en-ID" b="1" dirty="0" err="1"/>
              <a:t>tindakan</a:t>
            </a:r>
            <a:r>
              <a:rPr lang="en-ID" b="1" dirty="0"/>
              <a:t> yang </a:t>
            </a:r>
            <a:r>
              <a:rPr lang="en-ID" b="1" dirty="0" err="1"/>
              <a:t>membawa</a:t>
            </a:r>
            <a:r>
              <a:rPr lang="en-ID" b="1" dirty="0"/>
              <a:t> </a:t>
            </a:r>
            <a:r>
              <a:rPr lang="en-ID" b="1" dirty="0" err="1"/>
              <a:t>malapetaka</a:t>
            </a:r>
            <a:r>
              <a:rPr lang="en-ID" b="1" dirty="0"/>
              <a:t> </a:t>
            </a:r>
            <a:r>
              <a:rPr lang="en-ID" b="1" dirty="0" err="1"/>
              <a:t>bagi</a:t>
            </a:r>
            <a:r>
              <a:rPr lang="en-ID" b="1" dirty="0"/>
              <a:t> </a:t>
            </a:r>
            <a:r>
              <a:rPr lang="en-ID" b="1" dirty="0" err="1"/>
              <a:t>komunitas</a:t>
            </a:r>
            <a:r>
              <a:rPr lang="en-ID" b="1" dirty="0"/>
              <a:t>.</a:t>
            </a:r>
            <a:endParaRPr lang="en-ID" dirty="0"/>
          </a:p>
          <a:p>
            <a:br>
              <a:rPr lang="en-ID" dirty="0"/>
            </a:br>
            <a:endParaRPr lang="en-ID" dirty="0"/>
          </a:p>
          <a:p>
            <a:r>
              <a:rPr lang="en-ID" b="1" dirty="0"/>
              <a:t>📖 3. </a:t>
            </a:r>
            <a:r>
              <a:rPr lang="en-ID" b="1" dirty="0" err="1"/>
              <a:t>Penggunaan</a:t>
            </a:r>
            <a:r>
              <a:rPr lang="en-ID" b="1" dirty="0"/>
              <a:t> </a:t>
            </a:r>
            <a:r>
              <a:rPr lang="en-ID" b="1" dirty="0" err="1"/>
              <a:t>akar</a:t>
            </a:r>
            <a:r>
              <a:rPr lang="en-ID" b="1" dirty="0"/>
              <a:t> </a:t>
            </a:r>
            <a:r>
              <a:rPr lang="he-IL" b="1" dirty="0"/>
              <a:t>עָכַר </a:t>
            </a:r>
            <a:r>
              <a:rPr lang="en-ID" b="1" dirty="0" err="1"/>
              <a:t>dalam</a:t>
            </a:r>
            <a:r>
              <a:rPr lang="en-ID" b="1" dirty="0"/>
              <a:t> </a:t>
            </a:r>
            <a:r>
              <a:rPr lang="en-ID" b="1" dirty="0" err="1"/>
              <a:t>Alkitab</a:t>
            </a:r>
            <a:endParaRPr lang="en-ID" b="1" dirty="0"/>
          </a:p>
          <a:p>
            <a:r>
              <a:rPr lang="en-ID" dirty="0" err="1"/>
              <a:t>Beberapa</a:t>
            </a:r>
            <a:r>
              <a:rPr lang="en-ID" dirty="0"/>
              <a:t> </a:t>
            </a:r>
            <a:r>
              <a:rPr lang="en-ID" dirty="0" err="1"/>
              <a:t>contoh</a:t>
            </a:r>
            <a:r>
              <a:rPr lang="en-ID" dirty="0"/>
              <a:t> </a:t>
            </a:r>
            <a:r>
              <a:rPr lang="en-ID" dirty="0" err="1"/>
              <a:t>penting</a:t>
            </a:r>
            <a:r>
              <a:rPr lang="en-ID" dirty="0"/>
              <a:t>:</a:t>
            </a:r>
          </a:p>
          <a:p>
            <a:r>
              <a:rPr lang="en-ID" dirty="0"/>
              <a:t>Ayat		</a:t>
            </a:r>
            <a:r>
              <a:rPr lang="en-ID" dirty="0" err="1"/>
              <a:t>Penggunaan</a:t>
            </a:r>
            <a:r>
              <a:rPr lang="en-ID" dirty="0"/>
              <a:t>				Arti </a:t>
            </a:r>
            <a:r>
              <a:rPr lang="en-ID" dirty="0" err="1"/>
              <a:t>Konteks</a:t>
            </a:r>
            <a:endParaRPr lang="en-ID" dirty="0"/>
          </a:p>
          <a:p>
            <a:r>
              <a:rPr lang="en-ID" dirty="0" err="1"/>
              <a:t>Kejadian</a:t>
            </a:r>
            <a:r>
              <a:rPr lang="en-ID" dirty="0"/>
              <a:t> 34:30		“Kamu </a:t>
            </a:r>
            <a:r>
              <a:rPr lang="en-ID" dirty="0" err="1"/>
              <a:t>telah</a:t>
            </a:r>
            <a:r>
              <a:rPr lang="en-ID" dirty="0"/>
              <a:t> </a:t>
            </a:r>
            <a:r>
              <a:rPr lang="en-ID" dirty="0" err="1"/>
              <a:t>mencelakakan</a:t>
            </a:r>
            <a:r>
              <a:rPr lang="en-ID" dirty="0"/>
              <a:t> </a:t>
            </a:r>
            <a:r>
              <a:rPr lang="en-ID" dirty="0" err="1"/>
              <a:t>aku</a:t>
            </a:r>
            <a:r>
              <a:rPr lang="en-ID" dirty="0"/>
              <a:t>” (</a:t>
            </a:r>
            <a:r>
              <a:rPr lang="he-IL" dirty="0"/>
              <a:t>עֲכַרְתֶּם)</a:t>
            </a:r>
            <a:r>
              <a:rPr lang="en-US" dirty="0"/>
              <a:t>		</a:t>
            </a:r>
            <a:r>
              <a:rPr lang="en-ID" dirty="0"/>
              <a:t>Yakub </a:t>
            </a:r>
            <a:r>
              <a:rPr lang="en-ID" dirty="0" err="1"/>
              <a:t>menegur</a:t>
            </a:r>
            <a:r>
              <a:rPr lang="en-ID" dirty="0"/>
              <a:t> Simeon dan Lewi </a:t>
            </a:r>
            <a:r>
              <a:rPr lang="en-ID" dirty="0" err="1"/>
              <a:t>karena</a:t>
            </a:r>
            <a:r>
              <a:rPr lang="en-ID" dirty="0"/>
              <a:t> </a:t>
            </a:r>
            <a:r>
              <a:rPr lang="en-ID" dirty="0" err="1"/>
              <a:t>menimbulkan</a:t>
            </a:r>
            <a:r>
              <a:rPr lang="en-ID" dirty="0"/>
              <a:t> </a:t>
            </a:r>
            <a:r>
              <a:rPr lang="en-ID" dirty="0" err="1"/>
              <a:t>masalah</a:t>
            </a:r>
            <a:r>
              <a:rPr lang="en-ID" dirty="0"/>
              <a:t>.</a:t>
            </a:r>
          </a:p>
          <a:p>
            <a:r>
              <a:rPr lang="en-ID" dirty="0"/>
              <a:t>1 Raja-raja 18:17–18	“Engkaulah yang </a:t>
            </a:r>
            <a:r>
              <a:rPr lang="en-ID" dirty="0" err="1"/>
              <a:t>mencelakakan</a:t>
            </a:r>
            <a:r>
              <a:rPr lang="en-ID" dirty="0"/>
              <a:t> Israel” (</a:t>
            </a:r>
            <a:r>
              <a:rPr lang="he-IL" dirty="0"/>
              <a:t>עֹכֵר יִשְׂרָאֵל)</a:t>
            </a:r>
            <a:r>
              <a:rPr lang="en-US" dirty="0"/>
              <a:t>	</a:t>
            </a:r>
            <a:r>
              <a:rPr lang="en-ID" dirty="0"/>
              <a:t>Ahab </a:t>
            </a:r>
            <a:r>
              <a:rPr lang="en-ID" dirty="0" err="1"/>
              <a:t>menuduh</a:t>
            </a:r>
            <a:r>
              <a:rPr lang="en-ID" dirty="0"/>
              <a:t> Elia </a:t>
            </a:r>
            <a:r>
              <a:rPr lang="en-ID" dirty="0" err="1"/>
              <a:t>sebagai</a:t>
            </a:r>
            <a:r>
              <a:rPr lang="en-ID" dirty="0"/>
              <a:t> </a:t>
            </a:r>
            <a:r>
              <a:rPr lang="en-ID" dirty="0" err="1"/>
              <a:t>pembawa</a:t>
            </a:r>
            <a:r>
              <a:rPr lang="en-ID" dirty="0"/>
              <a:t> </a:t>
            </a:r>
            <a:r>
              <a:rPr lang="en-ID" dirty="0" err="1"/>
              <a:t>malapetaka</a:t>
            </a:r>
            <a:r>
              <a:rPr lang="en-ID" dirty="0"/>
              <a:t>, </a:t>
            </a:r>
            <a:r>
              <a:rPr lang="en-ID" dirty="0" err="1"/>
              <a:t>tetapi</a:t>
            </a:r>
            <a:r>
              <a:rPr lang="en-ID" dirty="0"/>
              <a:t> Elia </a:t>
            </a:r>
            <a:r>
              <a:rPr lang="en-ID" dirty="0" err="1"/>
              <a:t>membalik</a:t>
            </a:r>
            <a:r>
              <a:rPr lang="en-ID" dirty="0"/>
              <a:t> </a:t>
            </a:r>
            <a:r>
              <a:rPr lang="en-ID" dirty="0" err="1"/>
              <a:t>tuduhan</a:t>
            </a:r>
            <a:r>
              <a:rPr lang="en-ID" dirty="0"/>
              <a:t> </a:t>
            </a:r>
            <a:r>
              <a:rPr lang="en-ID" dirty="0" err="1"/>
              <a:t>itu</a:t>
            </a:r>
            <a:r>
              <a:rPr lang="en-ID" dirty="0"/>
              <a:t>.</a:t>
            </a:r>
          </a:p>
          <a:p>
            <a:r>
              <a:rPr lang="en-ID" dirty="0" err="1"/>
              <a:t>Yosua</a:t>
            </a:r>
            <a:r>
              <a:rPr lang="en-ID" dirty="0"/>
              <a:t> 7:25		“Engkau </a:t>
            </a:r>
            <a:r>
              <a:rPr lang="en-ID" dirty="0" err="1"/>
              <a:t>telah</a:t>
            </a:r>
            <a:r>
              <a:rPr lang="en-ID" dirty="0"/>
              <a:t> </a:t>
            </a:r>
            <a:r>
              <a:rPr lang="en-ID" dirty="0" err="1"/>
              <a:t>mencelakakan</a:t>
            </a:r>
            <a:r>
              <a:rPr lang="en-ID" dirty="0"/>
              <a:t> kami (</a:t>
            </a:r>
            <a:r>
              <a:rPr lang="he-IL" dirty="0"/>
              <a:t>עֲכַרְךָ)”</a:t>
            </a:r>
            <a:r>
              <a:rPr lang="en-US"/>
              <a:t>		</a:t>
            </a:r>
            <a:r>
              <a:rPr lang="en-ID"/>
              <a:t>Yosua</a:t>
            </a:r>
            <a:r>
              <a:rPr lang="en-ID" dirty="0"/>
              <a:t> </a:t>
            </a:r>
            <a:r>
              <a:rPr lang="en-ID" dirty="0" err="1"/>
              <a:t>menegur</a:t>
            </a:r>
            <a:r>
              <a:rPr lang="en-ID" dirty="0"/>
              <a:t> Akhan, </a:t>
            </a:r>
            <a:r>
              <a:rPr lang="en-ID" dirty="0" err="1"/>
              <a:t>mengaitkan</a:t>
            </a:r>
            <a:r>
              <a:rPr lang="en-ID" dirty="0"/>
              <a:t> </a:t>
            </a:r>
            <a:r>
              <a:rPr lang="en-ID" dirty="0" err="1"/>
              <a:t>namanya</a:t>
            </a:r>
            <a:r>
              <a:rPr lang="en-ID" dirty="0"/>
              <a:t> </a:t>
            </a:r>
            <a:r>
              <a:rPr lang="en-ID" dirty="0" err="1"/>
              <a:t>dengan</a:t>
            </a:r>
            <a:r>
              <a:rPr lang="en-ID" dirty="0"/>
              <a:t> </a:t>
            </a:r>
            <a:r>
              <a:rPr lang="en-ID" dirty="0" err="1"/>
              <a:t>akar</a:t>
            </a:r>
            <a:r>
              <a:rPr lang="en-ID" dirty="0"/>
              <a:t> kata </a:t>
            </a:r>
            <a:r>
              <a:rPr lang="en-ID" dirty="0" err="1"/>
              <a:t>itu</a:t>
            </a:r>
            <a:r>
              <a:rPr lang="en-ID" dirty="0"/>
              <a:t> </a:t>
            </a:r>
            <a:r>
              <a:rPr lang="en-ID" dirty="0" err="1"/>
              <a:t>sendiri</a:t>
            </a:r>
            <a:r>
              <a:rPr lang="en-ID" dirty="0"/>
              <a:t>.</a:t>
            </a:r>
          </a:p>
          <a:p>
            <a:r>
              <a:rPr lang="en-ID" dirty="0"/>
              <a:t>➡️ Di </a:t>
            </a:r>
            <a:r>
              <a:rPr lang="en-ID" dirty="0" err="1"/>
              <a:t>sinilah</a:t>
            </a:r>
            <a:r>
              <a:rPr lang="en-ID" dirty="0"/>
              <a:t> </a:t>
            </a:r>
            <a:r>
              <a:rPr lang="en-ID" dirty="0" err="1"/>
              <a:t>terjadi</a:t>
            </a:r>
            <a:r>
              <a:rPr lang="en-ID" dirty="0"/>
              <a:t> </a:t>
            </a:r>
            <a:r>
              <a:rPr lang="en-ID" dirty="0" err="1"/>
              <a:t>permainan</a:t>
            </a:r>
            <a:r>
              <a:rPr lang="en-ID" dirty="0"/>
              <a:t> kata (wordplay):</a:t>
            </a:r>
            <a:br>
              <a:rPr lang="en-ID" dirty="0"/>
            </a:br>
            <a:r>
              <a:rPr lang="en-ID" dirty="0"/>
              <a:t>Nama </a:t>
            </a:r>
            <a:r>
              <a:rPr lang="en-ID" b="1" dirty="0"/>
              <a:t>Akhan (‘</a:t>
            </a:r>
            <a:r>
              <a:rPr lang="en-ID" b="1" dirty="0" err="1"/>
              <a:t>Āḵān</a:t>
            </a:r>
            <a:r>
              <a:rPr lang="en-ID" b="1" dirty="0"/>
              <a:t>)</a:t>
            </a:r>
            <a:r>
              <a:rPr lang="en-ID" dirty="0"/>
              <a:t> </a:t>
            </a:r>
            <a:r>
              <a:rPr lang="en-ID" dirty="0" err="1"/>
              <a:t>menjadi</a:t>
            </a:r>
            <a:r>
              <a:rPr lang="en-ID" dirty="0"/>
              <a:t> </a:t>
            </a:r>
            <a:r>
              <a:rPr lang="en-ID" b="1" dirty="0" err="1"/>
              <a:t>personifikasi</a:t>
            </a:r>
            <a:r>
              <a:rPr lang="en-ID" b="1" dirty="0"/>
              <a:t> </a:t>
            </a:r>
            <a:r>
              <a:rPr lang="en-ID" b="1" dirty="0" err="1"/>
              <a:t>dari</a:t>
            </a:r>
            <a:r>
              <a:rPr lang="en-ID" b="1" dirty="0"/>
              <a:t> “</a:t>
            </a:r>
            <a:r>
              <a:rPr lang="en-ID" b="1" dirty="0" err="1"/>
              <a:t>pembawa</a:t>
            </a:r>
            <a:r>
              <a:rPr lang="en-ID" b="1" dirty="0"/>
              <a:t> </a:t>
            </a:r>
            <a:r>
              <a:rPr lang="en-ID" b="1" dirty="0" err="1"/>
              <a:t>kesusahan</a:t>
            </a:r>
            <a:r>
              <a:rPr lang="en-ID" b="1" dirty="0"/>
              <a:t>” (</a:t>
            </a:r>
            <a:r>
              <a:rPr lang="en-ID" b="1" dirty="0" err="1"/>
              <a:t>ʿōkhēr</a:t>
            </a:r>
            <a:r>
              <a:rPr lang="en-ID" b="1" dirty="0"/>
              <a:t>)</a:t>
            </a:r>
            <a:r>
              <a:rPr lang="en-ID" dirty="0"/>
              <a:t>.</a:t>
            </a:r>
          </a:p>
          <a:p>
            <a:br>
              <a:rPr lang="en-ID" dirty="0"/>
            </a:br>
            <a:endParaRPr lang="en-ID" dirty="0"/>
          </a:p>
          <a:p>
            <a:r>
              <a:rPr lang="en-ID" b="1" dirty="0"/>
              <a:t>🔍 4. </a:t>
            </a:r>
            <a:r>
              <a:rPr lang="en-ID" b="1" dirty="0" err="1"/>
              <a:t>Permainan</a:t>
            </a:r>
            <a:r>
              <a:rPr lang="en-ID" b="1" dirty="0"/>
              <a:t> Kata (Wordplay) </a:t>
            </a:r>
            <a:r>
              <a:rPr lang="en-ID" b="1" dirty="0" err="1"/>
              <a:t>dalam</a:t>
            </a:r>
            <a:r>
              <a:rPr lang="en-ID" b="1" dirty="0"/>
              <a:t> </a:t>
            </a:r>
            <a:r>
              <a:rPr lang="en-ID" b="1" dirty="0" err="1"/>
              <a:t>Yosua</a:t>
            </a:r>
            <a:r>
              <a:rPr lang="en-ID" b="1" dirty="0"/>
              <a:t> 7:25</a:t>
            </a:r>
          </a:p>
          <a:p>
            <a:r>
              <a:rPr lang="en-ID" dirty="0"/>
              <a:t>“</a:t>
            </a:r>
            <a:r>
              <a:rPr lang="en-ID" dirty="0" err="1"/>
              <a:t>Yosua</a:t>
            </a:r>
            <a:r>
              <a:rPr lang="en-ID" dirty="0"/>
              <a:t> </a:t>
            </a:r>
            <a:r>
              <a:rPr lang="en-ID" dirty="0" err="1"/>
              <a:t>berkata</a:t>
            </a:r>
            <a:r>
              <a:rPr lang="en-ID" dirty="0"/>
              <a:t>: </a:t>
            </a:r>
            <a:r>
              <a:rPr lang="en-ID" i="1" dirty="0"/>
              <a:t>‘</a:t>
            </a:r>
            <a:r>
              <a:rPr lang="en-ID" i="1" dirty="0" err="1"/>
              <a:t>Mengapa</a:t>
            </a:r>
            <a:r>
              <a:rPr lang="en-ID" i="1" dirty="0"/>
              <a:t> </a:t>
            </a:r>
            <a:r>
              <a:rPr lang="en-ID" i="1" dirty="0" err="1"/>
              <a:t>engkau</a:t>
            </a:r>
            <a:r>
              <a:rPr lang="en-ID" i="1" dirty="0"/>
              <a:t> </a:t>
            </a:r>
            <a:r>
              <a:rPr lang="en-ID" i="1" dirty="0" err="1"/>
              <a:t>mencelakakan</a:t>
            </a:r>
            <a:r>
              <a:rPr lang="en-ID" i="1" dirty="0"/>
              <a:t> kami? TUHAN </a:t>
            </a:r>
            <a:r>
              <a:rPr lang="en-ID" i="1" dirty="0" err="1"/>
              <a:t>akan</a:t>
            </a:r>
            <a:r>
              <a:rPr lang="en-ID" i="1" dirty="0"/>
              <a:t> </a:t>
            </a:r>
            <a:r>
              <a:rPr lang="en-ID" i="1" dirty="0" err="1"/>
              <a:t>mencelakakan</a:t>
            </a:r>
            <a:r>
              <a:rPr lang="en-ID" i="1" dirty="0"/>
              <a:t> </a:t>
            </a:r>
            <a:r>
              <a:rPr lang="en-ID" i="1" dirty="0" err="1"/>
              <a:t>engkau</a:t>
            </a:r>
            <a:r>
              <a:rPr lang="en-ID" i="1" dirty="0"/>
              <a:t> pada </a:t>
            </a:r>
            <a:r>
              <a:rPr lang="en-ID" i="1" dirty="0" err="1"/>
              <a:t>hari</a:t>
            </a:r>
            <a:r>
              <a:rPr lang="en-ID" i="1" dirty="0"/>
              <a:t> </a:t>
            </a:r>
            <a:r>
              <a:rPr lang="en-ID" i="1" dirty="0" err="1"/>
              <a:t>ini</a:t>
            </a:r>
            <a:r>
              <a:rPr lang="en-ID" i="1" dirty="0"/>
              <a:t>.’</a:t>
            </a:r>
            <a:r>
              <a:rPr lang="en-ID" dirty="0"/>
              <a:t>”</a:t>
            </a:r>
            <a:br>
              <a:rPr lang="en-ID" dirty="0"/>
            </a:br>
            <a:r>
              <a:rPr lang="en-ID" dirty="0"/>
              <a:t>— </a:t>
            </a:r>
            <a:r>
              <a:rPr lang="en-ID" i="1" dirty="0" err="1"/>
              <a:t>Yosua</a:t>
            </a:r>
            <a:r>
              <a:rPr lang="en-ID" i="1" dirty="0"/>
              <a:t> 7:25 (TB)</a:t>
            </a:r>
            <a:endParaRPr lang="en-ID" dirty="0"/>
          </a:p>
          <a:p>
            <a:r>
              <a:rPr lang="en-ID" dirty="0"/>
              <a:t>Dalam </a:t>
            </a:r>
            <a:r>
              <a:rPr lang="en-ID" dirty="0" err="1"/>
              <a:t>Ibrani</a:t>
            </a:r>
            <a:r>
              <a:rPr lang="en-ID" dirty="0"/>
              <a:t>:</a:t>
            </a:r>
          </a:p>
          <a:p>
            <a:r>
              <a:rPr lang="he-IL" dirty="0"/>
              <a:t>וַיֹּאמֶר יְהוֹשֻׁעַ מַה עֲכַרְתָּנוּ יַעְכָּרְךָ יְהוָה בַּיּוֹם הַזֶּה׃</a:t>
            </a:r>
            <a:br>
              <a:rPr lang="he-IL" dirty="0"/>
            </a:br>
            <a:r>
              <a:rPr lang="he-IL" dirty="0"/>
              <a:t>(</a:t>
            </a:r>
            <a:r>
              <a:rPr lang="en-ID" i="1" dirty="0" err="1"/>
              <a:t>wayyōmer</a:t>
            </a:r>
            <a:r>
              <a:rPr lang="en-ID" i="1" dirty="0"/>
              <a:t> </a:t>
            </a:r>
            <a:r>
              <a:rPr lang="en-ID" i="1" dirty="0" err="1"/>
              <a:t>Yehōšua</a:t>
            </a:r>
            <a:r>
              <a:rPr lang="en-ID" i="1" dirty="0"/>
              <a:t>‘ </a:t>
            </a:r>
            <a:r>
              <a:rPr lang="en-ID" i="1" dirty="0" err="1"/>
              <a:t>mah</a:t>
            </a:r>
            <a:r>
              <a:rPr lang="en-ID" i="1" dirty="0"/>
              <a:t> ‘</a:t>
            </a:r>
            <a:r>
              <a:rPr lang="en-ID" i="1" dirty="0" err="1"/>
              <a:t>ăḵartānū</a:t>
            </a:r>
            <a:r>
              <a:rPr lang="en-ID" i="1" dirty="0"/>
              <a:t>, </a:t>
            </a:r>
            <a:r>
              <a:rPr lang="en-ID" i="1" dirty="0" err="1"/>
              <a:t>ya‘kārḵā</a:t>
            </a:r>
            <a:r>
              <a:rPr lang="en-ID" i="1" dirty="0"/>
              <a:t> YHWH </a:t>
            </a:r>
            <a:r>
              <a:rPr lang="en-ID" i="1" dirty="0" err="1"/>
              <a:t>bayyôm</a:t>
            </a:r>
            <a:r>
              <a:rPr lang="en-ID" i="1" dirty="0"/>
              <a:t> </a:t>
            </a:r>
            <a:r>
              <a:rPr lang="en-ID" i="1" dirty="0" err="1"/>
              <a:t>hazzeh</a:t>
            </a:r>
            <a:r>
              <a:rPr lang="en-ID" i="1" dirty="0"/>
              <a:t>.</a:t>
            </a:r>
            <a:r>
              <a:rPr lang="en-ID" dirty="0"/>
              <a:t>)</a:t>
            </a:r>
          </a:p>
          <a:p>
            <a:r>
              <a:rPr lang="en-ID" dirty="0"/>
              <a:t>📌 </a:t>
            </a:r>
            <a:r>
              <a:rPr lang="en-ID" b="1" dirty="0" err="1"/>
              <a:t>Catatan</a:t>
            </a:r>
            <a:r>
              <a:rPr lang="en-ID" b="1" dirty="0"/>
              <a:t> </a:t>
            </a:r>
            <a:r>
              <a:rPr lang="en-ID" b="1" dirty="0" err="1"/>
              <a:t>penting</a:t>
            </a:r>
            <a:r>
              <a:rPr lang="en-ID" b="1" dirty="0"/>
              <a:t>:</a:t>
            </a:r>
            <a:endParaRPr lang="en-ID" dirty="0"/>
          </a:p>
          <a:p>
            <a:r>
              <a:rPr lang="en-ID" dirty="0"/>
              <a:t>Kata </a:t>
            </a:r>
            <a:r>
              <a:rPr lang="en-ID" b="1" dirty="0"/>
              <a:t>‘</a:t>
            </a:r>
            <a:r>
              <a:rPr lang="en-ID" b="1" dirty="0" err="1"/>
              <a:t>ăḵartānū</a:t>
            </a:r>
            <a:r>
              <a:rPr lang="en-ID" dirty="0"/>
              <a:t> (“</a:t>
            </a:r>
            <a:r>
              <a:rPr lang="en-ID" dirty="0" err="1"/>
              <a:t>engkau</a:t>
            </a:r>
            <a:r>
              <a:rPr lang="en-ID" dirty="0"/>
              <a:t> </a:t>
            </a:r>
            <a:r>
              <a:rPr lang="en-ID" dirty="0" err="1"/>
              <a:t>telah</a:t>
            </a:r>
            <a:r>
              <a:rPr lang="en-ID" dirty="0"/>
              <a:t> </a:t>
            </a:r>
            <a:r>
              <a:rPr lang="en-ID" dirty="0" err="1"/>
              <a:t>mencelakakan</a:t>
            </a:r>
            <a:r>
              <a:rPr lang="en-ID" dirty="0"/>
              <a:t> kami”) dan </a:t>
            </a:r>
            <a:r>
              <a:rPr lang="en-ID" b="1" dirty="0" err="1"/>
              <a:t>ya‘kārḵā</a:t>
            </a:r>
            <a:r>
              <a:rPr lang="en-ID" dirty="0"/>
              <a:t> (“Tuhan </a:t>
            </a:r>
            <a:r>
              <a:rPr lang="en-ID" dirty="0" err="1"/>
              <a:t>akan</a:t>
            </a:r>
            <a:r>
              <a:rPr lang="en-ID" dirty="0"/>
              <a:t> </a:t>
            </a:r>
            <a:r>
              <a:rPr lang="en-ID" dirty="0" err="1"/>
              <a:t>mencelakakan</a:t>
            </a:r>
            <a:r>
              <a:rPr lang="en-ID" dirty="0"/>
              <a:t> </a:t>
            </a:r>
            <a:r>
              <a:rPr lang="en-ID" dirty="0" err="1"/>
              <a:t>engkau</a:t>
            </a:r>
            <a:r>
              <a:rPr lang="en-ID" dirty="0"/>
              <a:t>”) </a:t>
            </a:r>
            <a:r>
              <a:rPr lang="en-ID" dirty="0" err="1"/>
              <a:t>berasal</a:t>
            </a:r>
            <a:r>
              <a:rPr lang="en-ID" dirty="0"/>
              <a:t> </a:t>
            </a:r>
            <a:r>
              <a:rPr lang="en-ID" dirty="0" err="1"/>
              <a:t>dari</a:t>
            </a:r>
            <a:r>
              <a:rPr lang="en-ID" dirty="0"/>
              <a:t> </a:t>
            </a:r>
            <a:r>
              <a:rPr lang="en-ID" dirty="0" err="1"/>
              <a:t>akar</a:t>
            </a:r>
            <a:r>
              <a:rPr lang="en-ID" dirty="0"/>
              <a:t> kata yang </a:t>
            </a:r>
            <a:r>
              <a:rPr lang="en-ID" dirty="0" err="1"/>
              <a:t>sama</a:t>
            </a:r>
            <a:r>
              <a:rPr lang="en-ID" dirty="0"/>
              <a:t>: </a:t>
            </a:r>
            <a:r>
              <a:rPr lang="he-IL" dirty="0"/>
              <a:t>עָכַר (</a:t>
            </a:r>
            <a:r>
              <a:rPr lang="he-IL" i="1" dirty="0"/>
              <a:t>‘</a:t>
            </a:r>
            <a:r>
              <a:rPr lang="en-ID" i="1" dirty="0" err="1"/>
              <a:t>āḵar</a:t>
            </a:r>
            <a:r>
              <a:rPr lang="en-ID" dirty="0"/>
              <a:t>).</a:t>
            </a:r>
          </a:p>
          <a:p>
            <a:r>
              <a:rPr lang="en-ID" dirty="0"/>
              <a:t>Ini </a:t>
            </a:r>
            <a:r>
              <a:rPr lang="en-ID" dirty="0" err="1"/>
              <a:t>membentuk</a:t>
            </a:r>
            <a:r>
              <a:rPr lang="en-ID" dirty="0"/>
              <a:t> </a:t>
            </a:r>
            <a:r>
              <a:rPr lang="en-ID" b="1" dirty="0" err="1"/>
              <a:t>ironi</a:t>
            </a:r>
            <a:r>
              <a:rPr lang="en-ID" b="1" dirty="0"/>
              <a:t> </a:t>
            </a:r>
            <a:r>
              <a:rPr lang="en-ID" b="1" dirty="0" err="1"/>
              <a:t>ilahi</a:t>
            </a:r>
            <a:r>
              <a:rPr lang="en-ID" dirty="0"/>
              <a:t>: nama </a:t>
            </a:r>
            <a:r>
              <a:rPr lang="en-ID" i="1" dirty="0"/>
              <a:t>Akhan (trouble)</a:t>
            </a:r>
            <a:r>
              <a:rPr lang="en-ID" dirty="0"/>
              <a:t> </a:t>
            </a:r>
            <a:r>
              <a:rPr lang="en-ID" dirty="0" err="1"/>
              <a:t>berakhir</a:t>
            </a:r>
            <a:r>
              <a:rPr lang="en-ID" dirty="0"/>
              <a:t> </a:t>
            </a:r>
            <a:r>
              <a:rPr lang="en-ID" dirty="0" err="1"/>
              <a:t>dengan</a:t>
            </a:r>
            <a:r>
              <a:rPr lang="en-ID" dirty="0"/>
              <a:t> </a:t>
            </a:r>
            <a:r>
              <a:rPr lang="en-ID" b="1" dirty="0"/>
              <a:t>“trouble” </a:t>
            </a:r>
            <a:r>
              <a:rPr lang="en-ID" b="1" dirty="0" err="1"/>
              <a:t>menimpa</a:t>
            </a:r>
            <a:r>
              <a:rPr lang="en-ID" b="1" dirty="0"/>
              <a:t> </a:t>
            </a:r>
            <a:r>
              <a:rPr lang="en-ID" b="1" dirty="0" err="1"/>
              <a:t>dirinya</a:t>
            </a:r>
            <a:r>
              <a:rPr lang="en-ID" b="1" dirty="0"/>
              <a:t> </a:t>
            </a:r>
            <a:r>
              <a:rPr lang="en-ID" b="1" dirty="0" err="1"/>
              <a:t>sendiri</a:t>
            </a:r>
            <a:r>
              <a:rPr lang="en-ID" b="1" dirty="0"/>
              <a:t>.</a:t>
            </a:r>
            <a:endParaRPr lang="en-ID" dirty="0"/>
          </a:p>
          <a:p>
            <a:r>
              <a:rPr lang="en-ID" dirty="0"/>
              <a:t>➡️ </a:t>
            </a:r>
            <a:r>
              <a:rPr lang="en-ID" b="1" dirty="0" err="1"/>
              <a:t>Pesan</a:t>
            </a:r>
            <a:r>
              <a:rPr lang="en-ID" b="1" dirty="0"/>
              <a:t> </a:t>
            </a:r>
            <a:r>
              <a:rPr lang="en-ID" b="1" dirty="0" err="1"/>
              <a:t>teologisnya</a:t>
            </a:r>
            <a:r>
              <a:rPr lang="en-ID" b="1" dirty="0"/>
              <a:t>:</a:t>
            </a:r>
            <a:br>
              <a:rPr lang="en-ID" dirty="0"/>
            </a:br>
            <a:r>
              <a:rPr lang="en-ID" dirty="0"/>
              <a:t>Nama </a:t>
            </a:r>
            <a:r>
              <a:rPr lang="en-ID" dirty="0" err="1"/>
              <a:t>seseorang</a:t>
            </a:r>
            <a:r>
              <a:rPr lang="en-ID" dirty="0"/>
              <a:t> </a:t>
            </a:r>
            <a:r>
              <a:rPr lang="en-ID" dirty="0" err="1"/>
              <a:t>dalam</a:t>
            </a:r>
            <a:r>
              <a:rPr lang="en-ID" dirty="0"/>
              <a:t> </a:t>
            </a:r>
            <a:r>
              <a:rPr lang="en-ID" dirty="0" err="1"/>
              <a:t>Alkitab</a:t>
            </a:r>
            <a:r>
              <a:rPr lang="en-ID" dirty="0"/>
              <a:t> </a:t>
            </a:r>
            <a:r>
              <a:rPr lang="en-ID" dirty="0" err="1"/>
              <a:t>sering</a:t>
            </a:r>
            <a:r>
              <a:rPr lang="en-ID" dirty="0"/>
              <a:t> kali </a:t>
            </a:r>
            <a:r>
              <a:rPr lang="en-ID" dirty="0" err="1"/>
              <a:t>mencerminkan</a:t>
            </a:r>
            <a:r>
              <a:rPr lang="en-ID" dirty="0"/>
              <a:t> </a:t>
            </a:r>
            <a:r>
              <a:rPr lang="en-ID" dirty="0" err="1"/>
              <a:t>karakter</a:t>
            </a:r>
            <a:r>
              <a:rPr lang="en-ID" dirty="0"/>
              <a:t> </a:t>
            </a:r>
            <a:r>
              <a:rPr lang="en-ID" dirty="0" err="1"/>
              <a:t>atau</a:t>
            </a:r>
            <a:r>
              <a:rPr lang="en-ID" dirty="0"/>
              <a:t> </a:t>
            </a:r>
            <a:r>
              <a:rPr lang="en-ID" dirty="0" err="1"/>
              <a:t>nasibnya</a:t>
            </a:r>
            <a:r>
              <a:rPr lang="en-ID" dirty="0"/>
              <a:t>.</a:t>
            </a:r>
            <a:br>
              <a:rPr lang="en-ID" dirty="0"/>
            </a:br>
            <a:r>
              <a:rPr lang="en-ID" dirty="0"/>
              <a:t>Dalam </a:t>
            </a:r>
            <a:r>
              <a:rPr lang="en-ID" dirty="0" err="1"/>
              <a:t>kasus</a:t>
            </a:r>
            <a:r>
              <a:rPr lang="en-ID" dirty="0"/>
              <a:t> Akhan, </a:t>
            </a:r>
            <a:r>
              <a:rPr lang="en-ID" b="1" dirty="0" err="1"/>
              <a:t>namanya</a:t>
            </a:r>
            <a:r>
              <a:rPr lang="en-ID" b="1" dirty="0"/>
              <a:t> </a:t>
            </a:r>
            <a:r>
              <a:rPr lang="en-ID" b="1" dirty="0" err="1"/>
              <a:t>menjadi</a:t>
            </a:r>
            <a:r>
              <a:rPr lang="en-ID" b="1" dirty="0"/>
              <a:t> </a:t>
            </a:r>
            <a:r>
              <a:rPr lang="en-ID" b="1" dirty="0" err="1"/>
              <a:t>nubuatan</a:t>
            </a:r>
            <a:r>
              <a:rPr lang="en-ID" b="1" dirty="0"/>
              <a:t> </a:t>
            </a:r>
            <a:r>
              <a:rPr lang="en-ID" b="1" dirty="0" err="1"/>
              <a:t>tentang</a:t>
            </a:r>
            <a:r>
              <a:rPr lang="en-ID" b="1" dirty="0"/>
              <a:t> </a:t>
            </a:r>
            <a:r>
              <a:rPr lang="en-ID" b="1" dirty="0" err="1"/>
              <a:t>hidupnya</a:t>
            </a:r>
            <a:r>
              <a:rPr lang="en-ID" b="1" dirty="0"/>
              <a:t> </a:t>
            </a:r>
            <a:r>
              <a:rPr lang="en-ID" b="1" dirty="0" err="1"/>
              <a:t>sendiri</a:t>
            </a:r>
            <a:r>
              <a:rPr lang="en-ID" dirty="0"/>
              <a:t> —</a:t>
            </a:r>
            <a:br>
              <a:rPr lang="en-ID" dirty="0"/>
            </a:br>
            <a:r>
              <a:rPr lang="en-ID" dirty="0" err="1"/>
              <a:t>ia</a:t>
            </a:r>
            <a:r>
              <a:rPr lang="en-ID" dirty="0"/>
              <a:t> “</a:t>
            </a:r>
            <a:r>
              <a:rPr lang="en-ID" dirty="0" err="1"/>
              <a:t>mencelakakan</a:t>
            </a:r>
            <a:r>
              <a:rPr lang="en-ID" dirty="0"/>
              <a:t> Israel”, dan </a:t>
            </a:r>
            <a:r>
              <a:rPr lang="en-ID" dirty="0" err="1"/>
              <a:t>akhirnya</a:t>
            </a:r>
            <a:r>
              <a:rPr lang="en-ID" dirty="0"/>
              <a:t> “</a:t>
            </a:r>
            <a:r>
              <a:rPr lang="en-ID" dirty="0" err="1"/>
              <a:t>dicelakakan</a:t>
            </a:r>
            <a:r>
              <a:rPr lang="en-ID" dirty="0"/>
              <a:t> oleh Tuhan”.</a:t>
            </a:r>
          </a:p>
          <a:p>
            <a:br>
              <a:rPr lang="en-ID" dirty="0"/>
            </a:br>
            <a:endParaRPr lang="en-ID" dirty="0"/>
          </a:p>
          <a:p>
            <a:r>
              <a:rPr lang="en-ID" b="1" dirty="0"/>
              <a:t>🕎 5. </a:t>
            </a:r>
            <a:r>
              <a:rPr lang="en-ID" b="1" dirty="0" err="1"/>
              <a:t>Bentuk</a:t>
            </a:r>
            <a:r>
              <a:rPr lang="en-ID" b="1" dirty="0"/>
              <a:t> </a:t>
            </a:r>
            <a:r>
              <a:rPr lang="en-ID" b="1" dirty="0" err="1"/>
              <a:t>Variatif</a:t>
            </a:r>
            <a:r>
              <a:rPr lang="en-ID" b="1" dirty="0"/>
              <a:t>: Achan ⇄ Achar</a:t>
            </a:r>
          </a:p>
          <a:p>
            <a:r>
              <a:rPr lang="en-ID" dirty="0" err="1"/>
              <a:t>Bentuk</a:t>
            </a:r>
            <a:r>
              <a:rPr lang="en-ID" dirty="0"/>
              <a:t>		</a:t>
            </a:r>
            <a:r>
              <a:rPr lang="en-ID" dirty="0" err="1"/>
              <a:t>Ejaan</a:t>
            </a:r>
            <a:r>
              <a:rPr lang="en-ID" dirty="0"/>
              <a:t> </a:t>
            </a:r>
            <a:r>
              <a:rPr lang="en-ID" dirty="0" err="1"/>
              <a:t>Ibrani</a:t>
            </a:r>
            <a:r>
              <a:rPr lang="en-ID" dirty="0"/>
              <a:t>		Arti				</a:t>
            </a:r>
            <a:r>
              <a:rPr lang="en-ID" dirty="0" err="1"/>
              <a:t>Referensi</a:t>
            </a:r>
            <a:endParaRPr lang="en-ID" dirty="0"/>
          </a:p>
          <a:p>
            <a:r>
              <a:rPr lang="en-ID" b="1" dirty="0"/>
              <a:t>Achan</a:t>
            </a:r>
            <a:r>
              <a:rPr lang="he-IL" dirty="0"/>
              <a:t>עָכָן (</a:t>
            </a:r>
            <a:r>
              <a:rPr lang="he-IL" i="1" dirty="0"/>
              <a:t>‘</a:t>
            </a:r>
            <a:r>
              <a:rPr lang="en-ID" i="1" dirty="0" err="1"/>
              <a:t>Āḵān</a:t>
            </a:r>
            <a:r>
              <a:rPr lang="en-ID" dirty="0"/>
              <a:t>)			</a:t>
            </a:r>
            <a:r>
              <a:rPr lang="en-ID" dirty="0" err="1"/>
              <a:t>bentuk</a:t>
            </a:r>
            <a:r>
              <a:rPr lang="en-ID" dirty="0"/>
              <a:t> nama </a:t>
            </a:r>
            <a:r>
              <a:rPr lang="en-ID" dirty="0" err="1"/>
              <a:t>pribadi</a:t>
            </a:r>
            <a:r>
              <a:rPr lang="en-ID" dirty="0"/>
              <a:t>, </a:t>
            </a:r>
            <a:r>
              <a:rPr lang="en-ID" dirty="0" err="1"/>
              <a:t>artinya</a:t>
            </a:r>
            <a:r>
              <a:rPr lang="en-ID" dirty="0"/>
              <a:t> “yang </a:t>
            </a:r>
            <a:r>
              <a:rPr lang="en-ID" dirty="0" err="1"/>
              <a:t>mencelakakan</a:t>
            </a:r>
            <a:r>
              <a:rPr lang="en-ID" dirty="0"/>
              <a:t>”	</a:t>
            </a:r>
            <a:r>
              <a:rPr lang="en-ID" dirty="0" err="1"/>
              <a:t>Yosua</a:t>
            </a:r>
            <a:r>
              <a:rPr lang="en-ID" dirty="0"/>
              <a:t> 7; 22:20</a:t>
            </a:r>
          </a:p>
          <a:p>
            <a:r>
              <a:rPr lang="en-ID" b="1" dirty="0"/>
              <a:t>Achar</a:t>
            </a:r>
            <a:r>
              <a:rPr lang="he-IL" dirty="0"/>
              <a:t>עָכָר (</a:t>
            </a:r>
            <a:r>
              <a:rPr lang="he-IL" i="1" dirty="0"/>
              <a:t>‘</a:t>
            </a:r>
            <a:r>
              <a:rPr lang="en-ID" i="1" dirty="0" err="1"/>
              <a:t>Āḵār</a:t>
            </a:r>
            <a:r>
              <a:rPr lang="en-ID" dirty="0"/>
              <a:t>)			“trouble, disaster”			1 </a:t>
            </a:r>
            <a:r>
              <a:rPr lang="en-ID" dirty="0" err="1"/>
              <a:t>Tawarikh</a:t>
            </a:r>
            <a:r>
              <a:rPr lang="en-ID" dirty="0"/>
              <a:t> 2:7</a:t>
            </a:r>
          </a:p>
          <a:p>
            <a:r>
              <a:rPr lang="en-ID" dirty="0"/>
              <a:t>📖 </a:t>
            </a:r>
            <a:r>
              <a:rPr lang="en-ID" i="1" dirty="0"/>
              <a:t>1 </a:t>
            </a:r>
            <a:r>
              <a:rPr lang="en-ID" i="1" dirty="0" err="1"/>
              <a:t>Tawarikh</a:t>
            </a:r>
            <a:r>
              <a:rPr lang="en-ID" i="1" dirty="0"/>
              <a:t> 2:7</a:t>
            </a:r>
            <a:r>
              <a:rPr lang="en-ID" dirty="0"/>
              <a:t>:</a:t>
            </a:r>
          </a:p>
          <a:p>
            <a:r>
              <a:rPr lang="en-ID" dirty="0"/>
              <a:t>“Dan </a:t>
            </a:r>
            <a:r>
              <a:rPr lang="en-ID" dirty="0" err="1"/>
              <a:t>anak</a:t>
            </a:r>
            <a:r>
              <a:rPr lang="en-ID" dirty="0"/>
              <a:t> Karmi </a:t>
            </a:r>
            <a:r>
              <a:rPr lang="en-ID" dirty="0" err="1"/>
              <a:t>ialah</a:t>
            </a:r>
            <a:r>
              <a:rPr lang="en-ID" dirty="0"/>
              <a:t> Achar, yang </a:t>
            </a:r>
            <a:r>
              <a:rPr lang="en-ID" dirty="0" err="1"/>
              <a:t>mencelakakan</a:t>
            </a:r>
            <a:r>
              <a:rPr lang="en-ID" dirty="0"/>
              <a:t> Israel, </a:t>
            </a:r>
            <a:r>
              <a:rPr lang="en-ID" dirty="0" err="1"/>
              <a:t>karena</a:t>
            </a:r>
            <a:r>
              <a:rPr lang="en-ID" dirty="0"/>
              <a:t> </a:t>
            </a:r>
            <a:r>
              <a:rPr lang="en-ID" dirty="0" err="1"/>
              <a:t>melakukan</a:t>
            </a:r>
            <a:r>
              <a:rPr lang="en-ID" dirty="0"/>
              <a:t> </a:t>
            </a:r>
            <a:r>
              <a:rPr lang="en-ID" dirty="0" err="1"/>
              <a:t>pelanggaran</a:t>
            </a:r>
            <a:r>
              <a:rPr lang="en-ID" dirty="0"/>
              <a:t> </a:t>
            </a:r>
            <a:r>
              <a:rPr lang="en-ID" dirty="0" err="1"/>
              <a:t>dengan</a:t>
            </a:r>
            <a:r>
              <a:rPr lang="en-ID" dirty="0"/>
              <a:t> </a:t>
            </a:r>
            <a:r>
              <a:rPr lang="en-ID" dirty="0" err="1"/>
              <a:t>barang-barang</a:t>
            </a:r>
            <a:r>
              <a:rPr lang="en-ID" dirty="0"/>
              <a:t> yang </a:t>
            </a:r>
            <a:r>
              <a:rPr lang="en-ID" dirty="0" err="1"/>
              <a:t>dikhususkan</a:t>
            </a:r>
            <a:r>
              <a:rPr lang="en-ID" dirty="0"/>
              <a:t> </a:t>
            </a:r>
            <a:r>
              <a:rPr lang="en-ID" dirty="0" err="1"/>
              <a:t>itu</a:t>
            </a:r>
            <a:r>
              <a:rPr lang="en-ID" dirty="0"/>
              <a:t>.”</a:t>
            </a:r>
          </a:p>
          <a:p>
            <a:r>
              <a:rPr lang="en-ID" dirty="0"/>
              <a:t>➡️ </a:t>
            </a:r>
            <a:r>
              <a:rPr lang="en-ID" dirty="0" err="1"/>
              <a:t>Penulis</a:t>
            </a:r>
            <a:r>
              <a:rPr lang="en-ID" dirty="0"/>
              <a:t> </a:t>
            </a:r>
            <a:r>
              <a:rPr lang="en-ID" dirty="0" err="1"/>
              <a:t>Tawarikh</a:t>
            </a:r>
            <a:r>
              <a:rPr lang="en-ID" dirty="0"/>
              <a:t> </a:t>
            </a:r>
            <a:r>
              <a:rPr lang="en-ID" dirty="0" err="1"/>
              <a:t>tampaknya</a:t>
            </a:r>
            <a:r>
              <a:rPr lang="en-ID" dirty="0"/>
              <a:t> </a:t>
            </a:r>
            <a:r>
              <a:rPr lang="en-ID" b="1" dirty="0" err="1"/>
              <a:t>sengaja</a:t>
            </a:r>
            <a:r>
              <a:rPr lang="en-ID" b="1" dirty="0"/>
              <a:t> </a:t>
            </a:r>
            <a:r>
              <a:rPr lang="en-ID" b="1" dirty="0" err="1"/>
              <a:t>mengganti</a:t>
            </a:r>
            <a:r>
              <a:rPr lang="en-ID" b="1" dirty="0"/>
              <a:t> </a:t>
            </a:r>
            <a:r>
              <a:rPr lang="en-ID" b="1" dirty="0" err="1"/>
              <a:t>bentuk</a:t>
            </a:r>
            <a:r>
              <a:rPr lang="en-ID" b="1" dirty="0"/>
              <a:t> nama “Achan” </a:t>
            </a:r>
            <a:r>
              <a:rPr lang="en-ID" b="1" dirty="0" err="1"/>
              <a:t>menjadi</a:t>
            </a:r>
            <a:r>
              <a:rPr lang="en-ID" b="1" dirty="0"/>
              <a:t> “Achar”</a:t>
            </a:r>
            <a:r>
              <a:rPr lang="en-ID" dirty="0"/>
              <a:t> </a:t>
            </a:r>
            <a:r>
              <a:rPr lang="en-ID" dirty="0" err="1"/>
              <a:t>untuk</a:t>
            </a:r>
            <a:r>
              <a:rPr lang="en-ID" dirty="0"/>
              <a:t> </a:t>
            </a:r>
            <a:r>
              <a:rPr lang="en-ID" dirty="0" err="1"/>
              <a:t>memperjelas</a:t>
            </a:r>
            <a:r>
              <a:rPr lang="en-ID" dirty="0"/>
              <a:t> arti </a:t>
            </a:r>
            <a:r>
              <a:rPr lang="en-ID" dirty="0" err="1"/>
              <a:t>teologisnya</a:t>
            </a:r>
            <a:r>
              <a:rPr lang="en-ID" dirty="0"/>
              <a:t>:</a:t>
            </a:r>
            <a:br>
              <a:rPr lang="en-ID" dirty="0"/>
            </a:br>
            <a:r>
              <a:rPr lang="en-ID" b="1" dirty="0"/>
              <a:t>“the troubler of Israel.”</a:t>
            </a:r>
            <a:endParaRPr lang="en-ID" dirty="0"/>
          </a:p>
          <a:p>
            <a:br>
              <a:rPr lang="en-ID" dirty="0"/>
            </a:br>
            <a:endParaRPr lang="en-ID" dirty="0"/>
          </a:p>
          <a:p>
            <a:r>
              <a:rPr lang="en-ID" b="1" dirty="0"/>
              <a:t>📜 6. </a:t>
            </a:r>
            <a:r>
              <a:rPr lang="en-ID" b="1" dirty="0" err="1"/>
              <a:t>Makna</a:t>
            </a:r>
            <a:r>
              <a:rPr lang="en-ID" b="1" dirty="0"/>
              <a:t> </a:t>
            </a:r>
            <a:r>
              <a:rPr lang="en-ID" b="1" dirty="0" err="1"/>
              <a:t>Teologis</a:t>
            </a:r>
            <a:r>
              <a:rPr lang="en-ID" b="1" dirty="0"/>
              <a:t> Nama Akhan</a:t>
            </a:r>
          </a:p>
          <a:p>
            <a:r>
              <a:rPr lang="en-ID" dirty="0"/>
              <a:t>1️⃣ </a:t>
            </a:r>
            <a:r>
              <a:rPr lang="en-ID" b="1" dirty="0"/>
              <a:t>Nama </a:t>
            </a:r>
            <a:r>
              <a:rPr lang="en-ID" b="1" dirty="0" err="1"/>
              <a:t>sebagai</a:t>
            </a:r>
            <a:r>
              <a:rPr lang="en-ID" b="1" dirty="0"/>
              <a:t> </a:t>
            </a:r>
            <a:r>
              <a:rPr lang="en-ID" b="1" dirty="0" err="1"/>
              <a:t>refleksi</a:t>
            </a:r>
            <a:r>
              <a:rPr lang="en-ID" b="1" dirty="0"/>
              <a:t> moral.</a:t>
            </a:r>
            <a:br>
              <a:rPr lang="en-ID" dirty="0"/>
            </a:br>
            <a:r>
              <a:rPr lang="en-ID" dirty="0"/>
              <a:t>Dalam dunia </a:t>
            </a:r>
            <a:r>
              <a:rPr lang="en-ID" dirty="0" err="1"/>
              <a:t>Ibrani</a:t>
            </a:r>
            <a:r>
              <a:rPr lang="en-ID" dirty="0"/>
              <a:t>, nama </a:t>
            </a:r>
            <a:r>
              <a:rPr lang="en-ID" dirty="0" err="1"/>
              <a:t>bukan</a:t>
            </a:r>
            <a:r>
              <a:rPr lang="en-ID" dirty="0"/>
              <a:t> </a:t>
            </a:r>
            <a:r>
              <a:rPr lang="en-ID" dirty="0" err="1"/>
              <a:t>sekadar</a:t>
            </a:r>
            <a:r>
              <a:rPr lang="en-ID" dirty="0"/>
              <a:t> </a:t>
            </a:r>
            <a:r>
              <a:rPr lang="en-ID" dirty="0" err="1"/>
              <a:t>identitas</a:t>
            </a:r>
            <a:r>
              <a:rPr lang="en-ID" dirty="0"/>
              <a:t>, </a:t>
            </a:r>
            <a:r>
              <a:rPr lang="en-ID" dirty="0" err="1"/>
              <a:t>tetapi</a:t>
            </a:r>
            <a:r>
              <a:rPr lang="en-ID" dirty="0"/>
              <a:t> </a:t>
            </a:r>
            <a:r>
              <a:rPr lang="en-ID" b="1" dirty="0" err="1"/>
              <a:t>cerminan</a:t>
            </a:r>
            <a:r>
              <a:rPr lang="en-ID" b="1" dirty="0"/>
              <a:t> </a:t>
            </a:r>
            <a:r>
              <a:rPr lang="en-ID" b="1" dirty="0" err="1"/>
              <a:t>karakter</a:t>
            </a:r>
            <a:r>
              <a:rPr lang="en-ID" b="1" dirty="0"/>
              <a:t> dan </a:t>
            </a:r>
            <a:r>
              <a:rPr lang="en-ID" b="1" dirty="0" err="1"/>
              <a:t>takdir</a:t>
            </a:r>
            <a:r>
              <a:rPr lang="en-ID" b="1" dirty="0"/>
              <a:t>.</a:t>
            </a:r>
            <a:endParaRPr lang="en-ID" dirty="0"/>
          </a:p>
          <a:p>
            <a:r>
              <a:rPr lang="en-ID" dirty="0"/>
              <a:t>2️⃣ </a:t>
            </a:r>
            <a:r>
              <a:rPr lang="en-ID" b="1" dirty="0"/>
              <a:t>Achan </a:t>
            </a:r>
            <a:r>
              <a:rPr lang="en-ID" b="1" dirty="0" err="1"/>
              <a:t>melambangkan</a:t>
            </a:r>
            <a:r>
              <a:rPr lang="en-ID" b="1" dirty="0"/>
              <a:t> dosa </a:t>
            </a:r>
            <a:r>
              <a:rPr lang="en-ID" b="1" dirty="0" err="1"/>
              <a:t>tersembunyi</a:t>
            </a:r>
            <a:r>
              <a:rPr lang="en-ID" b="1" dirty="0"/>
              <a:t> yang </a:t>
            </a:r>
            <a:r>
              <a:rPr lang="en-ID" b="1" dirty="0" err="1"/>
              <a:t>membawa</a:t>
            </a:r>
            <a:r>
              <a:rPr lang="en-ID" b="1" dirty="0"/>
              <a:t> </a:t>
            </a:r>
            <a:r>
              <a:rPr lang="en-ID" b="1" dirty="0" err="1"/>
              <a:t>kesusahan</a:t>
            </a:r>
            <a:r>
              <a:rPr lang="en-ID" b="1" dirty="0"/>
              <a:t> </a:t>
            </a:r>
            <a:r>
              <a:rPr lang="en-ID" b="1" dirty="0" err="1"/>
              <a:t>bagi</a:t>
            </a:r>
            <a:r>
              <a:rPr lang="en-ID" b="1" dirty="0"/>
              <a:t> </a:t>
            </a:r>
            <a:r>
              <a:rPr lang="en-ID" b="1" dirty="0" err="1"/>
              <a:t>umat</a:t>
            </a:r>
            <a:r>
              <a:rPr lang="en-ID" b="1" dirty="0"/>
              <a:t>.</a:t>
            </a:r>
            <a:br>
              <a:rPr lang="en-ID" dirty="0"/>
            </a:br>
            <a:r>
              <a:rPr lang="en-ID" dirty="0"/>
              <a:t>Namanya </a:t>
            </a:r>
            <a:r>
              <a:rPr lang="en-ID" dirty="0" err="1"/>
              <a:t>menjadi</a:t>
            </a:r>
            <a:r>
              <a:rPr lang="en-ID" dirty="0"/>
              <a:t> </a:t>
            </a:r>
            <a:r>
              <a:rPr lang="en-ID" dirty="0" err="1"/>
              <a:t>simbol</a:t>
            </a:r>
            <a:r>
              <a:rPr lang="en-ID" dirty="0"/>
              <a:t> </a:t>
            </a:r>
            <a:r>
              <a:rPr lang="en-ID" dirty="0" err="1"/>
              <a:t>dari</a:t>
            </a:r>
            <a:r>
              <a:rPr lang="en-ID" dirty="0"/>
              <a:t> </a:t>
            </a:r>
            <a:r>
              <a:rPr lang="en-ID" b="1" dirty="0" err="1"/>
              <a:t>akibat</a:t>
            </a:r>
            <a:r>
              <a:rPr lang="en-ID" b="1" dirty="0"/>
              <a:t> </a:t>
            </a:r>
            <a:r>
              <a:rPr lang="en-ID" b="1" dirty="0" err="1"/>
              <a:t>pribadi</a:t>
            </a:r>
            <a:r>
              <a:rPr lang="en-ID" b="1" dirty="0"/>
              <a:t> yang </a:t>
            </a:r>
            <a:r>
              <a:rPr lang="en-ID" b="1" dirty="0" err="1"/>
              <a:t>berdampak</a:t>
            </a:r>
            <a:r>
              <a:rPr lang="en-ID" b="1" dirty="0"/>
              <a:t> </a:t>
            </a:r>
            <a:r>
              <a:rPr lang="en-ID" b="1" dirty="0" err="1"/>
              <a:t>kolektif</a:t>
            </a:r>
            <a:r>
              <a:rPr lang="en-ID" b="1" dirty="0"/>
              <a:t>.</a:t>
            </a:r>
            <a:endParaRPr lang="en-ID" dirty="0"/>
          </a:p>
          <a:p>
            <a:r>
              <a:rPr lang="en-ID" dirty="0"/>
              <a:t>3️⃣ </a:t>
            </a:r>
            <a:r>
              <a:rPr lang="en-ID" b="1" dirty="0" err="1"/>
              <a:t>Kehancuran</a:t>
            </a:r>
            <a:r>
              <a:rPr lang="en-ID" b="1" dirty="0"/>
              <a:t> </a:t>
            </a:r>
            <a:r>
              <a:rPr lang="en-ID" b="1" dirty="0" err="1"/>
              <a:t>karena</a:t>
            </a:r>
            <a:r>
              <a:rPr lang="en-ID" b="1" dirty="0"/>
              <a:t> </a:t>
            </a:r>
            <a:r>
              <a:rPr lang="en-ID" b="1" dirty="0" err="1"/>
              <a:t>ketidaktaatan</a:t>
            </a:r>
            <a:r>
              <a:rPr lang="en-ID" b="1" dirty="0"/>
              <a:t>.</a:t>
            </a:r>
            <a:br>
              <a:rPr lang="en-ID" dirty="0"/>
            </a:br>
            <a:r>
              <a:rPr lang="en-ID" dirty="0" err="1"/>
              <a:t>Seperti</a:t>
            </a:r>
            <a:r>
              <a:rPr lang="en-ID" dirty="0"/>
              <a:t> </a:t>
            </a:r>
            <a:r>
              <a:rPr lang="en-ID" dirty="0" err="1"/>
              <a:t>namanya</a:t>
            </a:r>
            <a:r>
              <a:rPr lang="en-ID" dirty="0"/>
              <a:t>, Akhan </a:t>
            </a:r>
            <a:r>
              <a:rPr lang="en-ID" dirty="0" err="1"/>
              <a:t>mengacaukan</a:t>
            </a:r>
            <a:r>
              <a:rPr lang="en-ID" dirty="0"/>
              <a:t> </a:t>
            </a:r>
            <a:r>
              <a:rPr lang="en-ID" dirty="0" err="1"/>
              <a:t>rencana</a:t>
            </a:r>
            <a:r>
              <a:rPr lang="en-ID" dirty="0"/>
              <a:t> Allah — </a:t>
            </a:r>
            <a:r>
              <a:rPr lang="en-ID" dirty="0" err="1"/>
              <a:t>bukan</a:t>
            </a:r>
            <a:r>
              <a:rPr lang="en-ID" dirty="0"/>
              <a:t> </a:t>
            </a:r>
            <a:r>
              <a:rPr lang="en-ID" dirty="0" err="1"/>
              <a:t>karena</a:t>
            </a:r>
            <a:r>
              <a:rPr lang="en-ID" dirty="0"/>
              <a:t> </a:t>
            </a:r>
            <a:r>
              <a:rPr lang="en-ID" dirty="0" err="1"/>
              <a:t>perang</a:t>
            </a:r>
            <a:r>
              <a:rPr lang="en-ID" dirty="0"/>
              <a:t> </a:t>
            </a:r>
            <a:r>
              <a:rPr lang="en-ID" dirty="0" err="1"/>
              <a:t>gagal</a:t>
            </a:r>
            <a:r>
              <a:rPr lang="en-ID" dirty="0"/>
              <a:t>, </a:t>
            </a:r>
            <a:r>
              <a:rPr lang="en-ID" dirty="0" err="1"/>
              <a:t>tapi</a:t>
            </a:r>
            <a:r>
              <a:rPr lang="en-ID" dirty="0"/>
              <a:t> </a:t>
            </a:r>
            <a:r>
              <a:rPr lang="en-ID" dirty="0" err="1"/>
              <a:t>karena</a:t>
            </a:r>
            <a:r>
              <a:rPr lang="en-ID" dirty="0"/>
              <a:t> </a:t>
            </a:r>
            <a:r>
              <a:rPr lang="en-ID" b="1" dirty="0" err="1"/>
              <a:t>hati</a:t>
            </a:r>
            <a:r>
              <a:rPr lang="en-ID" b="1" dirty="0"/>
              <a:t> yang </a:t>
            </a:r>
            <a:r>
              <a:rPr lang="en-ID" b="1" dirty="0" err="1"/>
              <a:t>tamak</a:t>
            </a:r>
            <a:r>
              <a:rPr lang="en-ID" b="1" dirty="0"/>
              <a:t>.</a:t>
            </a:r>
            <a:endParaRPr lang="en-ID" dirty="0"/>
          </a:p>
          <a:p>
            <a:br>
              <a:rPr lang="en-ID" dirty="0"/>
            </a:br>
            <a:endParaRPr lang="en-ID" dirty="0"/>
          </a:p>
          <a:p>
            <a:r>
              <a:rPr lang="en-ID" b="1" dirty="0"/>
              <a:t>📚 7. </a:t>
            </a:r>
            <a:r>
              <a:rPr lang="en-ID" b="1" dirty="0" err="1"/>
              <a:t>Kutipan</a:t>
            </a:r>
            <a:r>
              <a:rPr lang="en-ID" b="1" dirty="0"/>
              <a:t> </a:t>
            </a:r>
            <a:r>
              <a:rPr lang="en-ID" b="1" dirty="0" err="1"/>
              <a:t>dari</a:t>
            </a:r>
            <a:r>
              <a:rPr lang="en-ID" b="1" dirty="0"/>
              <a:t> SDA Bible Commentary</a:t>
            </a:r>
          </a:p>
          <a:p>
            <a:r>
              <a:rPr lang="en-ID" dirty="0"/>
              <a:t>“Achan—‘troubler’ or ‘one who brings trouble.’ The name fittingly describes the man’s character and the result of his sin.”</a:t>
            </a:r>
            <a:br>
              <a:rPr lang="en-ID" dirty="0"/>
            </a:br>
            <a:r>
              <a:rPr lang="en-ID" dirty="0"/>
              <a:t>— </a:t>
            </a:r>
            <a:r>
              <a:rPr lang="en-ID" i="1" dirty="0"/>
              <a:t>SDA Bible Commentary, Vol. 2, p. 227</a:t>
            </a:r>
            <a:endParaRPr lang="en-ID" dirty="0"/>
          </a:p>
          <a:p>
            <a:r>
              <a:rPr lang="en-ID" dirty="0"/>
              <a:t>“The Chronicler uses the form ‘Achar,’ a wordplay emphasizing his role as the ‘troubler of Israel.’”</a:t>
            </a:r>
            <a:br>
              <a:rPr lang="en-ID" dirty="0"/>
            </a:br>
            <a:r>
              <a:rPr lang="en-ID" dirty="0"/>
              <a:t>— </a:t>
            </a:r>
            <a:r>
              <a:rPr lang="en-ID" i="1" dirty="0"/>
              <a:t>SDA Bible Commentary, Vol. 2, p. 227</a:t>
            </a:r>
            <a:endParaRPr lang="en-ID" dirty="0"/>
          </a:p>
          <a:p>
            <a:r>
              <a:rPr lang="en-ID" dirty="0"/>
              <a:t>“The root ‘</a:t>
            </a:r>
            <a:r>
              <a:rPr lang="en-ID" dirty="0" err="1"/>
              <a:t>ʿākar</a:t>
            </a:r>
            <a:r>
              <a:rPr lang="en-ID" dirty="0"/>
              <a:t>’ means ‘to disturb, to bring disaster.’ Achan’s name thus becomes prophetic of his fate.”</a:t>
            </a:r>
            <a:br>
              <a:rPr lang="en-ID" dirty="0"/>
            </a:br>
            <a:r>
              <a:rPr lang="en-ID" dirty="0"/>
              <a:t>— </a:t>
            </a:r>
            <a:r>
              <a:rPr lang="en-ID" i="1" dirty="0"/>
              <a:t>SDA Bible Commentary, Vol. 2, p. 227</a:t>
            </a:r>
            <a:endParaRPr lang="en-ID" dirty="0"/>
          </a:p>
          <a:p>
            <a:br>
              <a:rPr lang="en-ID" dirty="0"/>
            </a:br>
            <a:endParaRPr lang="en-ID" dirty="0"/>
          </a:p>
          <a:p>
            <a:r>
              <a:rPr lang="en-ID" b="1" dirty="0"/>
              <a:t>📖 8. </a:t>
            </a:r>
            <a:r>
              <a:rPr lang="en-ID" b="1" dirty="0" err="1"/>
              <a:t>Kutipan</a:t>
            </a:r>
            <a:r>
              <a:rPr lang="en-ID" b="1" dirty="0"/>
              <a:t> </a:t>
            </a:r>
            <a:r>
              <a:rPr lang="en-ID" b="1" dirty="0" err="1"/>
              <a:t>dari</a:t>
            </a:r>
            <a:r>
              <a:rPr lang="en-ID" b="1" dirty="0"/>
              <a:t> Ellen G. White</a:t>
            </a:r>
          </a:p>
          <a:p>
            <a:r>
              <a:rPr lang="en-ID" dirty="0"/>
              <a:t>“Achan, whose name signified ‘trouble,’ brought disaster upon Israel by his covetousness and deceit.”</a:t>
            </a:r>
            <a:br>
              <a:rPr lang="en-ID" dirty="0"/>
            </a:br>
            <a:r>
              <a:rPr lang="en-ID" dirty="0"/>
              <a:t>— </a:t>
            </a:r>
            <a:r>
              <a:rPr lang="en-ID" i="1" dirty="0"/>
              <a:t>Patriarchs and Prophets, p. 496</a:t>
            </a:r>
            <a:endParaRPr lang="en-ID" dirty="0"/>
          </a:p>
          <a:p>
            <a:r>
              <a:rPr lang="en-ID" dirty="0"/>
              <a:t>“His sin brought defeat to the whole nation and ruin to himself; the troubler of Israel found that his sin had returned upon his own head.”</a:t>
            </a:r>
            <a:br>
              <a:rPr lang="en-ID" dirty="0"/>
            </a:br>
            <a:r>
              <a:rPr lang="en-ID" dirty="0"/>
              <a:t>— </a:t>
            </a:r>
            <a:r>
              <a:rPr lang="en-ID" i="1" dirty="0"/>
              <a:t>Patriarchs and Prophets, p. 497</a:t>
            </a:r>
            <a:endParaRPr lang="en-ID" dirty="0"/>
          </a:p>
          <a:p>
            <a:r>
              <a:rPr lang="en-ID" dirty="0" err="1"/>
              <a:t>Kutipan</a:t>
            </a:r>
            <a:r>
              <a:rPr lang="en-ID" dirty="0"/>
              <a:t> </a:t>
            </a:r>
            <a:r>
              <a:rPr lang="en-ID" dirty="0" err="1"/>
              <a:t>ini</a:t>
            </a:r>
            <a:r>
              <a:rPr lang="en-ID" dirty="0"/>
              <a:t> </a:t>
            </a:r>
            <a:r>
              <a:rPr lang="en-ID" dirty="0" err="1"/>
              <a:t>menunjukkan</a:t>
            </a:r>
            <a:r>
              <a:rPr lang="en-ID" dirty="0"/>
              <a:t> </a:t>
            </a:r>
            <a:r>
              <a:rPr lang="en-ID" dirty="0" err="1"/>
              <a:t>bahwa</a:t>
            </a:r>
            <a:r>
              <a:rPr lang="en-ID" dirty="0"/>
              <a:t>:</a:t>
            </a:r>
          </a:p>
          <a:p>
            <a:r>
              <a:rPr lang="en-ID" dirty="0"/>
              <a:t>Ellen G. White </a:t>
            </a:r>
            <a:r>
              <a:rPr lang="en-ID" dirty="0" err="1"/>
              <a:t>mengakui</a:t>
            </a:r>
            <a:r>
              <a:rPr lang="en-ID" dirty="0"/>
              <a:t> </a:t>
            </a:r>
            <a:r>
              <a:rPr lang="en-ID" b="1" dirty="0" err="1"/>
              <a:t>makna</a:t>
            </a:r>
            <a:r>
              <a:rPr lang="en-ID" b="1" dirty="0"/>
              <a:t> nama Achan </a:t>
            </a:r>
            <a:r>
              <a:rPr lang="en-ID" b="1" dirty="0" err="1"/>
              <a:t>sebagai</a:t>
            </a:r>
            <a:r>
              <a:rPr lang="en-ID" b="1" dirty="0"/>
              <a:t> ‘trouble’ (</a:t>
            </a:r>
            <a:r>
              <a:rPr lang="en-ID" b="1" dirty="0" err="1"/>
              <a:t>kesusahan</a:t>
            </a:r>
            <a:r>
              <a:rPr lang="en-ID" b="1" dirty="0"/>
              <a:t>).</a:t>
            </a:r>
            <a:endParaRPr lang="en-ID" dirty="0"/>
          </a:p>
          <a:p>
            <a:r>
              <a:rPr lang="en-ID" dirty="0"/>
              <a:t>Dosa </a:t>
            </a:r>
            <a:r>
              <a:rPr lang="en-ID" dirty="0" err="1"/>
              <a:t>pribadi</a:t>
            </a:r>
            <a:r>
              <a:rPr lang="en-ID" dirty="0"/>
              <a:t> yang </a:t>
            </a:r>
            <a:r>
              <a:rPr lang="en-ID" dirty="0" err="1"/>
              <a:t>disembunyikan</a:t>
            </a:r>
            <a:r>
              <a:rPr lang="en-ID" dirty="0"/>
              <a:t> </a:t>
            </a:r>
            <a:r>
              <a:rPr lang="en-ID" b="1" dirty="0" err="1"/>
              <a:t>mengundang</a:t>
            </a:r>
            <a:r>
              <a:rPr lang="en-ID" b="1" dirty="0"/>
              <a:t> </a:t>
            </a:r>
            <a:r>
              <a:rPr lang="en-ID" b="1" dirty="0" err="1"/>
              <a:t>penderitaan</a:t>
            </a:r>
            <a:r>
              <a:rPr lang="en-ID" b="1" dirty="0"/>
              <a:t> </a:t>
            </a:r>
            <a:r>
              <a:rPr lang="en-ID" b="1" dirty="0" err="1"/>
              <a:t>kolektif</a:t>
            </a:r>
            <a:r>
              <a:rPr lang="en-ID" dirty="0"/>
              <a:t>.</a:t>
            </a:r>
          </a:p>
          <a:p>
            <a:r>
              <a:rPr lang="en-ID" dirty="0"/>
              <a:t>Akhan </a:t>
            </a:r>
            <a:r>
              <a:rPr lang="en-ID" dirty="0" err="1"/>
              <a:t>menjadi</a:t>
            </a:r>
            <a:r>
              <a:rPr lang="en-ID" dirty="0"/>
              <a:t> </a:t>
            </a:r>
            <a:r>
              <a:rPr lang="en-ID" dirty="0" err="1"/>
              <a:t>contoh</a:t>
            </a:r>
            <a:r>
              <a:rPr lang="en-ID" dirty="0"/>
              <a:t> </a:t>
            </a:r>
            <a:r>
              <a:rPr lang="en-ID" dirty="0" err="1"/>
              <a:t>klasik</a:t>
            </a:r>
            <a:r>
              <a:rPr lang="en-ID" dirty="0"/>
              <a:t> </a:t>
            </a:r>
            <a:r>
              <a:rPr lang="en-ID" dirty="0" err="1"/>
              <a:t>bahwa</a:t>
            </a:r>
            <a:r>
              <a:rPr lang="en-ID" dirty="0"/>
              <a:t> </a:t>
            </a:r>
            <a:r>
              <a:rPr lang="en-ID" b="1" dirty="0"/>
              <a:t>nama dan </a:t>
            </a:r>
            <a:r>
              <a:rPr lang="en-ID" b="1" dirty="0" err="1"/>
              <a:t>perbuatan</a:t>
            </a:r>
            <a:r>
              <a:rPr lang="en-ID" b="1" dirty="0"/>
              <a:t> </a:t>
            </a:r>
            <a:r>
              <a:rPr lang="en-ID" b="1" dirty="0" err="1"/>
              <a:t>akhirnya</a:t>
            </a:r>
            <a:r>
              <a:rPr lang="en-ID" b="1" dirty="0"/>
              <a:t> </a:t>
            </a:r>
            <a:r>
              <a:rPr lang="en-ID" b="1" dirty="0" err="1"/>
              <a:t>bersatu</a:t>
            </a:r>
            <a:r>
              <a:rPr lang="en-ID" b="1" dirty="0"/>
              <a:t> </a:t>
            </a:r>
            <a:r>
              <a:rPr lang="en-ID" b="1" dirty="0" err="1"/>
              <a:t>dalam</a:t>
            </a:r>
            <a:r>
              <a:rPr lang="en-ID" b="1" dirty="0"/>
              <a:t> </a:t>
            </a:r>
            <a:r>
              <a:rPr lang="en-ID" b="1" dirty="0" err="1"/>
              <a:t>penghakiman</a:t>
            </a:r>
            <a:r>
              <a:rPr lang="en-ID" b="1" dirty="0"/>
              <a:t> Allah.</a:t>
            </a:r>
            <a:endParaRPr lang="en-ID" dirty="0"/>
          </a:p>
          <a:p>
            <a:br>
              <a:rPr lang="en-ID" dirty="0"/>
            </a:br>
            <a:endParaRPr lang="en-ID" dirty="0"/>
          </a:p>
          <a:p>
            <a:r>
              <a:rPr lang="en-ID" b="1" dirty="0"/>
              <a:t>🔔 9. </a:t>
            </a:r>
            <a:r>
              <a:rPr lang="en-ID" b="1" dirty="0" err="1"/>
              <a:t>Ringkasan</a:t>
            </a:r>
            <a:r>
              <a:rPr lang="en-ID" b="1" dirty="0"/>
              <a:t> </a:t>
            </a:r>
            <a:r>
              <a:rPr lang="en-ID" b="1" dirty="0" err="1"/>
              <a:t>Eksegetis</a:t>
            </a:r>
            <a:endParaRPr lang="en-ID" b="1" dirty="0"/>
          </a:p>
          <a:p>
            <a:r>
              <a:rPr lang="en-ID" dirty="0" err="1"/>
              <a:t>Aspek</a:t>
            </a:r>
            <a:r>
              <a:rPr lang="en-ID" dirty="0"/>
              <a:t>		Detail</a:t>
            </a:r>
          </a:p>
          <a:p>
            <a:r>
              <a:rPr lang="en-ID" dirty="0"/>
              <a:t>Nama		</a:t>
            </a:r>
            <a:r>
              <a:rPr lang="he-IL" dirty="0"/>
              <a:t>עָכָן (</a:t>
            </a:r>
            <a:r>
              <a:rPr lang="he-IL" i="1" dirty="0"/>
              <a:t>‘</a:t>
            </a:r>
            <a:r>
              <a:rPr lang="en-ID" i="1" dirty="0" err="1"/>
              <a:t>Āḵān</a:t>
            </a:r>
            <a:r>
              <a:rPr lang="en-ID" dirty="0"/>
              <a:t>)</a:t>
            </a:r>
          </a:p>
          <a:p>
            <a:r>
              <a:rPr lang="en-ID" dirty="0"/>
              <a:t>Akar Kata		</a:t>
            </a:r>
            <a:r>
              <a:rPr lang="he-IL" dirty="0"/>
              <a:t>עָכַר (</a:t>
            </a:r>
            <a:r>
              <a:rPr lang="he-IL" i="1" dirty="0"/>
              <a:t>‘</a:t>
            </a:r>
            <a:r>
              <a:rPr lang="en-ID" i="1" dirty="0" err="1"/>
              <a:t>āḵar</a:t>
            </a:r>
            <a:r>
              <a:rPr lang="en-ID" dirty="0"/>
              <a:t>) — “to trouble, disturb, bring disaster”</a:t>
            </a:r>
          </a:p>
          <a:p>
            <a:r>
              <a:rPr lang="en-ID" dirty="0"/>
              <a:t>Arti		“Yang </a:t>
            </a:r>
            <a:r>
              <a:rPr lang="en-ID" dirty="0" err="1"/>
              <a:t>membawa</a:t>
            </a:r>
            <a:r>
              <a:rPr lang="en-ID" dirty="0"/>
              <a:t> </a:t>
            </a:r>
            <a:r>
              <a:rPr lang="en-ID" dirty="0" err="1"/>
              <a:t>kesusahan</a:t>
            </a:r>
            <a:r>
              <a:rPr lang="en-ID" dirty="0"/>
              <a:t>” / “troubler”</a:t>
            </a:r>
          </a:p>
          <a:p>
            <a:r>
              <a:rPr lang="en-ID" dirty="0"/>
              <a:t>Varias		</a:t>
            </a:r>
            <a:r>
              <a:rPr lang="he-IL" dirty="0"/>
              <a:t>עָכָר (</a:t>
            </a:r>
            <a:r>
              <a:rPr lang="en-ID" i="1" dirty="0"/>
              <a:t>Achar</a:t>
            </a:r>
            <a:r>
              <a:rPr lang="en-ID" dirty="0"/>
              <a:t>) – </a:t>
            </a:r>
            <a:r>
              <a:rPr lang="en-ID" dirty="0" err="1"/>
              <a:t>bentuk</a:t>
            </a:r>
            <a:r>
              <a:rPr lang="en-ID" dirty="0"/>
              <a:t> </a:t>
            </a:r>
            <a:r>
              <a:rPr lang="en-ID" dirty="0" err="1"/>
              <a:t>Tawarikh</a:t>
            </a:r>
            <a:endParaRPr lang="en-ID" dirty="0"/>
          </a:p>
          <a:p>
            <a:r>
              <a:rPr lang="en-ID" dirty="0" err="1"/>
              <a:t>Fungsi</a:t>
            </a:r>
            <a:r>
              <a:rPr lang="en-ID" dirty="0"/>
              <a:t> </a:t>
            </a:r>
            <a:r>
              <a:rPr lang="en-ID" dirty="0" err="1"/>
              <a:t>Teologis</a:t>
            </a:r>
            <a:r>
              <a:rPr lang="en-ID" dirty="0"/>
              <a:t>	Nama </a:t>
            </a:r>
            <a:r>
              <a:rPr lang="en-ID" dirty="0" err="1"/>
              <a:t>menjadi</a:t>
            </a:r>
            <a:r>
              <a:rPr lang="en-ID" dirty="0"/>
              <a:t> </a:t>
            </a:r>
            <a:r>
              <a:rPr lang="en-ID" dirty="0" err="1"/>
              <a:t>simbol</a:t>
            </a:r>
            <a:r>
              <a:rPr lang="en-ID" dirty="0"/>
              <a:t> </a:t>
            </a:r>
            <a:r>
              <a:rPr lang="en-ID" dirty="0" err="1"/>
              <a:t>dari</a:t>
            </a:r>
            <a:r>
              <a:rPr lang="en-ID" dirty="0"/>
              <a:t> dosa yang </a:t>
            </a:r>
            <a:r>
              <a:rPr lang="en-ID" dirty="0" err="1"/>
              <a:t>membawa</a:t>
            </a:r>
            <a:r>
              <a:rPr lang="en-ID" dirty="0"/>
              <a:t> </a:t>
            </a:r>
            <a:r>
              <a:rPr lang="en-ID" dirty="0" err="1"/>
              <a:t>malapetaka</a:t>
            </a:r>
            <a:endParaRPr lang="en-ID" dirty="0"/>
          </a:p>
          <a:p>
            <a:r>
              <a:rPr lang="en-ID" dirty="0" err="1"/>
              <a:t>Paralel</a:t>
            </a:r>
            <a:r>
              <a:rPr lang="en-ID" dirty="0"/>
              <a:t> </a:t>
            </a:r>
            <a:r>
              <a:rPr lang="en-ID" dirty="0" err="1"/>
              <a:t>Alkitab</a:t>
            </a:r>
            <a:r>
              <a:rPr lang="en-ID" dirty="0"/>
              <a:t>		1 Raja-raja 18:17–18 – “troubler of Israel” (Elia dan Ahab)</a:t>
            </a:r>
          </a:p>
          <a:p>
            <a:br>
              <a:rPr lang="en-ID" dirty="0"/>
            </a:br>
            <a:endParaRPr lang="en-ID" dirty="0"/>
          </a:p>
          <a:p>
            <a:r>
              <a:rPr lang="en-ID" b="1" dirty="0"/>
              <a:t>✨ 10. Kesimpulan </a:t>
            </a:r>
            <a:r>
              <a:rPr lang="en-ID" b="1" dirty="0" err="1"/>
              <a:t>Teologis</a:t>
            </a:r>
            <a:endParaRPr lang="en-ID" b="1" dirty="0"/>
          </a:p>
          <a:p>
            <a:r>
              <a:rPr lang="en-ID" dirty="0"/>
              <a:t>Nama </a:t>
            </a:r>
            <a:r>
              <a:rPr lang="en-ID" b="1" dirty="0"/>
              <a:t>Akhan (</a:t>
            </a:r>
            <a:r>
              <a:rPr lang="he-IL" b="1" dirty="0"/>
              <a:t>עָכָן)</a:t>
            </a:r>
            <a:r>
              <a:rPr lang="he-IL" dirty="0"/>
              <a:t> </a:t>
            </a:r>
            <a:r>
              <a:rPr lang="en-ID" dirty="0" err="1"/>
              <a:t>adalah</a:t>
            </a:r>
            <a:r>
              <a:rPr lang="en-ID" dirty="0"/>
              <a:t> </a:t>
            </a:r>
            <a:r>
              <a:rPr lang="en-ID" dirty="0" err="1"/>
              <a:t>simbol</a:t>
            </a:r>
            <a:r>
              <a:rPr lang="en-ID" dirty="0"/>
              <a:t> </a:t>
            </a:r>
            <a:r>
              <a:rPr lang="en-ID" dirty="0" err="1"/>
              <a:t>identitas</a:t>
            </a:r>
            <a:r>
              <a:rPr lang="en-ID" dirty="0"/>
              <a:t> </a:t>
            </a:r>
            <a:r>
              <a:rPr lang="en-ID" dirty="0" err="1"/>
              <a:t>rohani</a:t>
            </a:r>
            <a:r>
              <a:rPr lang="en-ID" dirty="0"/>
              <a:t>:</a:t>
            </a:r>
          </a:p>
          <a:p>
            <a:r>
              <a:rPr lang="en-ID" dirty="0"/>
              <a:t>“Orang yang </a:t>
            </a:r>
            <a:r>
              <a:rPr lang="en-ID" dirty="0" err="1"/>
              <a:t>menimbulkan</a:t>
            </a:r>
            <a:r>
              <a:rPr lang="en-ID" dirty="0"/>
              <a:t> </a:t>
            </a:r>
            <a:r>
              <a:rPr lang="en-ID" dirty="0" err="1"/>
              <a:t>kesusahan</a:t>
            </a:r>
            <a:r>
              <a:rPr lang="en-ID" dirty="0"/>
              <a:t> </a:t>
            </a:r>
            <a:r>
              <a:rPr lang="en-ID" dirty="0" err="1"/>
              <a:t>karena</a:t>
            </a:r>
            <a:r>
              <a:rPr lang="en-ID" dirty="0"/>
              <a:t> </a:t>
            </a:r>
            <a:r>
              <a:rPr lang="en-ID" dirty="0" err="1"/>
              <a:t>ketidaktaatan</a:t>
            </a:r>
            <a:r>
              <a:rPr lang="en-ID" dirty="0"/>
              <a:t> </a:t>
            </a:r>
            <a:r>
              <a:rPr lang="en-ID" dirty="0" err="1"/>
              <a:t>tersembunyi</a:t>
            </a:r>
            <a:r>
              <a:rPr lang="en-ID" dirty="0"/>
              <a:t>.”</a:t>
            </a:r>
          </a:p>
          <a:p>
            <a:r>
              <a:rPr lang="en-ID" dirty="0"/>
              <a:t>Dalam </a:t>
            </a:r>
            <a:r>
              <a:rPr lang="en-ID" dirty="0" err="1"/>
              <a:t>narasi</a:t>
            </a:r>
            <a:r>
              <a:rPr lang="en-ID" dirty="0"/>
              <a:t> </a:t>
            </a:r>
            <a:r>
              <a:rPr lang="en-ID" dirty="0" err="1"/>
              <a:t>Yosua</a:t>
            </a:r>
            <a:r>
              <a:rPr lang="en-ID" dirty="0"/>
              <a:t> 7, arti </a:t>
            </a:r>
            <a:r>
              <a:rPr lang="en-ID" dirty="0" err="1"/>
              <a:t>namanya</a:t>
            </a:r>
            <a:r>
              <a:rPr lang="en-ID" dirty="0"/>
              <a:t> </a:t>
            </a:r>
            <a:r>
              <a:rPr lang="en-ID" dirty="0" err="1"/>
              <a:t>menjadi</a:t>
            </a:r>
            <a:r>
              <a:rPr lang="en-ID" dirty="0"/>
              <a:t> </a:t>
            </a:r>
            <a:r>
              <a:rPr lang="en-ID" b="1" dirty="0" err="1"/>
              <a:t>kenyataan</a:t>
            </a:r>
            <a:r>
              <a:rPr lang="en-ID" b="1" dirty="0"/>
              <a:t> </a:t>
            </a:r>
            <a:r>
              <a:rPr lang="en-ID" b="1" dirty="0" err="1"/>
              <a:t>hidup</a:t>
            </a:r>
            <a:r>
              <a:rPr lang="en-ID" dirty="0"/>
              <a:t> —</a:t>
            </a:r>
            <a:br>
              <a:rPr lang="en-ID" dirty="0"/>
            </a:br>
            <a:r>
              <a:rPr lang="en-ID" dirty="0" err="1"/>
              <a:t>ia</a:t>
            </a:r>
            <a:r>
              <a:rPr lang="en-ID" dirty="0"/>
              <a:t> </a:t>
            </a:r>
            <a:r>
              <a:rPr lang="en-ID" dirty="0" err="1"/>
              <a:t>mencelakakan</a:t>
            </a:r>
            <a:r>
              <a:rPr lang="en-ID" dirty="0"/>
              <a:t> Israel, dan </a:t>
            </a:r>
            <a:r>
              <a:rPr lang="en-ID" dirty="0" err="1"/>
              <a:t>kesusahan</a:t>
            </a:r>
            <a:r>
              <a:rPr lang="en-ID" dirty="0"/>
              <a:t> </a:t>
            </a:r>
            <a:r>
              <a:rPr lang="en-ID" dirty="0" err="1"/>
              <a:t>itu</a:t>
            </a:r>
            <a:r>
              <a:rPr lang="en-ID" dirty="0"/>
              <a:t> </a:t>
            </a:r>
            <a:r>
              <a:rPr lang="en-ID" dirty="0" err="1"/>
              <a:t>kembali</a:t>
            </a:r>
            <a:r>
              <a:rPr lang="en-ID" dirty="0"/>
              <a:t> </a:t>
            </a:r>
            <a:r>
              <a:rPr lang="en-ID" dirty="0" err="1"/>
              <a:t>kepadanya</a:t>
            </a:r>
            <a:r>
              <a:rPr lang="en-ID" dirty="0"/>
              <a:t>.</a:t>
            </a:r>
          </a:p>
          <a:p>
            <a:r>
              <a:rPr lang="en-ID" dirty="0"/>
              <a:t>💡 </a:t>
            </a:r>
            <a:r>
              <a:rPr lang="en-ID" dirty="0" err="1"/>
              <a:t>Pesannya</a:t>
            </a:r>
            <a:r>
              <a:rPr lang="en-ID" dirty="0"/>
              <a:t> </a:t>
            </a:r>
            <a:r>
              <a:rPr lang="en-ID" dirty="0" err="1"/>
              <a:t>bagi</a:t>
            </a:r>
            <a:r>
              <a:rPr lang="en-ID" dirty="0"/>
              <a:t> </a:t>
            </a:r>
            <a:r>
              <a:rPr lang="en-ID" dirty="0" err="1"/>
              <a:t>pembaca</a:t>
            </a:r>
            <a:r>
              <a:rPr lang="en-ID" dirty="0"/>
              <a:t>:</a:t>
            </a:r>
          </a:p>
          <a:p>
            <a:r>
              <a:rPr lang="en-ID" dirty="0"/>
              <a:t>Dosa </a:t>
            </a:r>
            <a:r>
              <a:rPr lang="en-ID" dirty="0" err="1"/>
              <a:t>tersembunyi</a:t>
            </a:r>
            <a:r>
              <a:rPr lang="en-ID" dirty="0"/>
              <a:t> </a:t>
            </a:r>
            <a:r>
              <a:rPr lang="en-ID" dirty="0" err="1"/>
              <a:t>selalu</a:t>
            </a:r>
            <a:r>
              <a:rPr lang="en-ID" dirty="0"/>
              <a:t> </a:t>
            </a:r>
            <a:r>
              <a:rPr lang="en-ID" dirty="0" err="1"/>
              <a:t>membawa</a:t>
            </a:r>
            <a:r>
              <a:rPr lang="en-ID" dirty="0"/>
              <a:t> “</a:t>
            </a:r>
            <a:r>
              <a:rPr lang="he-IL" dirty="0"/>
              <a:t>עָכָר” (</a:t>
            </a:r>
            <a:r>
              <a:rPr lang="he-IL" i="1" dirty="0"/>
              <a:t>‘</a:t>
            </a:r>
            <a:r>
              <a:rPr lang="en-ID" i="1" dirty="0" err="1"/>
              <a:t>āḵar</a:t>
            </a:r>
            <a:r>
              <a:rPr lang="en-ID" dirty="0"/>
              <a:t>) — </a:t>
            </a:r>
            <a:r>
              <a:rPr lang="en-ID" dirty="0" err="1"/>
              <a:t>kekacauan</a:t>
            </a:r>
            <a:r>
              <a:rPr lang="en-ID" dirty="0"/>
              <a:t>, </a:t>
            </a:r>
            <a:r>
              <a:rPr lang="en-ID" dirty="0" err="1"/>
              <a:t>bukan</a:t>
            </a:r>
            <a:r>
              <a:rPr lang="en-ID" dirty="0"/>
              <a:t> </a:t>
            </a:r>
            <a:r>
              <a:rPr lang="en-ID" dirty="0" err="1"/>
              <a:t>hanya</a:t>
            </a:r>
            <a:r>
              <a:rPr lang="en-ID" dirty="0"/>
              <a:t> </a:t>
            </a:r>
            <a:r>
              <a:rPr lang="en-ID" dirty="0" err="1"/>
              <a:t>bagi</a:t>
            </a:r>
            <a:r>
              <a:rPr lang="en-ID" dirty="0"/>
              <a:t> </a:t>
            </a:r>
            <a:r>
              <a:rPr lang="en-ID" dirty="0" err="1"/>
              <a:t>pelaku</a:t>
            </a:r>
            <a:r>
              <a:rPr lang="en-ID" dirty="0"/>
              <a:t>, </a:t>
            </a:r>
            <a:r>
              <a:rPr lang="en-ID" dirty="0" err="1"/>
              <a:t>tetapi</a:t>
            </a:r>
            <a:r>
              <a:rPr lang="en-ID" dirty="0"/>
              <a:t> </a:t>
            </a:r>
            <a:r>
              <a:rPr lang="en-ID" dirty="0" err="1"/>
              <a:t>bagi</a:t>
            </a:r>
            <a:r>
              <a:rPr lang="en-ID" dirty="0"/>
              <a:t> </a:t>
            </a:r>
            <a:r>
              <a:rPr lang="en-ID" dirty="0" err="1"/>
              <a:t>seluruh</a:t>
            </a:r>
            <a:r>
              <a:rPr lang="en-ID" dirty="0"/>
              <a:t> </a:t>
            </a:r>
            <a:r>
              <a:rPr lang="en-ID" dirty="0" err="1"/>
              <a:t>umat</a:t>
            </a:r>
            <a:r>
              <a:rPr lang="en-ID" dirty="0"/>
              <a:t> Allah.</a:t>
            </a:r>
          </a:p>
          <a:p>
            <a:endParaRPr lang="en-ID" dirty="0"/>
          </a:p>
        </p:txBody>
      </p:sp>
      <p:sp>
        <p:nvSpPr>
          <p:cNvPr id="4" name="Slide Number Placeholder 3"/>
          <p:cNvSpPr>
            <a:spLocks noGrp="1"/>
          </p:cNvSpPr>
          <p:nvPr>
            <p:ph type="sldNum" sz="quarter" idx="5"/>
          </p:nvPr>
        </p:nvSpPr>
        <p:spPr/>
        <p:txBody>
          <a:bodyPr/>
          <a:lstStyle/>
          <a:p>
            <a:fld id="{2B89A51E-32CC-492F-98DA-045577EC8A77}" type="slidenum">
              <a:rPr lang="en-US" smtClean="0"/>
              <a:t>7</a:t>
            </a:fld>
            <a:endParaRPr lang="en-US"/>
          </a:p>
        </p:txBody>
      </p:sp>
    </p:spTree>
    <p:extLst>
      <p:ext uri="{BB962C8B-B14F-4D97-AF65-F5344CB8AC3E}">
        <p14:creationId xmlns:p14="http://schemas.microsoft.com/office/powerpoint/2010/main" val="304741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I. </a:t>
            </a:r>
            <a:r>
              <a:rPr lang="en-ID" b="1" dirty="0" err="1"/>
              <a:t>Konteks</a:t>
            </a:r>
            <a:r>
              <a:rPr lang="en-ID" b="1" dirty="0"/>
              <a:t> </a:t>
            </a:r>
            <a:r>
              <a:rPr lang="en-ID" b="1" dirty="0" err="1"/>
              <a:t>Naratif</a:t>
            </a:r>
            <a:endParaRPr lang="en-ID" b="1" dirty="0"/>
          </a:p>
          <a:p>
            <a:r>
              <a:rPr lang="en-ID" dirty="0" err="1"/>
              <a:t>Setelah</a:t>
            </a:r>
            <a:r>
              <a:rPr lang="en-ID" dirty="0"/>
              <a:t> </a:t>
            </a:r>
            <a:r>
              <a:rPr lang="en-ID" dirty="0" err="1"/>
              <a:t>tragedi</a:t>
            </a:r>
            <a:r>
              <a:rPr lang="en-ID" dirty="0"/>
              <a:t> dosa Akhan dan </a:t>
            </a:r>
            <a:r>
              <a:rPr lang="en-ID" dirty="0" err="1"/>
              <a:t>kekalahan</a:t>
            </a:r>
            <a:r>
              <a:rPr lang="en-ID" dirty="0"/>
              <a:t> di Ai (</a:t>
            </a:r>
            <a:r>
              <a:rPr lang="en-ID" dirty="0" err="1"/>
              <a:t>Yosua</a:t>
            </a:r>
            <a:r>
              <a:rPr lang="en-ID" dirty="0"/>
              <a:t> 7), </a:t>
            </a:r>
            <a:r>
              <a:rPr lang="en-ID" dirty="0" err="1"/>
              <a:t>pasal</a:t>
            </a:r>
            <a:r>
              <a:rPr lang="en-ID" dirty="0"/>
              <a:t> 8 </a:t>
            </a:r>
            <a:r>
              <a:rPr lang="en-ID" dirty="0" err="1"/>
              <a:t>dibuka</a:t>
            </a:r>
            <a:r>
              <a:rPr lang="en-ID" dirty="0"/>
              <a:t> </a:t>
            </a:r>
            <a:r>
              <a:rPr lang="en-ID" dirty="0" err="1"/>
              <a:t>dengan</a:t>
            </a:r>
            <a:r>
              <a:rPr lang="en-ID" dirty="0"/>
              <a:t> </a:t>
            </a:r>
            <a:r>
              <a:rPr lang="en-ID" b="1" dirty="0" err="1"/>
              <a:t>firman</a:t>
            </a:r>
            <a:r>
              <a:rPr lang="en-ID" b="1" dirty="0"/>
              <a:t> </a:t>
            </a:r>
            <a:r>
              <a:rPr lang="en-ID" b="1" dirty="0" err="1"/>
              <a:t>penghiburan</a:t>
            </a:r>
            <a:r>
              <a:rPr lang="en-ID" b="1" dirty="0"/>
              <a:t> dan </a:t>
            </a:r>
            <a:r>
              <a:rPr lang="en-ID" b="1" dirty="0" err="1"/>
              <a:t>pemulihan</a:t>
            </a:r>
            <a:r>
              <a:rPr lang="en-ID" dirty="0"/>
              <a:t> </a:t>
            </a:r>
            <a:r>
              <a:rPr lang="en-ID" dirty="0" err="1"/>
              <a:t>dari</a:t>
            </a:r>
            <a:r>
              <a:rPr lang="en-ID" dirty="0"/>
              <a:t> Tuhan </a:t>
            </a:r>
            <a:r>
              <a:rPr lang="en-ID" dirty="0" err="1"/>
              <a:t>kepada</a:t>
            </a:r>
            <a:r>
              <a:rPr lang="en-ID" dirty="0"/>
              <a:t> </a:t>
            </a:r>
            <a:r>
              <a:rPr lang="en-ID" dirty="0" err="1"/>
              <a:t>Yosua</a:t>
            </a:r>
            <a:r>
              <a:rPr lang="en-ID" dirty="0"/>
              <a:t>.</a:t>
            </a:r>
            <a:br>
              <a:rPr lang="en-ID" dirty="0"/>
            </a:br>
            <a:r>
              <a:rPr lang="en-ID" dirty="0" err="1"/>
              <a:t>Kekalahan</a:t>
            </a:r>
            <a:r>
              <a:rPr lang="en-ID" dirty="0"/>
              <a:t> yang </a:t>
            </a:r>
            <a:r>
              <a:rPr lang="en-ID" dirty="0" err="1"/>
              <a:t>memalukan</a:t>
            </a:r>
            <a:r>
              <a:rPr lang="en-ID" dirty="0"/>
              <a:t> </a:t>
            </a:r>
            <a:r>
              <a:rPr lang="en-ID" dirty="0" err="1"/>
              <a:t>kini</a:t>
            </a:r>
            <a:r>
              <a:rPr lang="en-ID" dirty="0"/>
              <a:t> </a:t>
            </a:r>
            <a:r>
              <a:rPr lang="en-ID" dirty="0" err="1"/>
              <a:t>akan</a:t>
            </a:r>
            <a:r>
              <a:rPr lang="en-ID" dirty="0"/>
              <a:t> </a:t>
            </a:r>
            <a:r>
              <a:rPr lang="en-ID" dirty="0" err="1"/>
              <a:t>dibalik</a:t>
            </a:r>
            <a:r>
              <a:rPr lang="en-ID" dirty="0"/>
              <a:t> </a:t>
            </a:r>
            <a:r>
              <a:rPr lang="en-ID" dirty="0" err="1"/>
              <a:t>menjadi</a:t>
            </a:r>
            <a:r>
              <a:rPr lang="en-ID" dirty="0"/>
              <a:t> </a:t>
            </a:r>
            <a:r>
              <a:rPr lang="en-ID" dirty="0" err="1"/>
              <a:t>kemenangan</a:t>
            </a:r>
            <a:r>
              <a:rPr lang="en-ID" dirty="0"/>
              <a:t> — </a:t>
            </a:r>
            <a:r>
              <a:rPr lang="en-ID" b="1" dirty="0" err="1"/>
              <a:t>tetapi</a:t>
            </a:r>
            <a:r>
              <a:rPr lang="en-ID" b="1" dirty="0"/>
              <a:t> </a:t>
            </a:r>
            <a:r>
              <a:rPr lang="en-ID" b="1" dirty="0" err="1"/>
              <a:t>hanya</a:t>
            </a:r>
            <a:r>
              <a:rPr lang="en-ID" b="1" dirty="0"/>
              <a:t> </a:t>
            </a:r>
            <a:r>
              <a:rPr lang="en-ID" b="1" dirty="0" err="1"/>
              <a:t>setelah</a:t>
            </a:r>
            <a:r>
              <a:rPr lang="en-ID" b="1" dirty="0"/>
              <a:t> dosa </a:t>
            </a:r>
            <a:r>
              <a:rPr lang="en-ID" b="1" dirty="0" err="1"/>
              <a:t>disingkirkan</a:t>
            </a:r>
            <a:r>
              <a:rPr lang="en-ID" dirty="0"/>
              <a:t> </a:t>
            </a:r>
            <a:r>
              <a:rPr lang="en-ID" dirty="0" err="1"/>
              <a:t>dari</a:t>
            </a:r>
            <a:r>
              <a:rPr lang="en-ID" dirty="0"/>
              <a:t> </a:t>
            </a:r>
            <a:r>
              <a:rPr lang="en-ID" dirty="0" err="1"/>
              <a:t>tengah-tengah</a:t>
            </a:r>
            <a:r>
              <a:rPr lang="en-ID" dirty="0"/>
              <a:t> Israel.</a:t>
            </a:r>
          </a:p>
          <a:p>
            <a:r>
              <a:rPr lang="en-ID" dirty="0" err="1"/>
              <a:t>Perikop</a:t>
            </a:r>
            <a:r>
              <a:rPr lang="en-ID" dirty="0"/>
              <a:t> </a:t>
            </a:r>
            <a:r>
              <a:rPr lang="en-ID" dirty="0" err="1"/>
              <a:t>ini</a:t>
            </a:r>
            <a:r>
              <a:rPr lang="en-ID" dirty="0"/>
              <a:t> </a:t>
            </a:r>
            <a:r>
              <a:rPr lang="en-ID" dirty="0" err="1"/>
              <a:t>menandai</a:t>
            </a:r>
            <a:r>
              <a:rPr lang="en-ID" dirty="0"/>
              <a:t> </a:t>
            </a:r>
            <a:r>
              <a:rPr lang="en-ID" b="1" dirty="0" err="1"/>
              <a:t>awal</a:t>
            </a:r>
            <a:r>
              <a:rPr lang="en-ID" b="1" dirty="0"/>
              <a:t> </a:t>
            </a:r>
            <a:r>
              <a:rPr lang="en-ID" b="1" dirty="0" err="1"/>
              <a:t>dari</a:t>
            </a:r>
            <a:r>
              <a:rPr lang="en-ID" b="1" dirty="0"/>
              <a:t> </a:t>
            </a:r>
            <a:r>
              <a:rPr lang="en-ID" b="1" dirty="0" err="1"/>
              <a:t>babak</a:t>
            </a:r>
            <a:r>
              <a:rPr lang="en-ID" b="1" dirty="0"/>
              <a:t> </a:t>
            </a:r>
            <a:r>
              <a:rPr lang="en-ID" b="1" dirty="0" err="1"/>
              <a:t>baru</a:t>
            </a:r>
            <a:r>
              <a:rPr lang="en-ID" dirty="0"/>
              <a:t> </a:t>
            </a:r>
            <a:r>
              <a:rPr lang="en-ID" dirty="0" err="1"/>
              <a:t>dalam</a:t>
            </a:r>
            <a:r>
              <a:rPr lang="en-ID" dirty="0"/>
              <a:t> </a:t>
            </a:r>
            <a:r>
              <a:rPr lang="en-ID" dirty="0" err="1"/>
              <a:t>kepemimpinan</a:t>
            </a:r>
            <a:r>
              <a:rPr lang="en-ID" dirty="0"/>
              <a:t> </a:t>
            </a:r>
            <a:r>
              <a:rPr lang="en-ID" dirty="0" err="1"/>
              <a:t>Yosua</a:t>
            </a:r>
            <a:r>
              <a:rPr lang="en-ID" dirty="0"/>
              <a:t>:</a:t>
            </a:r>
          </a:p>
          <a:p>
            <a:r>
              <a:rPr lang="en-ID" dirty="0"/>
              <a:t>Dari </a:t>
            </a:r>
            <a:r>
              <a:rPr lang="en-ID" dirty="0" err="1"/>
              <a:t>ketakutan</a:t>
            </a:r>
            <a:r>
              <a:rPr lang="en-ID" dirty="0"/>
              <a:t> </a:t>
            </a:r>
            <a:r>
              <a:rPr lang="en-ID" dirty="0" err="1"/>
              <a:t>menuju</a:t>
            </a:r>
            <a:r>
              <a:rPr lang="en-ID" dirty="0"/>
              <a:t> </a:t>
            </a:r>
            <a:r>
              <a:rPr lang="en-ID" dirty="0" err="1"/>
              <a:t>keberanian</a:t>
            </a:r>
            <a:r>
              <a:rPr lang="en-ID" dirty="0"/>
              <a:t>,</a:t>
            </a:r>
          </a:p>
          <a:p>
            <a:r>
              <a:rPr lang="en-ID" dirty="0"/>
              <a:t>Dari </a:t>
            </a:r>
            <a:r>
              <a:rPr lang="en-ID" dirty="0" err="1"/>
              <a:t>kekalahan</a:t>
            </a:r>
            <a:r>
              <a:rPr lang="en-ID" dirty="0"/>
              <a:t> </a:t>
            </a:r>
            <a:r>
              <a:rPr lang="en-ID" dirty="0" err="1"/>
              <a:t>menuju</a:t>
            </a:r>
            <a:r>
              <a:rPr lang="en-ID" dirty="0"/>
              <a:t> </a:t>
            </a:r>
            <a:r>
              <a:rPr lang="en-ID" dirty="0" err="1"/>
              <a:t>kemenangan</a:t>
            </a:r>
            <a:r>
              <a:rPr lang="en-ID" dirty="0"/>
              <a:t>,</a:t>
            </a:r>
          </a:p>
          <a:p>
            <a:r>
              <a:rPr lang="en-ID" dirty="0"/>
              <a:t>Dari </a:t>
            </a:r>
            <a:r>
              <a:rPr lang="en-ID" dirty="0" err="1"/>
              <a:t>murka</a:t>
            </a:r>
            <a:r>
              <a:rPr lang="en-ID" dirty="0"/>
              <a:t> Allah </a:t>
            </a:r>
            <a:r>
              <a:rPr lang="en-ID" dirty="0" err="1"/>
              <a:t>menuju</a:t>
            </a:r>
            <a:r>
              <a:rPr lang="en-ID" dirty="0"/>
              <a:t> </a:t>
            </a:r>
            <a:r>
              <a:rPr lang="en-ID" dirty="0" err="1"/>
              <a:t>penyertaan</a:t>
            </a:r>
            <a:r>
              <a:rPr lang="en-ID" dirty="0"/>
              <a:t> Allah.</a:t>
            </a:r>
          </a:p>
          <a:p>
            <a:br>
              <a:rPr lang="en-ID" dirty="0"/>
            </a:br>
            <a:endParaRPr lang="en-ID" dirty="0"/>
          </a:p>
          <a:p>
            <a:r>
              <a:rPr lang="en-ID" b="1" dirty="0"/>
              <a:t>II. </a:t>
            </a:r>
            <a:r>
              <a:rPr lang="en-ID" b="1" dirty="0" err="1"/>
              <a:t>Analisis</a:t>
            </a:r>
            <a:r>
              <a:rPr lang="en-ID" b="1" dirty="0"/>
              <a:t> </a:t>
            </a:r>
            <a:r>
              <a:rPr lang="en-ID" b="1" dirty="0" err="1"/>
              <a:t>Eksegesis</a:t>
            </a:r>
            <a:r>
              <a:rPr lang="en-ID" b="1" dirty="0"/>
              <a:t> (Bahasa &amp; </a:t>
            </a:r>
            <a:r>
              <a:rPr lang="en-ID" b="1" dirty="0" err="1"/>
              <a:t>Struktur</a:t>
            </a:r>
            <a:r>
              <a:rPr lang="en-ID" b="1" dirty="0"/>
              <a:t> </a:t>
            </a:r>
            <a:r>
              <a:rPr lang="en-ID" b="1" dirty="0" err="1"/>
              <a:t>Ibrani</a:t>
            </a:r>
            <a:r>
              <a:rPr lang="en-ID" b="1" dirty="0"/>
              <a:t>)</a:t>
            </a:r>
          </a:p>
          <a:p>
            <a:r>
              <a:rPr lang="en-ID" b="1" dirty="0"/>
              <a:t>1️⃣ “</a:t>
            </a:r>
            <a:r>
              <a:rPr lang="en-ID" b="1" dirty="0" err="1"/>
              <a:t>Berfirmanlah</a:t>
            </a:r>
            <a:r>
              <a:rPr lang="en-ID" b="1" dirty="0"/>
              <a:t> TUHAN </a:t>
            </a:r>
            <a:r>
              <a:rPr lang="en-ID" b="1" dirty="0" err="1"/>
              <a:t>kepada</a:t>
            </a:r>
            <a:r>
              <a:rPr lang="en-ID" b="1" dirty="0"/>
              <a:t> </a:t>
            </a:r>
            <a:r>
              <a:rPr lang="en-ID" b="1" dirty="0" err="1"/>
              <a:t>Yosua</a:t>
            </a:r>
            <a:r>
              <a:rPr lang="en-ID" b="1" dirty="0"/>
              <a:t>”</a:t>
            </a:r>
          </a:p>
          <a:p>
            <a:r>
              <a:rPr lang="en-ID" dirty="0"/>
              <a:t>📜 </a:t>
            </a:r>
            <a:r>
              <a:rPr lang="en-ID" i="1" dirty="0" err="1"/>
              <a:t>wayyō’mer</a:t>
            </a:r>
            <a:r>
              <a:rPr lang="en-ID" i="1" dirty="0"/>
              <a:t> YHWH ’</a:t>
            </a:r>
            <a:r>
              <a:rPr lang="en-ID" i="1" dirty="0" err="1"/>
              <a:t>el-Yehōšua</a:t>
            </a:r>
            <a:r>
              <a:rPr lang="en-ID" i="1" dirty="0"/>
              <a:t>‘</a:t>
            </a:r>
            <a:r>
              <a:rPr lang="en-ID" dirty="0"/>
              <a:t> (</a:t>
            </a:r>
            <a:r>
              <a:rPr lang="he-IL" dirty="0"/>
              <a:t>וַיֹּאמֶר יְהוָה אֶל־יְהוֹשֻׁעַ)</a:t>
            </a:r>
          </a:p>
          <a:p>
            <a:r>
              <a:rPr lang="en-ID" dirty="0"/>
              <a:t>Pola </a:t>
            </a:r>
            <a:r>
              <a:rPr lang="en-ID" dirty="0" err="1"/>
              <a:t>naratif</a:t>
            </a:r>
            <a:r>
              <a:rPr lang="en-ID" dirty="0"/>
              <a:t> yang </a:t>
            </a:r>
            <a:r>
              <a:rPr lang="en-ID" dirty="0" err="1"/>
              <a:t>khas</a:t>
            </a:r>
            <a:r>
              <a:rPr lang="en-ID" dirty="0"/>
              <a:t> </a:t>
            </a:r>
            <a:r>
              <a:rPr lang="en-ID" dirty="0" err="1"/>
              <a:t>dalam</a:t>
            </a:r>
            <a:r>
              <a:rPr lang="en-ID" dirty="0"/>
              <a:t> Kitab </a:t>
            </a:r>
            <a:r>
              <a:rPr lang="en-ID" dirty="0" err="1"/>
              <a:t>Yosua</a:t>
            </a:r>
            <a:r>
              <a:rPr lang="en-ID" dirty="0"/>
              <a:t> </a:t>
            </a:r>
            <a:r>
              <a:rPr lang="en-ID" dirty="0" err="1"/>
              <a:t>setiap</a:t>
            </a:r>
            <a:r>
              <a:rPr lang="en-ID" dirty="0"/>
              <a:t> kali Tuhan </a:t>
            </a:r>
            <a:r>
              <a:rPr lang="en-ID" dirty="0" err="1"/>
              <a:t>memberi</a:t>
            </a:r>
            <a:r>
              <a:rPr lang="en-ID" dirty="0"/>
              <a:t> </a:t>
            </a:r>
            <a:r>
              <a:rPr lang="en-ID" dirty="0" err="1"/>
              <a:t>petunjuk</a:t>
            </a:r>
            <a:r>
              <a:rPr lang="en-ID" dirty="0"/>
              <a:t> </a:t>
            </a:r>
            <a:r>
              <a:rPr lang="en-ID" dirty="0" err="1"/>
              <a:t>penting</a:t>
            </a:r>
            <a:r>
              <a:rPr lang="en-ID" dirty="0"/>
              <a:t> (</a:t>
            </a:r>
            <a:r>
              <a:rPr lang="en-ID" dirty="0" err="1"/>
              <a:t>bdk</a:t>
            </a:r>
            <a:r>
              <a:rPr lang="en-ID" dirty="0"/>
              <a:t>. Yos. 1:1; 5:13; 7:10).</a:t>
            </a:r>
          </a:p>
          <a:p>
            <a:r>
              <a:rPr lang="en-ID" dirty="0"/>
              <a:t>Ini </a:t>
            </a:r>
            <a:r>
              <a:rPr lang="en-ID" dirty="0" err="1"/>
              <a:t>menandakan</a:t>
            </a:r>
            <a:r>
              <a:rPr lang="en-ID" dirty="0"/>
              <a:t> </a:t>
            </a:r>
            <a:r>
              <a:rPr lang="en-ID" b="1" dirty="0" err="1"/>
              <a:t>restorasi</a:t>
            </a:r>
            <a:r>
              <a:rPr lang="en-ID" b="1" dirty="0"/>
              <a:t> </a:t>
            </a:r>
            <a:r>
              <a:rPr lang="en-ID" b="1" dirty="0" err="1"/>
              <a:t>hubungan</a:t>
            </a:r>
            <a:r>
              <a:rPr lang="en-ID" b="1" dirty="0"/>
              <a:t> </a:t>
            </a:r>
            <a:r>
              <a:rPr lang="en-ID" b="1" dirty="0" err="1"/>
              <a:t>komunikasi</a:t>
            </a:r>
            <a:r>
              <a:rPr lang="en-ID" dirty="0"/>
              <a:t> </a:t>
            </a:r>
            <a:r>
              <a:rPr lang="en-ID" dirty="0" err="1"/>
              <a:t>antara</a:t>
            </a:r>
            <a:r>
              <a:rPr lang="en-ID" dirty="0"/>
              <a:t> Tuhan dan </a:t>
            </a:r>
            <a:r>
              <a:rPr lang="en-ID" dirty="0" err="1"/>
              <a:t>pemimpin</a:t>
            </a:r>
            <a:r>
              <a:rPr lang="en-ID" dirty="0"/>
              <a:t> Israel </a:t>
            </a:r>
            <a:r>
              <a:rPr lang="en-ID" dirty="0" err="1"/>
              <a:t>setelah</a:t>
            </a:r>
            <a:r>
              <a:rPr lang="en-ID" dirty="0"/>
              <a:t> </a:t>
            </a:r>
            <a:r>
              <a:rPr lang="en-ID" dirty="0" err="1"/>
              <a:t>sebelumnya</a:t>
            </a:r>
            <a:r>
              <a:rPr lang="en-ID" dirty="0"/>
              <a:t> </a:t>
            </a:r>
            <a:r>
              <a:rPr lang="en-ID" dirty="0" err="1"/>
              <a:t>terputus</a:t>
            </a:r>
            <a:r>
              <a:rPr lang="en-ID" dirty="0"/>
              <a:t> </a:t>
            </a:r>
            <a:r>
              <a:rPr lang="en-ID" dirty="0" err="1"/>
              <a:t>karena</a:t>
            </a:r>
            <a:r>
              <a:rPr lang="en-ID" dirty="0"/>
              <a:t> dosa Akhan (7:12–13).</a:t>
            </a:r>
          </a:p>
          <a:p>
            <a:r>
              <a:rPr lang="en-ID" dirty="0"/>
              <a:t>Allah </a:t>
            </a:r>
            <a:r>
              <a:rPr lang="en-ID" dirty="0" err="1"/>
              <a:t>kini</a:t>
            </a:r>
            <a:r>
              <a:rPr lang="en-ID" dirty="0"/>
              <a:t> </a:t>
            </a:r>
            <a:r>
              <a:rPr lang="en-ID" dirty="0" err="1"/>
              <a:t>berbicara</a:t>
            </a:r>
            <a:r>
              <a:rPr lang="en-ID" dirty="0"/>
              <a:t> </a:t>
            </a:r>
            <a:r>
              <a:rPr lang="en-ID" dirty="0" err="1"/>
              <a:t>kembali</a:t>
            </a:r>
            <a:r>
              <a:rPr lang="en-ID" dirty="0"/>
              <a:t> — </a:t>
            </a:r>
            <a:r>
              <a:rPr lang="en-ID" dirty="0" err="1"/>
              <a:t>ini</a:t>
            </a:r>
            <a:r>
              <a:rPr lang="en-ID" dirty="0"/>
              <a:t> </a:t>
            </a:r>
            <a:r>
              <a:rPr lang="en-ID" dirty="0" err="1"/>
              <a:t>sendiri</a:t>
            </a:r>
            <a:r>
              <a:rPr lang="en-ID" dirty="0"/>
              <a:t> </a:t>
            </a:r>
            <a:r>
              <a:rPr lang="en-ID" dirty="0" err="1"/>
              <a:t>adalah</a:t>
            </a:r>
            <a:r>
              <a:rPr lang="en-ID" dirty="0"/>
              <a:t> </a:t>
            </a:r>
            <a:r>
              <a:rPr lang="en-ID" dirty="0" err="1"/>
              <a:t>tanda</a:t>
            </a:r>
            <a:r>
              <a:rPr lang="en-ID" dirty="0"/>
              <a:t> </a:t>
            </a:r>
            <a:r>
              <a:rPr lang="en-ID" b="1" dirty="0" err="1"/>
              <a:t>pemulihan</a:t>
            </a:r>
            <a:r>
              <a:rPr lang="en-ID" b="1" dirty="0"/>
              <a:t> </a:t>
            </a:r>
            <a:r>
              <a:rPr lang="en-ID" b="1" dirty="0" err="1"/>
              <a:t>perkenanan</a:t>
            </a:r>
            <a:r>
              <a:rPr lang="en-ID" b="1" dirty="0"/>
              <a:t> </a:t>
            </a:r>
            <a:r>
              <a:rPr lang="en-ID" b="1" dirty="0" err="1"/>
              <a:t>ilahi</a:t>
            </a:r>
            <a:r>
              <a:rPr lang="en-ID" dirty="0"/>
              <a:t>.</a:t>
            </a:r>
          </a:p>
          <a:p>
            <a:br>
              <a:rPr lang="en-ID" dirty="0"/>
            </a:br>
            <a:endParaRPr lang="en-ID" dirty="0"/>
          </a:p>
          <a:p>
            <a:r>
              <a:rPr lang="en-ID" b="1" dirty="0"/>
              <a:t>2️⃣ “</a:t>
            </a:r>
            <a:r>
              <a:rPr lang="en-ID" b="1" dirty="0" err="1"/>
              <a:t>Janganlah</a:t>
            </a:r>
            <a:r>
              <a:rPr lang="en-ID" b="1" dirty="0"/>
              <a:t> </a:t>
            </a:r>
            <a:r>
              <a:rPr lang="en-ID" b="1" dirty="0" err="1"/>
              <a:t>takut</a:t>
            </a:r>
            <a:r>
              <a:rPr lang="en-ID" b="1" dirty="0"/>
              <a:t> dan </a:t>
            </a:r>
            <a:r>
              <a:rPr lang="en-ID" b="1" dirty="0" err="1"/>
              <a:t>janganlah</a:t>
            </a:r>
            <a:r>
              <a:rPr lang="en-ID" b="1" dirty="0"/>
              <a:t> </a:t>
            </a:r>
            <a:r>
              <a:rPr lang="en-ID" b="1" dirty="0" err="1"/>
              <a:t>tawar</a:t>
            </a:r>
            <a:r>
              <a:rPr lang="en-ID" b="1" dirty="0"/>
              <a:t> </a:t>
            </a:r>
            <a:r>
              <a:rPr lang="en-ID" b="1" dirty="0" err="1"/>
              <a:t>hati</a:t>
            </a:r>
            <a:r>
              <a:rPr lang="en-ID" b="1" dirty="0"/>
              <a:t>”</a:t>
            </a:r>
          </a:p>
          <a:p>
            <a:r>
              <a:rPr lang="en-ID" dirty="0"/>
              <a:t>📜 </a:t>
            </a:r>
            <a:r>
              <a:rPr lang="en-ID" i="1" dirty="0"/>
              <a:t>’al-</a:t>
            </a:r>
            <a:r>
              <a:rPr lang="en-ID" i="1" dirty="0" err="1"/>
              <a:t>tīrā</a:t>
            </a:r>
            <a:r>
              <a:rPr lang="en-ID" i="1" dirty="0"/>
              <a:t>’ </a:t>
            </a:r>
            <a:r>
              <a:rPr lang="en-ID" i="1" dirty="0" err="1"/>
              <a:t>we’al-tēḥāth</a:t>
            </a:r>
            <a:r>
              <a:rPr lang="en-ID" dirty="0"/>
              <a:t> (</a:t>
            </a:r>
            <a:r>
              <a:rPr lang="he-IL" dirty="0"/>
              <a:t>אַל־תִּירָא וְאַל־תֵּחָת)</a:t>
            </a:r>
          </a:p>
          <a:p>
            <a:r>
              <a:rPr lang="en-ID" dirty="0"/>
              <a:t>Dua </a:t>
            </a:r>
            <a:r>
              <a:rPr lang="en-ID" dirty="0" err="1"/>
              <a:t>imperatif</a:t>
            </a:r>
            <a:r>
              <a:rPr lang="en-ID" dirty="0"/>
              <a:t> </a:t>
            </a:r>
            <a:r>
              <a:rPr lang="en-ID" dirty="0" err="1"/>
              <a:t>negatif</a:t>
            </a:r>
            <a:r>
              <a:rPr lang="en-ID" dirty="0"/>
              <a:t> yang </a:t>
            </a:r>
            <a:r>
              <a:rPr lang="en-ID" dirty="0" err="1"/>
              <a:t>sering</a:t>
            </a:r>
            <a:r>
              <a:rPr lang="en-ID" dirty="0"/>
              <a:t> </a:t>
            </a:r>
            <a:r>
              <a:rPr lang="en-ID" dirty="0" err="1"/>
              <a:t>digunakan</a:t>
            </a:r>
            <a:r>
              <a:rPr lang="en-ID" dirty="0"/>
              <a:t> </a:t>
            </a:r>
            <a:r>
              <a:rPr lang="en-ID" dirty="0" err="1"/>
              <a:t>untuk</a:t>
            </a:r>
            <a:r>
              <a:rPr lang="en-ID" dirty="0"/>
              <a:t> </a:t>
            </a:r>
            <a:r>
              <a:rPr lang="en-ID" dirty="0" err="1"/>
              <a:t>meneguhkan</a:t>
            </a:r>
            <a:r>
              <a:rPr lang="en-ID" dirty="0"/>
              <a:t> </a:t>
            </a:r>
            <a:r>
              <a:rPr lang="en-ID" dirty="0" err="1"/>
              <a:t>pemimpin</a:t>
            </a:r>
            <a:r>
              <a:rPr lang="en-ID" dirty="0"/>
              <a:t> Allah.</a:t>
            </a:r>
          </a:p>
          <a:p>
            <a:r>
              <a:rPr lang="en-ID" i="1" dirty="0" err="1"/>
              <a:t>Tīrā</a:t>
            </a:r>
            <a:r>
              <a:rPr lang="en-ID" i="1" dirty="0"/>
              <a:t>’</a:t>
            </a:r>
            <a:r>
              <a:rPr lang="en-ID" dirty="0"/>
              <a:t> </a:t>
            </a:r>
            <a:r>
              <a:rPr lang="en-ID" dirty="0" err="1"/>
              <a:t>berasal</a:t>
            </a:r>
            <a:r>
              <a:rPr lang="en-ID" dirty="0"/>
              <a:t> </a:t>
            </a:r>
            <a:r>
              <a:rPr lang="en-ID" dirty="0" err="1"/>
              <a:t>dari</a:t>
            </a:r>
            <a:r>
              <a:rPr lang="en-ID" dirty="0"/>
              <a:t> </a:t>
            </a:r>
            <a:r>
              <a:rPr lang="en-ID" dirty="0" err="1"/>
              <a:t>akar</a:t>
            </a:r>
            <a:r>
              <a:rPr lang="en-ID" dirty="0"/>
              <a:t> </a:t>
            </a:r>
            <a:r>
              <a:rPr lang="en-ID" b="1" dirty="0" err="1"/>
              <a:t>yārē</a:t>
            </a:r>
            <a:r>
              <a:rPr lang="en-ID" b="1" dirty="0"/>
              <a:t>’ (</a:t>
            </a:r>
            <a:r>
              <a:rPr lang="he-IL" b="1" dirty="0"/>
              <a:t>יָרֵא)</a:t>
            </a:r>
            <a:r>
              <a:rPr lang="he-IL" dirty="0"/>
              <a:t> – “</a:t>
            </a:r>
            <a:r>
              <a:rPr lang="en-ID" dirty="0" err="1"/>
              <a:t>takut</a:t>
            </a:r>
            <a:r>
              <a:rPr lang="en-ID" dirty="0"/>
              <a:t>, </a:t>
            </a:r>
            <a:r>
              <a:rPr lang="en-ID" dirty="0" err="1"/>
              <a:t>gentar</a:t>
            </a:r>
            <a:r>
              <a:rPr lang="en-ID" dirty="0"/>
              <a:t>.”</a:t>
            </a:r>
          </a:p>
          <a:p>
            <a:r>
              <a:rPr lang="en-ID" i="1" dirty="0" err="1"/>
              <a:t>Tēḥāth</a:t>
            </a:r>
            <a:r>
              <a:rPr lang="en-ID" dirty="0"/>
              <a:t> </a:t>
            </a:r>
            <a:r>
              <a:rPr lang="en-ID" dirty="0" err="1"/>
              <a:t>berasal</a:t>
            </a:r>
            <a:r>
              <a:rPr lang="en-ID" dirty="0"/>
              <a:t> </a:t>
            </a:r>
            <a:r>
              <a:rPr lang="en-ID" dirty="0" err="1"/>
              <a:t>dari</a:t>
            </a:r>
            <a:r>
              <a:rPr lang="en-ID" dirty="0"/>
              <a:t> </a:t>
            </a:r>
            <a:r>
              <a:rPr lang="en-ID" b="1" dirty="0" err="1"/>
              <a:t>ḥāthath</a:t>
            </a:r>
            <a:r>
              <a:rPr lang="en-ID" b="1" dirty="0"/>
              <a:t> (</a:t>
            </a:r>
            <a:r>
              <a:rPr lang="he-IL" b="1" dirty="0"/>
              <a:t>חָתַת)</a:t>
            </a:r>
            <a:r>
              <a:rPr lang="he-IL" dirty="0"/>
              <a:t> – “</a:t>
            </a:r>
            <a:r>
              <a:rPr lang="en-ID" dirty="0" err="1"/>
              <a:t>lemah</a:t>
            </a:r>
            <a:r>
              <a:rPr lang="en-ID" dirty="0"/>
              <a:t>, </a:t>
            </a:r>
            <a:r>
              <a:rPr lang="en-ID" dirty="0" err="1"/>
              <a:t>patah</a:t>
            </a:r>
            <a:r>
              <a:rPr lang="en-ID" dirty="0"/>
              <a:t> </a:t>
            </a:r>
            <a:r>
              <a:rPr lang="en-ID" dirty="0" err="1"/>
              <a:t>semangat</a:t>
            </a:r>
            <a:r>
              <a:rPr lang="en-ID" dirty="0"/>
              <a:t>.”</a:t>
            </a:r>
          </a:p>
          <a:p>
            <a:r>
              <a:rPr lang="en-ID" dirty="0" err="1"/>
              <a:t>Ungkapan</a:t>
            </a:r>
            <a:r>
              <a:rPr lang="en-ID" dirty="0"/>
              <a:t> </a:t>
            </a:r>
            <a:r>
              <a:rPr lang="en-ID" dirty="0" err="1"/>
              <a:t>ini</a:t>
            </a:r>
            <a:r>
              <a:rPr lang="en-ID" dirty="0"/>
              <a:t> </a:t>
            </a:r>
            <a:r>
              <a:rPr lang="en-ID" dirty="0" err="1"/>
              <a:t>sama</a:t>
            </a:r>
            <a:r>
              <a:rPr lang="en-ID" dirty="0"/>
              <a:t> </a:t>
            </a:r>
            <a:r>
              <a:rPr lang="en-ID" dirty="0" err="1"/>
              <a:t>persis</a:t>
            </a:r>
            <a:r>
              <a:rPr lang="en-ID" dirty="0"/>
              <a:t> </a:t>
            </a:r>
            <a:r>
              <a:rPr lang="en-ID" dirty="0" err="1"/>
              <a:t>dengan</a:t>
            </a:r>
            <a:r>
              <a:rPr lang="en-ID" dirty="0"/>
              <a:t> </a:t>
            </a:r>
            <a:r>
              <a:rPr lang="en-ID" dirty="0" err="1"/>
              <a:t>perintah</a:t>
            </a:r>
            <a:r>
              <a:rPr lang="en-ID" dirty="0"/>
              <a:t> Tuhan di </a:t>
            </a:r>
            <a:r>
              <a:rPr lang="en-ID" i="1" dirty="0" err="1"/>
              <a:t>Yosua</a:t>
            </a:r>
            <a:r>
              <a:rPr lang="en-ID" i="1" dirty="0"/>
              <a:t> 1:9</a:t>
            </a:r>
            <a:r>
              <a:rPr lang="en-ID" dirty="0"/>
              <a:t>:</a:t>
            </a:r>
          </a:p>
          <a:p>
            <a:r>
              <a:rPr lang="en-ID" dirty="0"/>
              <a:t>“</a:t>
            </a:r>
            <a:r>
              <a:rPr lang="en-ID" dirty="0" err="1"/>
              <a:t>Janganlah</a:t>
            </a:r>
            <a:r>
              <a:rPr lang="en-ID" dirty="0"/>
              <a:t> </a:t>
            </a:r>
            <a:r>
              <a:rPr lang="en-ID" dirty="0" err="1"/>
              <a:t>kecut</a:t>
            </a:r>
            <a:r>
              <a:rPr lang="en-ID" dirty="0"/>
              <a:t> dan </a:t>
            </a:r>
            <a:r>
              <a:rPr lang="en-ID" dirty="0" err="1"/>
              <a:t>tawar</a:t>
            </a:r>
            <a:r>
              <a:rPr lang="en-ID" dirty="0"/>
              <a:t> </a:t>
            </a:r>
            <a:r>
              <a:rPr lang="en-ID" dirty="0" err="1"/>
              <a:t>hati</a:t>
            </a:r>
            <a:r>
              <a:rPr lang="en-ID" dirty="0"/>
              <a:t>.”</a:t>
            </a:r>
          </a:p>
          <a:p>
            <a:r>
              <a:rPr lang="en-ID" dirty="0"/>
              <a:t>➡️ Ini </a:t>
            </a:r>
            <a:r>
              <a:rPr lang="en-ID" dirty="0" err="1"/>
              <a:t>menunjukkan</a:t>
            </a:r>
            <a:r>
              <a:rPr lang="en-ID" dirty="0"/>
              <a:t> </a:t>
            </a:r>
            <a:r>
              <a:rPr lang="en-ID" dirty="0" err="1"/>
              <a:t>bahwa</a:t>
            </a:r>
            <a:r>
              <a:rPr lang="en-ID" dirty="0"/>
              <a:t> </a:t>
            </a:r>
            <a:r>
              <a:rPr lang="en-ID" b="1" dirty="0"/>
              <a:t>Allah </a:t>
            </a:r>
            <a:r>
              <a:rPr lang="en-ID" b="1" dirty="0" err="1"/>
              <a:t>mengulang</a:t>
            </a:r>
            <a:r>
              <a:rPr lang="en-ID" b="1" dirty="0"/>
              <a:t> </a:t>
            </a:r>
            <a:r>
              <a:rPr lang="en-ID" b="1" dirty="0" err="1"/>
              <a:t>janji</a:t>
            </a:r>
            <a:r>
              <a:rPr lang="en-ID" b="1" dirty="0"/>
              <a:t> </a:t>
            </a:r>
            <a:r>
              <a:rPr lang="en-ID" b="1" dirty="0" err="1"/>
              <a:t>awal</a:t>
            </a:r>
            <a:r>
              <a:rPr lang="en-ID" b="1" dirty="0"/>
              <a:t>-Nya</a:t>
            </a:r>
            <a:r>
              <a:rPr lang="en-ID" dirty="0"/>
              <a:t> </a:t>
            </a:r>
            <a:r>
              <a:rPr lang="en-ID" dirty="0" err="1"/>
              <a:t>kepada</a:t>
            </a:r>
            <a:r>
              <a:rPr lang="en-ID" dirty="0"/>
              <a:t> </a:t>
            </a:r>
            <a:r>
              <a:rPr lang="en-ID" dirty="0" err="1"/>
              <a:t>Yosua</a:t>
            </a:r>
            <a:r>
              <a:rPr lang="en-ID" dirty="0"/>
              <a:t>.</a:t>
            </a:r>
            <a:br>
              <a:rPr lang="en-ID" dirty="0"/>
            </a:br>
            <a:r>
              <a:rPr lang="en-ID" dirty="0" err="1"/>
              <a:t>Meskipun</a:t>
            </a:r>
            <a:r>
              <a:rPr lang="en-ID" dirty="0"/>
              <a:t> </a:t>
            </a:r>
            <a:r>
              <a:rPr lang="en-ID" dirty="0" err="1"/>
              <a:t>pemimpin</a:t>
            </a:r>
            <a:r>
              <a:rPr lang="en-ID" dirty="0"/>
              <a:t> </a:t>
            </a:r>
            <a:r>
              <a:rPr lang="en-ID" dirty="0" err="1"/>
              <a:t>itu</a:t>
            </a:r>
            <a:r>
              <a:rPr lang="en-ID" dirty="0"/>
              <a:t> </a:t>
            </a:r>
            <a:r>
              <a:rPr lang="en-ID" dirty="0" err="1"/>
              <a:t>gagal</a:t>
            </a:r>
            <a:r>
              <a:rPr lang="en-ID" dirty="0"/>
              <a:t> dan </a:t>
            </a:r>
            <a:r>
              <a:rPr lang="en-ID" dirty="0" err="1"/>
              <a:t>jatuh</a:t>
            </a:r>
            <a:r>
              <a:rPr lang="en-ID" dirty="0"/>
              <a:t>, </a:t>
            </a:r>
            <a:r>
              <a:rPr lang="en-ID" b="1" dirty="0"/>
              <a:t>Tuhan </a:t>
            </a:r>
            <a:r>
              <a:rPr lang="en-ID" b="1" dirty="0" err="1"/>
              <a:t>tidak</a:t>
            </a:r>
            <a:r>
              <a:rPr lang="en-ID" b="1" dirty="0"/>
              <a:t> </a:t>
            </a:r>
            <a:r>
              <a:rPr lang="en-ID" b="1" dirty="0" err="1"/>
              <a:t>mencabut</a:t>
            </a:r>
            <a:r>
              <a:rPr lang="en-ID" b="1" dirty="0"/>
              <a:t> </a:t>
            </a:r>
            <a:r>
              <a:rPr lang="en-ID" b="1" dirty="0" err="1"/>
              <a:t>panggilannya</a:t>
            </a:r>
            <a:r>
              <a:rPr lang="en-ID" dirty="0"/>
              <a:t>.</a:t>
            </a:r>
          </a:p>
          <a:p>
            <a:br>
              <a:rPr lang="en-ID" dirty="0"/>
            </a:br>
            <a:endParaRPr lang="en-ID" dirty="0"/>
          </a:p>
          <a:p>
            <a:r>
              <a:rPr lang="en-ID" b="1" dirty="0"/>
              <a:t>3️⃣ “Bawalah </a:t>
            </a:r>
            <a:r>
              <a:rPr lang="en-ID" b="1" dirty="0" err="1"/>
              <a:t>seluruh</a:t>
            </a:r>
            <a:r>
              <a:rPr lang="en-ID" b="1" dirty="0"/>
              <a:t> </a:t>
            </a:r>
            <a:r>
              <a:rPr lang="en-ID" b="1" dirty="0" err="1"/>
              <a:t>tentara</a:t>
            </a:r>
            <a:r>
              <a:rPr lang="en-ID" b="1" dirty="0"/>
              <a:t>, </a:t>
            </a:r>
            <a:r>
              <a:rPr lang="en-ID" b="1" dirty="0" err="1"/>
              <a:t>bangkitlah</a:t>
            </a:r>
            <a:r>
              <a:rPr lang="en-ID" b="1" dirty="0"/>
              <a:t>, </a:t>
            </a:r>
            <a:r>
              <a:rPr lang="en-ID" b="1" dirty="0" err="1"/>
              <a:t>majulah</a:t>
            </a:r>
            <a:r>
              <a:rPr lang="en-ID" b="1" dirty="0"/>
              <a:t> </a:t>
            </a:r>
            <a:r>
              <a:rPr lang="en-ID" b="1" dirty="0" err="1"/>
              <a:t>ke</a:t>
            </a:r>
            <a:r>
              <a:rPr lang="en-ID" b="1" dirty="0"/>
              <a:t> Ai”</a:t>
            </a:r>
          </a:p>
          <a:p>
            <a:r>
              <a:rPr lang="en-ID" dirty="0"/>
              <a:t>📜 </a:t>
            </a:r>
            <a:r>
              <a:rPr lang="en-ID" i="1" dirty="0" err="1"/>
              <a:t>qāḥ</a:t>
            </a:r>
            <a:r>
              <a:rPr lang="en-ID" i="1" dirty="0"/>
              <a:t> ’</a:t>
            </a:r>
            <a:r>
              <a:rPr lang="en-ID" i="1" dirty="0" err="1"/>
              <a:t>ittĕkā</a:t>
            </a:r>
            <a:r>
              <a:rPr lang="en-ID" i="1" dirty="0"/>
              <a:t> ’et-</a:t>
            </a:r>
            <a:r>
              <a:rPr lang="en-ID" i="1" dirty="0" err="1"/>
              <a:t>kol</a:t>
            </a:r>
            <a:r>
              <a:rPr lang="en-ID" i="1" dirty="0"/>
              <a:t>-‘am </a:t>
            </a:r>
            <a:r>
              <a:rPr lang="en-ID" i="1" dirty="0" err="1"/>
              <a:t>hammilḥāmāh</a:t>
            </a:r>
            <a:r>
              <a:rPr lang="en-ID" i="1" dirty="0"/>
              <a:t> </a:t>
            </a:r>
            <a:r>
              <a:rPr lang="en-ID" i="1" dirty="0" err="1"/>
              <a:t>wĕqūm</a:t>
            </a:r>
            <a:r>
              <a:rPr lang="en-ID" i="1" dirty="0"/>
              <a:t> ‘</a:t>
            </a:r>
            <a:r>
              <a:rPr lang="en-ID" i="1" dirty="0" err="1"/>
              <a:t>aleh</a:t>
            </a:r>
            <a:r>
              <a:rPr lang="en-ID" i="1" dirty="0"/>
              <a:t> ‘al-</a:t>
            </a:r>
            <a:r>
              <a:rPr lang="en-ID" i="1" dirty="0" err="1"/>
              <a:t>hā‘ay</a:t>
            </a:r>
            <a:br>
              <a:rPr lang="en-ID" dirty="0"/>
            </a:br>
            <a:r>
              <a:rPr lang="en-ID" dirty="0"/>
              <a:t>(</a:t>
            </a:r>
            <a:r>
              <a:rPr lang="he-IL" dirty="0"/>
              <a:t>קַח אִתְּךָ אֶת־כָּל־עַם הַמִּלְחָמָה וְקוּם עֲלֵה הָעָי)</a:t>
            </a:r>
          </a:p>
          <a:p>
            <a:r>
              <a:rPr lang="en-ID" i="1" dirty="0" err="1"/>
              <a:t>qāḥ</a:t>
            </a:r>
            <a:r>
              <a:rPr lang="en-ID" dirty="0"/>
              <a:t> = “</a:t>
            </a:r>
            <a:r>
              <a:rPr lang="en-ID" dirty="0" err="1"/>
              <a:t>ambil</a:t>
            </a:r>
            <a:r>
              <a:rPr lang="en-ID" dirty="0"/>
              <a:t>/</a:t>
            </a:r>
            <a:r>
              <a:rPr lang="en-ID" dirty="0" err="1"/>
              <a:t>bawalah</a:t>
            </a:r>
            <a:r>
              <a:rPr lang="en-ID" dirty="0"/>
              <a:t>” — kali </a:t>
            </a:r>
            <a:r>
              <a:rPr lang="en-ID" dirty="0" err="1"/>
              <a:t>ini</a:t>
            </a:r>
            <a:r>
              <a:rPr lang="en-ID" dirty="0"/>
              <a:t> </a:t>
            </a:r>
            <a:r>
              <a:rPr lang="en-ID" dirty="0" err="1"/>
              <a:t>Yosua</a:t>
            </a:r>
            <a:r>
              <a:rPr lang="en-ID" dirty="0"/>
              <a:t> </a:t>
            </a:r>
            <a:r>
              <a:rPr lang="en-ID" dirty="0" err="1"/>
              <a:t>harus</a:t>
            </a:r>
            <a:r>
              <a:rPr lang="en-ID" dirty="0"/>
              <a:t> </a:t>
            </a:r>
            <a:r>
              <a:rPr lang="en-ID" b="1" dirty="0" err="1"/>
              <a:t>melibatkan</a:t>
            </a:r>
            <a:r>
              <a:rPr lang="en-ID" b="1" dirty="0"/>
              <a:t> </a:t>
            </a:r>
            <a:r>
              <a:rPr lang="en-ID" b="1" dirty="0" err="1"/>
              <a:t>seluruh</a:t>
            </a:r>
            <a:r>
              <a:rPr lang="en-ID" b="1" dirty="0"/>
              <a:t> </a:t>
            </a:r>
            <a:r>
              <a:rPr lang="en-ID" b="1" dirty="0" err="1"/>
              <a:t>bangsa</a:t>
            </a:r>
            <a:r>
              <a:rPr lang="en-ID" dirty="0"/>
              <a:t>, </a:t>
            </a:r>
            <a:r>
              <a:rPr lang="en-ID" dirty="0" err="1"/>
              <a:t>bukan</a:t>
            </a:r>
            <a:r>
              <a:rPr lang="en-ID" dirty="0"/>
              <a:t> </a:t>
            </a:r>
            <a:r>
              <a:rPr lang="en-ID" dirty="0" err="1"/>
              <a:t>hanya</a:t>
            </a:r>
            <a:r>
              <a:rPr lang="en-ID" dirty="0"/>
              <a:t> </a:t>
            </a:r>
            <a:r>
              <a:rPr lang="en-ID" dirty="0" err="1"/>
              <a:t>sebagian</a:t>
            </a:r>
            <a:r>
              <a:rPr lang="en-ID" dirty="0"/>
              <a:t> </a:t>
            </a:r>
            <a:r>
              <a:rPr lang="en-ID" dirty="0" err="1"/>
              <a:t>pasukan</a:t>
            </a:r>
            <a:r>
              <a:rPr lang="en-ID" dirty="0"/>
              <a:t> </a:t>
            </a:r>
            <a:r>
              <a:rPr lang="en-ID" dirty="0" err="1"/>
              <a:t>seperti</a:t>
            </a:r>
            <a:r>
              <a:rPr lang="en-ID" dirty="0"/>
              <a:t> </a:t>
            </a:r>
            <a:r>
              <a:rPr lang="en-ID" dirty="0" err="1"/>
              <a:t>sebelumnya</a:t>
            </a:r>
            <a:r>
              <a:rPr lang="en-ID" dirty="0"/>
              <a:t> (7:3–4).</a:t>
            </a:r>
          </a:p>
          <a:p>
            <a:r>
              <a:rPr lang="en-ID" i="1" dirty="0" err="1"/>
              <a:t>wĕqūm</a:t>
            </a:r>
            <a:r>
              <a:rPr lang="en-ID" i="1" dirty="0"/>
              <a:t> ‘</a:t>
            </a:r>
            <a:r>
              <a:rPr lang="en-ID" i="1" dirty="0" err="1"/>
              <a:t>aleh</a:t>
            </a:r>
            <a:r>
              <a:rPr lang="en-ID" dirty="0"/>
              <a:t> = “</a:t>
            </a:r>
            <a:r>
              <a:rPr lang="en-ID" dirty="0" err="1"/>
              <a:t>bangkitlah</a:t>
            </a:r>
            <a:r>
              <a:rPr lang="en-ID" dirty="0"/>
              <a:t>, </a:t>
            </a:r>
            <a:r>
              <a:rPr lang="en-ID" dirty="0" err="1"/>
              <a:t>majulah</a:t>
            </a:r>
            <a:r>
              <a:rPr lang="en-ID" dirty="0"/>
              <a:t>” — </a:t>
            </a:r>
            <a:r>
              <a:rPr lang="en-ID" dirty="0" err="1"/>
              <a:t>perintah</a:t>
            </a:r>
            <a:r>
              <a:rPr lang="en-ID" dirty="0"/>
              <a:t> </a:t>
            </a:r>
            <a:r>
              <a:rPr lang="en-ID" dirty="0" err="1"/>
              <a:t>untuk</a:t>
            </a:r>
            <a:r>
              <a:rPr lang="en-ID" dirty="0"/>
              <a:t> </a:t>
            </a:r>
            <a:r>
              <a:rPr lang="en-ID" dirty="0" err="1"/>
              <a:t>bertindak</a:t>
            </a:r>
            <a:r>
              <a:rPr lang="en-ID" dirty="0"/>
              <a:t> </a:t>
            </a:r>
            <a:r>
              <a:rPr lang="en-ID" dirty="0" err="1"/>
              <a:t>dengan</a:t>
            </a:r>
            <a:r>
              <a:rPr lang="en-ID" dirty="0"/>
              <a:t> </a:t>
            </a:r>
            <a:r>
              <a:rPr lang="en-ID" dirty="0" err="1"/>
              <a:t>keberanian</a:t>
            </a:r>
            <a:r>
              <a:rPr lang="en-ID" dirty="0"/>
              <a:t>.</a:t>
            </a:r>
          </a:p>
          <a:p>
            <a:r>
              <a:rPr lang="en-ID" dirty="0"/>
              <a:t>Tuhan </a:t>
            </a:r>
            <a:r>
              <a:rPr lang="en-ID" dirty="0" err="1"/>
              <a:t>menunjukkan</a:t>
            </a:r>
            <a:r>
              <a:rPr lang="en-ID" dirty="0"/>
              <a:t> </a:t>
            </a:r>
            <a:r>
              <a:rPr lang="en-ID" dirty="0" err="1"/>
              <a:t>bahwa</a:t>
            </a:r>
            <a:r>
              <a:rPr lang="en-ID" dirty="0"/>
              <a:t> </a:t>
            </a:r>
            <a:r>
              <a:rPr lang="en-ID" dirty="0" err="1"/>
              <a:t>kemenangan</a:t>
            </a:r>
            <a:r>
              <a:rPr lang="en-ID" dirty="0"/>
              <a:t> </a:t>
            </a:r>
            <a:r>
              <a:rPr lang="en-ID" dirty="0" err="1"/>
              <a:t>tidak</a:t>
            </a:r>
            <a:r>
              <a:rPr lang="en-ID" dirty="0"/>
              <a:t> </a:t>
            </a:r>
            <a:r>
              <a:rPr lang="en-ID" dirty="0" err="1"/>
              <a:t>bergantung</a:t>
            </a:r>
            <a:r>
              <a:rPr lang="en-ID" dirty="0"/>
              <a:t> pada strategi </a:t>
            </a:r>
            <a:r>
              <a:rPr lang="en-ID" dirty="0" err="1"/>
              <a:t>manusia</a:t>
            </a:r>
            <a:r>
              <a:rPr lang="en-ID" dirty="0"/>
              <a:t>, </a:t>
            </a:r>
            <a:r>
              <a:rPr lang="en-ID" dirty="0" err="1"/>
              <a:t>tetapi</a:t>
            </a:r>
            <a:r>
              <a:rPr lang="en-ID" dirty="0"/>
              <a:t> </a:t>
            </a:r>
            <a:r>
              <a:rPr lang="en-ID" b="1" dirty="0"/>
              <a:t>pada </a:t>
            </a:r>
            <a:r>
              <a:rPr lang="en-ID" b="1" dirty="0" err="1"/>
              <a:t>ketaatan</a:t>
            </a:r>
            <a:r>
              <a:rPr lang="en-ID" b="1" dirty="0"/>
              <a:t> total dan </a:t>
            </a:r>
            <a:r>
              <a:rPr lang="en-ID" b="1" dirty="0" err="1"/>
              <a:t>penyertaan</a:t>
            </a:r>
            <a:r>
              <a:rPr lang="en-ID" b="1" dirty="0"/>
              <a:t>-Nya.</a:t>
            </a:r>
            <a:endParaRPr lang="en-ID" dirty="0"/>
          </a:p>
          <a:p>
            <a:br>
              <a:rPr lang="en-ID" dirty="0"/>
            </a:br>
            <a:endParaRPr lang="en-ID" dirty="0"/>
          </a:p>
          <a:p>
            <a:r>
              <a:rPr lang="en-ID" b="1" dirty="0"/>
              <a:t>4️⃣ “</a:t>
            </a:r>
            <a:r>
              <a:rPr lang="en-ID" b="1" dirty="0" err="1"/>
              <a:t>Lihatlah</a:t>
            </a:r>
            <a:r>
              <a:rPr lang="en-ID" b="1" dirty="0"/>
              <a:t>, Aku </a:t>
            </a:r>
            <a:r>
              <a:rPr lang="en-ID" b="1" dirty="0" err="1"/>
              <a:t>serahkan</a:t>
            </a:r>
            <a:r>
              <a:rPr lang="en-ID" b="1" dirty="0"/>
              <a:t> </a:t>
            </a:r>
            <a:r>
              <a:rPr lang="en-ID" b="1" dirty="0" err="1"/>
              <a:t>ke</a:t>
            </a:r>
            <a:r>
              <a:rPr lang="en-ID" b="1" dirty="0"/>
              <a:t> </a:t>
            </a:r>
            <a:r>
              <a:rPr lang="en-ID" b="1" dirty="0" err="1"/>
              <a:t>tanganmu</a:t>
            </a:r>
            <a:r>
              <a:rPr lang="en-ID" b="1" dirty="0"/>
              <a:t>...”</a:t>
            </a:r>
          </a:p>
          <a:p>
            <a:r>
              <a:rPr lang="en-ID" dirty="0"/>
              <a:t>📜 </a:t>
            </a:r>
            <a:r>
              <a:rPr lang="en-ID" i="1" dirty="0" err="1"/>
              <a:t>re’eh</a:t>
            </a:r>
            <a:r>
              <a:rPr lang="en-ID" i="1" dirty="0"/>
              <a:t> </a:t>
            </a:r>
            <a:r>
              <a:rPr lang="en-ID" i="1" dirty="0" err="1"/>
              <a:t>nātattî</a:t>
            </a:r>
            <a:r>
              <a:rPr lang="en-ID" i="1" dirty="0"/>
              <a:t> </a:t>
            </a:r>
            <a:r>
              <a:rPr lang="en-ID" i="1" dirty="0" err="1"/>
              <a:t>beyādekā</a:t>
            </a:r>
            <a:r>
              <a:rPr lang="en-ID" dirty="0"/>
              <a:t> (</a:t>
            </a:r>
            <a:r>
              <a:rPr lang="he-IL" dirty="0"/>
              <a:t>רְאֵה נָתַתִּי בְּיָדְךָ)</a:t>
            </a:r>
          </a:p>
          <a:p>
            <a:r>
              <a:rPr lang="en-ID" i="1" dirty="0" err="1"/>
              <a:t>Re’eh</a:t>
            </a:r>
            <a:r>
              <a:rPr lang="en-ID" dirty="0"/>
              <a:t> (</a:t>
            </a:r>
            <a:r>
              <a:rPr lang="en-ID" dirty="0" err="1"/>
              <a:t>lihatlah</a:t>
            </a:r>
            <a:r>
              <a:rPr lang="en-ID" dirty="0"/>
              <a:t>) </a:t>
            </a:r>
            <a:r>
              <a:rPr lang="en-ID" dirty="0" err="1"/>
              <a:t>berasal</a:t>
            </a:r>
            <a:r>
              <a:rPr lang="en-ID" dirty="0"/>
              <a:t> </a:t>
            </a:r>
            <a:r>
              <a:rPr lang="en-ID" dirty="0" err="1"/>
              <a:t>dari</a:t>
            </a:r>
            <a:r>
              <a:rPr lang="en-ID" dirty="0"/>
              <a:t> </a:t>
            </a:r>
            <a:r>
              <a:rPr lang="en-ID" b="1" dirty="0" err="1"/>
              <a:t>rā’āh</a:t>
            </a:r>
            <a:r>
              <a:rPr lang="en-ID" b="1" dirty="0"/>
              <a:t> (</a:t>
            </a:r>
            <a:r>
              <a:rPr lang="he-IL" b="1" dirty="0"/>
              <a:t>רָאָה)</a:t>
            </a:r>
            <a:r>
              <a:rPr lang="he-IL" dirty="0"/>
              <a:t> — </a:t>
            </a:r>
            <a:r>
              <a:rPr lang="en-ID" dirty="0"/>
              <a:t>Tuhan </a:t>
            </a:r>
            <a:r>
              <a:rPr lang="en-ID" dirty="0" err="1"/>
              <a:t>memerintahkan</a:t>
            </a:r>
            <a:r>
              <a:rPr lang="en-ID" dirty="0"/>
              <a:t> </a:t>
            </a:r>
            <a:r>
              <a:rPr lang="en-ID" dirty="0" err="1"/>
              <a:t>Yosua</a:t>
            </a:r>
            <a:r>
              <a:rPr lang="en-ID" dirty="0"/>
              <a:t> </a:t>
            </a:r>
            <a:r>
              <a:rPr lang="en-ID" dirty="0" err="1"/>
              <a:t>untuk</a:t>
            </a:r>
            <a:r>
              <a:rPr lang="en-ID" dirty="0"/>
              <a:t> </a:t>
            </a:r>
            <a:r>
              <a:rPr lang="en-ID" i="1" dirty="0" err="1"/>
              <a:t>melihat</a:t>
            </a:r>
            <a:r>
              <a:rPr lang="en-ID" i="1" dirty="0"/>
              <a:t> </a:t>
            </a:r>
            <a:r>
              <a:rPr lang="en-ID" i="1" dirty="0" err="1"/>
              <a:t>dengan</a:t>
            </a:r>
            <a:r>
              <a:rPr lang="en-ID" i="1" dirty="0"/>
              <a:t> </a:t>
            </a:r>
            <a:r>
              <a:rPr lang="en-ID" i="1" dirty="0" err="1"/>
              <a:t>mata</a:t>
            </a:r>
            <a:r>
              <a:rPr lang="en-ID" i="1" dirty="0"/>
              <a:t> </a:t>
            </a:r>
            <a:r>
              <a:rPr lang="en-ID" i="1" dirty="0" err="1"/>
              <a:t>iman</a:t>
            </a:r>
            <a:r>
              <a:rPr lang="en-ID" dirty="0"/>
              <a:t> </a:t>
            </a:r>
            <a:r>
              <a:rPr lang="en-ID" dirty="0" err="1"/>
              <a:t>apa</a:t>
            </a:r>
            <a:r>
              <a:rPr lang="en-ID" dirty="0"/>
              <a:t> yang </a:t>
            </a:r>
            <a:r>
              <a:rPr lang="en-ID" dirty="0" err="1"/>
              <a:t>telah</a:t>
            </a:r>
            <a:r>
              <a:rPr lang="en-ID" dirty="0"/>
              <a:t> Allah </a:t>
            </a:r>
            <a:r>
              <a:rPr lang="en-ID" dirty="0" err="1"/>
              <a:t>janjikan</a:t>
            </a:r>
            <a:r>
              <a:rPr lang="en-ID" dirty="0"/>
              <a:t>.</a:t>
            </a:r>
          </a:p>
          <a:p>
            <a:r>
              <a:rPr lang="en-ID" dirty="0" err="1"/>
              <a:t>Bentuk</a:t>
            </a:r>
            <a:r>
              <a:rPr lang="en-ID" dirty="0"/>
              <a:t> kata </a:t>
            </a:r>
            <a:r>
              <a:rPr lang="en-ID" dirty="0" err="1"/>
              <a:t>kerja</a:t>
            </a:r>
            <a:r>
              <a:rPr lang="en-ID" dirty="0"/>
              <a:t> </a:t>
            </a:r>
            <a:r>
              <a:rPr lang="en-ID" i="1" dirty="0" err="1"/>
              <a:t>nātattî</a:t>
            </a:r>
            <a:r>
              <a:rPr lang="en-ID" dirty="0"/>
              <a:t> (</a:t>
            </a:r>
            <a:r>
              <a:rPr lang="en-ID" dirty="0" err="1"/>
              <a:t>perfek</a:t>
            </a:r>
            <a:r>
              <a:rPr lang="en-ID" dirty="0"/>
              <a:t>) </a:t>
            </a:r>
            <a:r>
              <a:rPr lang="en-ID" dirty="0" err="1"/>
              <a:t>menandakan</a:t>
            </a:r>
            <a:r>
              <a:rPr lang="en-ID" dirty="0"/>
              <a:t> </a:t>
            </a:r>
            <a:r>
              <a:rPr lang="en-ID" b="1" dirty="0" err="1"/>
              <a:t>pekerjaan</a:t>
            </a:r>
            <a:r>
              <a:rPr lang="en-ID" b="1" dirty="0"/>
              <a:t> yang </a:t>
            </a:r>
            <a:r>
              <a:rPr lang="en-ID" b="1" dirty="0" err="1"/>
              <a:t>sudah</a:t>
            </a:r>
            <a:r>
              <a:rPr lang="en-ID" b="1" dirty="0"/>
              <a:t> </a:t>
            </a:r>
            <a:r>
              <a:rPr lang="en-ID" b="1" dirty="0" err="1"/>
              <a:t>selesai</a:t>
            </a:r>
            <a:r>
              <a:rPr lang="en-ID" dirty="0"/>
              <a:t> — “Aku </a:t>
            </a:r>
            <a:r>
              <a:rPr lang="en-ID" dirty="0" err="1"/>
              <a:t>telah</a:t>
            </a:r>
            <a:r>
              <a:rPr lang="en-ID" dirty="0"/>
              <a:t> </a:t>
            </a:r>
            <a:r>
              <a:rPr lang="en-ID" dirty="0" err="1"/>
              <a:t>menyerahkan</a:t>
            </a:r>
            <a:r>
              <a:rPr lang="en-ID" dirty="0"/>
              <a:t>.”</a:t>
            </a:r>
            <a:br>
              <a:rPr lang="en-ID" dirty="0"/>
            </a:br>
            <a:r>
              <a:rPr lang="en-ID" dirty="0"/>
              <a:t>➡️ Dalam </a:t>
            </a:r>
            <a:r>
              <a:rPr lang="en-ID" dirty="0" err="1"/>
              <a:t>pandangan</a:t>
            </a:r>
            <a:r>
              <a:rPr lang="en-ID" dirty="0"/>
              <a:t> Allah, </a:t>
            </a:r>
            <a:r>
              <a:rPr lang="en-ID" dirty="0" err="1"/>
              <a:t>kemenangan</a:t>
            </a:r>
            <a:r>
              <a:rPr lang="en-ID" dirty="0"/>
              <a:t> </a:t>
            </a:r>
            <a:r>
              <a:rPr lang="en-ID" b="1" dirty="0" err="1"/>
              <a:t>sudah</a:t>
            </a:r>
            <a:r>
              <a:rPr lang="en-ID" b="1" dirty="0"/>
              <a:t> </a:t>
            </a:r>
            <a:r>
              <a:rPr lang="en-ID" b="1" dirty="0" err="1"/>
              <a:t>pasti</a:t>
            </a:r>
            <a:r>
              <a:rPr lang="en-ID" b="1" dirty="0"/>
              <a:t> </a:t>
            </a:r>
            <a:r>
              <a:rPr lang="en-ID" b="1" dirty="0" err="1"/>
              <a:t>terjadi</a:t>
            </a:r>
            <a:r>
              <a:rPr lang="en-ID" dirty="0"/>
              <a:t>, </a:t>
            </a:r>
            <a:r>
              <a:rPr lang="en-ID" dirty="0" err="1"/>
              <a:t>meski</a:t>
            </a:r>
            <a:r>
              <a:rPr lang="en-ID" dirty="0"/>
              <a:t> </a:t>
            </a:r>
            <a:r>
              <a:rPr lang="en-ID" dirty="0" err="1"/>
              <a:t>belum</a:t>
            </a:r>
            <a:r>
              <a:rPr lang="en-ID" dirty="0"/>
              <a:t> </a:t>
            </a:r>
            <a:r>
              <a:rPr lang="en-ID" dirty="0" err="1"/>
              <a:t>terwujud</a:t>
            </a:r>
            <a:r>
              <a:rPr lang="en-ID" dirty="0"/>
              <a:t> </a:t>
            </a:r>
            <a:r>
              <a:rPr lang="en-ID" dirty="0" err="1"/>
              <a:t>secara</a:t>
            </a:r>
            <a:r>
              <a:rPr lang="en-ID" dirty="0"/>
              <a:t> </a:t>
            </a:r>
            <a:r>
              <a:rPr lang="en-ID" dirty="0" err="1"/>
              <a:t>nyata</a:t>
            </a:r>
            <a:r>
              <a:rPr lang="en-ID" dirty="0"/>
              <a:t>.</a:t>
            </a:r>
            <a:br>
              <a:rPr lang="en-ID" dirty="0"/>
            </a:br>
            <a:r>
              <a:rPr lang="en-ID" dirty="0"/>
              <a:t>Ini </a:t>
            </a:r>
            <a:r>
              <a:rPr lang="en-ID" dirty="0" err="1"/>
              <a:t>adalah</a:t>
            </a:r>
            <a:r>
              <a:rPr lang="en-ID" dirty="0"/>
              <a:t> </a:t>
            </a:r>
            <a:r>
              <a:rPr lang="en-ID" dirty="0" err="1"/>
              <a:t>bahasa</a:t>
            </a:r>
            <a:r>
              <a:rPr lang="en-ID" dirty="0"/>
              <a:t> </a:t>
            </a:r>
            <a:r>
              <a:rPr lang="en-ID" dirty="0" err="1"/>
              <a:t>iman</a:t>
            </a:r>
            <a:r>
              <a:rPr lang="en-ID" dirty="0"/>
              <a:t>: </a:t>
            </a:r>
            <a:r>
              <a:rPr lang="en-ID" b="1" dirty="0" err="1"/>
              <a:t>janji</a:t>
            </a:r>
            <a:r>
              <a:rPr lang="en-ID" b="1" dirty="0"/>
              <a:t> </a:t>
            </a:r>
            <a:r>
              <a:rPr lang="en-ID" b="1" dirty="0" err="1"/>
              <a:t>lebih</a:t>
            </a:r>
            <a:r>
              <a:rPr lang="en-ID" b="1" dirty="0"/>
              <a:t> </a:t>
            </a:r>
            <a:r>
              <a:rPr lang="en-ID" b="1" dirty="0" err="1"/>
              <a:t>dahulu</a:t>
            </a:r>
            <a:r>
              <a:rPr lang="en-ID" b="1" dirty="0"/>
              <a:t>, </a:t>
            </a:r>
            <a:r>
              <a:rPr lang="en-ID" b="1" dirty="0" err="1"/>
              <a:t>baru</a:t>
            </a:r>
            <a:r>
              <a:rPr lang="en-ID" b="1" dirty="0"/>
              <a:t> </a:t>
            </a:r>
            <a:r>
              <a:rPr lang="en-ID" b="1" dirty="0" err="1"/>
              <a:t>realisasi</a:t>
            </a:r>
            <a:r>
              <a:rPr lang="en-ID" b="1" dirty="0"/>
              <a:t>.</a:t>
            </a:r>
            <a:endParaRPr lang="en-ID" dirty="0"/>
          </a:p>
          <a:p>
            <a:br>
              <a:rPr lang="en-ID" dirty="0"/>
            </a:br>
            <a:endParaRPr lang="en-ID" dirty="0"/>
          </a:p>
          <a:p>
            <a:r>
              <a:rPr lang="en-ID" b="1" dirty="0"/>
              <a:t>5️⃣ “Raja Ai </a:t>
            </a:r>
            <a:r>
              <a:rPr lang="en-ID" b="1" dirty="0" err="1"/>
              <a:t>dengan</a:t>
            </a:r>
            <a:r>
              <a:rPr lang="en-ID" b="1" dirty="0"/>
              <a:t> </a:t>
            </a:r>
            <a:r>
              <a:rPr lang="en-ID" b="1" dirty="0" err="1"/>
              <a:t>rakyatnya</a:t>
            </a:r>
            <a:r>
              <a:rPr lang="en-ID" b="1" dirty="0"/>
              <a:t>, </a:t>
            </a:r>
            <a:r>
              <a:rPr lang="en-ID" b="1" dirty="0" err="1"/>
              <a:t>kotanya</a:t>
            </a:r>
            <a:r>
              <a:rPr lang="en-ID" b="1" dirty="0"/>
              <a:t>, dan </a:t>
            </a:r>
            <a:r>
              <a:rPr lang="en-ID" b="1" dirty="0" err="1"/>
              <a:t>negerinya</a:t>
            </a:r>
            <a:r>
              <a:rPr lang="en-ID" b="1" dirty="0"/>
              <a:t>”</a:t>
            </a:r>
          </a:p>
          <a:p>
            <a:r>
              <a:rPr lang="en-ID" dirty="0" err="1"/>
              <a:t>Urutan</a:t>
            </a:r>
            <a:r>
              <a:rPr lang="en-ID" dirty="0"/>
              <a:t> </a:t>
            </a:r>
            <a:r>
              <a:rPr lang="en-ID" dirty="0" err="1"/>
              <a:t>ini</a:t>
            </a:r>
            <a:r>
              <a:rPr lang="en-ID" dirty="0"/>
              <a:t> </a:t>
            </a:r>
            <a:r>
              <a:rPr lang="en-ID" dirty="0" err="1"/>
              <a:t>menunjukkan</a:t>
            </a:r>
            <a:r>
              <a:rPr lang="en-ID" dirty="0"/>
              <a:t> </a:t>
            </a:r>
            <a:r>
              <a:rPr lang="en-ID" b="1" dirty="0" err="1"/>
              <a:t>penyerahan</a:t>
            </a:r>
            <a:r>
              <a:rPr lang="en-ID" b="1" dirty="0"/>
              <a:t> total</a:t>
            </a:r>
            <a:r>
              <a:rPr lang="en-ID" dirty="0"/>
              <a:t>: </a:t>
            </a:r>
            <a:r>
              <a:rPr lang="en-ID" dirty="0" err="1"/>
              <a:t>otoritas</a:t>
            </a:r>
            <a:r>
              <a:rPr lang="en-ID" dirty="0"/>
              <a:t> (raja), </a:t>
            </a:r>
            <a:r>
              <a:rPr lang="en-ID" dirty="0" err="1"/>
              <a:t>kekuatan</a:t>
            </a:r>
            <a:r>
              <a:rPr lang="en-ID" dirty="0"/>
              <a:t> </a:t>
            </a:r>
            <a:r>
              <a:rPr lang="en-ID" dirty="0" err="1"/>
              <a:t>militer</a:t>
            </a:r>
            <a:r>
              <a:rPr lang="en-ID" dirty="0"/>
              <a:t> (rakyat), dan wilayah (</a:t>
            </a:r>
            <a:r>
              <a:rPr lang="en-ID" dirty="0" err="1"/>
              <a:t>kota</a:t>
            </a:r>
            <a:r>
              <a:rPr lang="en-ID" dirty="0"/>
              <a:t> &amp; negeri).</a:t>
            </a:r>
          </a:p>
          <a:p>
            <a:r>
              <a:rPr lang="en-ID" dirty="0"/>
              <a:t>Tuhan </a:t>
            </a:r>
            <a:r>
              <a:rPr lang="en-ID" dirty="0" err="1"/>
              <a:t>menegaskan</a:t>
            </a:r>
            <a:r>
              <a:rPr lang="en-ID" dirty="0"/>
              <a:t> </a:t>
            </a:r>
            <a:r>
              <a:rPr lang="en-ID" b="1" dirty="0" err="1"/>
              <a:t>pemulihan</a:t>
            </a:r>
            <a:r>
              <a:rPr lang="en-ID" b="1" dirty="0"/>
              <a:t> </a:t>
            </a:r>
            <a:r>
              <a:rPr lang="en-ID" b="1" dirty="0" err="1"/>
              <a:t>penuh</a:t>
            </a:r>
            <a:r>
              <a:rPr lang="en-ID" b="1" dirty="0"/>
              <a:t> </a:t>
            </a:r>
            <a:r>
              <a:rPr lang="en-ID" b="1" dirty="0" err="1"/>
              <a:t>mandat</a:t>
            </a:r>
            <a:r>
              <a:rPr lang="en-ID" b="1" dirty="0"/>
              <a:t> </a:t>
            </a:r>
            <a:r>
              <a:rPr lang="en-ID" b="1" dirty="0" err="1"/>
              <a:t>peperangan</a:t>
            </a:r>
            <a:r>
              <a:rPr lang="en-ID" b="1" dirty="0"/>
              <a:t> kudus</a:t>
            </a:r>
            <a:r>
              <a:rPr lang="en-ID" dirty="0"/>
              <a:t> (</a:t>
            </a:r>
            <a:r>
              <a:rPr lang="en-ID" dirty="0" err="1"/>
              <a:t>ḥērem</a:t>
            </a:r>
            <a:r>
              <a:rPr lang="en-ID" dirty="0"/>
              <a:t>) </a:t>
            </a:r>
            <a:r>
              <a:rPr lang="en-ID" dirty="0" err="1"/>
              <a:t>setelah</a:t>
            </a:r>
            <a:r>
              <a:rPr lang="en-ID" dirty="0"/>
              <a:t> dosa Akhan </a:t>
            </a:r>
            <a:r>
              <a:rPr lang="en-ID" dirty="0" err="1"/>
              <a:t>dibersihkan</a:t>
            </a:r>
            <a:r>
              <a:rPr lang="en-ID" dirty="0"/>
              <a:t>.</a:t>
            </a:r>
          </a:p>
          <a:p>
            <a:br>
              <a:rPr lang="en-ID" dirty="0"/>
            </a:br>
            <a:endParaRPr lang="en-ID" dirty="0"/>
          </a:p>
          <a:p>
            <a:r>
              <a:rPr lang="en-ID" b="1" dirty="0"/>
              <a:t>III. </a:t>
            </a:r>
            <a:r>
              <a:rPr lang="en-ID" b="1" dirty="0" err="1"/>
              <a:t>Makna</a:t>
            </a:r>
            <a:r>
              <a:rPr lang="en-ID" b="1" dirty="0"/>
              <a:t> </a:t>
            </a:r>
            <a:r>
              <a:rPr lang="en-ID" b="1" dirty="0" err="1"/>
              <a:t>Teologis</a:t>
            </a:r>
            <a:endParaRPr lang="en-ID" b="1" dirty="0"/>
          </a:p>
          <a:p>
            <a:r>
              <a:rPr lang="en-ID" dirty="0"/>
              <a:t>1️⃣ </a:t>
            </a:r>
            <a:r>
              <a:rPr lang="en-ID" b="1" dirty="0"/>
              <a:t>Allah </a:t>
            </a:r>
            <a:r>
              <a:rPr lang="en-ID" b="1" dirty="0" err="1"/>
              <a:t>memulihkan</a:t>
            </a:r>
            <a:r>
              <a:rPr lang="en-ID" b="1" dirty="0"/>
              <a:t> </a:t>
            </a:r>
            <a:r>
              <a:rPr lang="en-ID" b="1" dirty="0" err="1"/>
              <a:t>setelah</a:t>
            </a:r>
            <a:r>
              <a:rPr lang="en-ID" b="1" dirty="0"/>
              <a:t> </a:t>
            </a:r>
            <a:r>
              <a:rPr lang="en-ID" b="1" dirty="0" err="1"/>
              <a:t>pertobatan</a:t>
            </a:r>
            <a:r>
              <a:rPr lang="en-ID" b="1" dirty="0"/>
              <a:t>.</a:t>
            </a:r>
            <a:br>
              <a:rPr lang="en-ID" dirty="0"/>
            </a:br>
            <a:r>
              <a:rPr lang="en-ID" dirty="0"/>
              <a:t>Dosa </a:t>
            </a:r>
            <a:r>
              <a:rPr lang="en-ID" dirty="0" err="1"/>
              <a:t>memutus</a:t>
            </a:r>
            <a:r>
              <a:rPr lang="en-ID" dirty="0"/>
              <a:t> </a:t>
            </a:r>
            <a:r>
              <a:rPr lang="en-ID" dirty="0" err="1"/>
              <a:t>komunikasi</a:t>
            </a:r>
            <a:r>
              <a:rPr lang="en-ID" dirty="0"/>
              <a:t> </a:t>
            </a:r>
            <a:r>
              <a:rPr lang="en-ID" dirty="0" err="1"/>
              <a:t>dengan</a:t>
            </a:r>
            <a:r>
              <a:rPr lang="en-ID" dirty="0"/>
              <a:t> Tuhan (Yos. 7:12), </a:t>
            </a:r>
            <a:r>
              <a:rPr lang="en-ID" dirty="0" err="1"/>
              <a:t>tetapi</a:t>
            </a:r>
            <a:r>
              <a:rPr lang="en-ID" dirty="0"/>
              <a:t> </a:t>
            </a:r>
            <a:r>
              <a:rPr lang="en-ID" b="1" dirty="0" err="1"/>
              <a:t>pengakuan</a:t>
            </a:r>
            <a:r>
              <a:rPr lang="en-ID" b="1" dirty="0"/>
              <a:t> dan </a:t>
            </a:r>
            <a:r>
              <a:rPr lang="en-ID" b="1" dirty="0" err="1"/>
              <a:t>pemurnian</a:t>
            </a:r>
            <a:r>
              <a:rPr lang="en-ID" b="1" dirty="0"/>
              <a:t> </a:t>
            </a:r>
            <a:r>
              <a:rPr lang="en-ID" b="1" dirty="0" err="1"/>
              <a:t>memulihkan</a:t>
            </a:r>
            <a:r>
              <a:rPr lang="en-ID" b="1" dirty="0"/>
              <a:t> </a:t>
            </a:r>
            <a:r>
              <a:rPr lang="en-ID" b="1" dirty="0" err="1"/>
              <a:t>persekutuan</a:t>
            </a:r>
            <a:r>
              <a:rPr lang="en-ID" b="1" dirty="0"/>
              <a:t>.</a:t>
            </a:r>
            <a:endParaRPr lang="en-ID" dirty="0"/>
          </a:p>
          <a:p>
            <a:r>
              <a:rPr lang="en-ID" dirty="0"/>
              <a:t>2️⃣ </a:t>
            </a:r>
            <a:r>
              <a:rPr lang="en-ID" b="1" dirty="0" err="1"/>
              <a:t>Keberanian</a:t>
            </a:r>
            <a:r>
              <a:rPr lang="en-ID" b="1" dirty="0"/>
              <a:t> </a:t>
            </a:r>
            <a:r>
              <a:rPr lang="en-ID" b="1" dirty="0" err="1"/>
              <a:t>rohani</a:t>
            </a:r>
            <a:r>
              <a:rPr lang="en-ID" b="1" dirty="0"/>
              <a:t> </a:t>
            </a:r>
            <a:r>
              <a:rPr lang="en-ID" b="1" dirty="0" err="1"/>
              <a:t>hanya</a:t>
            </a:r>
            <a:r>
              <a:rPr lang="en-ID" b="1" dirty="0"/>
              <a:t> </a:t>
            </a:r>
            <a:r>
              <a:rPr lang="en-ID" b="1" dirty="0" err="1"/>
              <a:t>mungkin</a:t>
            </a:r>
            <a:r>
              <a:rPr lang="en-ID" b="1" dirty="0"/>
              <a:t> </a:t>
            </a:r>
            <a:r>
              <a:rPr lang="en-ID" b="1" dirty="0" err="1"/>
              <a:t>bila</a:t>
            </a:r>
            <a:r>
              <a:rPr lang="en-ID" b="1" dirty="0"/>
              <a:t> </a:t>
            </a:r>
            <a:r>
              <a:rPr lang="en-ID" b="1" dirty="0" err="1"/>
              <a:t>hati</a:t>
            </a:r>
            <a:r>
              <a:rPr lang="en-ID" b="1" dirty="0"/>
              <a:t> </a:t>
            </a:r>
            <a:r>
              <a:rPr lang="en-ID" b="1" dirty="0" err="1"/>
              <a:t>sudah</a:t>
            </a:r>
            <a:r>
              <a:rPr lang="en-ID" b="1" dirty="0"/>
              <a:t> </a:t>
            </a:r>
            <a:r>
              <a:rPr lang="en-ID" b="1" dirty="0" err="1"/>
              <a:t>diperdamaikan</a:t>
            </a:r>
            <a:r>
              <a:rPr lang="en-ID" b="1" dirty="0"/>
              <a:t> </a:t>
            </a:r>
            <a:r>
              <a:rPr lang="en-ID" b="1" dirty="0" err="1"/>
              <a:t>dengan</a:t>
            </a:r>
            <a:r>
              <a:rPr lang="en-ID" b="1" dirty="0"/>
              <a:t> Allah.</a:t>
            </a:r>
            <a:br>
              <a:rPr lang="en-ID" dirty="0"/>
            </a:br>
            <a:r>
              <a:rPr lang="en-ID" dirty="0" err="1"/>
              <a:t>Yosua</a:t>
            </a:r>
            <a:r>
              <a:rPr lang="en-ID" dirty="0"/>
              <a:t> </a:t>
            </a:r>
            <a:r>
              <a:rPr lang="en-ID" dirty="0" err="1"/>
              <a:t>tidak</a:t>
            </a:r>
            <a:r>
              <a:rPr lang="en-ID" dirty="0"/>
              <a:t> </a:t>
            </a:r>
            <a:r>
              <a:rPr lang="en-ID" dirty="0" err="1"/>
              <a:t>bisa</a:t>
            </a:r>
            <a:r>
              <a:rPr lang="en-ID" dirty="0"/>
              <a:t> </a:t>
            </a:r>
            <a:r>
              <a:rPr lang="en-ID" dirty="0" err="1"/>
              <a:t>maju</a:t>
            </a:r>
            <a:r>
              <a:rPr lang="en-ID" dirty="0"/>
              <a:t> </a:t>
            </a:r>
            <a:r>
              <a:rPr lang="en-ID" dirty="0" err="1"/>
              <a:t>ke</a:t>
            </a:r>
            <a:r>
              <a:rPr lang="en-ID" dirty="0"/>
              <a:t> Ai </a:t>
            </a:r>
            <a:r>
              <a:rPr lang="en-ID" dirty="0" err="1"/>
              <a:t>sebelum</a:t>
            </a:r>
            <a:r>
              <a:rPr lang="en-ID" dirty="0"/>
              <a:t> dosa Akhan </a:t>
            </a:r>
            <a:r>
              <a:rPr lang="en-ID" dirty="0" err="1"/>
              <a:t>disingkirkan</a:t>
            </a:r>
            <a:r>
              <a:rPr lang="en-ID" dirty="0"/>
              <a:t> — </a:t>
            </a:r>
            <a:r>
              <a:rPr lang="en-ID" dirty="0" err="1"/>
              <a:t>prinsip</a:t>
            </a:r>
            <a:r>
              <a:rPr lang="en-ID" dirty="0"/>
              <a:t> </a:t>
            </a:r>
            <a:r>
              <a:rPr lang="en-ID" dirty="0" err="1"/>
              <a:t>ini</a:t>
            </a:r>
            <a:r>
              <a:rPr lang="en-ID" dirty="0"/>
              <a:t> </a:t>
            </a:r>
            <a:r>
              <a:rPr lang="en-ID" dirty="0" err="1"/>
              <a:t>berlaku</a:t>
            </a:r>
            <a:r>
              <a:rPr lang="en-ID" dirty="0"/>
              <a:t> </a:t>
            </a:r>
            <a:r>
              <a:rPr lang="en-ID" dirty="0" err="1"/>
              <a:t>bagi</a:t>
            </a:r>
            <a:r>
              <a:rPr lang="en-ID" dirty="0"/>
              <a:t> </a:t>
            </a:r>
            <a:r>
              <a:rPr lang="en-ID" dirty="0" err="1"/>
              <a:t>gereja</a:t>
            </a:r>
            <a:r>
              <a:rPr lang="en-ID" dirty="0"/>
              <a:t> dan </a:t>
            </a:r>
            <a:r>
              <a:rPr lang="en-ID" dirty="0" err="1"/>
              <a:t>individu</a:t>
            </a:r>
            <a:r>
              <a:rPr lang="en-ID" dirty="0"/>
              <a:t>.</a:t>
            </a:r>
          </a:p>
          <a:p>
            <a:r>
              <a:rPr lang="en-ID" dirty="0"/>
              <a:t>3️⃣ </a:t>
            </a:r>
            <a:r>
              <a:rPr lang="en-ID" b="1" dirty="0"/>
              <a:t>Allah </a:t>
            </a:r>
            <a:r>
              <a:rPr lang="en-ID" b="1" dirty="0" err="1"/>
              <a:t>memberikan</a:t>
            </a:r>
            <a:r>
              <a:rPr lang="en-ID" b="1" dirty="0"/>
              <a:t> </a:t>
            </a:r>
            <a:r>
              <a:rPr lang="en-ID" b="1" dirty="0" err="1"/>
              <a:t>kemenangan</a:t>
            </a:r>
            <a:r>
              <a:rPr lang="en-ID" b="1" dirty="0"/>
              <a:t>, </a:t>
            </a:r>
            <a:r>
              <a:rPr lang="en-ID" b="1" dirty="0" err="1"/>
              <a:t>bukan</a:t>
            </a:r>
            <a:r>
              <a:rPr lang="en-ID" b="1" dirty="0"/>
              <a:t> </a:t>
            </a:r>
            <a:r>
              <a:rPr lang="en-ID" b="1" dirty="0" err="1"/>
              <a:t>manusia</a:t>
            </a:r>
            <a:r>
              <a:rPr lang="en-ID" b="1" dirty="0"/>
              <a:t>.</a:t>
            </a:r>
            <a:br>
              <a:rPr lang="en-ID" dirty="0"/>
            </a:br>
            <a:r>
              <a:rPr lang="en-ID" dirty="0"/>
              <a:t>“Aku </a:t>
            </a:r>
            <a:r>
              <a:rPr lang="en-ID" dirty="0" err="1"/>
              <a:t>serahkan</a:t>
            </a:r>
            <a:r>
              <a:rPr lang="en-ID" dirty="0"/>
              <a:t> </a:t>
            </a:r>
            <a:r>
              <a:rPr lang="en-ID" dirty="0" err="1"/>
              <a:t>ke</a:t>
            </a:r>
            <a:r>
              <a:rPr lang="en-ID" dirty="0"/>
              <a:t> </a:t>
            </a:r>
            <a:r>
              <a:rPr lang="en-ID" dirty="0" err="1"/>
              <a:t>tanganmu</a:t>
            </a:r>
            <a:r>
              <a:rPr lang="en-ID" dirty="0"/>
              <a:t>” </a:t>
            </a:r>
            <a:r>
              <a:rPr lang="en-ID" dirty="0" err="1"/>
              <a:t>menunjukkan</a:t>
            </a:r>
            <a:r>
              <a:rPr lang="en-ID" dirty="0"/>
              <a:t> </a:t>
            </a:r>
            <a:r>
              <a:rPr lang="en-ID" dirty="0" err="1"/>
              <a:t>bahwa</a:t>
            </a:r>
            <a:r>
              <a:rPr lang="en-ID" dirty="0"/>
              <a:t> </a:t>
            </a:r>
            <a:r>
              <a:rPr lang="en-ID" b="1" dirty="0" err="1"/>
              <a:t>setiap</a:t>
            </a:r>
            <a:r>
              <a:rPr lang="en-ID" b="1" dirty="0"/>
              <a:t> </a:t>
            </a:r>
            <a:r>
              <a:rPr lang="en-ID" b="1" dirty="0" err="1"/>
              <a:t>keberhasilan</a:t>
            </a:r>
            <a:r>
              <a:rPr lang="en-ID" b="1" dirty="0"/>
              <a:t> </a:t>
            </a:r>
            <a:r>
              <a:rPr lang="en-ID" b="1" dirty="0" err="1"/>
              <a:t>rohani</a:t>
            </a:r>
            <a:r>
              <a:rPr lang="en-ID" b="1" dirty="0"/>
              <a:t> </a:t>
            </a:r>
            <a:r>
              <a:rPr lang="en-ID" b="1" dirty="0" err="1"/>
              <a:t>adalah</a:t>
            </a:r>
            <a:r>
              <a:rPr lang="en-ID" b="1" dirty="0"/>
              <a:t> </a:t>
            </a:r>
            <a:r>
              <a:rPr lang="en-ID" b="1" dirty="0" err="1"/>
              <a:t>karya</a:t>
            </a:r>
            <a:r>
              <a:rPr lang="en-ID" b="1" dirty="0"/>
              <a:t> </a:t>
            </a:r>
            <a:r>
              <a:rPr lang="en-ID" b="1" dirty="0" err="1"/>
              <a:t>anugerah</a:t>
            </a:r>
            <a:r>
              <a:rPr lang="en-ID" dirty="0"/>
              <a:t>, </a:t>
            </a:r>
            <a:r>
              <a:rPr lang="en-ID" dirty="0" err="1"/>
              <a:t>bukan</a:t>
            </a:r>
            <a:r>
              <a:rPr lang="en-ID" dirty="0"/>
              <a:t> strategi </a:t>
            </a:r>
            <a:r>
              <a:rPr lang="en-ID" dirty="0" err="1"/>
              <a:t>manusia</a:t>
            </a:r>
            <a:r>
              <a:rPr lang="en-ID" dirty="0"/>
              <a:t>.</a:t>
            </a:r>
          </a:p>
          <a:p>
            <a:r>
              <a:rPr lang="en-ID" dirty="0"/>
              <a:t>4️⃣ </a:t>
            </a:r>
            <a:r>
              <a:rPr lang="en-ID" b="1" dirty="0"/>
              <a:t>Iman </a:t>
            </a:r>
            <a:r>
              <a:rPr lang="en-ID" b="1" dirty="0" err="1"/>
              <a:t>melihat</a:t>
            </a:r>
            <a:r>
              <a:rPr lang="en-ID" b="1" dirty="0"/>
              <a:t> </a:t>
            </a:r>
            <a:r>
              <a:rPr lang="en-ID" b="1" dirty="0" err="1"/>
              <a:t>janji</a:t>
            </a:r>
            <a:r>
              <a:rPr lang="en-ID" b="1" dirty="0"/>
              <a:t> </a:t>
            </a:r>
            <a:r>
              <a:rPr lang="en-ID" b="1" dirty="0" err="1"/>
              <a:t>sebelum</a:t>
            </a:r>
            <a:r>
              <a:rPr lang="en-ID" b="1" dirty="0"/>
              <a:t> </a:t>
            </a:r>
            <a:r>
              <a:rPr lang="en-ID" b="1" dirty="0" err="1"/>
              <a:t>fakta</a:t>
            </a:r>
            <a:r>
              <a:rPr lang="en-ID" b="1" dirty="0"/>
              <a:t>.</a:t>
            </a:r>
            <a:br>
              <a:rPr lang="en-ID" dirty="0"/>
            </a:br>
            <a:r>
              <a:rPr lang="en-ID" dirty="0"/>
              <a:t>Tuhan </a:t>
            </a:r>
            <a:r>
              <a:rPr lang="en-ID" dirty="0" err="1"/>
              <a:t>berkata</a:t>
            </a:r>
            <a:r>
              <a:rPr lang="en-ID" dirty="0"/>
              <a:t> “</a:t>
            </a:r>
            <a:r>
              <a:rPr lang="en-ID" dirty="0" err="1"/>
              <a:t>lihatlah</a:t>
            </a:r>
            <a:r>
              <a:rPr lang="en-ID" dirty="0"/>
              <a:t>, Aku </a:t>
            </a:r>
            <a:r>
              <a:rPr lang="en-ID" dirty="0" err="1"/>
              <a:t>telah</a:t>
            </a:r>
            <a:r>
              <a:rPr lang="en-ID" dirty="0"/>
              <a:t> </a:t>
            </a:r>
            <a:r>
              <a:rPr lang="en-ID" dirty="0" err="1"/>
              <a:t>menyerahkan</a:t>
            </a:r>
            <a:r>
              <a:rPr lang="en-ID" dirty="0"/>
              <a:t>,” </a:t>
            </a:r>
            <a:r>
              <a:rPr lang="en-ID" dirty="0" err="1"/>
              <a:t>padahal</a:t>
            </a:r>
            <a:r>
              <a:rPr lang="en-ID" dirty="0"/>
              <a:t> </a:t>
            </a:r>
            <a:r>
              <a:rPr lang="en-ID" dirty="0" err="1"/>
              <a:t>pertempuran</a:t>
            </a:r>
            <a:r>
              <a:rPr lang="en-ID" dirty="0"/>
              <a:t> </a:t>
            </a:r>
            <a:r>
              <a:rPr lang="en-ID" dirty="0" err="1"/>
              <a:t>belum</a:t>
            </a:r>
            <a:r>
              <a:rPr lang="en-ID" dirty="0"/>
              <a:t> </a:t>
            </a:r>
            <a:r>
              <a:rPr lang="en-ID" dirty="0" err="1"/>
              <a:t>dimulai</a:t>
            </a:r>
            <a:r>
              <a:rPr lang="en-ID" dirty="0"/>
              <a:t> — </a:t>
            </a:r>
            <a:r>
              <a:rPr lang="en-ID" b="1" dirty="0" err="1"/>
              <a:t>iman</a:t>
            </a:r>
            <a:r>
              <a:rPr lang="en-ID" b="1" dirty="0"/>
              <a:t> </a:t>
            </a:r>
            <a:r>
              <a:rPr lang="en-ID" b="1" dirty="0" err="1"/>
              <a:t>sejati</a:t>
            </a:r>
            <a:r>
              <a:rPr lang="en-ID" b="1" dirty="0"/>
              <a:t> </a:t>
            </a:r>
            <a:r>
              <a:rPr lang="en-ID" b="1" dirty="0" err="1"/>
              <a:t>melihat</a:t>
            </a:r>
            <a:r>
              <a:rPr lang="en-ID" b="1" dirty="0"/>
              <a:t> </a:t>
            </a:r>
            <a:r>
              <a:rPr lang="en-ID" b="1" dirty="0" err="1"/>
              <a:t>dengan</a:t>
            </a:r>
            <a:r>
              <a:rPr lang="en-ID" b="1" dirty="0"/>
              <a:t> </a:t>
            </a:r>
            <a:r>
              <a:rPr lang="en-ID" b="1" dirty="0" err="1"/>
              <a:t>mata</a:t>
            </a:r>
            <a:r>
              <a:rPr lang="en-ID" b="1" dirty="0"/>
              <a:t> Allah, </a:t>
            </a:r>
            <a:r>
              <a:rPr lang="en-ID" b="1" dirty="0" err="1"/>
              <a:t>bukan</a:t>
            </a:r>
            <a:r>
              <a:rPr lang="en-ID" b="1" dirty="0"/>
              <a:t> </a:t>
            </a:r>
            <a:r>
              <a:rPr lang="en-ID" b="1" dirty="0" err="1"/>
              <a:t>mata</a:t>
            </a:r>
            <a:r>
              <a:rPr lang="en-ID" b="1" dirty="0"/>
              <a:t> </a:t>
            </a:r>
            <a:r>
              <a:rPr lang="en-ID" b="1" dirty="0" err="1"/>
              <a:t>manusia</a:t>
            </a:r>
            <a:r>
              <a:rPr lang="en-ID" b="1" dirty="0"/>
              <a:t>.</a:t>
            </a:r>
            <a:endParaRPr lang="en-ID" dirty="0"/>
          </a:p>
          <a:p>
            <a:br>
              <a:rPr lang="en-ID" dirty="0"/>
            </a:br>
            <a:endParaRPr lang="en-ID" dirty="0"/>
          </a:p>
          <a:p>
            <a:r>
              <a:rPr lang="en-ID" b="1" dirty="0"/>
              <a:t>IV. </a:t>
            </a:r>
            <a:r>
              <a:rPr lang="en-ID" b="1" dirty="0" err="1"/>
              <a:t>Kutipan</a:t>
            </a:r>
            <a:r>
              <a:rPr lang="en-ID" b="1" dirty="0"/>
              <a:t> </a:t>
            </a:r>
            <a:r>
              <a:rPr lang="en-ID" b="1" dirty="0" err="1"/>
              <a:t>dari</a:t>
            </a:r>
            <a:r>
              <a:rPr lang="en-ID" b="1" dirty="0"/>
              <a:t> Ellen G. White</a:t>
            </a:r>
          </a:p>
          <a:p>
            <a:r>
              <a:rPr lang="en-ID" dirty="0"/>
              <a:t>“The command was now given to advance against Ai. The assurance was granted that the city should be taken, but it was to be by following the directions of God.”</a:t>
            </a:r>
            <a:br>
              <a:rPr lang="en-ID" dirty="0"/>
            </a:br>
            <a:r>
              <a:rPr lang="en-ID" dirty="0"/>
              <a:t>— </a:t>
            </a:r>
            <a:r>
              <a:rPr lang="en-ID" i="1" dirty="0"/>
              <a:t>Patriarchs and Prophets, p. 499</a:t>
            </a:r>
            <a:endParaRPr lang="en-ID" dirty="0"/>
          </a:p>
          <a:p>
            <a:r>
              <a:rPr lang="en-ID" dirty="0"/>
              <a:t>“The Lord said unto Joshua, ‘Fear not, neither be thou dismayed; take all the people of war with thee, and arise, go up to Ai.’ The time had come for Israel to conquer their enemies.”</a:t>
            </a:r>
            <a:br>
              <a:rPr lang="en-ID" dirty="0"/>
            </a:br>
            <a:r>
              <a:rPr lang="en-ID" dirty="0"/>
              <a:t>— </a:t>
            </a:r>
            <a:r>
              <a:rPr lang="en-ID" i="1" dirty="0"/>
              <a:t>Patriarchs and Prophets, p. 499</a:t>
            </a:r>
            <a:endParaRPr lang="en-ID" dirty="0"/>
          </a:p>
          <a:p>
            <a:r>
              <a:rPr lang="en-ID" dirty="0"/>
              <a:t>“God encouraged Joshua to trust wholly in Him; victory would come, not through numbers or might, but through divine guidance and obedience.”</a:t>
            </a:r>
            <a:br>
              <a:rPr lang="en-ID" dirty="0"/>
            </a:br>
            <a:r>
              <a:rPr lang="en-ID" dirty="0"/>
              <a:t>— </a:t>
            </a:r>
            <a:r>
              <a:rPr lang="en-ID" i="1" dirty="0"/>
              <a:t>Patriarchs and Prophets, p. 499–500</a:t>
            </a:r>
            <a:endParaRPr lang="en-ID" dirty="0"/>
          </a:p>
          <a:p>
            <a:r>
              <a:rPr lang="en-ID" dirty="0" err="1"/>
              <a:t>Kutipan</a:t>
            </a:r>
            <a:r>
              <a:rPr lang="en-ID" dirty="0"/>
              <a:t> </a:t>
            </a:r>
            <a:r>
              <a:rPr lang="en-ID" dirty="0" err="1"/>
              <a:t>ini</a:t>
            </a:r>
            <a:r>
              <a:rPr lang="en-ID" dirty="0"/>
              <a:t> </a:t>
            </a:r>
            <a:r>
              <a:rPr lang="en-ID" dirty="0" err="1"/>
              <a:t>menekankan</a:t>
            </a:r>
            <a:r>
              <a:rPr lang="en-ID" dirty="0"/>
              <a:t> </a:t>
            </a:r>
            <a:r>
              <a:rPr lang="en-ID" dirty="0" err="1"/>
              <a:t>bahwa</a:t>
            </a:r>
            <a:r>
              <a:rPr lang="en-ID" dirty="0"/>
              <a:t>:</a:t>
            </a:r>
          </a:p>
          <a:p>
            <a:r>
              <a:rPr lang="en-ID" dirty="0"/>
              <a:t>Allah </a:t>
            </a:r>
            <a:r>
              <a:rPr lang="en-ID" b="1" dirty="0" err="1"/>
              <a:t>memulihkan</a:t>
            </a:r>
            <a:r>
              <a:rPr lang="en-ID" b="1" dirty="0"/>
              <a:t> </a:t>
            </a:r>
            <a:r>
              <a:rPr lang="en-ID" b="1" dirty="0" err="1"/>
              <a:t>kepercayaan</a:t>
            </a:r>
            <a:r>
              <a:rPr lang="en-ID" b="1" dirty="0"/>
              <a:t> </a:t>
            </a:r>
            <a:r>
              <a:rPr lang="en-ID" b="1" dirty="0" err="1"/>
              <a:t>Yosua</a:t>
            </a:r>
            <a:r>
              <a:rPr lang="en-ID" dirty="0"/>
              <a:t> </a:t>
            </a:r>
            <a:r>
              <a:rPr lang="en-ID" dirty="0" err="1"/>
              <a:t>dengan</a:t>
            </a:r>
            <a:r>
              <a:rPr lang="en-ID" dirty="0"/>
              <a:t> </a:t>
            </a:r>
            <a:r>
              <a:rPr lang="en-ID" dirty="0" err="1"/>
              <a:t>janji</a:t>
            </a:r>
            <a:r>
              <a:rPr lang="en-ID" dirty="0"/>
              <a:t> </a:t>
            </a:r>
            <a:r>
              <a:rPr lang="en-ID" dirty="0" err="1"/>
              <a:t>kemenangan</a:t>
            </a:r>
            <a:r>
              <a:rPr lang="en-ID" dirty="0"/>
              <a:t> </a:t>
            </a:r>
            <a:r>
              <a:rPr lang="en-ID" dirty="0" err="1"/>
              <a:t>baru</a:t>
            </a:r>
            <a:r>
              <a:rPr lang="en-ID" dirty="0"/>
              <a:t>.</a:t>
            </a:r>
          </a:p>
          <a:p>
            <a:r>
              <a:rPr lang="en-ID" b="1" dirty="0" err="1"/>
              <a:t>Kemenangan</a:t>
            </a:r>
            <a:r>
              <a:rPr lang="en-ID" b="1" dirty="0"/>
              <a:t> di Ai</a:t>
            </a:r>
            <a:r>
              <a:rPr lang="en-ID" dirty="0"/>
              <a:t> </a:t>
            </a:r>
            <a:r>
              <a:rPr lang="en-ID" dirty="0" err="1"/>
              <a:t>akan</a:t>
            </a:r>
            <a:r>
              <a:rPr lang="en-ID" dirty="0"/>
              <a:t> </a:t>
            </a:r>
            <a:r>
              <a:rPr lang="en-ID" dirty="0" err="1"/>
              <a:t>menjadi</a:t>
            </a:r>
            <a:r>
              <a:rPr lang="en-ID" dirty="0"/>
              <a:t> </a:t>
            </a:r>
            <a:r>
              <a:rPr lang="en-ID" dirty="0" err="1"/>
              <a:t>bukti</a:t>
            </a:r>
            <a:r>
              <a:rPr lang="en-ID" dirty="0"/>
              <a:t> </a:t>
            </a:r>
            <a:r>
              <a:rPr lang="en-ID" dirty="0" err="1"/>
              <a:t>bahwa</a:t>
            </a:r>
            <a:r>
              <a:rPr lang="en-ID" dirty="0"/>
              <a:t> </a:t>
            </a:r>
            <a:r>
              <a:rPr lang="en-ID" b="1" dirty="0" err="1"/>
              <a:t>ketaatan</a:t>
            </a:r>
            <a:r>
              <a:rPr lang="en-ID" b="1" dirty="0"/>
              <a:t> </a:t>
            </a:r>
            <a:r>
              <a:rPr lang="en-ID" b="1" dirty="0" err="1"/>
              <a:t>kepada</a:t>
            </a:r>
            <a:r>
              <a:rPr lang="en-ID" b="1" dirty="0"/>
              <a:t> </a:t>
            </a:r>
            <a:r>
              <a:rPr lang="en-ID" b="1" dirty="0" err="1"/>
              <a:t>perintah</a:t>
            </a:r>
            <a:r>
              <a:rPr lang="en-ID" b="1" dirty="0"/>
              <a:t> Allah</a:t>
            </a:r>
            <a:r>
              <a:rPr lang="en-ID" dirty="0"/>
              <a:t> </a:t>
            </a:r>
            <a:r>
              <a:rPr lang="en-ID" dirty="0" err="1"/>
              <a:t>adalah</a:t>
            </a:r>
            <a:r>
              <a:rPr lang="en-ID" dirty="0"/>
              <a:t> </a:t>
            </a:r>
            <a:r>
              <a:rPr lang="en-ID" dirty="0" err="1"/>
              <a:t>satu-satunya</a:t>
            </a:r>
            <a:r>
              <a:rPr lang="en-ID" dirty="0"/>
              <a:t> </a:t>
            </a:r>
            <a:r>
              <a:rPr lang="en-ID" dirty="0" err="1"/>
              <a:t>jalan</a:t>
            </a:r>
            <a:r>
              <a:rPr lang="en-ID" dirty="0"/>
              <a:t> </a:t>
            </a:r>
            <a:r>
              <a:rPr lang="en-ID" dirty="0" err="1"/>
              <a:t>menuju</a:t>
            </a:r>
            <a:r>
              <a:rPr lang="en-ID" dirty="0"/>
              <a:t> </a:t>
            </a:r>
            <a:r>
              <a:rPr lang="en-ID" dirty="0" err="1"/>
              <a:t>keberhasilan</a:t>
            </a:r>
            <a:r>
              <a:rPr lang="en-ID" dirty="0"/>
              <a:t>.</a:t>
            </a:r>
          </a:p>
          <a:p>
            <a:r>
              <a:rPr lang="en-ID" dirty="0"/>
              <a:t>Allah </a:t>
            </a:r>
            <a:r>
              <a:rPr lang="en-ID" dirty="0" err="1"/>
              <a:t>tidak</a:t>
            </a:r>
            <a:r>
              <a:rPr lang="en-ID" dirty="0"/>
              <a:t> </a:t>
            </a:r>
            <a:r>
              <a:rPr lang="en-ID" dirty="0" err="1"/>
              <a:t>menolak</a:t>
            </a:r>
            <a:r>
              <a:rPr lang="en-ID" dirty="0"/>
              <a:t> </a:t>
            </a:r>
            <a:r>
              <a:rPr lang="en-ID" dirty="0" err="1"/>
              <a:t>pemimpin</a:t>
            </a:r>
            <a:r>
              <a:rPr lang="en-ID" dirty="0"/>
              <a:t> yang </a:t>
            </a:r>
            <a:r>
              <a:rPr lang="en-ID" dirty="0" err="1"/>
              <a:t>gagal</a:t>
            </a:r>
            <a:r>
              <a:rPr lang="en-ID" dirty="0"/>
              <a:t>, </a:t>
            </a:r>
            <a:r>
              <a:rPr lang="en-ID" b="1" dirty="0" err="1"/>
              <a:t>selama</a:t>
            </a:r>
            <a:r>
              <a:rPr lang="en-ID" b="1" dirty="0"/>
              <a:t> </a:t>
            </a:r>
            <a:r>
              <a:rPr lang="en-ID" b="1" dirty="0" err="1"/>
              <a:t>ia</a:t>
            </a:r>
            <a:r>
              <a:rPr lang="en-ID" b="1" dirty="0"/>
              <a:t> </a:t>
            </a:r>
            <a:r>
              <a:rPr lang="en-ID" b="1" dirty="0" err="1"/>
              <a:t>mau</a:t>
            </a:r>
            <a:r>
              <a:rPr lang="en-ID" b="1" dirty="0"/>
              <a:t> </a:t>
            </a:r>
            <a:r>
              <a:rPr lang="en-ID" b="1" dirty="0" err="1"/>
              <a:t>merendahkan</a:t>
            </a:r>
            <a:r>
              <a:rPr lang="en-ID" b="1" dirty="0"/>
              <a:t> </a:t>
            </a:r>
            <a:r>
              <a:rPr lang="en-ID" b="1" dirty="0" err="1"/>
              <a:t>diri</a:t>
            </a:r>
            <a:r>
              <a:rPr lang="en-ID" b="1" dirty="0"/>
              <a:t> dan </a:t>
            </a:r>
            <a:r>
              <a:rPr lang="en-ID" b="1" dirty="0" err="1"/>
              <a:t>belajar</a:t>
            </a:r>
            <a:r>
              <a:rPr lang="en-ID" b="1" dirty="0"/>
              <a:t> </a:t>
            </a:r>
            <a:r>
              <a:rPr lang="en-ID" b="1" dirty="0" err="1"/>
              <a:t>dari</a:t>
            </a:r>
            <a:r>
              <a:rPr lang="en-ID" b="1" dirty="0"/>
              <a:t> </a:t>
            </a:r>
            <a:r>
              <a:rPr lang="en-ID" b="1" dirty="0" err="1"/>
              <a:t>kesalahan</a:t>
            </a:r>
            <a:r>
              <a:rPr lang="en-ID" b="1" dirty="0"/>
              <a:t>.</a:t>
            </a:r>
            <a:endParaRPr lang="en-ID" dirty="0"/>
          </a:p>
          <a:p>
            <a:br>
              <a:rPr lang="en-ID" dirty="0"/>
            </a:br>
            <a:endParaRPr lang="en-ID" dirty="0"/>
          </a:p>
          <a:p>
            <a:r>
              <a:rPr lang="en-ID" b="1" dirty="0"/>
              <a:t>V. </a:t>
            </a:r>
            <a:r>
              <a:rPr lang="en-ID" b="1" dirty="0" err="1"/>
              <a:t>Kutipan</a:t>
            </a:r>
            <a:r>
              <a:rPr lang="en-ID" b="1" dirty="0"/>
              <a:t> </a:t>
            </a:r>
            <a:r>
              <a:rPr lang="en-ID" b="1" dirty="0" err="1"/>
              <a:t>dari</a:t>
            </a:r>
            <a:r>
              <a:rPr lang="en-ID" b="1" dirty="0"/>
              <a:t> SDA Bible Commentary</a:t>
            </a:r>
          </a:p>
          <a:p>
            <a:r>
              <a:rPr lang="en-ID" dirty="0"/>
              <a:t>“After the sin of Achan had been dealt with, communication between God and His people was restored.”</a:t>
            </a:r>
            <a:br>
              <a:rPr lang="en-ID" dirty="0"/>
            </a:br>
            <a:r>
              <a:rPr lang="en-ID" dirty="0"/>
              <a:t>— </a:t>
            </a:r>
            <a:r>
              <a:rPr lang="en-ID" i="1" dirty="0"/>
              <a:t>SDA Bible Commentary, Vol. 2, p. 231</a:t>
            </a:r>
            <a:endParaRPr lang="en-ID" dirty="0"/>
          </a:p>
          <a:p>
            <a:r>
              <a:rPr lang="en-ID" dirty="0"/>
              <a:t>“‘Fear not, neither be thou dismayed’—The same words with which the conquest had begun are repeated to assure Joshua that God’s </a:t>
            </a:r>
            <a:r>
              <a:rPr lang="en-ID" dirty="0" err="1"/>
              <a:t>favor</a:t>
            </a:r>
            <a:r>
              <a:rPr lang="en-ID" dirty="0"/>
              <a:t> had returned.”</a:t>
            </a:r>
            <a:br>
              <a:rPr lang="en-ID" dirty="0"/>
            </a:br>
            <a:r>
              <a:rPr lang="en-ID" dirty="0"/>
              <a:t>— </a:t>
            </a:r>
            <a:r>
              <a:rPr lang="en-ID" i="1" dirty="0"/>
              <a:t>SDA Bible Commentary, Vol. 2, p. 231</a:t>
            </a:r>
            <a:endParaRPr lang="en-ID" dirty="0"/>
          </a:p>
          <a:p>
            <a:r>
              <a:rPr lang="en-ID" dirty="0"/>
              <a:t>“The promise ‘I have given into thy hand’ is expressed in the perfect tense, denoting that the victory is as certain as if it were already accomplished.”</a:t>
            </a:r>
            <a:br>
              <a:rPr lang="en-ID" dirty="0"/>
            </a:br>
            <a:r>
              <a:rPr lang="en-ID" dirty="0"/>
              <a:t>— </a:t>
            </a:r>
            <a:r>
              <a:rPr lang="en-ID" i="1" dirty="0"/>
              <a:t>SDA Bible Commentary, Vol. 2, p. 232</a:t>
            </a:r>
            <a:endParaRPr lang="en-ID" dirty="0"/>
          </a:p>
          <a:p>
            <a:r>
              <a:rPr lang="en-ID" dirty="0"/>
              <a:t>“God’s commands are accompanied by His promises; human courage must rest upon divine assurance.”</a:t>
            </a:r>
            <a:br>
              <a:rPr lang="en-ID" dirty="0"/>
            </a:br>
            <a:r>
              <a:rPr lang="en-ID" dirty="0"/>
              <a:t>— </a:t>
            </a:r>
            <a:r>
              <a:rPr lang="en-ID" i="1" dirty="0"/>
              <a:t>SDA Bible Commentary, Vol. 2, p. 232</a:t>
            </a:r>
            <a:endParaRPr lang="en-ID" dirty="0"/>
          </a:p>
          <a:p>
            <a:r>
              <a:rPr lang="en-ID" dirty="0" err="1"/>
              <a:t>Kutipan</a:t>
            </a:r>
            <a:r>
              <a:rPr lang="en-ID" dirty="0"/>
              <a:t> </a:t>
            </a:r>
            <a:r>
              <a:rPr lang="en-ID" dirty="0" err="1"/>
              <a:t>ini</a:t>
            </a:r>
            <a:r>
              <a:rPr lang="en-ID" dirty="0"/>
              <a:t> </a:t>
            </a:r>
            <a:r>
              <a:rPr lang="en-ID" dirty="0" err="1"/>
              <a:t>menegaskan</a:t>
            </a:r>
            <a:r>
              <a:rPr lang="en-ID" dirty="0"/>
              <a:t>:</a:t>
            </a:r>
          </a:p>
          <a:p>
            <a:r>
              <a:rPr lang="en-ID" dirty="0" err="1"/>
              <a:t>Pemulihan</a:t>
            </a:r>
            <a:r>
              <a:rPr lang="en-ID" dirty="0"/>
              <a:t> </a:t>
            </a:r>
            <a:r>
              <a:rPr lang="en-ID" dirty="0" err="1"/>
              <a:t>relasi</a:t>
            </a:r>
            <a:r>
              <a:rPr lang="en-ID" dirty="0"/>
              <a:t> </a:t>
            </a:r>
            <a:r>
              <a:rPr lang="en-ID" dirty="0" err="1"/>
              <a:t>antara</a:t>
            </a:r>
            <a:r>
              <a:rPr lang="en-ID" dirty="0"/>
              <a:t> Allah dan </a:t>
            </a:r>
            <a:r>
              <a:rPr lang="en-ID" dirty="0" err="1"/>
              <a:t>Yosua</a:t>
            </a:r>
            <a:r>
              <a:rPr lang="en-ID" dirty="0"/>
              <a:t> </a:t>
            </a:r>
            <a:r>
              <a:rPr lang="en-ID" dirty="0" err="1"/>
              <a:t>setelah</a:t>
            </a:r>
            <a:r>
              <a:rPr lang="en-ID" dirty="0"/>
              <a:t> dosa Akhan.</a:t>
            </a:r>
          </a:p>
          <a:p>
            <a:r>
              <a:rPr lang="en-ID" dirty="0" err="1"/>
              <a:t>Pengulangan</a:t>
            </a:r>
            <a:r>
              <a:rPr lang="en-ID" dirty="0"/>
              <a:t> </a:t>
            </a:r>
            <a:r>
              <a:rPr lang="en-ID" dirty="0" err="1"/>
              <a:t>frasa</a:t>
            </a:r>
            <a:r>
              <a:rPr lang="en-ID" dirty="0"/>
              <a:t> “</a:t>
            </a:r>
            <a:r>
              <a:rPr lang="en-ID" dirty="0" err="1"/>
              <a:t>jangan</a:t>
            </a:r>
            <a:r>
              <a:rPr lang="en-ID" dirty="0"/>
              <a:t> </a:t>
            </a:r>
            <a:r>
              <a:rPr lang="en-ID" dirty="0" err="1"/>
              <a:t>takut</a:t>
            </a:r>
            <a:r>
              <a:rPr lang="en-ID" dirty="0"/>
              <a:t>” </a:t>
            </a:r>
            <a:r>
              <a:rPr lang="en-ID" dirty="0" err="1"/>
              <a:t>adalah</a:t>
            </a:r>
            <a:r>
              <a:rPr lang="en-ID" dirty="0"/>
              <a:t> </a:t>
            </a:r>
            <a:r>
              <a:rPr lang="en-ID" b="1" dirty="0" err="1"/>
              <a:t>tanda</a:t>
            </a:r>
            <a:r>
              <a:rPr lang="en-ID" b="1" dirty="0"/>
              <a:t> </a:t>
            </a:r>
            <a:r>
              <a:rPr lang="en-ID" b="1" dirty="0" err="1"/>
              <a:t>pengampunan</a:t>
            </a:r>
            <a:r>
              <a:rPr lang="en-ID" b="1" dirty="0"/>
              <a:t> dan </a:t>
            </a:r>
            <a:r>
              <a:rPr lang="en-ID" b="1" dirty="0" err="1"/>
              <a:t>penguatan</a:t>
            </a:r>
            <a:r>
              <a:rPr lang="en-ID" b="1" dirty="0"/>
              <a:t>.</a:t>
            </a:r>
            <a:endParaRPr lang="en-ID" dirty="0"/>
          </a:p>
          <a:p>
            <a:r>
              <a:rPr lang="en-ID" dirty="0" err="1"/>
              <a:t>Janji</a:t>
            </a:r>
            <a:r>
              <a:rPr lang="en-ID" dirty="0"/>
              <a:t> Allah </a:t>
            </a:r>
            <a:r>
              <a:rPr lang="en-ID" dirty="0" err="1"/>
              <a:t>diucapkan</a:t>
            </a:r>
            <a:r>
              <a:rPr lang="en-ID" dirty="0"/>
              <a:t> </a:t>
            </a:r>
            <a:r>
              <a:rPr lang="en-ID" dirty="0" err="1"/>
              <a:t>dalam</a:t>
            </a:r>
            <a:r>
              <a:rPr lang="en-ID" dirty="0"/>
              <a:t> </a:t>
            </a:r>
            <a:r>
              <a:rPr lang="en-ID" dirty="0" err="1"/>
              <a:t>bentuk</a:t>
            </a:r>
            <a:r>
              <a:rPr lang="en-ID" dirty="0"/>
              <a:t> </a:t>
            </a:r>
            <a:r>
              <a:rPr lang="en-ID" dirty="0" err="1"/>
              <a:t>sempurna</a:t>
            </a:r>
            <a:r>
              <a:rPr lang="en-ID" dirty="0"/>
              <a:t> (</a:t>
            </a:r>
            <a:r>
              <a:rPr lang="en-ID" i="1" dirty="0"/>
              <a:t>perfect tense</a:t>
            </a:r>
            <a:r>
              <a:rPr lang="en-ID" dirty="0"/>
              <a:t>) — </a:t>
            </a:r>
            <a:r>
              <a:rPr lang="en-ID" b="1" dirty="0"/>
              <a:t>victory guaranteed</a:t>
            </a:r>
            <a:r>
              <a:rPr lang="en-ID" dirty="0"/>
              <a:t> — </a:t>
            </a:r>
            <a:r>
              <a:rPr lang="en-ID" dirty="0" err="1"/>
              <a:t>meski</a:t>
            </a:r>
            <a:r>
              <a:rPr lang="en-ID" dirty="0"/>
              <a:t> </a:t>
            </a:r>
            <a:r>
              <a:rPr lang="en-ID" dirty="0" err="1"/>
              <a:t>pertempuran</a:t>
            </a:r>
            <a:r>
              <a:rPr lang="en-ID" dirty="0"/>
              <a:t> </a:t>
            </a:r>
            <a:r>
              <a:rPr lang="en-ID" dirty="0" err="1"/>
              <a:t>belum</a:t>
            </a:r>
            <a:r>
              <a:rPr lang="en-ID" dirty="0"/>
              <a:t> </a:t>
            </a:r>
            <a:r>
              <a:rPr lang="en-ID" dirty="0" err="1"/>
              <a:t>dimulai</a:t>
            </a:r>
            <a:r>
              <a:rPr lang="en-ID" dirty="0"/>
              <a:t>.</a:t>
            </a:r>
          </a:p>
          <a:p>
            <a:br>
              <a:rPr lang="en-ID" dirty="0"/>
            </a:br>
            <a:endParaRPr lang="en-ID" dirty="0"/>
          </a:p>
          <a:p>
            <a:r>
              <a:rPr lang="en-ID" b="1" dirty="0"/>
              <a:t>VI. </a:t>
            </a:r>
            <a:r>
              <a:rPr lang="en-ID" b="1" dirty="0" err="1"/>
              <a:t>Eksposisi</a:t>
            </a:r>
            <a:r>
              <a:rPr lang="en-ID" b="1" dirty="0"/>
              <a:t> dan </a:t>
            </a:r>
            <a:r>
              <a:rPr lang="en-ID" b="1" dirty="0" err="1"/>
              <a:t>Penerapan</a:t>
            </a:r>
            <a:endParaRPr lang="en-ID" b="1" dirty="0"/>
          </a:p>
          <a:p>
            <a:r>
              <a:rPr lang="en-ID" dirty="0"/>
              <a:t>1️⃣ </a:t>
            </a:r>
            <a:r>
              <a:rPr lang="en-ID" b="1" dirty="0"/>
              <a:t>Tuhan </a:t>
            </a:r>
            <a:r>
              <a:rPr lang="en-ID" b="1" dirty="0" err="1"/>
              <a:t>tidak</a:t>
            </a:r>
            <a:r>
              <a:rPr lang="en-ID" b="1" dirty="0"/>
              <a:t> </a:t>
            </a:r>
            <a:r>
              <a:rPr lang="en-ID" b="1" dirty="0" err="1"/>
              <a:t>membuang</a:t>
            </a:r>
            <a:r>
              <a:rPr lang="en-ID" b="1" dirty="0"/>
              <a:t> </a:t>
            </a:r>
            <a:r>
              <a:rPr lang="en-ID" b="1" dirty="0" err="1"/>
              <a:t>pemimpin</a:t>
            </a:r>
            <a:r>
              <a:rPr lang="en-ID" b="1" dirty="0"/>
              <a:t> yang </a:t>
            </a:r>
            <a:r>
              <a:rPr lang="en-ID" b="1" dirty="0" err="1"/>
              <a:t>gagal</a:t>
            </a:r>
            <a:r>
              <a:rPr lang="en-ID" b="1" dirty="0"/>
              <a:t>.</a:t>
            </a:r>
            <a:br>
              <a:rPr lang="en-ID" dirty="0"/>
            </a:br>
            <a:r>
              <a:rPr lang="en-ID" dirty="0" err="1"/>
              <a:t>Ia</a:t>
            </a:r>
            <a:r>
              <a:rPr lang="en-ID" dirty="0"/>
              <a:t> </a:t>
            </a:r>
            <a:r>
              <a:rPr lang="en-ID" dirty="0" err="1"/>
              <a:t>menegur</a:t>
            </a:r>
            <a:r>
              <a:rPr lang="en-ID" dirty="0"/>
              <a:t>, </a:t>
            </a:r>
            <a:r>
              <a:rPr lang="en-ID" dirty="0" err="1"/>
              <a:t>memulihkan</a:t>
            </a:r>
            <a:r>
              <a:rPr lang="en-ID" dirty="0"/>
              <a:t>, </a:t>
            </a:r>
            <a:r>
              <a:rPr lang="en-ID" dirty="0" err="1"/>
              <a:t>lalu</a:t>
            </a:r>
            <a:r>
              <a:rPr lang="en-ID" dirty="0"/>
              <a:t> </a:t>
            </a:r>
            <a:r>
              <a:rPr lang="en-ID" dirty="0" err="1"/>
              <a:t>mengutus</a:t>
            </a:r>
            <a:r>
              <a:rPr lang="en-ID" dirty="0"/>
              <a:t> </a:t>
            </a:r>
            <a:r>
              <a:rPr lang="en-ID" dirty="0" err="1"/>
              <a:t>kembali</a:t>
            </a:r>
            <a:r>
              <a:rPr lang="en-ID" dirty="0"/>
              <a:t>. </a:t>
            </a:r>
            <a:r>
              <a:rPr lang="en-ID" dirty="0" err="1"/>
              <a:t>Kegagalan</a:t>
            </a:r>
            <a:r>
              <a:rPr lang="en-ID" dirty="0"/>
              <a:t> </a:t>
            </a:r>
            <a:r>
              <a:rPr lang="en-ID" dirty="0" err="1"/>
              <a:t>bukan</a:t>
            </a:r>
            <a:r>
              <a:rPr lang="en-ID" dirty="0"/>
              <a:t> </a:t>
            </a:r>
            <a:r>
              <a:rPr lang="en-ID" dirty="0" err="1"/>
              <a:t>akhir</a:t>
            </a:r>
            <a:r>
              <a:rPr lang="en-ID" dirty="0"/>
              <a:t> </a:t>
            </a:r>
            <a:r>
              <a:rPr lang="en-ID" dirty="0" err="1"/>
              <a:t>panggilan</a:t>
            </a:r>
            <a:r>
              <a:rPr lang="en-ID" dirty="0"/>
              <a:t>.</a:t>
            </a:r>
          </a:p>
          <a:p>
            <a:r>
              <a:rPr lang="en-ID" dirty="0"/>
              <a:t>2️⃣ </a:t>
            </a:r>
            <a:r>
              <a:rPr lang="en-ID" b="1" dirty="0" err="1"/>
              <a:t>Setiap</a:t>
            </a:r>
            <a:r>
              <a:rPr lang="en-ID" b="1" dirty="0"/>
              <a:t> </a:t>
            </a:r>
            <a:r>
              <a:rPr lang="en-ID" b="1" dirty="0" err="1"/>
              <a:t>keberanian</a:t>
            </a:r>
            <a:r>
              <a:rPr lang="en-ID" b="1" dirty="0"/>
              <a:t> </a:t>
            </a:r>
            <a:r>
              <a:rPr lang="en-ID" b="1" dirty="0" err="1"/>
              <a:t>harus</a:t>
            </a:r>
            <a:r>
              <a:rPr lang="en-ID" b="1" dirty="0"/>
              <a:t> </a:t>
            </a:r>
            <a:r>
              <a:rPr lang="en-ID" b="1" dirty="0" err="1"/>
              <a:t>lahir</a:t>
            </a:r>
            <a:r>
              <a:rPr lang="en-ID" b="1" dirty="0"/>
              <a:t> </a:t>
            </a:r>
            <a:r>
              <a:rPr lang="en-ID" b="1" dirty="0" err="1"/>
              <a:t>dari</a:t>
            </a:r>
            <a:r>
              <a:rPr lang="en-ID" b="1" dirty="0"/>
              <a:t> </a:t>
            </a:r>
            <a:r>
              <a:rPr lang="en-ID" b="1" dirty="0" err="1"/>
              <a:t>keyakinan</a:t>
            </a:r>
            <a:r>
              <a:rPr lang="en-ID" b="1" dirty="0"/>
              <a:t> </a:t>
            </a:r>
            <a:r>
              <a:rPr lang="en-ID" b="1" dirty="0" err="1"/>
              <a:t>akan</a:t>
            </a:r>
            <a:r>
              <a:rPr lang="en-ID" b="1" dirty="0"/>
              <a:t> </a:t>
            </a:r>
            <a:r>
              <a:rPr lang="en-ID" b="1" dirty="0" err="1"/>
              <a:t>janji</a:t>
            </a:r>
            <a:r>
              <a:rPr lang="en-ID" b="1" dirty="0"/>
              <a:t> Allah.</a:t>
            </a:r>
            <a:br>
              <a:rPr lang="en-ID" dirty="0"/>
            </a:br>
            <a:r>
              <a:rPr lang="en-ID" dirty="0" err="1"/>
              <a:t>Tanpa</a:t>
            </a:r>
            <a:r>
              <a:rPr lang="en-ID" dirty="0"/>
              <a:t> </a:t>
            </a:r>
            <a:r>
              <a:rPr lang="en-ID" dirty="0" err="1"/>
              <a:t>janji</a:t>
            </a:r>
            <a:r>
              <a:rPr lang="en-ID" dirty="0"/>
              <a:t> “Aku </a:t>
            </a:r>
            <a:r>
              <a:rPr lang="en-ID" dirty="0" err="1"/>
              <a:t>telah</a:t>
            </a:r>
            <a:r>
              <a:rPr lang="en-ID" dirty="0"/>
              <a:t> </a:t>
            </a:r>
            <a:r>
              <a:rPr lang="en-ID" dirty="0" err="1"/>
              <a:t>menyerahkan</a:t>
            </a:r>
            <a:r>
              <a:rPr lang="en-ID" dirty="0"/>
              <a:t>,” </a:t>
            </a:r>
            <a:r>
              <a:rPr lang="en-ID" dirty="0" err="1"/>
              <a:t>Yosua</a:t>
            </a:r>
            <a:r>
              <a:rPr lang="en-ID" dirty="0"/>
              <a:t> </a:t>
            </a:r>
            <a:r>
              <a:rPr lang="en-ID" dirty="0" err="1"/>
              <a:t>tidak</a:t>
            </a:r>
            <a:r>
              <a:rPr lang="en-ID" dirty="0"/>
              <a:t> </a:t>
            </a:r>
            <a:r>
              <a:rPr lang="en-ID" dirty="0" err="1"/>
              <a:t>akan</a:t>
            </a:r>
            <a:r>
              <a:rPr lang="en-ID" dirty="0"/>
              <a:t> </a:t>
            </a:r>
            <a:r>
              <a:rPr lang="en-ID" dirty="0" err="1"/>
              <a:t>berani</a:t>
            </a:r>
            <a:r>
              <a:rPr lang="en-ID" dirty="0"/>
              <a:t> </a:t>
            </a:r>
            <a:r>
              <a:rPr lang="en-ID" dirty="0" err="1"/>
              <a:t>maju</a:t>
            </a:r>
            <a:r>
              <a:rPr lang="en-ID" dirty="0"/>
              <a:t>.</a:t>
            </a:r>
          </a:p>
          <a:p>
            <a:r>
              <a:rPr lang="en-ID" dirty="0"/>
              <a:t>3️⃣ </a:t>
            </a:r>
            <a:r>
              <a:rPr lang="en-ID" b="1" dirty="0" err="1"/>
              <a:t>Kemenangan</a:t>
            </a:r>
            <a:r>
              <a:rPr lang="en-ID" b="1" dirty="0"/>
              <a:t> </a:t>
            </a:r>
            <a:r>
              <a:rPr lang="en-ID" b="1" dirty="0" err="1"/>
              <a:t>rohani</a:t>
            </a:r>
            <a:r>
              <a:rPr lang="en-ID" b="1" dirty="0"/>
              <a:t> </a:t>
            </a:r>
            <a:r>
              <a:rPr lang="en-ID" b="1" dirty="0" err="1"/>
              <a:t>dimulai</a:t>
            </a:r>
            <a:r>
              <a:rPr lang="en-ID" b="1" dirty="0"/>
              <a:t> </a:t>
            </a:r>
            <a:r>
              <a:rPr lang="en-ID" b="1" dirty="0" err="1"/>
              <a:t>dari</a:t>
            </a:r>
            <a:r>
              <a:rPr lang="en-ID" b="1" dirty="0"/>
              <a:t> altar, </a:t>
            </a:r>
            <a:r>
              <a:rPr lang="en-ID" b="1" dirty="0" err="1"/>
              <a:t>bukan</a:t>
            </a:r>
            <a:r>
              <a:rPr lang="en-ID" b="1" dirty="0"/>
              <a:t> </a:t>
            </a:r>
            <a:r>
              <a:rPr lang="en-ID" b="1" dirty="0" err="1"/>
              <a:t>dari</a:t>
            </a:r>
            <a:r>
              <a:rPr lang="en-ID" b="1" dirty="0"/>
              <a:t> </a:t>
            </a:r>
            <a:r>
              <a:rPr lang="en-ID" b="1" dirty="0" err="1"/>
              <a:t>medan</a:t>
            </a:r>
            <a:r>
              <a:rPr lang="en-ID" b="1" dirty="0"/>
              <a:t> </a:t>
            </a:r>
            <a:r>
              <a:rPr lang="en-ID" b="1" dirty="0" err="1"/>
              <a:t>perang</a:t>
            </a:r>
            <a:r>
              <a:rPr lang="en-ID" b="1" dirty="0"/>
              <a:t>.</a:t>
            </a:r>
            <a:br>
              <a:rPr lang="en-ID" dirty="0"/>
            </a:br>
            <a:r>
              <a:rPr lang="en-ID" dirty="0" err="1"/>
              <a:t>Setelah</a:t>
            </a:r>
            <a:r>
              <a:rPr lang="en-ID" dirty="0"/>
              <a:t> dosa </a:t>
            </a:r>
            <a:r>
              <a:rPr lang="en-ID" dirty="0" err="1"/>
              <a:t>dibereskan</a:t>
            </a:r>
            <a:r>
              <a:rPr lang="en-ID" dirty="0"/>
              <a:t> (</a:t>
            </a:r>
            <a:r>
              <a:rPr lang="en-ID" dirty="0" err="1"/>
              <a:t>pasal</a:t>
            </a:r>
            <a:r>
              <a:rPr lang="en-ID" dirty="0"/>
              <a:t> 7), </a:t>
            </a:r>
            <a:r>
              <a:rPr lang="en-ID" dirty="0" err="1"/>
              <a:t>barulah</a:t>
            </a:r>
            <a:r>
              <a:rPr lang="en-ID" dirty="0"/>
              <a:t> Tuhan </a:t>
            </a:r>
            <a:r>
              <a:rPr lang="en-ID" dirty="0" err="1"/>
              <a:t>berkata</a:t>
            </a:r>
            <a:r>
              <a:rPr lang="en-ID" dirty="0"/>
              <a:t>, “</a:t>
            </a:r>
            <a:r>
              <a:rPr lang="en-ID" dirty="0" err="1"/>
              <a:t>Bangkitlah</a:t>
            </a:r>
            <a:r>
              <a:rPr lang="en-ID" dirty="0"/>
              <a:t>.”</a:t>
            </a:r>
            <a:br>
              <a:rPr lang="en-ID" dirty="0"/>
            </a:br>
            <a:r>
              <a:rPr lang="en-ID" dirty="0"/>
              <a:t>➤ </a:t>
            </a:r>
            <a:r>
              <a:rPr lang="en-ID" dirty="0" err="1"/>
              <a:t>Pemurnian</a:t>
            </a:r>
            <a:r>
              <a:rPr lang="en-ID" dirty="0"/>
              <a:t> </a:t>
            </a:r>
            <a:r>
              <a:rPr lang="en-ID" dirty="0" err="1"/>
              <a:t>mendahului</a:t>
            </a:r>
            <a:r>
              <a:rPr lang="en-ID" dirty="0"/>
              <a:t> </a:t>
            </a:r>
            <a:r>
              <a:rPr lang="en-ID" dirty="0" err="1"/>
              <a:t>kemenangan</a:t>
            </a:r>
            <a:r>
              <a:rPr lang="en-ID" dirty="0"/>
              <a:t>.</a:t>
            </a:r>
          </a:p>
          <a:p>
            <a:r>
              <a:rPr lang="en-ID" dirty="0"/>
              <a:t>4️⃣ </a:t>
            </a:r>
            <a:r>
              <a:rPr lang="en-ID" b="1" dirty="0"/>
              <a:t>Iman </a:t>
            </a:r>
            <a:r>
              <a:rPr lang="en-ID" b="1" dirty="0" err="1"/>
              <a:t>sejati</a:t>
            </a:r>
            <a:r>
              <a:rPr lang="en-ID" b="1" dirty="0"/>
              <a:t> </a:t>
            </a:r>
            <a:r>
              <a:rPr lang="en-ID" b="1" dirty="0" err="1"/>
              <a:t>melihat</a:t>
            </a:r>
            <a:r>
              <a:rPr lang="en-ID" b="1" dirty="0"/>
              <a:t> </a:t>
            </a:r>
            <a:r>
              <a:rPr lang="en-ID" b="1" dirty="0" err="1"/>
              <a:t>janji</a:t>
            </a:r>
            <a:r>
              <a:rPr lang="en-ID" b="1" dirty="0"/>
              <a:t> Allah </a:t>
            </a:r>
            <a:r>
              <a:rPr lang="en-ID" b="1" dirty="0" err="1"/>
              <a:t>sebagai</a:t>
            </a:r>
            <a:r>
              <a:rPr lang="en-ID" b="1" dirty="0"/>
              <a:t> </a:t>
            </a:r>
            <a:r>
              <a:rPr lang="en-ID" b="1" dirty="0" err="1"/>
              <a:t>kenyataan</a:t>
            </a:r>
            <a:r>
              <a:rPr lang="en-ID" b="1" dirty="0"/>
              <a:t> </a:t>
            </a:r>
            <a:r>
              <a:rPr lang="en-ID" b="1" dirty="0" err="1"/>
              <a:t>sekarang</a:t>
            </a:r>
            <a:r>
              <a:rPr lang="en-ID" b="1" dirty="0"/>
              <a:t>.</a:t>
            </a:r>
            <a:br>
              <a:rPr lang="en-ID" dirty="0"/>
            </a:br>
            <a:r>
              <a:rPr lang="en-ID" dirty="0"/>
              <a:t>“Aku </a:t>
            </a:r>
            <a:r>
              <a:rPr lang="en-ID" dirty="0" err="1"/>
              <a:t>telah</a:t>
            </a:r>
            <a:r>
              <a:rPr lang="en-ID" dirty="0"/>
              <a:t> </a:t>
            </a:r>
            <a:r>
              <a:rPr lang="en-ID" dirty="0" err="1"/>
              <a:t>menyerahkan</a:t>
            </a:r>
            <a:r>
              <a:rPr lang="en-ID" dirty="0"/>
              <a:t>” — </a:t>
            </a:r>
            <a:r>
              <a:rPr lang="en-ID" dirty="0" err="1"/>
              <a:t>bukan</a:t>
            </a:r>
            <a:r>
              <a:rPr lang="en-ID" dirty="0"/>
              <a:t> “Aku </a:t>
            </a:r>
            <a:r>
              <a:rPr lang="en-ID" dirty="0" err="1"/>
              <a:t>akan</a:t>
            </a:r>
            <a:r>
              <a:rPr lang="en-ID" dirty="0"/>
              <a:t> </a:t>
            </a:r>
            <a:r>
              <a:rPr lang="en-ID" dirty="0" err="1"/>
              <a:t>menyerahkan</a:t>
            </a:r>
            <a:r>
              <a:rPr lang="en-ID" dirty="0"/>
              <a:t>.”</a:t>
            </a:r>
            <a:br>
              <a:rPr lang="en-ID" dirty="0"/>
            </a:br>
            <a:r>
              <a:rPr lang="en-ID" dirty="0"/>
              <a:t>Tuhan </a:t>
            </a:r>
            <a:r>
              <a:rPr lang="en-ID" dirty="0" err="1"/>
              <a:t>ingin</a:t>
            </a:r>
            <a:r>
              <a:rPr lang="en-ID" dirty="0"/>
              <a:t> </a:t>
            </a:r>
            <a:r>
              <a:rPr lang="en-ID" dirty="0" err="1"/>
              <a:t>umat</a:t>
            </a:r>
            <a:r>
              <a:rPr lang="en-ID" dirty="0"/>
              <a:t>-Nya </a:t>
            </a:r>
            <a:r>
              <a:rPr lang="en-ID" dirty="0" err="1"/>
              <a:t>belajar</a:t>
            </a:r>
            <a:r>
              <a:rPr lang="en-ID" dirty="0"/>
              <a:t> </a:t>
            </a:r>
            <a:r>
              <a:rPr lang="en-ID" b="1" dirty="0" err="1"/>
              <a:t>percaya</a:t>
            </a:r>
            <a:r>
              <a:rPr lang="en-ID" b="1" dirty="0"/>
              <a:t> </a:t>
            </a:r>
            <a:r>
              <a:rPr lang="en-ID" b="1" dirty="0" err="1"/>
              <a:t>sebelum</a:t>
            </a:r>
            <a:r>
              <a:rPr lang="en-ID" b="1" dirty="0"/>
              <a:t> </a:t>
            </a:r>
            <a:r>
              <a:rPr lang="en-ID" b="1" dirty="0" err="1"/>
              <a:t>melihat</a:t>
            </a:r>
            <a:r>
              <a:rPr lang="en-ID" b="1" dirty="0"/>
              <a:t>.</a:t>
            </a:r>
            <a:endParaRPr lang="en-ID" dirty="0"/>
          </a:p>
          <a:p>
            <a:br>
              <a:rPr lang="en-ID" dirty="0"/>
            </a:br>
            <a:endParaRPr lang="en-ID" dirty="0"/>
          </a:p>
          <a:p>
            <a:r>
              <a:rPr lang="en-ID" b="1" dirty="0"/>
              <a:t>VII. </a:t>
            </a:r>
            <a:r>
              <a:rPr lang="en-ID" b="1" dirty="0" err="1"/>
              <a:t>Refleksi</a:t>
            </a:r>
            <a:r>
              <a:rPr lang="en-ID" b="1" dirty="0"/>
              <a:t> Rohani</a:t>
            </a:r>
          </a:p>
          <a:p>
            <a:r>
              <a:rPr lang="en-ID" dirty="0" err="1"/>
              <a:t>Setelah</a:t>
            </a:r>
            <a:r>
              <a:rPr lang="en-ID" dirty="0"/>
              <a:t> </a:t>
            </a:r>
            <a:r>
              <a:rPr lang="en-ID" dirty="0" err="1"/>
              <a:t>kegagalan</a:t>
            </a:r>
            <a:r>
              <a:rPr lang="en-ID" dirty="0"/>
              <a:t> dan </a:t>
            </a:r>
            <a:r>
              <a:rPr lang="en-ID" dirty="0" err="1"/>
              <a:t>kejatuhan</a:t>
            </a:r>
            <a:r>
              <a:rPr lang="en-ID" dirty="0"/>
              <a:t>, Tuhan </a:t>
            </a:r>
            <a:r>
              <a:rPr lang="en-ID" dirty="0" err="1"/>
              <a:t>masih</a:t>
            </a:r>
            <a:r>
              <a:rPr lang="en-ID" dirty="0"/>
              <a:t> </a:t>
            </a:r>
            <a:r>
              <a:rPr lang="en-ID" dirty="0" err="1"/>
              <a:t>berfirman</a:t>
            </a:r>
            <a:r>
              <a:rPr lang="en-ID" dirty="0"/>
              <a:t>: </a:t>
            </a:r>
            <a:r>
              <a:rPr lang="en-ID" i="1" dirty="0"/>
              <a:t>“</a:t>
            </a:r>
            <a:r>
              <a:rPr lang="en-ID" i="1" dirty="0" err="1"/>
              <a:t>Jangan</a:t>
            </a:r>
            <a:r>
              <a:rPr lang="en-ID" i="1" dirty="0"/>
              <a:t> </a:t>
            </a:r>
            <a:r>
              <a:rPr lang="en-ID" i="1" dirty="0" err="1"/>
              <a:t>takut</a:t>
            </a:r>
            <a:r>
              <a:rPr lang="en-ID" i="1" dirty="0"/>
              <a:t> dan </a:t>
            </a:r>
            <a:r>
              <a:rPr lang="en-ID" i="1" dirty="0" err="1"/>
              <a:t>jangan</a:t>
            </a:r>
            <a:r>
              <a:rPr lang="en-ID" i="1" dirty="0"/>
              <a:t> </a:t>
            </a:r>
            <a:r>
              <a:rPr lang="en-ID" i="1" dirty="0" err="1"/>
              <a:t>tawar</a:t>
            </a:r>
            <a:r>
              <a:rPr lang="en-ID" i="1" dirty="0"/>
              <a:t> </a:t>
            </a:r>
            <a:r>
              <a:rPr lang="en-ID" i="1" dirty="0" err="1"/>
              <a:t>hati</a:t>
            </a:r>
            <a:r>
              <a:rPr lang="en-ID" i="1" dirty="0"/>
              <a:t>.”</a:t>
            </a:r>
            <a:endParaRPr lang="en-ID" dirty="0"/>
          </a:p>
          <a:p>
            <a:r>
              <a:rPr lang="en-ID" dirty="0" err="1"/>
              <a:t>Pemulihan</a:t>
            </a:r>
            <a:r>
              <a:rPr lang="en-ID" dirty="0"/>
              <a:t> </a:t>
            </a:r>
            <a:r>
              <a:rPr lang="en-ID" dirty="0" err="1"/>
              <a:t>dari</a:t>
            </a:r>
            <a:r>
              <a:rPr lang="en-ID" dirty="0"/>
              <a:t> Tuhan </a:t>
            </a:r>
            <a:r>
              <a:rPr lang="en-ID" dirty="0" err="1"/>
              <a:t>bukan</a:t>
            </a:r>
            <a:r>
              <a:rPr lang="en-ID" dirty="0"/>
              <a:t> </a:t>
            </a:r>
            <a:r>
              <a:rPr lang="en-ID" dirty="0" err="1"/>
              <a:t>hanya</a:t>
            </a:r>
            <a:r>
              <a:rPr lang="en-ID" dirty="0"/>
              <a:t> </a:t>
            </a:r>
            <a:r>
              <a:rPr lang="en-ID" dirty="0" err="1"/>
              <a:t>pengampunan</a:t>
            </a:r>
            <a:r>
              <a:rPr lang="en-ID" dirty="0"/>
              <a:t> dosa, </a:t>
            </a:r>
            <a:r>
              <a:rPr lang="en-ID" dirty="0" err="1"/>
              <a:t>tetapi</a:t>
            </a:r>
            <a:r>
              <a:rPr lang="en-ID" dirty="0"/>
              <a:t> </a:t>
            </a:r>
            <a:r>
              <a:rPr lang="en-ID" b="1" dirty="0" err="1"/>
              <a:t>pemulihan</a:t>
            </a:r>
            <a:r>
              <a:rPr lang="en-ID" b="1" dirty="0"/>
              <a:t> </a:t>
            </a:r>
            <a:r>
              <a:rPr lang="en-ID" b="1" dirty="0" err="1"/>
              <a:t>keberanian</a:t>
            </a:r>
            <a:r>
              <a:rPr lang="en-ID" b="1" dirty="0"/>
              <a:t> </a:t>
            </a:r>
            <a:r>
              <a:rPr lang="en-ID" b="1" dirty="0" err="1"/>
              <a:t>untuk</a:t>
            </a:r>
            <a:r>
              <a:rPr lang="en-ID" b="1" dirty="0"/>
              <a:t> </a:t>
            </a:r>
            <a:r>
              <a:rPr lang="en-ID" b="1" dirty="0" err="1"/>
              <a:t>melangkah</a:t>
            </a:r>
            <a:r>
              <a:rPr lang="en-ID" b="1" dirty="0"/>
              <a:t> </a:t>
            </a:r>
            <a:r>
              <a:rPr lang="en-ID" b="1" dirty="0" err="1"/>
              <a:t>lagi</a:t>
            </a:r>
            <a:r>
              <a:rPr lang="en-ID" b="1" dirty="0"/>
              <a:t>.</a:t>
            </a:r>
            <a:endParaRPr lang="en-ID" dirty="0"/>
          </a:p>
          <a:p>
            <a:r>
              <a:rPr lang="en-ID" dirty="0" err="1"/>
              <a:t>Seperti</a:t>
            </a:r>
            <a:r>
              <a:rPr lang="en-ID" dirty="0"/>
              <a:t> </a:t>
            </a:r>
            <a:r>
              <a:rPr lang="en-ID" dirty="0" err="1"/>
              <a:t>Yosua</a:t>
            </a:r>
            <a:r>
              <a:rPr lang="en-ID" dirty="0"/>
              <a:t>, </a:t>
            </a:r>
            <a:r>
              <a:rPr lang="en-ID" dirty="0" err="1"/>
              <a:t>kita</a:t>
            </a:r>
            <a:r>
              <a:rPr lang="en-ID" dirty="0"/>
              <a:t> pun </a:t>
            </a:r>
            <a:r>
              <a:rPr lang="en-ID" dirty="0" err="1"/>
              <a:t>sering</a:t>
            </a:r>
            <a:r>
              <a:rPr lang="en-ID" dirty="0"/>
              <a:t> </a:t>
            </a:r>
            <a:r>
              <a:rPr lang="en-ID" dirty="0" err="1"/>
              <a:t>perlu</a:t>
            </a:r>
            <a:r>
              <a:rPr lang="en-ID" dirty="0"/>
              <a:t> </a:t>
            </a:r>
            <a:r>
              <a:rPr lang="en-ID" dirty="0" err="1"/>
              <a:t>mendengar</a:t>
            </a:r>
            <a:r>
              <a:rPr lang="en-ID" dirty="0"/>
              <a:t> </a:t>
            </a:r>
            <a:r>
              <a:rPr lang="en-ID" dirty="0" err="1"/>
              <a:t>ulang</a:t>
            </a:r>
            <a:r>
              <a:rPr lang="en-ID" dirty="0"/>
              <a:t> </a:t>
            </a:r>
            <a:r>
              <a:rPr lang="en-ID" dirty="0" err="1"/>
              <a:t>panggilan</a:t>
            </a:r>
            <a:r>
              <a:rPr lang="en-ID" dirty="0"/>
              <a:t> </a:t>
            </a:r>
            <a:r>
              <a:rPr lang="en-ID" dirty="0" err="1"/>
              <a:t>itu</a:t>
            </a:r>
            <a:r>
              <a:rPr lang="en-ID" dirty="0"/>
              <a:t> —</a:t>
            </a:r>
            <a:br>
              <a:rPr lang="en-ID" dirty="0"/>
            </a:br>
            <a:r>
              <a:rPr lang="en-ID" i="1" dirty="0"/>
              <a:t>“</a:t>
            </a:r>
            <a:r>
              <a:rPr lang="en-ID" i="1" dirty="0" err="1"/>
              <a:t>Bangkitlah</a:t>
            </a:r>
            <a:r>
              <a:rPr lang="en-ID" i="1" dirty="0"/>
              <a:t>, </a:t>
            </a:r>
            <a:r>
              <a:rPr lang="en-ID" i="1" dirty="0" err="1"/>
              <a:t>majulah</a:t>
            </a:r>
            <a:r>
              <a:rPr lang="en-ID" i="1" dirty="0"/>
              <a:t>, </a:t>
            </a:r>
            <a:r>
              <a:rPr lang="en-ID" i="1" dirty="0" err="1"/>
              <a:t>sebab</a:t>
            </a:r>
            <a:r>
              <a:rPr lang="en-ID" i="1" dirty="0"/>
              <a:t> Aku </a:t>
            </a:r>
            <a:r>
              <a:rPr lang="en-ID" i="1" dirty="0" err="1"/>
              <a:t>telah</a:t>
            </a:r>
            <a:r>
              <a:rPr lang="en-ID" i="1" dirty="0"/>
              <a:t> </a:t>
            </a:r>
            <a:r>
              <a:rPr lang="en-ID" i="1" dirty="0" err="1"/>
              <a:t>menyerahkan</a:t>
            </a:r>
            <a:r>
              <a:rPr lang="en-ID" i="1" dirty="0"/>
              <a:t> </a:t>
            </a:r>
            <a:r>
              <a:rPr lang="en-ID" i="1" dirty="0" err="1"/>
              <a:t>kemenangan</a:t>
            </a:r>
            <a:r>
              <a:rPr lang="en-ID" i="1" dirty="0"/>
              <a:t> </a:t>
            </a:r>
            <a:r>
              <a:rPr lang="en-ID" i="1" dirty="0" err="1"/>
              <a:t>ke</a:t>
            </a:r>
            <a:r>
              <a:rPr lang="en-ID" i="1" dirty="0"/>
              <a:t> </a:t>
            </a:r>
            <a:r>
              <a:rPr lang="en-ID" i="1" dirty="0" err="1"/>
              <a:t>tanganmu</a:t>
            </a:r>
            <a:r>
              <a:rPr lang="en-ID" i="1" dirty="0"/>
              <a:t>.”</a:t>
            </a:r>
            <a:endParaRPr lang="en-ID" dirty="0"/>
          </a:p>
          <a:p>
            <a:br>
              <a:rPr lang="en-ID" dirty="0"/>
            </a:br>
            <a:endParaRPr lang="en-ID" dirty="0"/>
          </a:p>
          <a:p>
            <a:r>
              <a:rPr lang="en-ID" b="1" dirty="0"/>
              <a:t>VIII. Kesimpulan</a:t>
            </a:r>
          </a:p>
          <a:p>
            <a:r>
              <a:rPr lang="en-ID" dirty="0" err="1"/>
              <a:t>Yosua</a:t>
            </a:r>
            <a:r>
              <a:rPr lang="en-ID" dirty="0"/>
              <a:t> 8:1 </a:t>
            </a:r>
            <a:r>
              <a:rPr lang="en-ID" dirty="0" err="1"/>
              <a:t>adalah</a:t>
            </a:r>
            <a:r>
              <a:rPr lang="en-ID" dirty="0"/>
              <a:t> </a:t>
            </a:r>
            <a:r>
              <a:rPr lang="en-ID" b="1" dirty="0" err="1"/>
              <a:t>firman</a:t>
            </a:r>
            <a:r>
              <a:rPr lang="en-ID" b="1" dirty="0"/>
              <a:t> </a:t>
            </a:r>
            <a:r>
              <a:rPr lang="en-ID" b="1" dirty="0" err="1"/>
              <a:t>pemulihan</a:t>
            </a:r>
            <a:r>
              <a:rPr lang="en-ID" b="1" dirty="0"/>
              <a:t> dan </a:t>
            </a:r>
            <a:r>
              <a:rPr lang="en-ID" b="1" dirty="0" err="1"/>
              <a:t>jaminan</a:t>
            </a:r>
            <a:r>
              <a:rPr lang="en-ID" b="1" dirty="0"/>
              <a:t> </a:t>
            </a:r>
            <a:r>
              <a:rPr lang="en-ID" b="1" dirty="0" err="1"/>
              <a:t>kemenangan</a:t>
            </a:r>
            <a:r>
              <a:rPr lang="en-ID" dirty="0"/>
              <a:t> </a:t>
            </a:r>
            <a:r>
              <a:rPr lang="en-ID" dirty="0" err="1"/>
              <a:t>setelah</a:t>
            </a:r>
            <a:r>
              <a:rPr lang="en-ID" dirty="0"/>
              <a:t> masa </a:t>
            </a:r>
            <a:r>
              <a:rPr lang="en-ID" dirty="0" err="1"/>
              <a:t>kegelapan</a:t>
            </a:r>
            <a:r>
              <a:rPr lang="en-ID" dirty="0"/>
              <a:t> </a:t>
            </a:r>
            <a:r>
              <a:rPr lang="en-ID" dirty="0" err="1"/>
              <a:t>akibat</a:t>
            </a:r>
            <a:r>
              <a:rPr lang="en-ID" dirty="0"/>
              <a:t> dosa Akhan.</a:t>
            </a:r>
            <a:br>
              <a:rPr lang="en-ID" dirty="0"/>
            </a:br>
            <a:r>
              <a:rPr lang="en-ID" dirty="0"/>
              <a:t>Allah </a:t>
            </a:r>
            <a:r>
              <a:rPr lang="en-ID" dirty="0" err="1"/>
              <a:t>kembali</a:t>
            </a:r>
            <a:r>
              <a:rPr lang="en-ID" dirty="0"/>
              <a:t> </a:t>
            </a:r>
            <a:r>
              <a:rPr lang="en-ID" dirty="0" err="1"/>
              <a:t>berbicara</a:t>
            </a:r>
            <a:r>
              <a:rPr lang="en-ID" dirty="0"/>
              <a:t> — dan </a:t>
            </a:r>
            <a:r>
              <a:rPr lang="en-ID" dirty="0" err="1"/>
              <a:t>saat</a:t>
            </a:r>
            <a:r>
              <a:rPr lang="en-ID" dirty="0"/>
              <a:t> Allah </a:t>
            </a:r>
            <a:r>
              <a:rPr lang="en-ID" dirty="0" err="1"/>
              <a:t>berbicara</a:t>
            </a:r>
            <a:r>
              <a:rPr lang="en-ID" dirty="0"/>
              <a:t>, </a:t>
            </a:r>
            <a:r>
              <a:rPr lang="en-ID" dirty="0" err="1"/>
              <a:t>harapan</a:t>
            </a:r>
            <a:r>
              <a:rPr lang="en-ID" dirty="0"/>
              <a:t> </a:t>
            </a:r>
            <a:r>
              <a:rPr lang="en-ID" dirty="0" err="1"/>
              <a:t>hidup</a:t>
            </a:r>
            <a:r>
              <a:rPr lang="en-ID" dirty="0"/>
              <a:t> </a:t>
            </a:r>
            <a:r>
              <a:rPr lang="en-ID" dirty="0" err="1"/>
              <a:t>kembali</a:t>
            </a:r>
            <a:r>
              <a:rPr lang="en-ID" dirty="0"/>
              <a:t>.</a:t>
            </a:r>
          </a:p>
          <a:p>
            <a:r>
              <a:rPr lang="en-ID" dirty="0"/>
              <a:t>“God’s word of encouragement was the pledge that He had forgiven His people and would again lead them to victory.”</a:t>
            </a:r>
            <a:br>
              <a:rPr lang="en-ID" dirty="0"/>
            </a:br>
            <a:r>
              <a:rPr lang="en-ID" dirty="0"/>
              <a:t>— </a:t>
            </a:r>
            <a:r>
              <a:rPr lang="en-ID" i="1" dirty="0"/>
              <a:t>SDA Bible Commentary, Vol. 2, p. 231</a:t>
            </a:r>
            <a:endParaRPr lang="en-ID" dirty="0"/>
          </a:p>
          <a:p>
            <a:endParaRPr lang="en-ID" dirty="0"/>
          </a:p>
        </p:txBody>
      </p:sp>
      <p:sp>
        <p:nvSpPr>
          <p:cNvPr id="4" name="Slide Number Placeholder 3"/>
          <p:cNvSpPr>
            <a:spLocks noGrp="1"/>
          </p:cNvSpPr>
          <p:nvPr>
            <p:ph type="sldNum" sz="quarter" idx="5"/>
          </p:nvPr>
        </p:nvSpPr>
        <p:spPr/>
        <p:txBody>
          <a:bodyPr/>
          <a:lstStyle/>
          <a:p>
            <a:fld id="{2B89A51E-32CC-492F-98DA-045577EC8A77}" type="slidenum">
              <a:rPr lang="en-US" smtClean="0"/>
              <a:t>8</a:t>
            </a:fld>
            <a:endParaRPr lang="en-US"/>
          </a:p>
        </p:txBody>
      </p:sp>
    </p:spTree>
    <p:extLst>
      <p:ext uri="{BB962C8B-B14F-4D97-AF65-F5344CB8AC3E}">
        <p14:creationId xmlns:p14="http://schemas.microsoft.com/office/powerpoint/2010/main" val="80948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6.jpeg"/><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0.jpeg"/><Relationship Id="rId5" Type="http://schemas.openxmlformats.org/officeDocument/2006/relationships/diagramLayout" Target="../diagrams/layout2.xml"/><Relationship Id="rId10" Type="http://schemas.openxmlformats.org/officeDocument/2006/relationships/image" Target="../media/image29.jpeg"/><Relationship Id="rId4" Type="http://schemas.openxmlformats.org/officeDocument/2006/relationships/diagramData" Target="../diagrams/data2.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778684"/>
            <a:ext cx="3826711" cy="1938992"/>
          </a:xfrm>
          <a:prstGeom prst="rect">
            <a:avLst/>
          </a:prstGeom>
          <a:noFill/>
          <a:effectLst>
            <a:outerShdw blurRad="50800" dist="25400" dir="2700000" algn="tl" rotWithShape="0">
              <a:prstClr val="black"/>
            </a:outerShdw>
          </a:effectLst>
        </p:spPr>
        <p:txBody>
          <a:bodyPr wrap="square" rtlCol="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MUSUH DIDALAM</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 sz="1400" b="1" dirty="0">
                <a:solidFill>
                  <a:srgbClr val="E1EDF7"/>
                </a:solidFill>
                <a:effectLst>
                  <a:outerShdw blurRad="38100" dist="38100" dir="2700000" algn="tl">
                    <a:srgbClr val="000000">
                      <a:alpha val="43137"/>
                    </a:srgbClr>
                  </a:outerShdw>
                </a:effectLst>
              </a:rPr>
              <a:t>Lesson 6 for November 8,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56630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Aku, TUHAN, yang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menyelidiki</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hati</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yang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menguji</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batin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untuk</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memberi</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balasan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kepada</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setiap</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orang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setimpal</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dengan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tingkah</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langkahnya</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setimpal</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dengan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hasil</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perbuatannya</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Yeremia</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17:10</a:t>
            </a: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fi-FI" sz="2000" b="1" dirty="0">
                <a:uFill>
                  <a:solidFill>
                    <a:srgbClr val="CB2760"/>
                  </a:solidFill>
                </a:uFill>
              </a:rPr>
              <a:t>Penyebab kekalahan (Yosua 7:1-5, 10-13)</a:t>
            </a:r>
            <a:endParaRPr lang="en" sz="2000" b="1" dirty="0"/>
          </a:p>
          <a:p>
            <a:pPr>
              <a:spcBef>
                <a:spcPts val="1800"/>
              </a:spcBef>
            </a:pPr>
            <a:r>
              <a:rPr lang="en-ID" sz="2000" b="1" dirty="0" err="1"/>
              <a:t>Kecewa</a:t>
            </a:r>
            <a:r>
              <a:rPr lang="en-ID" sz="2000" b="1" dirty="0"/>
              <a:t> dan </a:t>
            </a:r>
            <a:r>
              <a:rPr lang="en-ID" sz="2000" b="1" dirty="0" err="1"/>
              <a:t>menderita</a:t>
            </a:r>
            <a:r>
              <a:rPr lang="en-ID" sz="2000" b="1" dirty="0"/>
              <a:t> (</a:t>
            </a:r>
            <a:r>
              <a:rPr lang="en-ID" sz="2000" b="1" dirty="0" err="1"/>
              <a:t>Yosua</a:t>
            </a:r>
            <a:r>
              <a:rPr lang="en-ID" sz="2000" b="1" dirty="0"/>
              <a:t> 7:6-9)</a:t>
            </a:r>
            <a:endParaRPr lang="en" sz="2000" b="1" dirty="0"/>
          </a:p>
          <a:p>
            <a:pPr>
              <a:spcBef>
                <a:spcPts val="1800"/>
              </a:spcBef>
            </a:pPr>
            <a:r>
              <a:rPr lang="en-ID" sz="2000" b="1" dirty="0" err="1"/>
              <a:t>Menemukan</a:t>
            </a:r>
            <a:r>
              <a:rPr lang="en-ID" sz="2000" b="1" dirty="0"/>
              <a:t> </a:t>
            </a:r>
            <a:r>
              <a:rPr lang="en-ID" sz="2000" b="1" dirty="0" err="1"/>
              <a:t>si</a:t>
            </a:r>
            <a:r>
              <a:rPr lang="en-ID" sz="2000" b="1" dirty="0"/>
              <a:t> </a:t>
            </a:r>
            <a:r>
              <a:rPr lang="en-ID" sz="2000" b="1" dirty="0" err="1"/>
              <a:t>pelanggar</a:t>
            </a:r>
            <a:r>
              <a:rPr lang="en-ID" sz="2000" b="1" dirty="0"/>
              <a:t> (</a:t>
            </a:r>
            <a:r>
              <a:rPr lang="en-ID" sz="2000" b="1" dirty="0" err="1"/>
              <a:t>Yosua</a:t>
            </a:r>
            <a:r>
              <a:rPr lang="en-ID" sz="2000" b="1" dirty="0"/>
              <a:t> 7:14-19)</a:t>
            </a:r>
            <a:endParaRPr lang="en" sz="2000" b="1" dirty="0"/>
          </a:p>
          <a:p>
            <a:pPr>
              <a:spcBef>
                <a:spcPts val="1800"/>
              </a:spcBef>
            </a:pPr>
            <a:r>
              <a:rPr lang="en-ID" sz="2000" b="1" dirty="0"/>
              <a:t>Dosa Akhan (</a:t>
            </a:r>
            <a:r>
              <a:rPr lang="en-ID" sz="2000" b="1" dirty="0" err="1"/>
              <a:t>Yosua</a:t>
            </a:r>
            <a:r>
              <a:rPr lang="en-ID" sz="2000" b="1" dirty="0"/>
              <a:t> 7:20-26)</a:t>
            </a:r>
            <a:endParaRPr lang="en" sz="2000" b="1" dirty="0"/>
          </a:p>
          <a:p>
            <a:pPr>
              <a:spcBef>
                <a:spcPts val="1800"/>
              </a:spcBef>
            </a:pPr>
            <a:r>
              <a:rPr lang="en-ID" sz="2000" b="1" dirty="0" err="1"/>
              <a:t>Menang</a:t>
            </a:r>
            <a:r>
              <a:rPr lang="en-ID" sz="2000" b="1" dirty="0"/>
              <a:t> </a:t>
            </a:r>
            <a:r>
              <a:rPr lang="en-ID" sz="2000" b="1" dirty="0" err="1"/>
              <a:t>kembali</a:t>
            </a:r>
            <a:r>
              <a:rPr lang="en-ID" sz="2000" b="1" dirty="0"/>
              <a:t> (</a:t>
            </a:r>
            <a:r>
              <a:rPr lang="en-ID" sz="2000" b="1" dirty="0" err="1"/>
              <a:t>Yosua</a:t>
            </a:r>
            <a:r>
              <a:rPr lang="en-ID" sz="2000" b="1" dirty="0"/>
              <a:t> 8:1-29)</a:t>
            </a:r>
            <a:endParaRPr lang="en" sz="2000" b="1" dirty="0"/>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4" y="161925"/>
            <a:ext cx="7028089" cy="1323439"/>
          </a:xfrm>
          <a:prstGeom prst="rect">
            <a:avLst/>
          </a:prstGeom>
          <a:noFill/>
        </p:spPr>
        <p:txBody>
          <a:bodyPr wrap="square" rtlCol="0">
            <a:spAutoFit/>
          </a:bodyPr>
          <a:lstStyle/>
          <a:p>
            <a:pPr>
              <a:spcBef>
                <a:spcPts val="600"/>
              </a:spcBef>
            </a:pPr>
            <a:r>
              <a:rPr lang="en-ID" sz="2000" b="1" dirty="0" err="1"/>
              <a:t>Setelah</a:t>
            </a:r>
            <a:r>
              <a:rPr lang="en-ID" sz="2000" b="1" dirty="0"/>
              <a:t> </a:t>
            </a:r>
            <a:r>
              <a:rPr lang="en-ID" sz="2000" b="1" dirty="0" err="1"/>
              <a:t>taktik</a:t>
            </a:r>
            <a:r>
              <a:rPr lang="en-ID" sz="2000" b="1" dirty="0"/>
              <a:t> </a:t>
            </a:r>
            <a:r>
              <a:rPr lang="en-ID" sz="2000" b="1" dirty="0" err="1"/>
              <a:t>militer</a:t>
            </a:r>
            <a:r>
              <a:rPr lang="en-ID" sz="2000" b="1" dirty="0"/>
              <a:t> yang </a:t>
            </a:r>
            <a:r>
              <a:rPr lang="en-ID" sz="2000" b="1" dirty="0" err="1"/>
              <a:t>tidak</a:t>
            </a:r>
            <a:r>
              <a:rPr lang="en-ID" sz="2000" b="1" dirty="0"/>
              <a:t> </a:t>
            </a:r>
            <a:r>
              <a:rPr lang="en-ID" sz="2000" b="1" dirty="0" err="1"/>
              <a:t>logis</a:t>
            </a:r>
            <a:r>
              <a:rPr lang="en-ID" sz="2000" b="1" dirty="0"/>
              <a:t>, </a:t>
            </a:r>
            <a:r>
              <a:rPr lang="en-ID" sz="2000" b="1" dirty="0" err="1"/>
              <a:t>tembok</a:t>
            </a:r>
            <a:r>
              <a:rPr lang="en-ID" sz="2000" b="1" dirty="0"/>
              <a:t> </a:t>
            </a:r>
            <a:r>
              <a:rPr lang="en-ID" sz="2000" b="1" dirty="0" err="1"/>
              <a:t>Yerikho</a:t>
            </a:r>
            <a:r>
              <a:rPr lang="en-ID" sz="2000" b="1" dirty="0"/>
              <a:t> </a:t>
            </a:r>
            <a:r>
              <a:rPr lang="en-ID" sz="2000" b="1" dirty="0" err="1"/>
              <a:t>runtuh</a:t>
            </a:r>
            <a:r>
              <a:rPr lang="en-ID" sz="2000" b="1" dirty="0"/>
              <a:t>. Israel </a:t>
            </a:r>
            <a:r>
              <a:rPr lang="en-ID" sz="2000" b="1" dirty="0" err="1"/>
              <a:t>memasuki</a:t>
            </a:r>
            <a:r>
              <a:rPr lang="en-ID" sz="2000" b="1" dirty="0"/>
              <a:t> </a:t>
            </a:r>
            <a:r>
              <a:rPr lang="en-ID" sz="2000" b="1" dirty="0" err="1"/>
              <a:t>kota</a:t>
            </a:r>
            <a:r>
              <a:rPr lang="en-ID" sz="2000" b="1" dirty="0"/>
              <a:t> </a:t>
            </a:r>
            <a:r>
              <a:rPr lang="en-ID" sz="2000" b="1" dirty="0" err="1"/>
              <a:t>itu</a:t>
            </a:r>
            <a:r>
              <a:rPr lang="en-ID" sz="2000" b="1" dirty="0"/>
              <a:t> dan </a:t>
            </a:r>
            <a:r>
              <a:rPr lang="en-ID" sz="2000" b="1" dirty="0" err="1"/>
              <a:t>meratakannya</a:t>
            </a:r>
            <a:r>
              <a:rPr lang="en-ID" sz="2000" b="1" dirty="0"/>
              <a:t> </a:t>
            </a:r>
            <a:r>
              <a:rPr lang="en-ID" sz="2000" b="1" dirty="0" err="1"/>
              <a:t>dengan</a:t>
            </a:r>
            <a:r>
              <a:rPr lang="en-ID" sz="2000" b="1" dirty="0"/>
              <a:t> </a:t>
            </a:r>
            <a:r>
              <a:rPr lang="en-ID" sz="2000" b="1" dirty="0" err="1"/>
              <a:t>tanah</a:t>
            </a:r>
            <a:r>
              <a:rPr lang="en-ID" sz="2000" b="1" dirty="0"/>
              <a:t>. </a:t>
            </a:r>
            <a:r>
              <a:rPr lang="en-ID" sz="2000" b="1" dirty="0" err="1"/>
              <a:t>Kemenangan</a:t>
            </a:r>
            <a:r>
              <a:rPr lang="en-ID" sz="2000" b="1" dirty="0"/>
              <a:t>! </a:t>
            </a:r>
            <a:r>
              <a:rPr lang="en-ID" sz="2000" b="1" dirty="0" err="1"/>
              <a:t>Kemenangan</a:t>
            </a:r>
            <a:r>
              <a:rPr lang="en-ID" sz="2000" b="1" dirty="0"/>
              <a:t> </a:t>
            </a:r>
            <a:r>
              <a:rPr lang="en-ID" sz="2000" b="1" dirty="0" err="1"/>
              <a:t>siapa</a:t>
            </a:r>
            <a:r>
              <a:rPr lang="en-ID" sz="2000" b="1" dirty="0"/>
              <a:t>? </a:t>
            </a:r>
            <a:r>
              <a:rPr lang="en-ID" sz="2000" b="1" dirty="0" err="1"/>
              <a:t>Kemenangan</a:t>
            </a:r>
            <a:r>
              <a:rPr lang="en-ID" sz="2000" b="1" dirty="0"/>
              <a:t> Allah, </a:t>
            </a:r>
            <a:r>
              <a:rPr lang="en-ID" sz="2000" b="1" dirty="0" err="1"/>
              <a:t>karena</a:t>
            </a:r>
            <a:r>
              <a:rPr lang="en-ID" sz="2000" b="1" dirty="0"/>
              <a:t> Israel </a:t>
            </a:r>
            <a:r>
              <a:rPr lang="en-ID" sz="2000" b="1" dirty="0" err="1"/>
              <a:t>tidak</a:t>
            </a:r>
            <a:r>
              <a:rPr lang="en-ID" sz="2000" b="1" dirty="0"/>
              <a:t> </a:t>
            </a:r>
            <a:r>
              <a:rPr lang="en-ID" sz="2000" b="1" dirty="0" err="1"/>
              <a:t>banyak</a:t>
            </a:r>
            <a:r>
              <a:rPr lang="en-ID" sz="2000" b="1" dirty="0"/>
              <a:t> </a:t>
            </a:r>
            <a:r>
              <a:rPr lang="en-ID" sz="2000" b="1" dirty="0" err="1"/>
              <a:t>terlibat</a:t>
            </a:r>
            <a:r>
              <a:rPr lang="en-ID" sz="2000" b="1" dirty="0"/>
              <a:t> di </a:t>
            </a:r>
            <a:r>
              <a:rPr lang="en-ID" sz="2000" b="1" dirty="0" err="1"/>
              <a:t>dalamnya</a:t>
            </a:r>
            <a:r>
              <a:rPr lang="en-ID" sz="2000" b="1" dirty="0"/>
              <a:t>.</a:t>
            </a:r>
            <a:endParaRPr lang="en" sz="2000" b="1" dirty="0"/>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6714" y="348738"/>
            <a:ext cx="4298004"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4" y="2487035"/>
            <a:ext cx="7180490" cy="1323439"/>
          </a:xfrm>
          <a:prstGeom prst="rect">
            <a:avLst/>
          </a:prstGeom>
          <a:noFill/>
        </p:spPr>
        <p:txBody>
          <a:bodyPr wrap="square">
            <a:spAutoFit/>
          </a:bodyPr>
          <a:lstStyle/>
          <a:p>
            <a:pPr>
              <a:spcBef>
                <a:spcPts val="600"/>
              </a:spcBef>
            </a:pPr>
            <a:r>
              <a:rPr lang="en-ID" sz="2000" b="1" dirty="0"/>
              <a:t>Ketika </a:t>
            </a:r>
            <a:r>
              <a:rPr lang="en-ID" sz="2000" b="1" dirty="0" err="1"/>
              <a:t>mereka</a:t>
            </a:r>
            <a:r>
              <a:rPr lang="en-ID" sz="2000" b="1" dirty="0"/>
              <a:t> </a:t>
            </a:r>
            <a:r>
              <a:rPr lang="en-ID" sz="2000" b="1" dirty="0" err="1"/>
              <a:t>akhirnya</a:t>
            </a:r>
            <a:r>
              <a:rPr lang="en-ID" sz="2000" b="1" dirty="0"/>
              <a:t> </a:t>
            </a:r>
            <a:r>
              <a:rPr lang="en-ID" sz="2000" b="1" dirty="0" err="1"/>
              <a:t>bertanya</a:t>
            </a:r>
            <a:r>
              <a:rPr lang="en-ID" sz="2000" b="1" dirty="0"/>
              <a:t> </a:t>
            </a:r>
            <a:r>
              <a:rPr lang="en-ID" sz="2000" b="1" dirty="0" err="1"/>
              <a:t>kepada</a:t>
            </a:r>
            <a:r>
              <a:rPr lang="en-ID" sz="2000" b="1" dirty="0"/>
              <a:t> Allah, </a:t>
            </a:r>
            <a:r>
              <a:rPr lang="en-ID" sz="2000" b="1" dirty="0" err="1"/>
              <a:t>jawabannya</a:t>
            </a:r>
            <a:r>
              <a:rPr lang="en-ID" sz="2000" b="1" dirty="0"/>
              <a:t> </a:t>
            </a:r>
            <a:r>
              <a:rPr lang="en-ID" sz="2000" b="1" dirty="0" err="1"/>
              <a:t>tegas</a:t>
            </a:r>
            <a:r>
              <a:rPr lang="en-ID" sz="2000" b="1" dirty="0"/>
              <a:t>: Israel </a:t>
            </a:r>
            <a:r>
              <a:rPr lang="en-ID" sz="2000" b="1" dirty="0" err="1"/>
              <a:t>telah</a:t>
            </a:r>
            <a:r>
              <a:rPr lang="en-ID" sz="2000" b="1" dirty="0"/>
              <a:t> </a:t>
            </a:r>
            <a:r>
              <a:rPr lang="en-ID" sz="2000" b="1" dirty="0" err="1"/>
              <a:t>berdosa</a:t>
            </a:r>
            <a:r>
              <a:rPr lang="en-ID" sz="2000" b="1" dirty="0"/>
              <a:t> dan </a:t>
            </a:r>
            <a:r>
              <a:rPr lang="en-ID" sz="2000" b="1" dirty="0" err="1"/>
              <a:t>tidak</a:t>
            </a:r>
            <a:r>
              <a:rPr lang="en-ID" sz="2000" b="1" dirty="0"/>
              <a:t> </a:t>
            </a:r>
            <a:r>
              <a:rPr lang="en-ID" sz="2000" b="1" dirty="0" err="1"/>
              <a:t>dapat</a:t>
            </a:r>
            <a:r>
              <a:rPr lang="en-ID" sz="2000" b="1" dirty="0"/>
              <a:t> </a:t>
            </a:r>
            <a:r>
              <a:rPr lang="en-ID" sz="2000" b="1" dirty="0" err="1"/>
              <a:t>lagi</a:t>
            </a:r>
            <a:r>
              <a:rPr lang="en-ID" sz="2000" b="1" dirty="0"/>
              <a:t> </a:t>
            </a:r>
            <a:r>
              <a:rPr lang="en-ID" sz="2000" b="1" dirty="0" err="1"/>
              <a:t>mengalahkan</a:t>
            </a:r>
            <a:r>
              <a:rPr lang="en-ID" sz="2000" b="1" dirty="0"/>
              <a:t> </a:t>
            </a:r>
            <a:r>
              <a:rPr lang="en-ID" sz="2000" b="1" dirty="0" err="1"/>
              <a:t>musuh-musuhnya</a:t>
            </a:r>
            <a:r>
              <a:rPr lang="en-ID" sz="2000" b="1" dirty="0"/>
              <a:t>. </a:t>
            </a:r>
            <a:r>
              <a:rPr lang="en-ID" sz="2000" b="1" dirty="0" err="1"/>
              <a:t>Bagaimana</a:t>
            </a:r>
            <a:r>
              <a:rPr lang="en-ID" sz="2000" b="1" dirty="0"/>
              <a:t> </a:t>
            </a:r>
            <a:r>
              <a:rPr lang="en-ID" sz="2000" b="1" dirty="0" err="1"/>
              <a:t>mereka</a:t>
            </a:r>
            <a:r>
              <a:rPr lang="en-ID" sz="2000" b="1" dirty="0"/>
              <a:t> </a:t>
            </a:r>
            <a:r>
              <a:rPr lang="en-ID" sz="2000" b="1" dirty="0" err="1"/>
              <a:t>dapat</a:t>
            </a:r>
            <a:r>
              <a:rPr lang="en-ID" sz="2000" b="1" dirty="0"/>
              <a:t> </a:t>
            </a:r>
            <a:r>
              <a:rPr lang="en-ID" sz="2000" b="1" dirty="0" err="1"/>
              <a:t>memperoleh</a:t>
            </a:r>
            <a:r>
              <a:rPr lang="en-ID" sz="2000" b="1" dirty="0"/>
              <a:t> </a:t>
            </a:r>
            <a:r>
              <a:rPr lang="en-ID" sz="2000" b="1" dirty="0" err="1"/>
              <a:t>kembali</a:t>
            </a:r>
            <a:r>
              <a:rPr lang="en-ID" sz="2000" b="1" dirty="0"/>
              <a:t> </a:t>
            </a:r>
            <a:r>
              <a:rPr lang="en-ID" sz="2000" b="1" dirty="0" err="1"/>
              <a:t>perkenanan</a:t>
            </a:r>
            <a:r>
              <a:rPr lang="en-ID" sz="2000" b="1" dirty="0"/>
              <a:t> Allah?</a:t>
            </a:r>
            <a:endParaRPr lang="en" sz="2000" b="1" dirty="0"/>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478368"/>
            <a:ext cx="7104290" cy="1015663"/>
          </a:xfrm>
          <a:prstGeom prst="rect">
            <a:avLst/>
          </a:prstGeom>
          <a:noFill/>
        </p:spPr>
        <p:txBody>
          <a:bodyPr wrap="square">
            <a:spAutoFit/>
          </a:bodyPr>
          <a:lstStyle/>
          <a:p>
            <a:pPr>
              <a:spcBef>
                <a:spcPts val="600"/>
              </a:spcBef>
            </a:pPr>
            <a:r>
              <a:rPr lang="sv-SE" sz="2000" b="1" dirty="0"/>
              <a:t>Setelah taktik militer yang dipikirkan matang-matang, Ai menang. Kekalahan! Kekalahan oleh siapa? Kekalahan oleh bangsa Israel, karena mereka tidak mengandalkan Allah.</a:t>
            </a:r>
            <a:endParaRPr lang="en" sz="2000" b="1" dirty="0"/>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PENYEBAB KEKALAHAN</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556919"/>
            <a:ext cx="12191998"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Orang Israel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telah</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berbuat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dosa,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melanggar</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perjanjian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-Ku yang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Kuperintahkan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kepada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mengambil</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sesuatu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dari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barang-barang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yang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dikhususkan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mencurinya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menyembunyikannya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dan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menaruhnya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antara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barang-barangnya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(Yosua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352675"/>
            <a:ext cx="8871856" cy="1015663"/>
          </a:xfrm>
          <a:prstGeom prst="rect">
            <a:avLst/>
          </a:prstGeom>
          <a:noFill/>
        </p:spPr>
        <p:txBody>
          <a:bodyPr wrap="square" rtlCol="0">
            <a:spAutoFit/>
          </a:bodyPr>
          <a:lstStyle/>
          <a:p>
            <a:pPr>
              <a:spcBef>
                <a:spcPts val="600"/>
              </a:spcBef>
            </a:pPr>
            <a:r>
              <a:rPr lang="en-ID" sz="2000" b="1" dirty="0" err="1"/>
              <a:t>Setelah</a:t>
            </a:r>
            <a:r>
              <a:rPr lang="en-ID" sz="2000" b="1" dirty="0"/>
              <a:t> </a:t>
            </a:r>
            <a:r>
              <a:rPr lang="en-ID" sz="2000" b="1" dirty="0" err="1"/>
              <a:t>menerima</a:t>
            </a:r>
            <a:r>
              <a:rPr lang="en-ID" sz="2000" b="1" dirty="0"/>
              <a:t> </a:t>
            </a:r>
            <a:r>
              <a:rPr lang="en-ID" sz="2000" b="1" dirty="0" err="1"/>
              <a:t>laporan</a:t>
            </a:r>
            <a:r>
              <a:rPr lang="en-ID" sz="2000" b="1" dirty="0"/>
              <a:t> yang </a:t>
            </a:r>
            <a:r>
              <a:rPr lang="en-ID" sz="2000" b="1" dirty="0" err="1"/>
              <a:t>baik</a:t>
            </a:r>
            <a:r>
              <a:rPr lang="en-ID" sz="2000" b="1" dirty="0"/>
              <a:t> </a:t>
            </a:r>
            <a:r>
              <a:rPr lang="en-ID" sz="2000" b="1" dirty="0" err="1"/>
              <a:t>dari</a:t>
            </a:r>
            <a:r>
              <a:rPr lang="en-ID" sz="2000" b="1" dirty="0"/>
              <a:t> </a:t>
            </a:r>
            <a:r>
              <a:rPr lang="en-ID" sz="2000" b="1" dirty="0" err="1"/>
              <a:t>mata-mata</a:t>
            </a:r>
            <a:r>
              <a:rPr lang="en-ID" sz="2000" b="1" dirty="0"/>
              <a:t> yang </a:t>
            </a:r>
            <a:r>
              <a:rPr lang="en-ID" sz="2000" b="1" dirty="0" err="1"/>
              <a:t>dikirim</a:t>
            </a:r>
            <a:r>
              <a:rPr lang="en-ID" sz="2000" b="1" dirty="0"/>
              <a:t> </a:t>
            </a:r>
            <a:r>
              <a:rPr lang="en-ID" sz="2000" b="1" dirty="0" err="1"/>
              <a:t>ke</a:t>
            </a:r>
            <a:r>
              <a:rPr lang="en-ID" sz="2000" b="1" dirty="0"/>
              <a:t> </a:t>
            </a:r>
            <a:r>
              <a:rPr lang="en-ID" sz="2000" b="1" dirty="0" err="1"/>
              <a:t>Yerikho</a:t>
            </a:r>
            <a:r>
              <a:rPr lang="en-ID" sz="2000" b="1" dirty="0"/>
              <a:t>, </a:t>
            </a:r>
            <a:r>
              <a:rPr lang="en-ID" sz="2000" b="1" dirty="0" err="1"/>
              <a:t>Yosua</a:t>
            </a:r>
            <a:r>
              <a:rPr lang="en-ID" sz="2000" b="1" dirty="0"/>
              <a:t> </a:t>
            </a:r>
            <a:r>
              <a:rPr lang="en-ID" sz="2000" b="1" dirty="0" err="1"/>
              <a:t>berkonsultasi</a:t>
            </a:r>
            <a:r>
              <a:rPr lang="en-ID" sz="2000" b="1" dirty="0"/>
              <a:t> </a:t>
            </a:r>
            <a:r>
              <a:rPr lang="en-ID" sz="2000" b="1" dirty="0" err="1"/>
              <a:t>dengan</a:t>
            </a:r>
            <a:r>
              <a:rPr lang="en-ID" sz="2000" b="1" dirty="0"/>
              <a:t> Tuhan dan </a:t>
            </a:r>
            <a:r>
              <a:rPr lang="en-ID" sz="2000" b="1" dirty="0" err="1"/>
              <a:t>menerima</a:t>
            </a:r>
            <a:r>
              <a:rPr lang="en-ID" sz="2000" b="1" dirty="0"/>
              <a:t> </a:t>
            </a:r>
            <a:r>
              <a:rPr lang="en-ID" sz="2000" b="1" dirty="0" err="1"/>
              <a:t>dari</a:t>
            </a:r>
            <a:r>
              <a:rPr lang="en-ID" sz="2000" b="1" dirty="0"/>
              <a:t>-Nya strategi </a:t>
            </a:r>
            <a:r>
              <a:rPr lang="en-ID" sz="2000" b="1" dirty="0" err="1"/>
              <a:t>untuk</a:t>
            </a:r>
            <a:r>
              <a:rPr lang="en-ID" sz="2000" b="1" dirty="0"/>
              <a:t> </a:t>
            </a:r>
            <a:r>
              <a:rPr lang="en-ID" sz="2000" b="1" dirty="0" err="1"/>
              <a:t>merebut</a:t>
            </a:r>
            <a:r>
              <a:rPr lang="en-ID" sz="2000" b="1" dirty="0"/>
              <a:t> </a:t>
            </a:r>
            <a:r>
              <a:rPr lang="en-ID" sz="2000" b="1" dirty="0" err="1"/>
              <a:t>kota</a:t>
            </a:r>
            <a:r>
              <a:rPr lang="en-ID" sz="2000" b="1" dirty="0"/>
              <a:t> </a:t>
            </a:r>
            <a:r>
              <a:rPr lang="en-ID" sz="2000" b="1" dirty="0" err="1"/>
              <a:t>itu</a:t>
            </a:r>
            <a:r>
              <a:rPr lang="en-ID" sz="2000" b="1" dirty="0"/>
              <a:t>.</a:t>
            </a:r>
            <a:endParaRPr lang="en" sz="2000" b="1" dirty="0"/>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1016" y="1450389"/>
            <a:ext cx="3080483" cy="2076582"/>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653672"/>
            <a:ext cx="6711574" cy="1938992"/>
          </a:xfrm>
          <a:prstGeom prst="rect">
            <a:avLst/>
          </a:prstGeom>
          <a:noFill/>
        </p:spPr>
        <p:txBody>
          <a:bodyPr wrap="square">
            <a:spAutoFit/>
          </a:bodyPr>
          <a:lstStyle/>
          <a:p>
            <a:pPr>
              <a:spcBef>
                <a:spcPts val="600"/>
              </a:spcBef>
            </a:pPr>
            <a:r>
              <a:rPr lang="en-ID" sz="2000" b="1" dirty="0"/>
              <a:t>Tuhan </a:t>
            </a:r>
            <a:r>
              <a:rPr lang="en-ID" sz="2000" b="1" dirty="0" err="1"/>
              <a:t>telah</a:t>
            </a:r>
            <a:r>
              <a:rPr lang="en-ID" sz="2000" b="1" dirty="0"/>
              <a:t> </a:t>
            </a:r>
            <a:r>
              <a:rPr lang="en-ID" sz="2000" b="1" dirty="0" err="1"/>
              <a:t>melihat</a:t>
            </a:r>
            <a:r>
              <a:rPr lang="en-ID" sz="2000" b="1" dirty="0"/>
              <a:t> </a:t>
            </a:r>
            <a:r>
              <a:rPr lang="en-ID" sz="2000" b="1" dirty="0" err="1"/>
              <a:t>bahwa</a:t>
            </a:r>
            <a:r>
              <a:rPr lang="en-ID" sz="2000" b="1" dirty="0"/>
              <a:t> “Israel </a:t>
            </a:r>
            <a:r>
              <a:rPr lang="en-ID" sz="2000" b="1" dirty="0" err="1"/>
              <a:t>berbuat</a:t>
            </a:r>
            <a:r>
              <a:rPr lang="en-ID" sz="2000" b="1" dirty="0"/>
              <a:t> dosa.” Tidak </a:t>
            </a:r>
            <a:r>
              <a:rPr lang="en-ID" sz="2000" b="1" dirty="0" err="1"/>
              <a:t>ada</a:t>
            </a:r>
            <a:r>
              <a:rPr lang="en-ID" sz="2000" b="1" dirty="0"/>
              <a:t> </a:t>
            </a:r>
            <a:r>
              <a:rPr lang="en-ID" sz="2000" b="1" dirty="0" err="1"/>
              <a:t>satu</a:t>
            </a:r>
            <a:r>
              <a:rPr lang="en-ID" sz="2000" b="1" dirty="0"/>
              <a:t> </a:t>
            </a:r>
            <a:r>
              <a:rPr lang="en-ID" sz="2000" b="1" dirty="0" err="1"/>
              <a:t>bagian</a:t>
            </a:r>
            <a:r>
              <a:rPr lang="en-ID" sz="2000" b="1" dirty="0"/>
              <a:t> pun </a:t>
            </a:r>
            <a:r>
              <a:rPr lang="en-ID" sz="2000" b="1" dirty="0" err="1"/>
              <a:t>dalam</a:t>
            </a:r>
            <a:r>
              <a:rPr lang="en-ID" sz="2000" b="1" dirty="0"/>
              <a:t> </a:t>
            </a:r>
            <a:r>
              <a:rPr lang="en-ID" sz="2000" b="1" dirty="0" err="1"/>
              <a:t>Alkitab</a:t>
            </a:r>
            <a:r>
              <a:rPr lang="en-ID" sz="2000" b="1" dirty="0"/>
              <a:t> yang </a:t>
            </a:r>
            <a:r>
              <a:rPr lang="en-ID" sz="2000" b="1" dirty="0" err="1"/>
              <a:t>menggambarkan</a:t>
            </a:r>
            <a:r>
              <a:rPr lang="en-ID" sz="2000" b="1" dirty="0"/>
              <a:t> dosa </a:t>
            </a:r>
            <a:r>
              <a:rPr lang="en-ID" sz="2000" b="1" dirty="0" err="1"/>
              <a:t>dengan</a:t>
            </a:r>
            <a:r>
              <a:rPr lang="en-ID" sz="2000" b="1" dirty="0"/>
              <a:t> </a:t>
            </a:r>
            <a:r>
              <a:rPr lang="en-ID" sz="2000" b="1" dirty="0" err="1"/>
              <a:t>nuansa</a:t>
            </a:r>
            <a:r>
              <a:rPr lang="en-ID" sz="2000" b="1" dirty="0"/>
              <a:t> </a:t>
            </a:r>
            <a:r>
              <a:rPr lang="en-ID" sz="2000" b="1" dirty="0" err="1"/>
              <a:t>seperti</a:t>
            </a:r>
            <a:r>
              <a:rPr lang="en-ID" sz="2000" b="1" dirty="0"/>
              <a:t> </a:t>
            </a:r>
            <a:r>
              <a:rPr lang="en-ID" sz="2000" b="1" dirty="0" err="1"/>
              <a:t>itu</a:t>
            </a:r>
            <a:r>
              <a:rPr lang="en-ID" sz="2000" b="1" dirty="0"/>
              <a:t>: “</a:t>
            </a:r>
            <a:r>
              <a:rPr lang="en-ID" sz="2000" b="1" dirty="0" err="1"/>
              <a:t>mereka</a:t>
            </a:r>
            <a:r>
              <a:rPr lang="en-ID" sz="2000" b="1" dirty="0"/>
              <a:t> </a:t>
            </a:r>
            <a:r>
              <a:rPr lang="en-ID" sz="2000" b="1" dirty="0" err="1"/>
              <a:t>telah</a:t>
            </a:r>
            <a:r>
              <a:rPr lang="en-ID" sz="2000" b="1" dirty="0"/>
              <a:t> </a:t>
            </a:r>
            <a:r>
              <a:rPr lang="en-ID" sz="2000" b="1" dirty="0" err="1"/>
              <a:t>melanggar</a:t>
            </a:r>
            <a:r>
              <a:rPr lang="en-ID" sz="2000" b="1" dirty="0"/>
              <a:t>... </a:t>
            </a:r>
            <a:r>
              <a:rPr lang="en-ID" sz="2000" b="1" dirty="0" err="1"/>
              <a:t>mereka</a:t>
            </a:r>
            <a:r>
              <a:rPr lang="en-ID" sz="2000" b="1" dirty="0"/>
              <a:t> </a:t>
            </a:r>
            <a:r>
              <a:rPr lang="en-ID" sz="2000" b="1" dirty="0" err="1"/>
              <a:t>telah</a:t>
            </a:r>
            <a:r>
              <a:rPr lang="en-ID" sz="2000" b="1" dirty="0"/>
              <a:t> </a:t>
            </a:r>
            <a:r>
              <a:rPr lang="en-ID" sz="2000" b="1" dirty="0" err="1"/>
              <a:t>mengambil</a:t>
            </a:r>
            <a:r>
              <a:rPr lang="en-ID" sz="2000" b="1" dirty="0"/>
              <a:t>... </a:t>
            </a:r>
            <a:r>
              <a:rPr lang="en-ID" sz="2000" b="1" dirty="0" err="1"/>
              <a:t>mereka</a:t>
            </a:r>
            <a:r>
              <a:rPr lang="en-ID" sz="2000" b="1" dirty="0"/>
              <a:t> </a:t>
            </a:r>
            <a:r>
              <a:rPr lang="en-ID" sz="2000" b="1" dirty="0" err="1"/>
              <a:t>telah</a:t>
            </a:r>
            <a:r>
              <a:rPr lang="en-ID" sz="2000" b="1" dirty="0"/>
              <a:t> </a:t>
            </a:r>
            <a:r>
              <a:rPr lang="en-ID" sz="2000" b="1" dirty="0" err="1"/>
              <a:t>mencuri</a:t>
            </a:r>
            <a:r>
              <a:rPr lang="en-ID" sz="2000" b="1" dirty="0"/>
              <a:t>... </a:t>
            </a:r>
            <a:r>
              <a:rPr lang="en-ID" sz="2000" b="1" dirty="0" err="1"/>
              <a:t>mereka</a:t>
            </a:r>
            <a:r>
              <a:rPr lang="en-ID" sz="2000" b="1" dirty="0"/>
              <a:t> </a:t>
            </a:r>
            <a:r>
              <a:rPr lang="en-ID" sz="2000" b="1" dirty="0" err="1"/>
              <a:t>telah</a:t>
            </a:r>
            <a:r>
              <a:rPr lang="en-ID" sz="2000" b="1" dirty="0"/>
              <a:t> </a:t>
            </a:r>
            <a:r>
              <a:rPr lang="en-ID" sz="2000" b="1" dirty="0" err="1"/>
              <a:t>berdusta</a:t>
            </a:r>
            <a:r>
              <a:rPr lang="en-ID" sz="2000" b="1" dirty="0"/>
              <a:t>... </a:t>
            </a:r>
            <a:r>
              <a:rPr lang="en-ID" sz="2000" b="1" dirty="0" err="1"/>
              <a:t>mereka</a:t>
            </a:r>
            <a:r>
              <a:rPr lang="en-ID" sz="2000" b="1" dirty="0"/>
              <a:t> </a:t>
            </a:r>
            <a:r>
              <a:rPr lang="en-ID" sz="2000" b="1" dirty="0" err="1"/>
              <a:t>telah</a:t>
            </a:r>
            <a:r>
              <a:rPr lang="en-ID" sz="2000" b="1" dirty="0"/>
              <a:t> </a:t>
            </a:r>
            <a:r>
              <a:rPr lang="en-ID" sz="2000" b="1" dirty="0" err="1"/>
              <a:t>menaruhnya</a:t>
            </a:r>
            <a:r>
              <a:rPr lang="en-ID" sz="2000" b="1" dirty="0"/>
              <a:t> di </a:t>
            </a:r>
            <a:r>
              <a:rPr lang="en-ID" sz="2000" b="1" dirty="0" err="1"/>
              <a:t>antara</a:t>
            </a:r>
            <a:r>
              <a:rPr lang="en-ID" sz="2000" b="1" dirty="0"/>
              <a:t> </a:t>
            </a:r>
            <a:r>
              <a:rPr lang="en-ID" sz="2000" b="1" dirty="0" err="1"/>
              <a:t>harta</a:t>
            </a:r>
            <a:r>
              <a:rPr lang="en-ID" sz="2000" b="1" dirty="0"/>
              <a:t> </a:t>
            </a:r>
            <a:r>
              <a:rPr lang="en-ID" sz="2000" b="1" dirty="0" err="1"/>
              <a:t>milik</a:t>
            </a:r>
            <a:r>
              <a:rPr lang="en-ID" sz="2000" b="1" dirty="0"/>
              <a:t> </a:t>
            </a:r>
            <a:r>
              <a:rPr lang="en-ID" sz="2000" b="1" dirty="0" err="1"/>
              <a:t>mereka</a:t>
            </a:r>
            <a:r>
              <a:rPr lang="en-ID" sz="2000" b="1" dirty="0"/>
              <a:t>."</a:t>
            </a:r>
            <a:endParaRPr lang="en" sz="2000" b="1" dirty="0"/>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0" y="3810000"/>
            <a:ext cx="3172132" cy="2754243"/>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1686" y="4343489"/>
            <a:ext cx="1779814"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2982017"/>
            <a:ext cx="9078686" cy="707886"/>
          </a:xfrm>
          <a:prstGeom prst="rect">
            <a:avLst/>
          </a:prstGeom>
          <a:noFill/>
        </p:spPr>
        <p:txBody>
          <a:bodyPr wrap="square">
            <a:spAutoFit/>
          </a:bodyPr>
          <a:lstStyle/>
          <a:p>
            <a:pPr>
              <a:spcBef>
                <a:spcPts val="600"/>
              </a:spcBef>
            </a:pPr>
            <a:r>
              <a:rPr lang="en-ID" sz="2000" b="1" dirty="0" err="1"/>
              <a:t>Tetapi</a:t>
            </a:r>
            <a:r>
              <a:rPr lang="en-ID" sz="2000" b="1" dirty="0"/>
              <a:t> </a:t>
            </a:r>
            <a:r>
              <a:rPr lang="en-ID" sz="2000" b="1" dirty="0" err="1"/>
              <a:t>apa</a:t>
            </a:r>
            <a:r>
              <a:rPr lang="en-ID" sz="2000" b="1" dirty="0"/>
              <a:t> </a:t>
            </a:r>
            <a:r>
              <a:rPr lang="en-ID" sz="2000" b="1" dirty="0" err="1"/>
              <a:t>alasan</a:t>
            </a:r>
            <a:r>
              <a:rPr lang="en-ID" sz="2000" b="1" dirty="0"/>
              <a:t> </a:t>
            </a:r>
            <a:r>
              <a:rPr lang="en-ID" sz="2000" b="1" dirty="0" err="1"/>
              <a:t>sebenarnya</a:t>
            </a:r>
            <a:r>
              <a:rPr lang="en-ID" sz="2000" b="1" dirty="0"/>
              <a:t> </a:t>
            </a:r>
            <a:r>
              <a:rPr lang="en-ID" sz="2000" b="1" dirty="0" err="1"/>
              <a:t>dari</a:t>
            </a:r>
            <a:r>
              <a:rPr lang="en-ID" sz="2000" b="1" dirty="0"/>
              <a:t> </a:t>
            </a:r>
            <a:r>
              <a:rPr lang="en-ID" sz="2000" b="1" dirty="0" err="1"/>
              <a:t>kekalahan</a:t>
            </a:r>
            <a:r>
              <a:rPr lang="en-ID" sz="2000" b="1" dirty="0"/>
              <a:t> </a:t>
            </a:r>
            <a:r>
              <a:rPr lang="en-ID" sz="2000" b="1" dirty="0" err="1"/>
              <a:t>itu</a:t>
            </a:r>
            <a:r>
              <a:rPr lang="en-ID" sz="2000" b="1" dirty="0"/>
              <a:t>, </a:t>
            </a:r>
            <a:r>
              <a:rPr lang="en-ID" sz="2000" b="1" dirty="0" err="1"/>
              <a:t>atau</a:t>
            </a:r>
            <a:r>
              <a:rPr lang="en-ID" sz="2000" b="1" dirty="0"/>
              <a:t> </a:t>
            </a:r>
            <a:r>
              <a:rPr lang="en-ID" sz="2000" b="1" dirty="0" err="1"/>
              <a:t>apa</a:t>
            </a:r>
            <a:r>
              <a:rPr lang="en-ID" sz="2000" b="1" dirty="0"/>
              <a:t> </a:t>
            </a:r>
            <a:r>
              <a:rPr lang="en-ID" sz="2000" b="1" dirty="0" err="1"/>
              <a:t>alasan</a:t>
            </a:r>
            <a:r>
              <a:rPr lang="en-ID" sz="2000" b="1" dirty="0"/>
              <a:t> Tuhan </a:t>
            </a:r>
            <a:r>
              <a:rPr lang="en-ID" sz="2000" b="1" dirty="0" err="1"/>
              <a:t>memerintahkan</a:t>
            </a:r>
            <a:r>
              <a:rPr lang="en-ID" sz="2000" b="1" dirty="0"/>
              <a:t> </a:t>
            </a:r>
            <a:r>
              <a:rPr lang="en-ID" sz="2000" b="1" dirty="0" err="1"/>
              <a:t>Yosua</a:t>
            </a:r>
            <a:r>
              <a:rPr lang="en-ID" sz="2000" b="1" dirty="0"/>
              <a:t> </a:t>
            </a:r>
            <a:r>
              <a:rPr lang="en-ID" sz="2000" b="1" dirty="0" err="1"/>
              <a:t>untuk</a:t>
            </a:r>
            <a:r>
              <a:rPr lang="en-ID" sz="2000" b="1" dirty="0"/>
              <a:t> </a:t>
            </a:r>
            <a:r>
              <a:rPr lang="en-ID" sz="2000" b="1" dirty="0" err="1"/>
              <a:t>tidak</a:t>
            </a:r>
            <a:r>
              <a:rPr lang="en-ID" sz="2000" b="1" dirty="0"/>
              <a:t> </a:t>
            </a:r>
            <a:r>
              <a:rPr lang="en-ID" sz="2000" b="1" dirty="0" err="1"/>
              <a:t>menyerang</a:t>
            </a:r>
            <a:r>
              <a:rPr lang="en-ID" sz="2000" b="1" dirty="0"/>
              <a:t> Ai (</a:t>
            </a:r>
            <a:r>
              <a:rPr lang="en-ID" sz="2000" b="1" dirty="0" err="1"/>
              <a:t>Yosua</a:t>
            </a:r>
            <a:r>
              <a:rPr lang="en-ID" sz="2000" b="1" dirty="0"/>
              <a:t> 7:11)?</a:t>
            </a:r>
            <a:endParaRPr lang="en" sz="2000" b="1" dirty="0"/>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307375"/>
            <a:ext cx="8871858" cy="707886"/>
          </a:xfrm>
          <a:prstGeom prst="rect">
            <a:avLst/>
          </a:prstGeom>
          <a:noFill/>
        </p:spPr>
        <p:txBody>
          <a:bodyPr wrap="square">
            <a:spAutoFit/>
          </a:bodyPr>
          <a:lstStyle/>
          <a:p>
            <a:pPr>
              <a:spcBef>
                <a:spcPts val="600"/>
              </a:spcBef>
            </a:pPr>
            <a:r>
              <a:rPr lang="en-ID" sz="2000" b="1" dirty="0"/>
              <a:t>Jika, </a:t>
            </a:r>
            <a:r>
              <a:rPr lang="en-ID" sz="2000" b="1" dirty="0" err="1"/>
              <a:t>setelah</a:t>
            </a:r>
            <a:r>
              <a:rPr lang="en-ID" sz="2000" b="1" dirty="0"/>
              <a:t> </a:t>
            </a:r>
            <a:r>
              <a:rPr lang="en-ID" sz="2000" b="1" dirty="0" err="1"/>
              <a:t>menerima</a:t>
            </a:r>
            <a:r>
              <a:rPr lang="en-ID" sz="2000" b="1" dirty="0"/>
              <a:t> </a:t>
            </a:r>
            <a:r>
              <a:rPr lang="en-ID" sz="2000" b="1" dirty="0" err="1"/>
              <a:t>laporan</a:t>
            </a:r>
            <a:r>
              <a:rPr lang="en-ID" sz="2000" b="1" dirty="0"/>
              <a:t> </a:t>
            </a:r>
            <a:r>
              <a:rPr lang="en-ID" sz="2000" b="1" dirty="0" err="1"/>
              <a:t>dari</a:t>
            </a:r>
            <a:r>
              <a:rPr lang="en-ID" sz="2000" b="1" dirty="0"/>
              <a:t> </a:t>
            </a:r>
            <a:r>
              <a:rPr lang="en-ID" sz="2000" b="1" dirty="0" err="1"/>
              <a:t>mata-mata</a:t>
            </a:r>
            <a:r>
              <a:rPr lang="en-ID" sz="2000" b="1" dirty="0"/>
              <a:t> yang </a:t>
            </a:r>
            <a:r>
              <a:rPr lang="en-ID" sz="2000" b="1" dirty="0" err="1"/>
              <a:t>dikirim</a:t>
            </a:r>
            <a:r>
              <a:rPr lang="en-ID" sz="2000" b="1" dirty="0"/>
              <a:t> </a:t>
            </a:r>
            <a:r>
              <a:rPr lang="en-ID" sz="2000" b="1" dirty="0" err="1"/>
              <a:t>ke</a:t>
            </a:r>
            <a:r>
              <a:rPr lang="en-ID" sz="2000" b="1" dirty="0"/>
              <a:t> Ai, </a:t>
            </a:r>
            <a:r>
              <a:rPr lang="en-ID" sz="2000" b="1" dirty="0" err="1"/>
              <a:t>Yosua</a:t>
            </a:r>
            <a:r>
              <a:rPr lang="en-ID" sz="2000" b="1" dirty="0"/>
              <a:t> </a:t>
            </a:r>
            <a:r>
              <a:rPr lang="en-ID" sz="2000" b="1" dirty="0" err="1"/>
              <a:t>melakukan</a:t>
            </a:r>
            <a:r>
              <a:rPr lang="en-ID" sz="2000" b="1" dirty="0"/>
              <a:t> </a:t>
            </a:r>
            <a:r>
              <a:rPr lang="en-ID" sz="2000" b="1" dirty="0" err="1"/>
              <a:t>hal</a:t>
            </a:r>
            <a:r>
              <a:rPr lang="en-ID" sz="2000" b="1" dirty="0"/>
              <a:t> yang </a:t>
            </a:r>
            <a:r>
              <a:rPr lang="en-ID" sz="2000" b="1" dirty="0" err="1"/>
              <a:t>sama</a:t>
            </a:r>
            <a:r>
              <a:rPr lang="en-ID" sz="2000" b="1" dirty="0"/>
              <a:t>, </a:t>
            </a:r>
            <a:r>
              <a:rPr lang="en-ID" sz="2000" b="1" dirty="0" err="1"/>
              <a:t>kematian</a:t>
            </a:r>
            <a:r>
              <a:rPr lang="en-ID" sz="2000" b="1" dirty="0"/>
              <a:t> 36 orang </a:t>
            </a:r>
            <a:r>
              <a:rPr lang="en-ID" sz="2000" b="1" dirty="0" err="1"/>
              <a:t>dapat</a:t>
            </a:r>
            <a:r>
              <a:rPr lang="en-ID" sz="2000" b="1" dirty="0"/>
              <a:t> </a:t>
            </a:r>
            <a:r>
              <a:rPr lang="en-ID" sz="2000" b="1" dirty="0" err="1"/>
              <a:t>dihindari</a:t>
            </a:r>
            <a:r>
              <a:rPr lang="en-ID" sz="2000" b="1" dirty="0"/>
              <a:t>. (</a:t>
            </a:r>
            <a:r>
              <a:rPr lang="en-ID" sz="2000" b="1" dirty="0" err="1"/>
              <a:t>Yosua</a:t>
            </a:r>
            <a:r>
              <a:rPr lang="en-ID" sz="2000" b="1" dirty="0"/>
              <a:t> 7:1-5).</a:t>
            </a:r>
            <a:endParaRPr lang="en" sz="2000" b="1" dirty="0"/>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760734" cy="1323439"/>
          </a:xfrm>
          <a:prstGeom prst="rect">
            <a:avLst/>
          </a:prstGeom>
          <a:noFill/>
        </p:spPr>
        <p:txBody>
          <a:bodyPr wrap="square">
            <a:spAutoFit/>
          </a:bodyPr>
          <a:lstStyle/>
          <a:p>
            <a:pPr>
              <a:spcBef>
                <a:spcPts val="600"/>
              </a:spcBef>
            </a:pPr>
            <a:r>
              <a:rPr lang="en-ID" sz="2000" b="1" dirty="0" err="1"/>
              <a:t>Perhatikan</a:t>
            </a:r>
            <a:r>
              <a:rPr lang="en-ID" sz="2000" b="1" dirty="0"/>
              <a:t> </a:t>
            </a:r>
            <a:r>
              <a:rPr lang="en-ID" sz="2000" b="1" dirty="0" err="1"/>
              <a:t>bentuk</a:t>
            </a:r>
            <a:r>
              <a:rPr lang="en-ID" sz="2000" b="1" dirty="0"/>
              <a:t> </a:t>
            </a:r>
            <a:r>
              <a:rPr lang="en-ID" sz="2000" b="1" dirty="0" err="1"/>
              <a:t>jamaknya</a:t>
            </a:r>
            <a:r>
              <a:rPr lang="en-ID" sz="2000" b="1" dirty="0"/>
              <a:t>. Dosa </a:t>
            </a:r>
            <a:r>
              <a:rPr lang="en-ID" sz="2000" b="1" dirty="0" err="1"/>
              <a:t>itu</a:t>
            </a:r>
            <a:r>
              <a:rPr lang="en-ID" sz="2000" b="1" dirty="0"/>
              <a:t> </a:t>
            </a:r>
            <a:r>
              <a:rPr lang="en-ID" sz="2000" b="1" dirty="0" err="1"/>
              <a:t>dilakukan</a:t>
            </a:r>
            <a:r>
              <a:rPr lang="en-ID" sz="2000" b="1" dirty="0"/>
              <a:t> oleh </a:t>
            </a:r>
            <a:r>
              <a:rPr lang="en-ID" sz="2000" b="1" dirty="0" err="1"/>
              <a:t>satu</a:t>
            </a:r>
            <a:r>
              <a:rPr lang="en-ID" sz="2000" b="1" dirty="0"/>
              <a:t> orang, </a:t>
            </a:r>
            <a:r>
              <a:rPr lang="en-ID" sz="2000" b="1" dirty="0" err="1"/>
              <a:t>tetapi</a:t>
            </a:r>
            <a:r>
              <a:rPr lang="en-ID" sz="2000" b="1" dirty="0"/>
              <a:t> Tuhan </a:t>
            </a:r>
            <a:r>
              <a:rPr lang="en-ID" sz="2000" b="1" dirty="0" err="1"/>
              <a:t>meminta</a:t>
            </a:r>
            <a:r>
              <a:rPr lang="en-ID" sz="2000" b="1" dirty="0"/>
              <a:t> </a:t>
            </a:r>
            <a:r>
              <a:rPr lang="en-ID" sz="2000" b="1" dirty="0" err="1"/>
              <a:t>pertanggungjawaban</a:t>
            </a:r>
            <a:r>
              <a:rPr lang="en-ID" sz="2000" b="1" dirty="0"/>
              <a:t> </a:t>
            </a:r>
            <a:r>
              <a:rPr lang="en-ID" sz="2000" b="1" dirty="0" err="1"/>
              <a:t>seluruh</a:t>
            </a:r>
            <a:r>
              <a:rPr lang="en-ID" sz="2000" b="1" dirty="0"/>
              <a:t> </a:t>
            </a:r>
            <a:r>
              <a:rPr lang="en-ID" sz="2000" b="1" dirty="0" err="1"/>
              <a:t>umat</a:t>
            </a:r>
            <a:r>
              <a:rPr lang="en-ID" sz="2000" b="1" dirty="0"/>
              <a:t>. Mereka </a:t>
            </a:r>
            <a:r>
              <a:rPr lang="en-ID" sz="2000" b="1" dirty="0" err="1"/>
              <a:t>telah</a:t>
            </a:r>
            <a:r>
              <a:rPr lang="en-ID" sz="2000" b="1" dirty="0"/>
              <a:t> </a:t>
            </a:r>
            <a:r>
              <a:rPr lang="en-ID" sz="2000" b="1" dirty="0" err="1"/>
              <a:t>melanggar</a:t>
            </a:r>
            <a:r>
              <a:rPr lang="en-ID" sz="2000" b="1" dirty="0"/>
              <a:t> </a:t>
            </a:r>
            <a:r>
              <a:rPr lang="en-ID" sz="2000" b="1" dirty="0" err="1"/>
              <a:t>perjanjian</a:t>
            </a:r>
            <a:r>
              <a:rPr lang="en-ID" sz="2000" b="1" dirty="0"/>
              <a:t>; dosa </a:t>
            </a:r>
            <a:r>
              <a:rPr lang="en-ID" sz="2000" b="1" dirty="0" err="1"/>
              <a:t>harus</a:t>
            </a:r>
            <a:r>
              <a:rPr lang="en-ID" sz="2000" b="1" dirty="0"/>
              <a:t> </a:t>
            </a:r>
            <a:r>
              <a:rPr lang="en-ID" sz="2000" b="1" dirty="0" err="1"/>
              <a:t>dibasmi</a:t>
            </a:r>
            <a:r>
              <a:rPr lang="en-ID" sz="2000" b="1" dirty="0"/>
              <a:t> agar </a:t>
            </a:r>
            <a:r>
              <a:rPr lang="en-ID" sz="2000" b="1" dirty="0" err="1"/>
              <a:t>dapat</a:t>
            </a:r>
            <a:r>
              <a:rPr lang="en-ID" sz="2000" b="1" dirty="0"/>
              <a:t> </a:t>
            </a:r>
            <a:r>
              <a:rPr lang="en-ID" sz="2000" b="1" dirty="0" err="1"/>
              <a:t>dipulihkan</a:t>
            </a:r>
            <a:r>
              <a:rPr lang="en-ID" sz="2000" b="1" dirty="0"/>
              <a:t>.</a:t>
            </a:r>
            <a:endParaRPr lang="en" sz="2000" b="1" dirty="0"/>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KECEWA DAN MENDERITA</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649117"/>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Dan </a:t>
            </a:r>
            <a:r>
              <a:rPr lang="en-US" b="1" dirty="0" err="1">
                <a:solidFill>
                  <a:schemeClr val="accent5">
                    <a:lumMod val="75000"/>
                  </a:schemeClr>
                </a:solidFill>
                <a:latin typeface="Comic Sans MS" panose="030F0702030302020204" pitchFamily="66" charset="0"/>
              </a:rPr>
              <a:t>berkatalah</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Yosua</a:t>
            </a:r>
            <a:r>
              <a:rPr lang="en-US" b="1" dirty="0">
                <a:solidFill>
                  <a:schemeClr val="accent5">
                    <a:lumMod val="75000"/>
                  </a:schemeClr>
                </a:solidFill>
                <a:latin typeface="Comic Sans MS" panose="030F0702030302020204" pitchFamily="66" charset="0"/>
              </a:rPr>
              <a:t>: "Ah, </a:t>
            </a:r>
            <a:r>
              <a:rPr lang="en-US" b="1" dirty="0" err="1">
                <a:solidFill>
                  <a:schemeClr val="accent5">
                    <a:lumMod val="75000"/>
                  </a:schemeClr>
                </a:solidFill>
                <a:latin typeface="Comic Sans MS" panose="030F0702030302020204" pitchFamily="66" charset="0"/>
              </a:rPr>
              <a:t>Tuhanku</a:t>
            </a:r>
            <a:r>
              <a:rPr lang="en-US" b="1" dirty="0">
                <a:solidFill>
                  <a:schemeClr val="accent5">
                    <a:lumMod val="75000"/>
                  </a:schemeClr>
                </a:solidFill>
                <a:latin typeface="Comic Sans MS" panose="030F0702030302020204" pitchFamily="66" charset="0"/>
              </a:rPr>
              <a:t> ALLAH, </a:t>
            </a:r>
            <a:r>
              <a:rPr lang="en-US" b="1" dirty="0" err="1">
                <a:solidFill>
                  <a:schemeClr val="accent5">
                    <a:lumMod val="75000"/>
                  </a:schemeClr>
                </a:solidFill>
                <a:latin typeface="Comic Sans MS" panose="030F0702030302020204" pitchFamily="66" charset="0"/>
              </a:rPr>
              <a:t>mengapa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Engkau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menyuruh</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bangsa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ini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menyeberangi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sungai</a:t>
            </a:r>
            <a:r>
              <a:rPr lang="en-US" b="1" dirty="0">
                <a:solidFill>
                  <a:schemeClr val="accent5">
                    <a:lumMod val="75000"/>
                  </a:schemeClr>
                </a:solidFill>
                <a:latin typeface="Comic Sans MS" panose="030F0702030302020204" pitchFamily="66" charset="0"/>
              </a:rPr>
              <a:t> Yordan? </a:t>
            </a:r>
            <a:r>
              <a:rPr lang="en-US" b="1" dirty="0" err="1">
                <a:solidFill>
                  <a:schemeClr val="accent5">
                    <a:lumMod val="75000"/>
                  </a:schemeClr>
                </a:solidFill>
                <a:latin typeface="Comic Sans MS" panose="030F0702030302020204" pitchFamily="66" charset="0"/>
              </a:rPr>
              <a:t>supaya</a:t>
            </a:r>
            <a:r>
              <a:rPr lang="en-US" b="1" dirty="0">
                <a:solidFill>
                  <a:schemeClr val="accent5">
                    <a:lumMod val="75000"/>
                  </a:schemeClr>
                </a:solidFill>
                <a:latin typeface="Comic Sans MS" panose="030F0702030302020204" pitchFamily="66" charset="0"/>
              </a:rPr>
              <a:t> kami </a:t>
            </a:r>
            <a:r>
              <a:rPr lang="en-US" b="1" dirty="0" err="1">
                <a:solidFill>
                  <a:schemeClr val="accent5">
                    <a:lumMod val="75000"/>
                  </a:schemeClr>
                </a:solidFill>
                <a:latin typeface="Comic Sans MS" panose="030F0702030302020204" pitchFamily="66" charset="0"/>
              </a:rPr>
              <a:t>diserahkan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kepada</a:t>
            </a:r>
            <a:r>
              <a:rPr lang="en-US" b="1" dirty="0">
                <a:solidFill>
                  <a:schemeClr val="accent5">
                    <a:lumMod val="75000"/>
                  </a:schemeClr>
                </a:solidFill>
                <a:latin typeface="Comic Sans MS" panose="030F0702030302020204" pitchFamily="66" charset="0"/>
              </a:rPr>
              <a:t> orang Amori </a:t>
            </a:r>
            <a:r>
              <a:rPr lang="en-US" b="1" dirty="0" err="1">
                <a:solidFill>
                  <a:schemeClr val="accent5">
                    <a:lumMod val="75000"/>
                  </a:schemeClr>
                </a:solidFill>
                <a:latin typeface="Comic Sans MS" panose="030F0702030302020204" pitchFamily="66" charset="0"/>
              </a:rPr>
              <a:t>untuk</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dibinasakan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Lebih</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baik</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kalau</a:t>
            </a:r>
            <a:r>
              <a:rPr lang="en-US" b="1" dirty="0">
                <a:solidFill>
                  <a:schemeClr val="accent5">
                    <a:lumMod val="75000"/>
                  </a:schemeClr>
                </a:solidFill>
                <a:latin typeface="Comic Sans MS" panose="030F0702030302020204" pitchFamily="66" charset="0"/>
              </a:rPr>
              <a:t> kami </a:t>
            </a:r>
            <a:r>
              <a:rPr lang="en-US" b="1" dirty="0" err="1">
                <a:solidFill>
                  <a:schemeClr val="accent5">
                    <a:lumMod val="75000"/>
                  </a:schemeClr>
                </a:solidFill>
                <a:latin typeface="Comic Sans MS" panose="030F0702030302020204" pitchFamily="66" charset="0"/>
              </a:rPr>
              <a:t>putuskan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tadinya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untuk</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tinggal</a:t>
            </a:r>
            <a:r>
              <a:rPr lang="en-US" b="1" dirty="0">
                <a:solidFill>
                  <a:schemeClr val="accent5">
                    <a:lumMod val="75000"/>
                  </a:schemeClr>
                </a:solidFill>
                <a:latin typeface="Comic Sans MS" panose="030F0702030302020204" pitchFamily="66" charset="0"/>
              </a:rPr>
              <a:t> di </a:t>
            </a:r>
            <a:r>
              <a:rPr lang="en-US" b="1" dirty="0" err="1">
                <a:solidFill>
                  <a:schemeClr val="accent5">
                    <a:lumMod val="75000"/>
                  </a:schemeClr>
                </a:solidFill>
                <a:latin typeface="Comic Sans MS" panose="030F0702030302020204" pitchFamily="66" charset="0"/>
              </a:rPr>
              <a:t>seberang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sungai</a:t>
            </a:r>
            <a:r>
              <a:rPr lang="en-US" b="1" dirty="0">
                <a:solidFill>
                  <a:schemeClr val="accent5">
                    <a:lumMod val="75000"/>
                  </a:schemeClr>
                </a:solidFill>
                <a:latin typeface="Comic Sans MS" panose="030F0702030302020204" pitchFamily="66" charset="0"/>
              </a:rPr>
              <a:t> Yordan </a:t>
            </a:r>
            <a:r>
              <a:rPr lang="en-US" b="1" dirty="0" err="1">
                <a:solidFill>
                  <a:schemeClr val="accent5">
                    <a:lumMod val="75000"/>
                  </a:schemeClr>
                </a:solidFill>
                <a:latin typeface="Comic Sans MS" panose="030F0702030302020204" pitchFamily="66" charset="0"/>
              </a:rPr>
              <a:t>itu</a:t>
            </a:r>
            <a:r>
              <a:rPr lang="en-US" b="1" dirty="0">
                <a:solidFill>
                  <a:schemeClr val="accent5">
                    <a:lumMod val="75000"/>
                  </a:schemeClr>
                </a:solidFill>
                <a:latin typeface="Comic Sans MS" panose="030F0702030302020204" pitchFamily="66" charset="0"/>
              </a:rPr>
              <a:t>!</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(Yosua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84942"/>
            <a:ext cx="8660683" cy="707886"/>
          </a:xfrm>
          <a:prstGeom prst="rect">
            <a:avLst/>
          </a:prstGeom>
          <a:noFill/>
        </p:spPr>
        <p:txBody>
          <a:bodyPr wrap="square" rtlCol="0">
            <a:spAutoFit/>
          </a:bodyPr>
          <a:lstStyle/>
          <a:p>
            <a:pPr>
              <a:spcBef>
                <a:spcPts val="600"/>
              </a:spcBef>
            </a:pPr>
            <a:r>
              <a:rPr lang="en-ID" sz="2000" b="1" dirty="0" err="1"/>
              <a:t>Yosua</a:t>
            </a:r>
            <a:r>
              <a:rPr lang="en-ID" sz="2000" b="1" dirty="0"/>
              <a:t> dan para </a:t>
            </a:r>
            <a:r>
              <a:rPr lang="en-ID" sz="2000" b="1" dirty="0" err="1"/>
              <a:t>tua-tua</a:t>
            </a:r>
            <a:r>
              <a:rPr lang="en-ID" sz="2000" b="1" dirty="0"/>
              <a:t> </a:t>
            </a:r>
            <a:r>
              <a:rPr lang="en-ID" sz="2000" b="1" dirty="0" err="1"/>
              <a:t>merasa</a:t>
            </a:r>
            <a:r>
              <a:rPr lang="en-ID" sz="2000" b="1" dirty="0"/>
              <a:t> </a:t>
            </a:r>
            <a:r>
              <a:rPr lang="en-ID" sz="2000" b="1" dirty="0" err="1"/>
              <a:t>cemas</a:t>
            </a:r>
            <a:r>
              <a:rPr lang="en-ID" sz="2000" b="1" dirty="0"/>
              <a:t> </a:t>
            </a:r>
            <a:r>
              <a:rPr lang="en-ID" sz="2000" b="1" dirty="0" err="1"/>
              <a:t>atas</a:t>
            </a:r>
            <a:r>
              <a:rPr lang="en-ID" sz="2000" b="1" dirty="0"/>
              <a:t> </a:t>
            </a:r>
            <a:r>
              <a:rPr lang="en-ID" sz="2000" b="1" dirty="0" err="1"/>
              <a:t>kekalahan</a:t>
            </a:r>
            <a:r>
              <a:rPr lang="en-ID" sz="2000" b="1" dirty="0"/>
              <a:t> di Ai, dan </a:t>
            </a:r>
            <a:r>
              <a:rPr lang="en-ID" sz="2000" b="1" dirty="0" err="1"/>
              <a:t>mereka</a:t>
            </a:r>
            <a:r>
              <a:rPr lang="en-ID" sz="2000" b="1" dirty="0"/>
              <a:t> </a:t>
            </a:r>
            <a:r>
              <a:rPr lang="en-ID" sz="2000" b="1" dirty="0" err="1"/>
              <a:t>menunjukkan</a:t>
            </a:r>
            <a:r>
              <a:rPr lang="en-ID" sz="2000" b="1" dirty="0"/>
              <a:t> </a:t>
            </a:r>
            <a:r>
              <a:rPr lang="en-ID" sz="2000" b="1" dirty="0" err="1"/>
              <a:t>tanda-tanda</a:t>
            </a:r>
            <a:r>
              <a:rPr lang="en-ID" sz="2000" b="1" dirty="0"/>
              <a:t> </a:t>
            </a:r>
            <a:r>
              <a:rPr lang="en-ID" sz="2000" b="1" dirty="0" err="1"/>
              <a:t>duka</a:t>
            </a:r>
            <a:r>
              <a:rPr lang="en-ID" sz="2000" b="1" dirty="0"/>
              <a:t> yang </a:t>
            </a:r>
            <a:r>
              <a:rPr lang="en-ID" sz="2000" b="1" dirty="0" err="1"/>
              <a:t>jelas</a:t>
            </a:r>
            <a:r>
              <a:rPr lang="en-ID" sz="2000" b="1" dirty="0"/>
              <a:t> (Yos 7:6).</a:t>
            </a:r>
            <a:endParaRPr lang="en" sz="2000" b="1" dirty="0"/>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31828" y="3496355"/>
            <a:ext cx="2331583"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5" y="3590715"/>
            <a:ext cx="6200513" cy="1631216"/>
          </a:xfrm>
          <a:prstGeom prst="rect">
            <a:avLst/>
          </a:prstGeom>
          <a:noFill/>
        </p:spPr>
        <p:txBody>
          <a:bodyPr wrap="square">
            <a:spAutoFit/>
          </a:bodyPr>
          <a:lstStyle/>
          <a:p>
            <a:pPr>
              <a:spcBef>
                <a:spcPts val="600"/>
              </a:spcBef>
            </a:pPr>
            <a:r>
              <a:rPr lang="en-ID" sz="2000" b="1" dirty="0" err="1"/>
              <a:t>Namun</a:t>
            </a:r>
            <a:r>
              <a:rPr lang="en-ID" sz="2000" b="1" dirty="0"/>
              <a:t>, </a:t>
            </a:r>
            <a:r>
              <a:rPr lang="en-ID" sz="2000" b="1" dirty="0" err="1"/>
              <a:t>semangat</a:t>
            </a:r>
            <a:r>
              <a:rPr lang="en-ID" sz="2000" b="1" dirty="0"/>
              <a:t> </a:t>
            </a:r>
            <a:r>
              <a:rPr lang="en-ID" sz="2000" b="1" dirty="0" err="1"/>
              <a:t>Yosua</a:t>
            </a:r>
            <a:r>
              <a:rPr lang="en-ID" sz="2000" b="1" dirty="0"/>
              <a:t> </a:t>
            </a:r>
            <a:r>
              <a:rPr lang="en-ID" sz="2000" b="1" dirty="0" err="1"/>
              <a:t>berbeda</a:t>
            </a:r>
            <a:r>
              <a:rPr lang="en-ID" sz="2000" b="1" dirty="0"/>
              <a:t> </a:t>
            </a:r>
            <a:r>
              <a:rPr lang="en-ID" sz="2000" b="1" dirty="0" err="1"/>
              <a:t>dengan</a:t>
            </a:r>
            <a:r>
              <a:rPr lang="en-ID" sz="2000" b="1" dirty="0"/>
              <a:t> </a:t>
            </a:r>
            <a:r>
              <a:rPr lang="en-ID" sz="2000" b="1" dirty="0" err="1"/>
              <a:t>semangat</a:t>
            </a:r>
            <a:r>
              <a:rPr lang="en-ID" sz="2000" b="1" dirty="0"/>
              <a:t> orang Israel di </a:t>
            </a:r>
            <a:r>
              <a:rPr lang="en-ID" sz="2000" b="1" dirty="0" err="1"/>
              <a:t>padang</a:t>
            </a:r>
            <a:r>
              <a:rPr lang="en-ID" sz="2000" b="1" dirty="0"/>
              <a:t> </a:t>
            </a:r>
            <a:r>
              <a:rPr lang="en-ID" sz="2000" b="1" dirty="0" err="1"/>
              <a:t>gurun</a:t>
            </a:r>
            <a:r>
              <a:rPr lang="en-ID" sz="2000" b="1" dirty="0"/>
              <a:t>. </a:t>
            </a:r>
            <a:r>
              <a:rPr lang="en-ID" sz="2000" b="1" dirty="0" err="1"/>
              <a:t>Keluhannya</a:t>
            </a:r>
            <a:r>
              <a:rPr lang="en-ID" sz="2000" b="1" dirty="0"/>
              <a:t> </a:t>
            </a:r>
            <a:r>
              <a:rPr lang="en-ID" sz="2000" b="1" dirty="0" err="1"/>
              <a:t>tidak</a:t>
            </a:r>
            <a:r>
              <a:rPr lang="en-ID" sz="2000" b="1" dirty="0"/>
              <a:t> </a:t>
            </a:r>
            <a:r>
              <a:rPr lang="en-ID" sz="2000" b="1" dirty="0" err="1"/>
              <a:t>dimotivasi</a:t>
            </a:r>
            <a:r>
              <a:rPr lang="en-ID" sz="2000" b="1" dirty="0"/>
              <a:t> oleh </a:t>
            </a:r>
            <a:r>
              <a:rPr lang="en-ID" sz="2000" b="1" dirty="0" err="1"/>
              <a:t>kekecewaan</a:t>
            </a:r>
            <a:r>
              <a:rPr lang="en-ID" sz="2000" b="1" dirty="0"/>
              <a:t>, </a:t>
            </a:r>
            <a:r>
              <a:rPr lang="en-ID" sz="2000" b="1" dirty="0" err="1"/>
              <a:t>melainkan</a:t>
            </a:r>
            <a:r>
              <a:rPr lang="en-ID" sz="2000" b="1" dirty="0"/>
              <a:t> oleh rasa </a:t>
            </a:r>
            <a:r>
              <a:rPr lang="en-ID" sz="2000" b="1" dirty="0" err="1"/>
              <a:t>takut</a:t>
            </a:r>
            <a:r>
              <a:rPr lang="en-ID" sz="2000" b="1" dirty="0"/>
              <a:t> </a:t>
            </a:r>
            <a:r>
              <a:rPr lang="en-ID" sz="2000" b="1" dirty="0" err="1"/>
              <a:t>bahwa</a:t>
            </a:r>
            <a:r>
              <a:rPr lang="en-ID" sz="2000" b="1" dirty="0"/>
              <a:t> nama Allah </a:t>
            </a:r>
            <a:r>
              <a:rPr lang="en-ID" sz="2000" b="1" dirty="0" err="1"/>
              <a:t>akan</a:t>
            </a:r>
            <a:r>
              <a:rPr lang="en-ID" sz="2000" b="1" dirty="0"/>
              <a:t> </a:t>
            </a:r>
            <a:r>
              <a:rPr lang="en-ID" sz="2000" b="1" dirty="0" err="1"/>
              <a:t>dicemarkan</a:t>
            </a:r>
            <a:r>
              <a:rPr lang="en-ID" sz="2000" b="1" dirty="0"/>
              <a:t> di </a:t>
            </a:r>
            <a:r>
              <a:rPr lang="en-ID" sz="2000" b="1" dirty="0" err="1"/>
              <a:t>antara</a:t>
            </a:r>
            <a:r>
              <a:rPr lang="en-ID" sz="2000" b="1" dirty="0"/>
              <a:t> </a:t>
            </a:r>
            <a:r>
              <a:rPr lang="en-ID" sz="2000" b="1" dirty="0" err="1"/>
              <a:t>bangsa-bangsa</a:t>
            </a:r>
            <a:r>
              <a:rPr lang="en-ID" sz="2000" b="1" dirty="0"/>
              <a:t> lain (Yos 7:8-9).</a:t>
            </a:r>
            <a:endParaRPr lang="en" sz="2000" b="1" dirty="0"/>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29180"/>
            <a:ext cx="8660683" cy="1323439"/>
          </a:xfrm>
          <a:prstGeom prst="rect">
            <a:avLst/>
          </a:prstGeom>
          <a:noFill/>
        </p:spPr>
        <p:txBody>
          <a:bodyPr wrap="square">
            <a:spAutoFit/>
          </a:bodyPr>
          <a:lstStyle/>
          <a:p>
            <a:pPr>
              <a:spcBef>
                <a:spcPts val="600"/>
              </a:spcBef>
            </a:pPr>
            <a:r>
              <a:rPr lang="en-ID" sz="2000" b="1" dirty="0" err="1"/>
              <a:t>Yosua</a:t>
            </a:r>
            <a:r>
              <a:rPr lang="en-ID" sz="2000" b="1" dirty="0"/>
              <a:t> </a:t>
            </a:r>
            <a:r>
              <a:rPr lang="en-ID" sz="2000" b="1" dirty="0" err="1"/>
              <a:t>kemudian</a:t>
            </a:r>
            <a:r>
              <a:rPr lang="en-ID" sz="2000" b="1" dirty="0"/>
              <a:t> </a:t>
            </a:r>
            <a:r>
              <a:rPr lang="en-ID" sz="2000" b="1" dirty="0" err="1"/>
              <a:t>bereaksi</a:t>
            </a:r>
            <a:r>
              <a:rPr lang="en-ID" sz="2000" b="1" dirty="0"/>
              <a:t> </a:t>
            </a:r>
            <a:r>
              <a:rPr lang="en-ID" sz="2000" b="1" dirty="0" err="1"/>
              <a:t>dengan</a:t>
            </a:r>
            <a:r>
              <a:rPr lang="en-ID" sz="2000" b="1" dirty="0"/>
              <a:t> </a:t>
            </a:r>
            <a:r>
              <a:rPr lang="en-ID" sz="2000" b="1" dirty="0" err="1"/>
              <a:t>amarah</a:t>
            </a:r>
            <a:r>
              <a:rPr lang="en-ID" sz="2000" b="1" dirty="0"/>
              <a:t> yang </a:t>
            </a:r>
            <a:r>
              <a:rPr lang="en-ID" sz="2000" b="1" dirty="0" err="1"/>
              <a:t>serupa</a:t>
            </a:r>
            <a:r>
              <a:rPr lang="en-ID" sz="2000" b="1" dirty="0"/>
              <a:t> </a:t>
            </a:r>
            <a:r>
              <a:rPr lang="en-ID" sz="2000" b="1" dirty="0" err="1"/>
              <a:t>dengan</a:t>
            </a:r>
            <a:r>
              <a:rPr lang="en-ID" sz="2000" b="1" dirty="0"/>
              <a:t> </a:t>
            </a:r>
            <a:r>
              <a:rPr lang="en-ID" sz="2000" b="1" dirty="0" err="1"/>
              <a:t>reaksi</a:t>
            </a:r>
            <a:r>
              <a:rPr lang="en-ID" sz="2000" b="1" dirty="0"/>
              <a:t> Israel yang </a:t>
            </a:r>
            <a:r>
              <a:rPr lang="en-ID" sz="2000" b="1" dirty="0" err="1"/>
              <a:t>berulang</a:t>
            </a:r>
            <a:r>
              <a:rPr lang="en-ID" sz="2000" b="1" dirty="0"/>
              <a:t> </a:t>
            </a:r>
            <a:r>
              <a:rPr lang="en-ID" sz="2000" b="1" dirty="0" err="1"/>
              <a:t>selama</a:t>
            </a:r>
            <a:r>
              <a:rPr lang="en-ID" sz="2000" b="1" dirty="0"/>
              <a:t> 40 </a:t>
            </a:r>
            <a:r>
              <a:rPr lang="en-ID" sz="2000" b="1" dirty="0" err="1"/>
              <a:t>tahun</a:t>
            </a:r>
            <a:r>
              <a:rPr lang="en-ID" sz="2000" b="1" dirty="0"/>
              <a:t> </a:t>
            </a:r>
            <a:r>
              <a:rPr lang="en-ID" sz="2000" b="1" dirty="0" err="1"/>
              <a:t>pengembaraan</a:t>
            </a:r>
            <a:r>
              <a:rPr lang="en-ID" sz="2000" b="1" dirty="0"/>
              <a:t> </a:t>
            </a:r>
            <a:r>
              <a:rPr lang="en-ID" sz="2000" b="1" dirty="0" err="1"/>
              <a:t>mereka</a:t>
            </a:r>
            <a:r>
              <a:rPr lang="en-ID" sz="2000" b="1" dirty="0"/>
              <a:t>: “</a:t>
            </a:r>
            <a:r>
              <a:rPr lang="en-ID" sz="2000" b="1" dirty="0" err="1"/>
              <a:t>Mengapa</a:t>
            </a:r>
            <a:r>
              <a:rPr lang="en-ID" sz="2000" b="1" dirty="0"/>
              <a:t> </a:t>
            </a:r>
            <a:r>
              <a:rPr lang="en-ID" sz="2000" b="1" dirty="0" err="1"/>
              <a:t>Engkau</a:t>
            </a:r>
            <a:r>
              <a:rPr lang="en-ID" sz="2000" b="1" dirty="0"/>
              <a:t> </a:t>
            </a:r>
            <a:r>
              <a:rPr lang="en-ID" sz="2000" b="1" dirty="0" err="1"/>
              <a:t>menyuruh</a:t>
            </a:r>
            <a:r>
              <a:rPr lang="en-ID" sz="2000" b="1" dirty="0"/>
              <a:t> </a:t>
            </a:r>
            <a:r>
              <a:rPr lang="en-ID" sz="2000" b="1" dirty="0" err="1"/>
              <a:t>bangsa</a:t>
            </a:r>
            <a:r>
              <a:rPr lang="en-ID" sz="2000" b="1" dirty="0"/>
              <a:t> </a:t>
            </a:r>
            <a:r>
              <a:rPr lang="en-ID" sz="2000" b="1" dirty="0" err="1"/>
              <a:t>ini</a:t>
            </a:r>
            <a:r>
              <a:rPr lang="en-ID" sz="2000" b="1" dirty="0"/>
              <a:t> </a:t>
            </a:r>
            <a:r>
              <a:rPr lang="en-ID" sz="2000" b="1" dirty="0" err="1"/>
              <a:t>menyeberangi</a:t>
            </a:r>
            <a:r>
              <a:rPr lang="en-ID" sz="2000" b="1" dirty="0"/>
              <a:t>...? </a:t>
            </a:r>
            <a:r>
              <a:rPr lang="en-ID" sz="2000" b="1" dirty="0" err="1"/>
              <a:t>Lebih</a:t>
            </a:r>
            <a:r>
              <a:rPr lang="en-ID" sz="2000" b="1" dirty="0"/>
              <a:t> </a:t>
            </a:r>
            <a:r>
              <a:rPr lang="en-ID" sz="2000" b="1" dirty="0" err="1"/>
              <a:t>baik</a:t>
            </a:r>
            <a:r>
              <a:rPr lang="en-ID" sz="2000" b="1" dirty="0"/>
              <a:t> </a:t>
            </a:r>
            <a:r>
              <a:rPr lang="en-ID" sz="2000" b="1" dirty="0" err="1"/>
              <a:t>kalau</a:t>
            </a:r>
            <a:r>
              <a:rPr lang="en-ID" sz="2000" b="1" dirty="0"/>
              <a:t> kami </a:t>
            </a:r>
            <a:r>
              <a:rPr lang="en-ID" sz="2000" b="1" dirty="0" err="1"/>
              <a:t>putuskan</a:t>
            </a:r>
            <a:r>
              <a:rPr lang="en-ID" sz="2000" b="1" dirty="0"/>
              <a:t> </a:t>
            </a:r>
            <a:r>
              <a:rPr lang="en-ID" sz="2000" b="1" dirty="0" err="1"/>
              <a:t>tadinya</a:t>
            </a:r>
            <a:r>
              <a:rPr lang="en-ID" sz="2000" b="1" dirty="0"/>
              <a:t> </a:t>
            </a:r>
            <a:r>
              <a:rPr lang="en-ID" sz="2000" b="1" dirty="0" err="1"/>
              <a:t>untuk</a:t>
            </a:r>
            <a:r>
              <a:rPr lang="en-ID" sz="2000" b="1" dirty="0"/>
              <a:t> </a:t>
            </a:r>
            <a:r>
              <a:rPr lang="en-ID" sz="2000" b="1" dirty="0" err="1"/>
              <a:t>tinggal</a:t>
            </a:r>
            <a:r>
              <a:rPr lang="en-ID" sz="2000" b="1" dirty="0"/>
              <a:t>...!" (Yos 7:7).</a:t>
            </a:r>
            <a:endParaRPr lang="en" sz="2000" b="1" dirty="0"/>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4" y="5177097"/>
            <a:ext cx="5993685" cy="1631216"/>
          </a:xfrm>
          <a:prstGeom prst="rect">
            <a:avLst/>
          </a:prstGeom>
          <a:noFill/>
        </p:spPr>
        <p:txBody>
          <a:bodyPr wrap="square">
            <a:spAutoFit/>
          </a:bodyPr>
          <a:lstStyle/>
          <a:p>
            <a:pPr>
              <a:spcBef>
                <a:spcPts val="600"/>
              </a:spcBef>
            </a:pPr>
            <a:r>
              <a:rPr lang="en-ID" sz="2000" b="1" dirty="0" err="1"/>
              <a:t>Ia</a:t>
            </a:r>
            <a:r>
              <a:rPr lang="en-ID" sz="2000" b="1" dirty="0"/>
              <a:t> </a:t>
            </a:r>
            <a:r>
              <a:rPr lang="en-ID" sz="2000" b="1" dirty="0" err="1"/>
              <a:t>dengan</a:t>
            </a:r>
            <a:r>
              <a:rPr lang="en-ID" sz="2000" b="1" dirty="0"/>
              <a:t> </a:t>
            </a:r>
            <a:r>
              <a:rPr lang="en-ID" sz="2000" b="1" dirty="0" err="1"/>
              <a:t>jelas</a:t>
            </a:r>
            <a:r>
              <a:rPr lang="en-ID" sz="2000" b="1" dirty="0"/>
              <a:t> </a:t>
            </a:r>
            <a:r>
              <a:rPr lang="en-ID" sz="2000" b="1" dirty="0" err="1"/>
              <a:t>melihat</a:t>
            </a:r>
            <a:r>
              <a:rPr lang="en-ID" sz="2000" b="1" dirty="0"/>
              <a:t> </a:t>
            </a:r>
            <a:r>
              <a:rPr lang="en-ID" sz="2000" b="1" dirty="0" err="1"/>
              <a:t>bahwa</a:t>
            </a:r>
            <a:r>
              <a:rPr lang="en-ID" sz="2000" b="1" dirty="0"/>
              <a:t> </a:t>
            </a:r>
            <a:r>
              <a:rPr lang="en-ID" sz="2000" b="1" dirty="0" err="1"/>
              <a:t>karakter</a:t>
            </a:r>
            <a:r>
              <a:rPr lang="en-ID" sz="2000" b="1" dirty="0"/>
              <a:t> Allah </a:t>
            </a:r>
            <a:r>
              <a:rPr lang="en-ID" sz="2000" b="1" dirty="0" err="1"/>
              <a:t>akan</a:t>
            </a:r>
            <a:r>
              <a:rPr lang="en-ID" sz="2000" b="1" dirty="0"/>
              <a:t> </a:t>
            </a:r>
            <a:r>
              <a:rPr lang="en-ID" sz="2000" b="1" dirty="0" err="1"/>
              <a:t>ditafsirkan</a:t>
            </a:r>
            <a:r>
              <a:rPr lang="en-ID" sz="2000" b="1" dirty="0"/>
              <a:t> oleh orang-orang yang </a:t>
            </a:r>
            <a:r>
              <a:rPr lang="en-ID" sz="2000" b="1" dirty="0" err="1"/>
              <a:t>tidak</a:t>
            </a:r>
            <a:r>
              <a:rPr lang="en-ID" sz="2000" b="1" dirty="0"/>
              <a:t> </a:t>
            </a:r>
            <a:r>
              <a:rPr lang="en-ID" sz="2000" b="1" dirty="0" err="1"/>
              <a:t>percaya</a:t>
            </a:r>
            <a:r>
              <a:rPr lang="en-ID" sz="2000" b="1" dirty="0"/>
              <a:t> </a:t>
            </a:r>
            <a:r>
              <a:rPr lang="en-ID" sz="2000" b="1" dirty="0" err="1"/>
              <a:t>berdasarkan</a:t>
            </a:r>
            <a:r>
              <a:rPr lang="en-ID" sz="2000" b="1" dirty="0"/>
              <a:t> </a:t>
            </a:r>
            <a:r>
              <a:rPr lang="en-ID" sz="2000" b="1" dirty="0" err="1"/>
              <a:t>bagaimana</a:t>
            </a:r>
            <a:r>
              <a:rPr lang="en-ID" sz="2000" b="1" dirty="0"/>
              <a:t> </a:t>
            </a:r>
            <a:r>
              <a:rPr lang="en-ID" sz="2000" b="1" dirty="0" err="1"/>
              <a:t>umat</a:t>
            </a:r>
            <a:r>
              <a:rPr lang="en-ID" sz="2000" b="1" dirty="0"/>
              <a:t>-Nya </a:t>
            </a:r>
            <a:r>
              <a:rPr lang="en-ID" sz="2000" b="1" dirty="0" err="1"/>
              <a:t>bertindak</a:t>
            </a:r>
            <a:r>
              <a:rPr lang="en-ID" sz="2000" b="1" dirty="0"/>
              <a:t>. Hari </a:t>
            </a:r>
            <a:r>
              <a:rPr lang="en-ID" sz="2000" b="1" dirty="0" err="1"/>
              <a:t>ini</a:t>
            </a:r>
            <a:r>
              <a:rPr lang="en-ID" sz="2000" b="1" dirty="0"/>
              <a:t>, </a:t>
            </a:r>
            <a:r>
              <a:rPr lang="en-ID" sz="2000" b="1" dirty="0" err="1"/>
              <a:t>kita</a:t>
            </a:r>
            <a:r>
              <a:rPr lang="en-ID" sz="2000" b="1" dirty="0"/>
              <a:t> </a:t>
            </a:r>
            <a:r>
              <a:rPr lang="en-ID" sz="2000" b="1" dirty="0" err="1"/>
              <a:t>terus</a:t>
            </a:r>
            <a:r>
              <a:rPr lang="en-ID" sz="2000" b="1" dirty="0"/>
              <a:t> </a:t>
            </a:r>
            <a:r>
              <a:rPr lang="en-ID" sz="2000" b="1" dirty="0" err="1"/>
              <a:t>menjadi</a:t>
            </a:r>
            <a:r>
              <a:rPr lang="en-ID" sz="2000" b="1" dirty="0"/>
              <a:t> </a:t>
            </a:r>
            <a:r>
              <a:rPr lang="en-ID" sz="2000" b="1" dirty="0" err="1"/>
              <a:t>kesaksian</a:t>
            </a:r>
            <a:r>
              <a:rPr lang="en-ID" sz="2000" b="1" dirty="0"/>
              <a:t> Allah di dunia. </a:t>
            </a:r>
            <a:r>
              <a:rPr lang="en-ID" sz="2000" b="1" dirty="0" err="1"/>
              <a:t>Sungguh</a:t>
            </a:r>
            <a:r>
              <a:rPr lang="en-ID" sz="2000" b="1" dirty="0"/>
              <a:t> </a:t>
            </a:r>
            <a:r>
              <a:rPr lang="en-ID" sz="2000" b="1" dirty="0" err="1"/>
              <a:t>tanggung</a:t>
            </a:r>
            <a:r>
              <a:rPr lang="en-ID" sz="2000" b="1" dirty="0"/>
              <a:t> </a:t>
            </a:r>
            <a:r>
              <a:rPr lang="en-ID" sz="2000" b="1" dirty="0" err="1"/>
              <a:t>jawab</a:t>
            </a:r>
            <a:r>
              <a:rPr lang="en-ID" sz="2000" b="1" dirty="0"/>
              <a:t> yang </a:t>
            </a:r>
            <a:r>
              <a:rPr lang="en-ID" sz="2000" b="1" dirty="0" err="1"/>
              <a:t>besar</a:t>
            </a:r>
            <a:r>
              <a:rPr lang="en-ID" sz="2000" b="1" dirty="0"/>
              <a:t>!</a:t>
            </a:r>
            <a:endParaRPr lang="en" sz="2000" b="1" dirty="0"/>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MENEMUKAN SI PELANGGAR</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0" y="697025"/>
            <a:ext cx="8926286"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Besok</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pagi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kamu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harus</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tampil</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muka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suku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demi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suku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dan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suku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yang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ditunjuk</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oleh TUHAN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harus</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tampil</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muka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kaum</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demi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kaum</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dan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kaum</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yang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ditunjuk</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oleh TUHAN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harus</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tampil</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muka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keluarga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demi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keluarga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dan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keluarga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yang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ditunjuk</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oleh TUHAN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harus</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tampil</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ke</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muka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seorang</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demi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seorang</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(Yosua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4" y="2033290"/>
            <a:ext cx="9453565" cy="1323439"/>
          </a:xfrm>
          <a:prstGeom prst="rect">
            <a:avLst/>
          </a:prstGeom>
          <a:noFill/>
        </p:spPr>
        <p:txBody>
          <a:bodyPr wrap="square" rtlCol="0">
            <a:spAutoFit/>
          </a:bodyPr>
          <a:lstStyle/>
          <a:p>
            <a:pPr>
              <a:spcBef>
                <a:spcPts val="600"/>
              </a:spcBef>
            </a:pPr>
            <a:r>
              <a:rPr lang="en-ID" sz="2000" b="1" dirty="0" err="1"/>
              <a:t>Untuk</a:t>
            </a:r>
            <a:r>
              <a:rPr lang="en-ID" sz="2000" b="1" dirty="0"/>
              <a:t> </a:t>
            </a:r>
            <a:r>
              <a:rPr lang="en-ID" sz="2000" b="1" dirty="0" err="1"/>
              <a:t>menghapus</a:t>
            </a:r>
            <a:r>
              <a:rPr lang="en-ID" sz="2000" b="1" dirty="0"/>
              <a:t> dosa </a:t>
            </a:r>
            <a:r>
              <a:rPr lang="en-ID" sz="2000" b="1" dirty="0" err="1"/>
              <a:t>bersama</a:t>
            </a:r>
            <a:r>
              <a:rPr lang="en-ID" sz="2000" b="1" dirty="0"/>
              <a:t> (</a:t>
            </a:r>
            <a:r>
              <a:rPr lang="en-ID" sz="2000" b="1" dirty="0" err="1"/>
              <a:t>kesalahan</a:t>
            </a:r>
            <a:r>
              <a:rPr lang="en-ID" sz="2000" b="1" dirty="0"/>
              <a:t> </a:t>
            </a:r>
            <a:r>
              <a:rPr lang="en-ID" sz="2000" b="1" dirty="0" err="1"/>
              <a:t>seluruh</a:t>
            </a:r>
            <a:r>
              <a:rPr lang="en-ID" sz="2000" b="1" dirty="0"/>
              <a:t> </a:t>
            </a:r>
            <a:r>
              <a:rPr lang="en-ID" sz="2000" b="1" dirty="0" err="1"/>
              <a:t>umat</a:t>
            </a:r>
            <a:r>
              <a:rPr lang="en-ID" sz="2000" b="1" dirty="0"/>
              <a:t>), orang </a:t>
            </a:r>
            <a:r>
              <a:rPr lang="en-ID" sz="2000" b="1" dirty="0" err="1"/>
              <a:t>berdosa</a:t>
            </a:r>
            <a:r>
              <a:rPr lang="en-ID" sz="2000" b="1" dirty="0"/>
              <a:t> </a:t>
            </a:r>
            <a:r>
              <a:rPr lang="en-ID" sz="2000" b="1" dirty="0" err="1"/>
              <a:t>harus</a:t>
            </a:r>
            <a:r>
              <a:rPr lang="en-ID" sz="2000" b="1" dirty="0"/>
              <a:t> </a:t>
            </a:r>
            <a:r>
              <a:rPr lang="en-ID" sz="2000" b="1" dirty="0" err="1"/>
              <a:t>disingkirkan</a:t>
            </a:r>
            <a:r>
              <a:rPr lang="en-ID" sz="2000" b="1" dirty="0"/>
              <a:t> (Yos 7:15). </a:t>
            </a:r>
            <a:r>
              <a:rPr lang="en-ID" sz="2000" b="1" dirty="0" err="1"/>
              <a:t>Disingkirkan</a:t>
            </a:r>
            <a:r>
              <a:rPr lang="en-ID" sz="2000" b="1" dirty="0"/>
              <a:t>? </a:t>
            </a:r>
            <a:r>
              <a:rPr lang="en-ID" sz="2000" b="1" dirty="0" err="1"/>
              <a:t>Bukankah</a:t>
            </a:r>
            <a:r>
              <a:rPr lang="en-ID" sz="2000" b="1" dirty="0"/>
              <a:t> </a:t>
            </a:r>
            <a:r>
              <a:rPr lang="en-ID" sz="2000" b="1" dirty="0" err="1"/>
              <a:t>ia</a:t>
            </a:r>
            <a:r>
              <a:rPr lang="en-ID" sz="2000" b="1" dirty="0"/>
              <a:t> </a:t>
            </a:r>
            <a:r>
              <a:rPr lang="en-ID" sz="2000" b="1" dirty="0" err="1"/>
              <a:t>akan</a:t>
            </a:r>
            <a:r>
              <a:rPr lang="en-ID" sz="2000" b="1" dirty="0"/>
              <a:t> </a:t>
            </a:r>
            <a:r>
              <a:rPr lang="en-ID" sz="2000" b="1" dirty="0" err="1"/>
              <a:t>diampuni</a:t>
            </a:r>
            <a:r>
              <a:rPr lang="en-ID" sz="2000" b="1" dirty="0"/>
              <a:t> </a:t>
            </a:r>
            <a:r>
              <a:rPr lang="en-ID" sz="2000" b="1" dirty="0" err="1"/>
              <a:t>jika</a:t>
            </a:r>
            <a:r>
              <a:rPr lang="en-ID" sz="2000" b="1" dirty="0"/>
              <a:t> </a:t>
            </a:r>
            <a:r>
              <a:rPr lang="en-ID" sz="2000" b="1" dirty="0" err="1"/>
              <a:t>ia</a:t>
            </a:r>
            <a:r>
              <a:rPr lang="en-ID" sz="2000" b="1" dirty="0"/>
              <a:t> </a:t>
            </a:r>
            <a:r>
              <a:rPr lang="en-ID" sz="2000" b="1" dirty="0" err="1"/>
              <a:t>bertobat</a:t>
            </a:r>
            <a:r>
              <a:rPr lang="en-ID" sz="2000" b="1" dirty="0"/>
              <a:t>? </a:t>
            </a:r>
            <a:r>
              <a:rPr lang="en-ID" sz="2000" b="1" dirty="0" err="1"/>
              <a:t>Tentu</a:t>
            </a:r>
            <a:r>
              <a:rPr lang="en-ID" sz="2000" b="1" dirty="0"/>
              <a:t> </a:t>
            </a:r>
            <a:r>
              <a:rPr lang="en-ID" sz="2000" b="1" dirty="0" err="1"/>
              <a:t>saja</a:t>
            </a:r>
            <a:r>
              <a:rPr lang="en-ID" sz="2000" b="1" dirty="0"/>
              <a:t>! </a:t>
            </a:r>
            <a:r>
              <a:rPr lang="en-ID" sz="2000" b="1" dirty="0" err="1"/>
              <a:t>Namun</a:t>
            </a:r>
            <a:r>
              <a:rPr lang="en-ID" sz="2000" b="1" dirty="0"/>
              <a:t>, Akhan </a:t>
            </a:r>
            <a:r>
              <a:rPr lang="en-ID" sz="2000" b="1" dirty="0" err="1"/>
              <a:t>tidak</a:t>
            </a:r>
            <a:r>
              <a:rPr lang="en-ID" sz="2000" b="1" dirty="0"/>
              <a:t> </a:t>
            </a:r>
            <a:r>
              <a:rPr lang="en-ID" sz="2000" b="1" dirty="0" err="1"/>
              <a:t>menunjukkan</a:t>
            </a:r>
            <a:r>
              <a:rPr lang="en-ID" sz="2000" b="1" dirty="0"/>
              <a:t> </a:t>
            </a:r>
            <a:r>
              <a:rPr lang="en-ID" sz="2000" b="1" dirty="0" err="1"/>
              <a:t>tanda-tanda</a:t>
            </a:r>
            <a:r>
              <a:rPr lang="en-ID" sz="2000" b="1" dirty="0"/>
              <a:t> </a:t>
            </a:r>
            <a:r>
              <a:rPr lang="en-ID" sz="2000" b="1" dirty="0" err="1"/>
              <a:t>pertobatan</a:t>
            </a:r>
            <a:r>
              <a:rPr lang="en-ID" sz="2000" b="1" dirty="0"/>
              <a:t> yang </a:t>
            </a:r>
            <a:r>
              <a:rPr lang="en-ID" sz="2000" b="1" dirty="0" err="1"/>
              <a:t>tulus</a:t>
            </a:r>
            <a:r>
              <a:rPr lang="en-ID" sz="2000" b="1" dirty="0"/>
              <a:t> (</a:t>
            </a:r>
            <a:r>
              <a:rPr lang="en-ID" sz="2000" b="1" dirty="0" err="1"/>
              <a:t>padahal</a:t>
            </a:r>
            <a:r>
              <a:rPr lang="en-ID" sz="2000" b="1" dirty="0"/>
              <a:t> </a:t>
            </a:r>
            <a:r>
              <a:rPr lang="en-ID" sz="2000" b="1" dirty="0" err="1"/>
              <a:t>ia</a:t>
            </a:r>
            <a:r>
              <a:rPr lang="en-ID" sz="2000" b="1" dirty="0"/>
              <a:t> </a:t>
            </a:r>
            <a:r>
              <a:rPr lang="en-ID" sz="2000" b="1" dirty="0" err="1"/>
              <a:t>memiliki</a:t>
            </a:r>
            <a:r>
              <a:rPr lang="en-ID" sz="2000" b="1" dirty="0"/>
              <a:t> </a:t>
            </a:r>
            <a:r>
              <a:rPr lang="en-ID" sz="2000" b="1" dirty="0" err="1"/>
              <a:t>banyak</a:t>
            </a:r>
            <a:r>
              <a:rPr lang="en-ID" sz="2000" b="1" dirty="0"/>
              <a:t> </a:t>
            </a:r>
            <a:r>
              <a:rPr lang="en-ID" sz="2000" b="1" dirty="0" err="1"/>
              <a:t>kesempatan</a:t>
            </a:r>
            <a:r>
              <a:rPr lang="en-ID" sz="2000" b="1" dirty="0"/>
              <a:t> </a:t>
            </a:r>
            <a:r>
              <a:rPr lang="en-ID" sz="2000" b="1" dirty="0" err="1"/>
              <a:t>untuk</a:t>
            </a:r>
            <a:r>
              <a:rPr lang="en-ID" sz="2000" b="1" dirty="0"/>
              <a:t> </a:t>
            </a:r>
            <a:r>
              <a:rPr lang="en-ID" sz="2000" b="1" dirty="0" err="1"/>
              <a:t>melakukannya</a:t>
            </a:r>
            <a:r>
              <a:rPr lang="en-ID" sz="2000" b="1" dirty="0"/>
              <a:t>).</a:t>
            </a:r>
            <a:endParaRPr lang="en" sz="2000" b="1" dirty="0"/>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noFill/>
        </p:spPr>
        <p:txBody>
          <a:bodyPr wrap="square" rtlCol="0">
            <a:spAutoFit/>
          </a:bodyPr>
          <a:lstStyle/>
          <a:p>
            <a:pPr>
              <a:spcBef>
                <a:spcPts val="600"/>
              </a:spcBef>
            </a:pPr>
            <a:r>
              <a:rPr lang="en-ID" sz="2000" b="1" dirty="0" err="1"/>
              <a:t>Merefleksikan</a:t>
            </a:r>
            <a:r>
              <a:rPr lang="en-ID" sz="2000" b="1" dirty="0"/>
              <a:t> </a:t>
            </a:r>
            <a:r>
              <a:rPr lang="en-ID" sz="2000" b="1" dirty="0" err="1"/>
              <a:t>kebaikan</a:t>
            </a:r>
            <a:r>
              <a:rPr lang="en-ID" sz="2000" b="1" dirty="0"/>
              <a:t> dan </a:t>
            </a:r>
            <a:r>
              <a:rPr lang="en-ID" sz="2000" b="1" dirty="0" err="1"/>
              <a:t>kasih</a:t>
            </a:r>
            <a:r>
              <a:rPr lang="en-ID" sz="2000" b="1" dirty="0"/>
              <a:t> </a:t>
            </a:r>
            <a:r>
              <a:rPr lang="en-ID" sz="2000" b="1" dirty="0" err="1"/>
              <a:t>ilahi</a:t>
            </a:r>
            <a:r>
              <a:rPr lang="en-ID" sz="2000" b="1" dirty="0"/>
              <a:t>, </a:t>
            </a:r>
            <a:r>
              <a:rPr lang="en-ID" sz="2000" b="1" dirty="0" err="1"/>
              <a:t>Yosua</a:t>
            </a:r>
            <a:r>
              <a:rPr lang="en-ID" sz="2000" b="1" dirty="0"/>
              <a:t> </a:t>
            </a:r>
            <a:r>
              <a:rPr lang="en-ID" sz="2000" b="1" dirty="0" err="1"/>
              <a:t>meminta</a:t>
            </a:r>
            <a:r>
              <a:rPr lang="en-ID" sz="2000" b="1" dirty="0"/>
              <a:t> Akhan </a:t>
            </a:r>
            <a:r>
              <a:rPr lang="en-ID" sz="2000" b="1" dirty="0" err="1"/>
              <a:t>untuk</a:t>
            </a:r>
            <a:r>
              <a:rPr lang="en-ID" sz="2000" b="1" dirty="0"/>
              <a:t> </a:t>
            </a:r>
            <a:r>
              <a:rPr lang="en-ID" sz="2000" b="1" dirty="0" err="1"/>
              <a:t>mengakui</a:t>
            </a:r>
            <a:r>
              <a:rPr lang="en-ID" sz="2000" b="1" dirty="0"/>
              <a:t> </a:t>
            </a:r>
            <a:r>
              <a:rPr lang="en-ID" sz="2000" b="1" dirty="0" err="1"/>
              <a:t>dosanya</a:t>
            </a:r>
            <a:r>
              <a:rPr lang="en-ID" sz="2000" b="1" dirty="0"/>
              <a:t> (Yos 7:19).</a:t>
            </a:r>
            <a:endParaRPr lang="en" sz="2000" b="1" dirty="0"/>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3724742659"/>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601199" y="730113"/>
            <a:ext cx="2443160"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spcBef>
                <a:spcPts val="600"/>
              </a:spcBef>
            </a:pPr>
            <a:r>
              <a:rPr lang="en-ID" sz="2000" b="1" dirty="0"/>
              <a:t>Kasus Akhan </a:t>
            </a:r>
            <a:r>
              <a:rPr lang="en-ID" sz="2000" b="1" dirty="0" err="1"/>
              <a:t>kalah</a:t>
            </a:r>
            <a:r>
              <a:rPr lang="en-ID" sz="2000" b="1" dirty="0"/>
              <a:t>. </a:t>
            </a:r>
            <a:r>
              <a:rPr lang="en-ID" sz="2000" b="1" dirty="0" err="1"/>
              <a:t>Ia</a:t>
            </a:r>
            <a:r>
              <a:rPr lang="en-ID" sz="2000" b="1" dirty="0"/>
              <a:t> </a:t>
            </a:r>
            <a:r>
              <a:rPr lang="en-ID" sz="2000" b="1" dirty="0" err="1"/>
              <a:t>mengaku</a:t>
            </a:r>
            <a:r>
              <a:rPr lang="en-ID" sz="2000" b="1" dirty="0"/>
              <a:t>, </a:t>
            </a:r>
            <a:r>
              <a:rPr lang="en-ID" sz="2000" b="1" dirty="0" err="1"/>
              <a:t>tetapi</a:t>
            </a:r>
            <a:r>
              <a:rPr lang="en-ID" sz="2000" b="1" dirty="0"/>
              <a:t> </a:t>
            </a:r>
            <a:r>
              <a:rPr lang="en-ID" sz="2000" b="1" dirty="0" err="1"/>
              <a:t>tidak</a:t>
            </a:r>
            <a:r>
              <a:rPr lang="en-ID" sz="2000" b="1" dirty="0"/>
              <a:t> </a:t>
            </a:r>
            <a:r>
              <a:rPr lang="en-ID" sz="2000" b="1" dirty="0" err="1"/>
              <a:t>meminta</a:t>
            </a:r>
            <a:r>
              <a:rPr lang="en-ID" sz="2000" b="1" dirty="0"/>
              <a:t> </a:t>
            </a:r>
            <a:r>
              <a:rPr lang="en-ID" sz="2000" b="1" dirty="0" err="1"/>
              <a:t>pengampunan</a:t>
            </a:r>
            <a:r>
              <a:rPr lang="en-ID" sz="2000" b="1" dirty="0"/>
              <a:t> (Yos. 7:20). </a:t>
            </a:r>
            <a:r>
              <a:rPr lang="en-ID" sz="2000" b="1" dirty="0" err="1"/>
              <a:t>Namun</a:t>
            </a:r>
            <a:r>
              <a:rPr lang="en-ID" sz="2000" b="1" dirty="0"/>
              <a:t>, Allah </a:t>
            </a:r>
            <a:r>
              <a:rPr lang="en-ID" sz="2000" b="1" dirty="0" err="1"/>
              <a:t>meratapi</a:t>
            </a:r>
            <a:r>
              <a:rPr lang="en-ID" sz="2000" b="1" dirty="0"/>
              <a:t> </a:t>
            </a:r>
            <a:r>
              <a:rPr lang="en-ID" sz="2000" b="1" dirty="0" err="1"/>
              <a:t>kekerasan</a:t>
            </a:r>
            <a:r>
              <a:rPr lang="en-ID" sz="2000" b="1" dirty="0"/>
              <a:t> </a:t>
            </a:r>
            <a:r>
              <a:rPr lang="en-ID" sz="2000" b="1" dirty="0" err="1"/>
              <a:t>hatinya</a:t>
            </a:r>
            <a:r>
              <a:rPr lang="en-ID" sz="2000" b="1" dirty="0"/>
              <a:t>, yang </a:t>
            </a:r>
            <a:r>
              <a:rPr lang="en-ID" sz="2000" b="1" dirty="0" err="1"/>
              <a:t>ditunjukkan</a:t>
            </a:r>
            <a:r>
              <a:rPr lang="en-ID" sz="2000" b="1" dirty="0"/>
              <a:t> </a:t>
            </a:r>
            <a:r>
              <a:rPr lang="en-ID" sz="2000" b="1" dirty="0" err="1"/>
              <a:t>dalam</a:t>
            </a:r>
            <a:r>
              <a:rPr lang="en-ID" sz="2000" b="1" dirty="0"/>
              <a:t> </a:t>
            </a:r>
            <a:r>
              <a:rPr lang="en-ID" sz="2000" b="1" dirty="0" err="1"/>
              <a:t>setiap</a:t>
            </a:r>
            <a:r>
              <a:rPr lang="en-ID" sz="2000" b="1" dirty="0"/>
              <a:t> </a:t>
            </a:r>
            <a:r>
              <a:rPr lang="en-ID" sz="2000" b="1" dirty="0" err="1"/>
              <a:t>seruan</a:t>
            </a:r>
            <a:r>
              <a:rPr lang="en-ID" sz="2000" b="1" dirty="0"/>
              <a:t> </a:t>
            </a:r>
            <a:r>
              <a:rPr lang="en-ID" sz="2000" b="1" dirty="0" err="1"/>
              <a:t>untuk</a:t>
            </a:r>
            <a:r>
              <a:rPr lang="en-ID" sz="2000" b="1" dirty="0"/>
              <a:t> </a:t>
            </a:r>
            <a:r>
              <a:rPr lang="en-ID" sz="2000" b="1" dirty="0" err="1"/>
              <a:t>bertobat</a:t>
            </a:r>
            <a:r>
              <a:rPr lang="en-ID" sz="2000" b="1" dirty="0"/>
              <a:t>.</a:t>
            </a:r>
            <a:endParaRPr lang="en" sz="2000" b="1" dirty="0"/>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 sz="4400" b="1" spc="600" noProof="0" dirty="0">
                <a:ln/>
                <a:solidFill>
                  <a:srgbClr val="FFD03B"/>
                </a:solidFill>
              </a:rPr>
              <a:t>DOSA AKHAN</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melihat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antara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barang-barang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jarahan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itu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jubah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yang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indah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buatan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Sinear</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dan dua ratus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syikal</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perak</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dan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sebatang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emas</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yang lima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puluh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syikal</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beratnya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mengingininya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kuambil</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semuanya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itu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disembunyikan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dalam</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kemahku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dalam</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tanah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dan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perak</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itu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bawah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sekali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(Yosua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6" y="1884272"/>
            <a:ext cx="6963849" cy="1631216"/>
          </a:xfrm>
          <a:prstGeom prst="rect">
            <a:avLst/>
          </a:prstGeom>
          <a:noFill/>
        </p:spPr>
        <p:txBody>
          <a:bodyPr wrap="square" rtlCol="0">
            <a:spAutoFit/>
          </a:bodyPr>
          <a:lstStyle/>
          <a:p>
            <a:pPr>
              <a:spcBef>
                <a:spcPts val="600"/>
              </a:spcBef>
            </a:pPr>
            <a:r>
              <a:rPr lang="en-ID" sz="2000" b="1" dirty="0" err="1"/>
              <a:t>Yosua</a:t>
            </a:r>
            <a:r>
              <a:rPr lang="en-ID" sz="2000" b="1" dirty="0"/>
              <a:t> </a:t>
            </a:r>
            <a:r>
              <a:rPr lang="en-ID" sz="2000" b="1" dirty="0" err="1"/>
              <a:t>meminta</a:t>
            </a:r>
            <a:r>
              <a:rPr lang="en-ID" sz="2000" b="1" dirty="0"/>
              <a:t> Akhan </a:t>
            </a:r>
            <a:r>
              <a:rPr lang="en-ID" sz="2000" b="1" dirty="0" err="1"/>
              <a:t>untuk</a:t>
            </a:r>
            <a:r>
              <a:rPr lang="en-ID" sz="2000" b="1" dirty="0"/>
              <a:t> </a:t>
            </a:r>
            <a:r>
              <a:rPr lang="en-ID" sz="2000" b="1" dirty="0" err="1"/>
              <a:t>memuliakan</a:t>
            </a:r>
            <a:r>
              <a:rPr lang="en-ID" sz="2000" b="1" dirty="0"/>
              <a:t> Allah dan </a:t>
            </a:r>
            <a:r>
              <a:rPr lang="en-ID" sz="2000" b="1" dirty="0" err="1"/>
              <a:t>mengakui</a:t>
            </a:r>
            <a:r>
              <a:rPr lang="en-ID" sz="2000" b="1" dirty="0"/>
              <a:t> </a:t>
            </a:r>
            <a:r>
              <a:rPr lang="en-ID" sz="2000" b="1" dirty="0" err="1"/>
              <a:t>dosanya</a:t>
            </a:r>
            <a:r>
              <a:rPr lang="en-ID" sz="2000" b="1" dirty="0"/>
              <a:t> (Yos 7:19). Itu </a:t>
            </a:r>
            <a:r>
              <a:rPr lang="en-ID" sz="2000" b="1" dirty="0" err="1"/>
              <a:t>adalah</a:t>
            </a:r>
            <a:r>
              <a:rPr lang="en-ID" sz="2000" b="1" dirty="0"/>
              <a:t> </a:t>
            </a:r>
            <a:r>
              <a:rPr lang="en-ID" sz="2000" b="1" dirty="0" err="1"/>
              <a:t>kesempatan</a:t>
            </a:r>
            <a:r>
              <a:rPr lang="en-ID" sz="2000" b="1" dirty="0"/>
              <a:t> </a:t>
            </a:r>
            <a:r>
              <a:rPr lang="en-ID" sz="2000" b="1" dirty="0" err="1"/>
              <a:t>terakhirnya</a:t>
            </a:r>
            <a:r>
              <a:rPr lang="en-ID" sz="2000" b="1" dirty="0"/>
              <a:t>. Jika, </a:t>
            </a:r>
            <a:r>
              <a:rPr lang="en-ID" sz="2000" b="1" dirty="0" err="1"/>
              <a:t>ketika</a:t>
            </a:r>
            <a:r>
              <a:rPr lang="en-ID" sz="2000" b="1" dirty="0"/>
              <a:t> </a:t>
            </a:r>
            <a:r>
              <a:rPr lang="en-ID" sz="2000" b="1" dirty="0" err="1"/>
              <a:t>ia</a:t>
            </a:r>
            <a:r>
              <a:rPr lang="en-ID" sz="2000" b="1" dirty="0"/>
              <a:t> </a:t>
            </a:r>
            <a:r>
              <a:rPr lang="en-ID" sz="2000" b="1" dirty="0" err="1"/>
              <a:t>mengaku</a:t>
            </a:r>
            <a:r>
              <a:rPr lang="en-ID" sz="2000" b="1" dirty="0"/>
              <a:t>, </a:t>
            </a:r>
            <a:r>
              <a:rPr lang="en-ID" sz="2000" b="1" dirty="0" err="1"/>
              <a:t>ia</a:t>
            </a:r>
            <a:r>
              <a:rPr lang="en-ID" sz="2000" b="1" dirty="0"/>
              <a:t> </a:t>
            </a:r>
            <a:r>
              <a:rPr lang="en-ID" sz="2000" b="1" dirty="0" err="1"/>
              <a:t>telah</a:t>
            </a:r>
            <a:r>
              <a:rPr lang="en-ID" sz="2000" b="1" dirty="0"/>
              <a:t> </a:t>
            </a:r>
            <a:r>
              <a:rPr lang="en-ID" sz="2000" b="1" dirty="0" err="1"/>
              <a:t>meminta</a:t>
            </a:r>
            <a:r>
              <a:rPr lang="en-ID" sz="2000" b="1" dirty="0"/>
              <a:t> </a:t>
            </a:r>
            <a:r>
              <a:rPr lang="en-ID" sz="2000" b="1" dirty="0" err="1"/>
              <a:t>pengampunan</a:t>
            </a:r>
            <a:r>
              <a:rPr lang="en-ID" sz="2000" b="1" dirty="0"/>
              <a:t>… </a:t>
            </a:r>
            <a:r>
              <a:rPr lang="en-ID" sz="2000" b="1" dirty="0" err="1"/>
              <a:t>Namun</a:t>
            </a:r>
            <a:r>
              <a:rPr lang="en-ID" sz="2000" b="1" dirty="0"/>
              <a:t> </a:t>
            </a:r>
            <a:r>
              <a:rPr lang="en-ID" sz="2000" b="1" dirty="0" err="1"/>
              <a:t>ia</a:t>
            </a:r>
            <a:r>
              <a:rPr lang="en-ID" sz="2000" b="1" dirty="0"/>
              <a:t> </a:t>
            </a:r>
            <a:r>
              <a:rPr lang="en-ID" sz="2000" b="1" dirty="0" err="1"/>
              <a:t>tidak</a:t>
            </a:r>
            <a:r>
              <a:rPr lang="en-ID" sz="2000" b="1" dirty="0"/>
              <a:t> </a:t>
            </a:r>
            <a:r>
              <a:rPr lang="en-ID" sz="2000" b="1" dirty="0" err="1"/>
              <a:t>melakukannya</a:t>
            </a:r>
            <a:r>
              <a:rPr lang="en-ID" sz="2000" b="1" dirty="0"/>
              <a:t>, dan </a:t>
            </a:r>
            <a:r>
              <a:rPr lang="en-ID" sz="2000" b="1" dirty="0" err="1"/>
              <a:t>tidak</a:t>
            </a:r>
            <a:r>
              <a:rPr lang="en-ID" sz="2000" b="1" dirty="0"/>
              <a:t> </a:t>
            </a:r>
            <a:r>
              <a:rPr lang="en-ID" sz="2000" b="1" dirty="0" err="1"/>
              <a:t>ada</a:t>
            </a:r>
            <a:r>
              <a:rPr lang="en-ID" sz="2000" b="1" dirty="0"/>
              <a:t> </a:t>
            </a:r>
            <a:r>
              <a:rPr lang="en-ID" sz="2000" b="1" dirty="0" err="1"/>
              <a:t>pengampunan</a:t>
            </a:r>
            <a:r>
              <a:rPr lang="en-ID" sz="2000" b="1" dirty="0"/>
              <a:t> </a:t>
            </a:r>
            <a:r>
              <a:rPr lang="en-ID" sz="2000" b="1" dirty="0" err="1"/>
              <a:t>baginya</a:t>
            </a:r>
            <a:r>
              <a:rPr lang="en-ID" sz="2000" b="1" dirty="0"/>
              <a:t> (Bil 15:30-31).</a:t>
            </a:r>
            <a:endParaRPr lang="en" sz="2000" b="1" dirty="0"/>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663242756"/>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862746" y="4804883"/>
            <a:ext cx="2360670" cy="1938992"/>
          </a:xfrm>
          <a:prstGeom prst="rect">
            <a:avLst/>
          </a:prstGeom>
          <a:noFill/>
        </p:spPr>
        <p:txBody>
          <a:bodyPr wrap="square">
            <a:spAutoFit/>
          </a:bodyPr>
          <a:lstStyle/>
          <a:p>
            <a:pPr>
              <a:spcBef>
                <a:spcPts val="600"/>
              </a:spcBef>
            </a:pPr>
            <a:r>
              <a:rPr lang="sv-SE" sz="2000" b="1" dirty="0"/>
              <a:t>Keputusan yang diambil Akhan di Yerikho sangat bertolak belakang dengan keputusan Rahab:</a:t>
            </a:r>
            <a:endParaRPr lang="en" sz="2000" b="1" dirty="0"/>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44412" y="5123541"/>
            <a:ext cx="1407045" cy="1631217"/>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89106" y="5123543"/>
            <a:ext cx="1478341" cy="1631216"/>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05096" y="5120598"/>
            <a:ext cx="1483891" cy="1631216"/>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7" y="3414542"/>
            <a:ext cx="7016084" cy="1631216"/>
          </a:xfrm>
          <a:prstGeom prst="rect">
            <a:avLst/>
          </a:prstGeom>
          <a:noFill/>
        </p:spPr>
        <p:txBody>
          <a:bodyPr wrap="square">
            <a:spAutoFit/>
          </a:bodyPr>
          <a:lstStyle/>
          <a:p>
            <a:pPr>
              <a:spcBef>
                <a:spcPts val="600"/>
              </a:spcBef>
            </a:pPr>
            <a:r>
              <a:rPr lang="en-ID" sz="2000" b="1" dirty="0" err="1"/>
              <a:t>Seperti</a:t>
            </a:r>
            <a:r>
              <a:rPr lang="en-ID" sz="2000" b="1" dirty="0"/>
              <a:t> Hawa, Akhan “</a:t>
            </a:r>
            <a:r>
              <a:rPr lang="en-ID" sz="2000" b="1" dirty="0" err="1"/>
              <a:t>melihat</a:t>
            </a:r>
            <a:r>
              <a:rPr lang="en-ID" sz="2000" b="1" dirty="0"/>
              <a:t>,” “</a:t>
            </a:r>
            <a:r>
              <a:rPr lang="en-ID" sz="2000" b="1" dirty="0" err="1"/>
              <a:t>menginginkan</a:t>
            </a:r>
            <a:r>
              <a:rPr lang="en-ID" sz="2000" b="1" dirty="0"/>
              <a:t>,” dan “</a:t>
            </a:r>
            <a:r>
              <a:rPr lang="en-ID" sz="2000" b="1" dirty="0" err="1"/>
              <a:t>mengambil</a:t>
            </a:r>
            <a:r>
              <a:rPr lang="en-ID" sz="2000" b="1" dirty="0"/>
              <a:t>,” dan </a:t>
            </a:r>
            <a:r>
              <a:rPr lang="en-ID" sz="2000" b="1" dirty="0" err="1"/>
              <a:t>dosanya</a:t>
            </a:r>
            <a:r>
              <a:rPr lang="en-ID" sz="2000" b="1" dirty="0"/>
              <a:t> </a:t>
            </a:r>
            <a:r>
              <a:rPr lang="en-ID" sz="2000" b="1" dirty="0" err="1"/>
              <a:t>mempengaruhi</a:t>
            </a:r>
            <a:r>
              <a:rPr lang="en-ID" sz="2000" b="1" dirty="0"/>
              <a:t> </a:t>
            </a:r>
            <a:r>
              <a:rPr lang="en-ID" sz="2000" b="1" dirty="0" err="1"/>
              <a:t>banyak</a:t>
            </a:r>
            <a:r>
              <a:rPr lang="en-ID" sz="2000" b="1" dirty="0"/>
              <a:t> orang (Kej 3:6). </a:t>
            </a:r>
            <a:r>
              <a:rPr lang="en-ID" sz="2000" b="1" dirty="0" err="1"/>
              <a:t>Seperti</a:t>
            </a:r>
            <a:r>
              <a:rPr lang="en-ID" sz="2000" b="1" dirty="0"/>
              <a:t> Ananias dan Safira, Akhan </a:t>
            </a:r>
            <a:r>
              <a:rPr lang="en-ID" sz="2000" b="1" dirty="0" err="1"/>
              <a:t>mengambil</a:t>
            </a:r>
            <a:r>
              <a:rPr lang="en-ID" sz="2000" b="1" dirty="0"/>
              <a:t> </a:t>
            </a:r>
            <a:r>
              <a:rPr lang="en-ID" sz="2000" b="1" dirty="0" err="1"/>
              <a:t>beberapa</a:t>
            </a:r>
            <a:r>
              <a:rPr lang="en-ID" sz="2000" b="1" dirty="0"/>
              <a:t> </a:t>
            </a:r>
            <a:r>
              <a:rPr lang="en-ID" sz="2000" b="1" dirty="0" err="1"/>
              <a:t>barang</a:t>
            </a:r>
            <a:r>
              <a:rPr lang="en-ID" sz="2000" b="1" dirty="0"/>
              <a:t> </a:t>
            </a:r>
            <a:r>
              <a:rPr lang="en-ID" sz="2000" b="1" dirty="0" err="1"/>
              <a:t>terkutuk</a:t>
            </a:r>
            <a:r>
              <a:rPr lang="en-ID" sz="2000" b="1" dirty="0"/>
              <a:t> yang </a:t>
            </a:r>
            <a:r>
              <a:rPr lang="en-ID" sz="2000" b="1" dirty="0" err="1"/>
              <a:t>dipersembahkan</a:t>
            </a:r>
            <a:r>
              <a:rPr lang="en-ID" sz="2000" b="1" dirty="0"/>
              <a:t> </a:t>
            </a:r>
            <a:r>
              <a:rPr lang="en-ID" sz="2000" b="1" dirty="0" err="1"/>
              <a:t>kepada</a:t>
            </a:r>
            <a:r>
              <a:rPr lang="en-ID" sz="2000" b="1" dirty="0"/>
              <a:t> Allah dan </a:t>
            </a:r>
            <a:r>
              <a:rPr lang="en-ID" sz="2000" b="1" dirty="0" err="1"/>
              <a:t>membayarnya</a:t>
            </a:r>
            <a:r>
              <a:rPr lang="en-ID" sz="2000" b="1" dirty="0"/>
              <a:t> (Kis 5:1-2).</a:t>
            </a:r>
            <a:endParaRPr lang="en" sz="2000" b="1" dirty="0"/>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MENANG KEMBALI</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542055"/>
            <a:ext cx="12191998" cy="89255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sz="1600" b="1" dirty="0" err="1">
                <a:solidFill>
                  <a:schemeClr val="accent3">
                    <a:lumMod val="50000"/>
                  </a:schemeClr>
                </a:solidFill>
                <a:latin typeface="Comic Sans MS" panose="030F0702030302020204" pitchFamily="66" charset="0"/>
              </a:rPr>
              <a:t>Kemudian</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berfirmanlah</a:t>
            </a:r>
            <a:r>
              <a:rPr lang="en-US" sz="1600" b="1" dirty="0">
                <a:solidFill>
                  <a:schemeClr val="accent3">
                    <a:lumMod val="50000"/>
                  </a:schemeClr>
                </a:solidFill>
                <a:latin typeface="Comic Sans MS" panose="030F0702030302020204" pitchFamily="66" charset="0"/>
              </a:rPr>
              <a:t> TUHAN </a:t>
            </a:r>
            <a:r>
              <a:rPr lang="en-US" sz="1600" b="1" dirty="0" err="1">
                <a:solidFill>
                  <a:schemeClr val="accent3">
                    <a:lumMod val="50000"/>
                  </a:schemeClr>
                </a:solidFill>
                <a:latin typeface="Comic Sans MS" panose="030F0702030302020204" pitchFamily="66" charset="0"/>
              </a:rPr>
              <a:t>kepada</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Yosua</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Janganlah</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takut</a:t>
            </a:r>
            <a:r>
              <a:rPr lang="en-US" sz="1600" b="1" dirty="0">
                <a:solidFill>
                  <a:schemeClr val="accent3">
                    <a:lumMod val="50000"/>
                  </a:schemeClr>
                </a:solidFill>
                <a:latin typeface="Comic Sans MS" panose="030F0702030302020204" pitchFamily="66" charset="0"/>
              </a:rPr>
              <a:t> dan </a:t>
            </a:r>
            <a:r>
              <a:rPr lang="en-US" sz="1600" b="1" dirty="0" err="1">
                <a:solidFill>
                  <a:schemeClr val="accent3">
                    <a:lumMod val="50000"/>
                  </a:schemeClr>
                </a:solidFill>
                <a:latin typeface="Comic Sans MS" panose="030F0702030302020204" pitchFamily="66" charset="0"/>
              </a:rPr>
              <a:t>janganlah</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tawar</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hati</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bawalah</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seluruh</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tentara</a:t>
            </a:r>
            <a:r>
              <a:rPr lang="en-US" sz="1600" b="1" dirty="0">
                <a:solidFill>
                  <a:schemeClr val="accent3">
                    <a:lumMod val="50000"/>
                  </a:schemeClr>
                </a:solidFill>
                <a:latin typeface="Comic Sans MS" panose="030F0702030302020204" pitchFamily="66" charset="0"/>
              </a:rPr>
              <a:t> dan </a:t>
            </a:r>
            <a:r>
              <a:rPr lang="en-US" sz="1600" b="1" dirty="0" err="1">
                <a:solidFill>
                  <a:schemeClr val="accent3">
                    <a:lumMod val="50000"/>
                  </a:schemeClr>
                </a:solidFill>
                <a:latin typeface="Comic Sans MS" panose="030F0702030302020204" pitchFamily="66" charset="0"/>
              </a:rPr>
              <a:t>bersiaplah</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majulah</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ke</a:t>
            </a:r>
            <a:r>
              <a:rPr lang="en-US" sz="1600" b="1" dirty="0">
                <a:solidFill>
                  <a:schemeClr val="accent3">
                    <a:lumMod val="50000"/>
                  </a:schemeClr>
                </a:solidFill>
                <a:latin typeface="Comic Sans MS" panose="030F0702030302020204" pitchFamily="66" charset="0"/>
              </a:rPr>
              <a:t> Ai. </a:t>
            </a:r>
            <a:r>
              <a:rPr lang="en-US" sz="1600" b="1" dirty="0" err="1">
                <a:solidFill>
                  <a:schemeClr val="accent3">
                    <a:lumMod val="50000"/>
                  </a:schemeClr>
                </a:solidFill>
                <a:latin typeface="Comic Sans MS" panose="030F0702030302020204" pitchFamily="66" charset="0"/>
              </a:rPr>
              <a:t>Ketahuilah</a:t>
            </a:r>
            <a:r>
              <a:rPr lang="en-US" sz="1600" b="1" dirty="0">
                <a:solidFill>
                  <a:schemeClr val="accent3">
                    <a:lumMod val="50000"/>
                  </a:schemeClr>
                </a:solidFill>
                <a:latin typeface="Comic Sans MS" panose="030F0702030302020204" pitchFamily="66" charset="0"/>
              </a:rPr>
              <a:t>, Aku </a:t>
            </a:r>
            <a:r>
              <a:rPr lang="en-US" sz="1600" b="1" dirty="0" err="1">
                <a:solidFill>
                  <a:schemeClr val="accent3">
                    <a:lumMod val="50000"/>
                  </a:schemeClr>
                </a:solidFill>
                <a:latin typeface="Comic Sans MS" panose="030F0702030302020204" pitchFamily="66" charset="0"/>
              </a:rPr>
              <a:t>serahkan</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kepadamu</a:t>
            </a:r>
            <a:r>
              <a:rPr lang="en-US" sz="1600" b="1" dirty="0">
                <a:solidFill>
                  <a:schemeClr val="accent3">
                    <a:lumMod val="50000"/>
                  </a:schemeClr>
                </a:solidFill>
                <a:latin typeface="Comic Sans MS" panose="030F0702030302020204" pitchFamily="66" charset="0"/>
              </a:rPr>
              <a:t> raja negeri Ai, </a:t>
            </a:r>
            <a:r>
              <a:rPr lang="en-US" sz="1600" b="1" dirty="0" err="1">
                <a:solidFill>
                  <a:schemeClr val="accent3">
                    <a:lumMod val="50000"/>
                  </a:schemeClr>
                </a:solidFill>
                <a:latin typeface="Comic Sans MS" panose="030F0702030302020204" pitchFamily="66" charset="0"/>
              </a:rPr>
              <a:t>rakyatnya</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kotanya</a:t>
            </a:r>
            <a:r>
              <a:rPr lang="en-US" sz="1600" b="1" dirty="0">
                <a:solidFill>
                  <a:schemeClr val="accent3">
                    <a:lumMod val="50000"/>
                  </a:schemeClr>
                </a:solidFill>
                <a:latin typeface="Comic Sans MS" panose="030F0702030302020204" pitchFamily="66" charset="0"/>
              </a:rPr>
              <a:t> dan </a:t>
            </a:r>
            <a:r>
              <a:rPr lang="en-US" sz="1600" b="1" dirty="0" err="1">
                <a:solidFill>
                  <a:schemeClr val="accent3">
                    <a:lumMod val="50000"/>
                  </a:schemeClr>
                </a:solidFill>
                <a:latin typeface="Comic Sans MS" panose="030F0702030302020204" pitchFamily="66" charset="0"/>
              </a:rPr>
              <a:t>negerinya</a:t>
            </a:r>
            <a:r>
              <a:rPr lang="en-US" sz="1600" b="1" dirty="0">
                <a:solidFill>
                  <a:schemeClr val="accent3">
                    <a:lumMod val="50000"/>
                  </a:schemeClr>
                </a:solidFill>
                <a:latin typeface="Comic Sans MS" panose="030F0702030302020204" pitchFamily="66" charset="0"/>
              </a:rPr>
              <a:t>,</a:t>
            </a:r>
            <a:r>
              <a:rPr lang="en" sz="16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(Yosua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spcBef>
                <a:spcPts val="600"/>
              </a:spcBef>
            </a:pPr>
            <a:r>
              <a:rPr lang="en-ID" sz="2000" b="1" dirty="0" err="1"/>
              <a:t>Seperti</a:t>
            </a:r>
            <a:r>
              <a:rPr lang="en-ID" sz="2000" b="1" dirty="0"/>
              <a:t> di </a:t>
            </a:r>
            <a:r>
              <a:rPr lang="en-ID" sz="2000" b="1" dirty="0" err="1"/>
              <a:t>Yerikho</a:t>
            </a:r>
            <a:r>
              <a:rPr lang="en-ID" sz="2000" b="1" dirty="0"/>
              <a:t>, Allah </a:t>
            </a:r>
            <a:r>
              <a:rPr lang="en-ID" sz="2000" b="1" dirty="0" err="1"/>
              <a:t>menyediakan</a:t>
            </a:r>
            <a:r>
              <a:rPr lang="en-ID" sz="2000" b="1" dirty="0"/>
              <a:t> strategi </a:t>
            </a:r>
            <a:r>
              <a:rPr lang="en-ID" sz="2000" b="1" dirty="0" err="1"/>
              <a:t>bagi</a:t>
            </a:r>
            <a:r>
              <a:rPr lang="en-ID" sz="2000" b="1" dirty="0"/>
              <a:t> </a:t>
            </a:r>
            <a:r>
              <a:rPr lang="en-ID" sz="2000" b="1" dirty="0" err="1"/>
              <a:t>Yosua</a:t>
            </a:r>
            <a:r>
              <a:rPr lang="en-ID" sz="2000" b="1" dirty="0"/>
              <a:t> </a:t>
            </a:r>
            <a:r>
              <a:rPr lang="en-ID" sz="2000" b="1" dirty="0" err="1"/>
              <a:t>untuk</a:t>
            </a:r>
            <a:r>
              <a:rPr lang="en-ID" sz="2000" b="1" dirty="0"/>
              <a:t> </a:t>
            </a:r>
            <a:r>
              <a:rPr lang="en-ID" sz="2000" b="1" dirty="0" err="1"/>
              <a:t>meraih</a:t>
            </a:r>
            <a:r>
              <a:rPr lang="en-ID" sz="2000" b="1" dirty="0"/>
              <a:t> </a:t>
            </a:r>
            <a:r>
              <a:rPr lang="en-ID" sz="2000" b="1" dirty="0" err="1"/>
              <a:t>kemenangan</a:t>
            </a:r>
            <a:r>
              <a:rPr lang="en-ID" sz="2000" b="1" dirty="0"/>
              <a:t> </a:t>
            </a:r>
            <a:r>
              <a:rPr lang="en-ID" sz="2000" b="1" dirty="0" err="1"/>
              <a:t>atas</a:t>
            </a:r>
            <a:r>
              <a:rPr lang="en-ID" sz="2000" b="1" dirty="0"/>
              <a:t> Ai (Yos 8:1-2).</a:t>
            </a:r>
            <a:endParaRPr lang="en" sz="2000" b="1" dirty="0"/>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438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6" cstate="email">
            <a:extLst>
              <a:ext uri="{28A0092B-C50C-407E-A947-70E740481C1C}">
                <a14:useLocalDpi xmlns:a14="http://schemas.microsoft.com/office/drawing/2010/main"/>
              </a:ext>
            </a:extLst>
          </a:blip>
          <a:srcRect b="4760"/>
          <a:stretch>
            <a:fillRect/>
          </a:stretch>
        </p:blipFill>
        <p:spPr>
          <a:xfrm>
            <a:off x="8097674" y="3124335"/>
            <a:ext cx="4094325" cy="3764963"/>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70553" y="3486848"/>
            <a:ext cx="8119536" cy="1631216"/>
          </a:xfrm>
          <a:prstGeom prst="rect">
            <a:avLst/>
          </a:prstGeom>
          <a:noFill/>
        </p:spPr>
        <p:txBody>
          <a:bodyPr wrap="square">
            <a:spAutoFit/>
          </a:bodyPr>
          <a:lstStyle/>
          <a:p>
            <a:pPr>
              <a:spcBef>
                <a:spcPts val="600"/>
              </a:spcBef>
            </a:pPr>
            <a:r>
              <a:rPr lang="en-ID" sz="2000" b="1" dirty="0"/>
              <a:t>Ketika Musa </a:t>
            </a:r>
            <a:r>
              <a:rPr lang="en-ID" sz="2000" b="1" dirty="0" err="1"/>
              <a:t>mengangkat</a:t>
            </a:r>
            <a:r>
              <a:rPr lang="en-ID" sz="2000" b="1" dirty="0"/>
              <a:t> </a:t>
            </a:r>
            <a:r>
              <a:rPr lang="en-ID" sz="2000" b="1" dirty="0" err="1"/>
              <a:t>tongkatnya</a:t>
            </a:r>
            <a:r>
              <a:rPr lang="en-ID" sz="2000" b="1" dirty="0"/>
              <a:t> </a:t>
            </a:r>
            <a:r>
              <a:rPr lang="en-ID" sz="2000" b="1" dirty="0" err="1"/>
              <a:t>hingga</a:t>
            </a:r>
            <a:r>
              <a:rPr lang="en-ID" sz="2000" b="1" dirty="0"/>
              <a:t> </a:t>
            </a:r>
            <a:r>
              <a:rPr lang="en-ID" sz="2000" b="1" dirty="0" err="1"/>
              <a:t>ia</a:t>
            </a:r>
            <a:r>
              <a:rPr lang="en-ID" sz="2000" b="1" dirty="0"/>
              <a:t> </a:t>
            </a:r>
            <a:r>
              <a:rPr lang="en-ID" sz="2000" b="1" dirty="0" err="1"/>
              <a:t>meraih</a:t>
            </a:r>
            <a:r>
              <a:rPr lang="en-ID" sz="2000" b="1" dirty="0"/>
              <a:t> </a:t>
            </a:r>
            <a:r>
              <a:rPr lang="en-ID" sz="2000" b="1" dirty="0" err="1"/>
              <a:t>kemenangan</a:t>
            </a:r>
            <a:r>
              <a:rPr lang="en-ID" sz="2000" b="1" dirty="0"/>
              <a:t> </a:t>
            </a:r>
            <a:r>
              <a:rPr lang="en-ID" sz="2000" b="1" dirty="0" err="1"/>
              <a:t>atas</a:t>
            </a:r>
            <a:r>
              <a:rPr lang="en-ID" sz="2000" b="1" dirty="0"/>
              <a:t> orang Amalek, </a:t>
            </a:r>
            <a:r>
              <a:rPr lang="en-ID" sz="2000" b="1" dirty="0" err="1"/>
              <a:t>atas</a:t>
            </a:r>
            <a:r>
              <a:rPr lang="en-ID" sz="2000" b="1" dirty="0"/>
              <a:t> </a:t>
            </a:r>
            <a:r>
              <a:rPr lang="en-ID" sz="2000" b="1" dirty="0" err="1"/>
              <a:t>perintah</a:t>
            </a:r>
            <a:r>
              <a:rPr lang="en-ID" sz="2000" b="1" dirty="0"/>
              <a:t> Allah, </a:t>
            </a:r>
            <a:r>
              <a:rPr lang="en-ID" sz="2000" b="1" dirty="0" err="1"/>
              <a:t>Yosua</a:t>
            </a:r>
            <a:r>
              <a:rPr lang="en-ID" sz="2000" b="1" dirty="0"/>
              <a:t> </a:t>
            </a:r>
            <a:r>
              <a:rPr lang="en-ID" sz="2000" b="1" dirty="0" err="1"/>
              <a:t>mengangkat</a:t>
            </a:r>
            <a:r>
              <a:rPr lang="en-ID" sz="2000" b="1" dirty="0"/>
              <a:t> “</a:t>
            </a:r>
            <a:r>
              <a:rPr lang="en-ID" sz="2000" b="1" dirty="0" err="1"/>
              <a:t>senjatanya</a:t>
            </a:r>
            <a:r>
              <a:rPr lang="en-ID" sz="2000" b="1" dirty="0"/>
              <a:t>” (</a:t>
            </a:r>
            <a:r>
              <a:rPr lang="en-ID" sz="2000" b="1" dirty="0" err="1"/>
              <a:t>kemungkinan</a:t>
            </a:r>
            <a:r>
              <a:rPr lang="en-ID" sz="2000" b="1" dirty="0"/>
              <a:t> </a:t>
            </a:r>
            <a:r>
              <a:rPr lang="en-ID" sz="2000" b="1" dirty="0" err="1"/>
              <a:t>pedang</a:t>
            </a:r>
            <a:r>
              <a:rPr lang="en-ID" sz="2000" b="1" dirty="0"/>
              <a:t> </a:t>
            </a:r>
            <a:r>
              <a:rPr lang="en-ID" sz="2000" b="1" dirty="0" err="1"/>
              <a:t>sabit</a:t>
            </a:r>
            <a:r>
              <a:rPr lang="en-ID" sz="2000" b="1" dirty="0"/>
              <a:t> yang </a:t>
            </a:r>
            <a:r>
              <a:rPr lang="en-ID" sz="2000" b="1" dirty="0" err="1"/>
              <a:t>digunakan</a:t>
            </a:r>
            <a:r>
              <a:rPr lang="en-ID" sz="2000" b="1" dirty="0"/>
              <a:t> orang Mesir), dan </a:t>
            </a:r>
            <a:r>
              <a:rPr lang="en-ID" sz="2000" b="1" dirty="0" err="1"/>
              <a:t>terus</a:t>
            </a:r>
            <a:r>
              <a:rPr lang="en-ID" sz="2000" b="1" dirty="0"/>
              <a:t> </a:t>
            </a:r>
            <a:r>
              <a:rPr lang="en-ID" sz="2000" b="1" dirty="0" err="1"/>
              <a:t>mengangkatnya</a:t>
            </a:r>
            <a:r>
              <a:rPr lang="en-ID" sz="2000" b="1" dirty="0"/>
              <a:t> </a:t>
            </a:r>
            <a:r>
              <a:rPr lang="en-ID" sz="2000" b="1" dirty="0" err="1"/>
              <a:t>hingga</a:t>
            </a:r>
            <a:r>
              <a:rPr lang="en-ID" sz="2000" b="1" dirty="0"/>
              <a:t> </a:t>
            </a:r>
            <a:r>
              <a:rPr lang="en-ID" sz="2000" b="1" dirty="0" err="1"/>
              <a:t>ia</a:t>
            </a:r>
            <a:r>
              <a:rPr lang="en-ID" sz="2000" b="1" dirty="0"/>
              <a:t> </a:t>
            </a:r>
            <a:r>
              <a:rPr lang="en-ID" sz="2000" b="1" dirty="0" err="1"/>
              <a:t>meraih</a:t>
            </a:r>
            <a:r>
              <a:rPr lang="en-ID" sz="2000" b="1" dirty="0"/>
              <a:t> </a:t>
            </a:r>
            <a:r>
              <a:rPr lang="en-ID" sz="2000" b="1" dirty="0" err="1"/>
              <a:t>kemenangan</a:t>
            </a:r>
            <a:r>
              <a:rPr lang="en-ID" sz="2000" b="1" dirty="0"/>
              <a:t> </a:t>
            </a:r>
            <a:r>
              <a:rPr lang="en-ID" sz="2000" b="1" dirty="0" err="1"/>
              <a:t>penuh</a:t>
            </a:r>
            <a:r>
              <a:rPr lang="en-ID" sz="2000" b="1" dirty="0"/>
              <a:t> (Yos 8:18-22, 26).</a:t>
            </a:r>
            <a:endParaRPr lang="en" sz="2000" b="1" dirty="0"/>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46743"/>
            <a:ext cx="5435687" cy="1323439"/>
          </a:xfrm>
          <a:prstGeom prst="rect">
            <a:avLst/>
          </a:prstGeom>
          <a:noFill/>
        </p:spPr>
        <p:txBody>
          <a:bodyPr wrap="square">
            <a:spAutoFit/>
          </a:bodyPr>
          <a:lstStyle/>
          <a:p>
            <a:pPr>
              <a:spcBef>
                <a:spcPts val="600"/>
              </a:spcBef>
            </a:pPr>
            <a:r>
              <a:rPr lang="sv-SE" sz="2000" b="1" dirty="0"/>
              <a:t>Pada malam hari, suatu penyerangan disiapkan di belakang kota. Saat fajar, pasukan Israel mendekati Ai dan berpura-pura melarikan diri dari hadapan mereka lagi.</a:t>
            </a:r>
            <a:endParaRPr lang="en" sz="2000" b="1" dirty="0"/>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70550" y="6167060"/>
            <a:ext cx="7772404" cy="707886"/>
          </a:xfrm>
          <a:prstGeom prst="rect">
            <a:avLst/>
          </a:prstGeom>
          <a:noFill/>
        </p:spPr>
        <p:txBody>
          <a:bodyPr wrap="square">
            <a:spAutoFit/>
          </a:bodyPr>
          <a:lstStyle/>
          <a:p>
            <a:pPr>
              <a:spcBef>
                <a:spcPts val="600"/>
              </a:spcBef>
            </a:pPr>
            <a:r>
              <a:rPr lang="en-ID" sz="2000" b="1" dirty="0"/>
              <a:t>Ketika </a:t>
            </a:r>
            <a:r>
              <a:rPr lang="en-ID" sz="2000" b="1" dirty="0" err="1"/>
              <a:t>kita</a:t>
            </a:r>
            <a:r>
              <a:rPr lang="en-ID" sz="2000" b="1" dirty="0"/>
              <a:t> </a:t>
            </a:r>
            <a:r>
              <a:rPr lang="en-ID" sz="2000" b="1" dirty="0" err="1"/>
              <a:t>menerima</a:t>
            </a:r>
            <a:r>
              <a:rPr lang="en-ID" sz="2000" b="1" dirty="0"/>
              <a:t> </a:t>
            </a:r>
            <a:r>
              <a:rPr lang="en-ID" sz="2000" b="1" dirty="0" err="1"/>
              <a:t>pengampunan</a:t>
            </a:r>
            <a:r>
              <a:rPr lang="en-ID" sz="2000" b="1" dirty="0"/>
              <a:t> </a:t>
            </a:r>
            <a:r>
              <a:rPr lang="en-ID" sz="2000" b="1" dirty="0" err="1"/>
              <a:t>ilahi</a:t>
            </a:r>
            <a:r>
              <a:rPr lang="en-ID" sz="2000" b="1" dirty="0"/>
              <a:t> </a:t>
            </a:r>
            <a:r>
              <a:rPr lang="en-ID" sz="2000" b="1" dirty="0" err="1"/>
              <a:t>dengan</a:t>
            </a:r>
            <a:r>
              <a:rPr lang="en-ID" sz="2000" b="1" dirty="0"/>
              <a:t> </a:t>
            </a:r>
            <a:r>
              <a:rPr lang="en-ID" sz="2000" b="1" dirty="0" err="1"/>
              <a:t>iman</a:t>
            </a:r>
            <a:r>
              <a:rPr lang="en-ID" sz="2000" b="1" dirty="0"/>
              <a:t>, Allah </a:t>
            </a:r>
            <a:r>
              <a:rPr lang="en-ID" sz="2000" b="1" dirty="0" err="1"/>
              <a:t>mengubur</a:t>
            </a:r>
            <a:r>
              <a:rPr lang="en-ID" sz="2000" b="1" dirty="0"/>
              <a:t> dosa </a:t>
            </a:r>
            <a:r>
              <a:rPr lang="en-ID" sz="2000" b="1" dirty="0" err="1"/>
              <a:t>kita</a:t>
            </a:r>
            <a:r>
              <a:rPr lang="en-ID" sz="2000" b="1" dirty="0"/>
              <a:t> di </a:t>
            </a:r>
            <a:r>
              <a:rPr lang="en-ID" sz="2000" b="1" dirty="0" err="1"/>
              <a:t>Akhor</a:t>
            </a:r>
            <a:r>
              <a:rPr lang="en-ID" sz="2000" b="1" dirty="0"/>
              <a:t>, dan </a:t>
            </a:r>
            <a:r>
              <a:rPr lang="en-ID" sz="2000" b="1" dirty="0" err="1"/>
              <a:t>membuka</a:t>
            </a:r>
            <a:r>
              <a:rPr lang="en-ID" sz="2000" b="1" dirty="0"/>
              <a:t> </a:t>
            </a:r>
            <a:r>
              <a:rPr lang="en-ID" sz="2000" b="1" dirty="0" err="1"/>
              <a:t>pintu</a:t>
            </a:r>
            <a:r>
              <a:rPr lang="en-ID" sz="2000" b="1" dirty="0"/>
              <a:t> </a:t>
            </a:r>
            <a:r>
              <a:rPr lang="en-ID" sz="2000" b="1" dirty="0" err="1"/>
              <a:t>pengharapan</a:t>
            </a:r>
            <a:r>
              <a:rPr lang="en-ID" sz="2000" b="1" dirty="0"/>
              <a:t>.</a:t>
            </a:r>
            <a:endParaRPr lang="en" sz="2000" b="1" dirty="0"/>
          </a:p>
        </p:txBody>
      </p:sp>
      <p:sp>
        <p:nvSpPr>
          <p:cNvPr id="9" name="CuadroTexto 8">
            <a:extLst>
              <a:ext uri="{FF2B5EF4-FFF2-40B4-BE49-F238E27FC236}">
                <a16:creationId xmlns:a16="http://schemas.microsoft.com/office/drawing/2014/main" id="{E188C983-ECD8-3C95-4024-75D39FBDC0A7}"/>
              </a:ext>
            </a:extLst>
          </p:cNvPr>
          <p:cNvSpPr txBox="1"/>
          <p:nvPr/>
        </p:nvSpPr>
        <p:spPr>
          <a:xfrm>
            <a:off x="70551" y="5134731"/>
            <a:ext cx="8119536" cy="1015663"/>
          </a:xfrm>
          <a:prstGeom prst="rect">
            <a:avLst/>
          </a:prstGeom>
          <a:noFill/>
        </p:spPr>
        <p:txBody>
          <a:bodyPr wrap="square">
            <a:spAutoFit/>
          </a:bodyPr>
          <a:lstStyle/>
          <a:p>
            <a:pPr>
              <a:spcBef>
                <a:spcPts val="600"/>
              </a:spcBef>
            </a:pPr>
            <a:r>
              <a:rPr lang="en-ID" sz="2000" b="1" dirty="0"/>
              <a:t>Allah </a:t>
            </a:r>
            <a:r>
              <a:rPr lang="en-ID" sz="2000" b="1" dirty="0" err="1"/>
              <a:t>sekali</a:t>
            </a:r>
            <a:r>
              <a:rPr lang="en-ID" sz="2000" b="1" dirty="0"/>
              <a:t> </a:t>
            </a:r>
            <a:r>
              <a:rPr lang="en-ID" sz="2000" b="1" dirty="0" err="1"/>
              <a:t>lagi</a:t>
            </a:r>
            <a:r>
              <a:rPr lang="en-ID" sz="2000" b="1" dirty="0"/>
              <a:t> </a:t>
            </a:r>
            <a:r>
              <a:rPr lang="en-ID" sz="2000" b="1" dirty="0" err="1"/>
              <a:t>memberikan</a:t>
            </a:r>
            <a:r>
              <a:rPr lang="en-ID" sz="2000" b="1" dirty="0"/>
              <a:t> </a:t>
            </a:r>
            <a:r>
              <a:rPr lang="en-ID" sz="2000" b="1" dirty="0" err="1"/>
              <a:t>kemenangan</a:t>
            </a:r>
            <a:r>
              <a:rPr lang="en-ID" sz="2000" b="1" dirty="0"/>
              <a:t> </a:t>
            </a:r>
            <a:r>
              <a:rPr lang="en-ID" sz="2000" b="1" dirty="0" err="1"/>
              <a:t>kepada</a:t>
            </a:r>
            <a:r>
              <a:rPr lang="en-ID" sz="2000" b="1" dirty="0"/>
              <a:t> </a:t>
            </a:r>
            <a:r>
              <a:rPr lang="en-ID" sz="2000" b="1" dirty="0" err="1"/>
              <a:t>umat</a:t>
            </a:r>
            <a:r>
              <a:rPr lang="en-ID" sz="2000" b="1" dirty="0"/>
              <a:t>-Nya. Lembah </a:t>
            </a:r>
            <a:r>
              <a:rPr lang="en-ID" sz="2000" b="1" dirty="0" err="1"/>
              <a:t>Akhor</a:t>
            </a:r>
            <a:r>
              <a:rPr lang="en-ID" sz="2000" b="1" dirty="0"/>
              <a:t>, </a:t>
            </a:r>
            <a:r>
              <a:rPr lang="en-ID" sz="2000" b="1" dirty="0" err="1"/>
              <a:t>tempat</a:t>
            </a:r>
            <a:r>
              <a:rPr lang="en-ID" sz="2000" b="1" dirty="0"/>
              <a:t> Akhan dan </a:t>
            </a:r>
            <a:r>
              <a:rPr lang="en-ID" sz="2000" b="1" dirty="0" err="1"/>
              <a:t>keluarganya</a:t>
            </a:r>
            <a:r>
              <a:rPr lang="en-ID" sz="2000" b="1" dirty="0"/>
              <a:t> </a:t>
            </a:r>
            <a:r>
              <a:rPr lang="en-ID" sz="2000" b="1" dirty="0" err="1"/>
              <a:t>dieksekusi</a:t>
            </a:r>
            <a:r>
              <a:rPr lang="en-ID" sz="2000" b="1" dirty="0"/>
              <a:t>, </a:t>
            </a:r>
            <a:r>
              <a:rPr lang="en-ID" sz="2000" b="1" dirty="0" err="1"/>
              <a:t>membuka</a:t>
            </a:r>
            <a:r>
              <a:rPr lang="en-ID" sz="2000" b="1" dirty="0"/>
              <a:t> </a:t>
            </a:r>
            <a:r>
              <a:rPr lang="en-ID" sz="2000" b="1" dirty="0" err="1"/>
              <a:t>pintu</a:t>
            </a:r>
            <a:r>
              <a:rPr lang="en-ID" sz="2000" b="1" dirty="0"/>
              <a:t> </a:t>
            </a:r>
            <a:r>
              <a:rPr lang="en-ID" sz="2000" b="1" dirty="0" err="1"/>
              <a:t>kemenangan</a:t>
            </a:r>
            <a:r>
              <a:rPr lang="en-ID" sz="2000" b="1" dirty="0"/>
              <a:t>, </a:t>
            </a:r>
            <a:r>
              <a:rPr lang="en-ID" sz="2000" b="1" dirty="0" err="1"/>
              <a:t>sebuah</a:t>
            </a:r>
            <a:r>
              <a:rPr lang="en-ID" sz="2000" b="1" dirty="0"/>
              <a:t> “</a:t>
            </a:r>
            <a:r>
              <a:rPr lang="en-ID" sz="2000" b="1" dirty="0" err="1"/>
              <a:t>pintu</a:t>
            </a:r>
            <a:r>
              <a:rPr lang="en-ID" sz="2000" b="1" dirty="0"/>
              <a:t> </a:t>
            </a:r>
            <a:r>
              <a:rPr lang="en-ID" sz="2000" b="1" dirty="0" err="1"/>
              <a:t>pengharapan</a:t>
            </a:r>
            <a:r>
              <a:rPr lang="en-ID" sz="2000" b="1" dirty="0"/>
              <a:t>” (Hosea 2:14).</a:t>
            </a:r>
            <a:endParaRPr lang="en" sz="2000" b="1" dirty="0"/>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1013337"/>
            <a:ext cx="8790039" cy="4601260"/>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Pengaruh</a:t>
            </a:r>
            <a:r>
              <a:rPr lang="en-US" sz="2400" b="1" dirty="0">
                <a:latin typeface="Constantia" panose="02030602050306030303" pitchFamily="18" charset="0"/>
              </a:rPr>
              <a:t> yang paling </a:t>
            </a:r>
            <a:r>
              <a:rPr lang="en-US" sz="2400" b="1" dirty="0" err="1">
                <a:latin typeface="Constantia" panose="02030602050306030303" pitchFamily="18" charset="0"/>
              </a:rPr>
              <a:t>ditakuti</a:t>
            </a:r>
            <a:r>
              <a:rPr lang="en-US" sz="2400" b="1" dirty="0">
                <a:latin typeface="Constantia" panose="02030602050306030303" pitchFamily="18" charset="0"/>
              </a:rPr>
              <a:t> oleh </a:t>
            </a:r>
            <a:r>
              <a:rPr lang="en-US" sz="2400" b="1" dirty="0" err="1">
                <a:latin typeface="Constantia" panose="02030602050306030303" pitchFamily="18" charset="0"/>
              </a:rPr>
              <a:t>gereja</a:t>
            </a:r>
            <a:r>
              <a:rPr lang="en-US" sz="2400" b="1" dirty="0">
                <a:latin typeface="Constantia" panose="02030602050306030303" pitchFamily="18" charset="0"/>
              </a:rPr>
              <a:t> </a:t>
            </a:r>
            <a:r>
              <a:rPr lang="en-US" sz="2400" b="1" dirty="0" err="1">
                <a:latin typeface="Constantia" panose="02030602050306030303" pitchFamily="18" charset="0"/>
              </a:rPr>
              <a:t>bukanlah</a:t>
            </a:r>
            <a:r>
              <a:rPr lang="en-US" sz="2400" b="1" dirty="0">
                <a:latin typeface="Constantia" panose="02030602050306030303" pitchFamily="18" charset="0"/>
              </a:rPr>
              <a:t> </a:t>
            </a:r>
            <a:r>
              <a:rPr lang="en-US" sz="2400" b="1" dirty="0" err="1">
                <a:latin typeface="Constantia" panose="02030602050306030303" pitchFamily="18" charset="0"/>
              </a:rPr>
              <a:t>pengaruh</a:t>
            </a:r>
            <a:r>
              <a:rPr lang="en-US" sz="2400" b="1" dirty="0">
                <a:latin typeface="Constantia" panose="02030602050306030303" pitchFamily="18" charset="0"/>
              </a:rPr>
              <a:t> para </a:t>
            </a:r>
            <a:r>
              <a:rPr lang="en-US" sz="2400" b="1" dirty="0" err="1">
                <a:latin typeface="Constantia" panose="02030602050306030303" pitchFamily="18" charset="0"/>
              </a:rPr>
              <a:t>penentang</a:t>
            </a:r>
            <a:r>
              <a:rPr lang="en-US" sz="2400" b="1" dirty="0">
                <a:latin typeface="Constantia" panose="02030602050306030303" pitchFamily="18" charset="0"/>
              </a:rPr>
              <a:t>, orang-orang kafir, dan </a:t>
            </a:r>
            <a:r>
              <a:rPr lang="en-US" sz="2400" b="1" dirty="0" err="1">
                <a:latin typeface="Constantia" panose="02030602050306030303" pitchFamily="18" charset="0"/>
              </a:rPr>
              <a:t>penghujat</a:t>
            </a:r>
            <a:r>
              <a:rPr lang="en-US" sz="2400" b="1" dirty="0">
                <a:latin typeface="Constantia" panose="02030602050306030303" pitchFamily="18" charset="0"/>
              </a:rPr>
              <a:t> yang </a:t>
            </a:r>
            <a:r>
              <a:rPr lang="en-US" sz="2400" b="1" dirty="0" err="1">
                <a:latin typeface="Constantia" panose="02030602050306030303" pitchFamily="18" charset="0"/>
              </a:rPr>
              <a:t>terang-terangan</a:t>
            </a:r>
            <a:r>
              <a:rPr lang="en-US" sz="2400" b="1" dirty="0">
                <a:latin typeface="Constantia" panose="02030602050306030303" pitchFamily="18" charset="0"/>
              </a:rPr>
              <a:t>, </a:t>
            </a:r>
            <a:r>
              <a:rPr lang="en-US" sz="2400" b="1" dirty="0" err="1">
                <a:latin typeface="Constantia" panose="02030602050306030303" pitchFamily="18" charset="0"/>
              </a:rPr>
              <a:t>melainkan</a:t>
            </a:r>
            <a:r>
              <a:rPr lang="en-US" sz="2400" b="1" dirty="0">
                <a:latin typeface="Constantia" panose="02030602050306030303" pitchFamily="18" charset="0"/>
              </a:rPr>
              <a:t> </a:t>
            </a:r>
            <a:r>
              <a:rPr lang="en-US" sz="2400" b="1" dirty="0" err="1">
                <a:latin typeface="Constantia" panose="02030602050306030303" pitchFamily="18" charset="0"/>
              </a:rPr>
              <a:t>pengaruh</a:t>
            </a:r>
            <a:r>
              <a:rPr lang="en-US" sz="2400" b="1" dirty="0">
                <a:latin typeface="Constantia" panose="02030602050306030303" pitchFamily="18" charset="0"/>
              </a:rPr>
              <a:t> para </a:t>
            </a:r>
            <a:r>
              <a:rPr lang="en-US" sz="2400" b="1" dirty="0" err="1">
                <a:latin typeface="Constantia" panose="02030602050306030303" pitchFamily="18" charset="0"/>
              </a:rPr>
              <a:t>penganut</a:t>
            </a:r>
            <a:r>
              <a:rPr lang="en-US" sz="2400" b="1" dirty="0">
                <a:latin typeface="Constantia" panose="02030602050306030303" pitchFamily="18" charset="0"/>
              </a:rPr>
              <a:t> </a:t>
            </a:r>
            <a:r>
              <a:rPr lang="en-US" sz="2400" b="1" dirty="0" err="1">
                <a:latin typeface="Constantia" panose="02030602050306030303" pitchFamily="18" charset="0"/>
              </a:rPr>
              <a:t>Kristus</a:t>
            </a:r>
            <a:r>
              <a:rPr lang="en-US" sz="2400" b="1" dirty="0">
                <a:latin typeface="Constantia" panose="02030602050306030303" pitchFamily="18" charset="0"/>
              </a:rPr>
              <a:t> yang </a:t>
            </a:r>
            <a:r>
              <a:rPr lang="en-US" sz="2400" b="1" dirty="0" err="1">
                <a:latin typeface="Constantia" panose="02030602050306030303" pitchFamily="18" charset="0"/>
              </a:rPr>
              <a:t>tidak</a:t>
            </a:r>
            <a:r>
              <a:rPr lang="en-US" sz="2400" b="1" dirty="0">
                <a:latin typeface="Constantia" panose="02030602050306030303" pitchFamily="18" charset="0"/>
              </a:rPr>
              <a:t> </a:t>
            </a:r>
            <a:r>
              <a:rPr lang="en-US" sz="2400" b="1" dirty="0" err="1">
                <a:latin typeface="Constantia" panose="02030602050306030303" pitchFamily="18" charset="0"/>
              </a:rPr>
              <a:t>konsisten</a:t>
            </a:r>
            <a:r>
              <a:rPr lang="en-US" sz="2400" b="1" dirty="0">
                <a:latin typeface="Constantia" panose="02030602050306030303" pitchFamily="18" charset="0"/>
              </a:rPr>
              <a:t>. </a:t>
            </a:r>
            <a:r>
              <a:rPr lang="en-US" sz="2400" b="1" dirty="0" err="1">
                <a:latin typeface="Constantia" panose="02030602050306030303" pitchFamily="18" charset="0"/>
              </a:rPr>
              <a:t>Merekalah</a:t>
            </a:r>
            <a:r>
              <a:rPr lang="en-US" sz="2400" b="1" dirty="0">
                <a:latin typeface="Constantia" panose="02030602050306030303" pitchFamily="18" charset="0"/>
              </a:rPr>
              <a:t> yang </a:t>
            </a:r>
            <a:r>
              <a:rPr lang="en-US" sz="2400" b="1" dirty="0" err="1">
                <a:latin typeface="Constantia" panose="02030602050306030303" pitchFamily="18" charset="0"/>
              </a:rPr>
              <a:t>menahan</a:t>
            </a:r>
            <a:r>
              <a:rPr lang="en-US" sz="2400" b="1" dirty="0">
                <a:latin typeface="Constantia" panose="02030602050306030303" pitchFamily="18" charset="0"/>
              </a:rPr>
              <a:t> </a:t>
            </a:r>
            <a:r>
              <a:rPr lang="en-US" sz="2400" b="1" dirty="0" err="1">
                <a:latin typeface="Constantia" panose="02030602050306030303" pitchFamily="18" charset="0"/>
              </a:rPr>
              <a:t>berkat</a:t>
            </a:r>
            <a:r>
              <a:rPr lang="en-US" sz="2400" b="1" dirty="0">
                <a:latin typeface="Constantia" panose="02030602050306030303" pitchFamily="18" charset="0"/>
              </a:rPr>
              <a:t> Allah Israel dan </a:t>
            </a:r>
            <a:r>
              <a:rPr lang="en-US" sz="2400" b="1" dirty="0" err="1">
                <a:latin typeface="Constantia" panose="02030602050306030303" pitchFamily="18" charset="0"/>
              </a:rPr>
              <a:t>mendatangkan</a:t>
            </a:r>
            <a:r>
              <a:rPr lang="en-US" sz="2400" b="1" dirty="0">
                <a:latin typeface="Constantia" panose="02030602050306030303" pitchFamily="18" charset="0"/>
              </a:rPr>
              <a:t> </a:t>
            </a:r>
            <a:r>
              <a:rPr lang="en-US" sz="2400" b="1" dirty="0" err="1">
                <a:latin typeface="Constantia" panose="02030602050306030303" pitchFamily="18" charset="0"/>
              </a:rPr>
              <a:t>kelemahan</a:t>
            </a:r>
            <a:r>
              <a:rPr lang="en-US" sz="2400" b="1" dirty="0">
                <a:latin typeface="Constantia" panose="02030602050306030303" pitchFamily="18" charset="0"/>
              </a:rPr>
              <a:t> </a:t>
            </a:r>
            <a:r>
              <a:rPr lang="en-US" sz="2400" b="1" dirty="0" err="1">
                <a:latin typeface="Constantia" panose="02030602050306030303" pitchFamily="18" charset="0"/>
              </a:rPr>
              <a:t>bagi</a:t>
            </a:r>
            <a:r>
              <a:rPr lang="en-US" sz="2400" b="1" dirty="0">
                <a:latin typeface="Constantia" panose="02030602050306030303" pitchFamily="18" charset="0"/>
              </a:rPr>
              <a:t> </a:t>
            </a:r>
            <a:r>
              <a:rPr lang="en-US" sz="2400" b="1" dirty="0" err="1">
                <a:latin typeface="Constantia" panose="02030602050306030303" pitchFamily="18" charset="0"/>
              </a:rPr>
              <a:t>gereja</a:t>
            </a:r>
            <a:r>
              <a:rPr lang="en-US" sz="2400" b="1" dirty="0">
                <a:latin typeface="Constantia" panose="02030602050306030303" pitchFamily="18" charset="0"/>
              </a:rPr>
              <a:t>, </a:t>
            </a:r>
            <a:r>
              <a:rPr lang="en-US" sz="2400" b="1" dirty="0" err="1">
                <a:latin typeface="Constantia" panose="02030602050306030303" pitchFamily="18" charset="0"/>
              </a:rPr>
              <a:t>suatu</a:t>
            </a:r>
            <a:r>
              <a:rPr lang="en-US" sz="2400" b="1" dirty="0">
                <a:latin typeface="Constantia" panose="02030602050306030303" pitchFamily="18" charset="0"/>
              </a:rPr>
              <a:t> </a:t>
            </a:r>
            <a:r>
              <a:rPr lang="en-US" sz="2400" b="1" dirty="0" err="1">
                <a:latin typeface="Constantia" panose="02030602050306030303" pitchFamily="18" charset="0"/>
              </a:rPr>
              <a:t>celaan</a:t>
            </a:r>
            <a:r>
              <a:rPr lang="en-US" sz="2400" b="1" dirty="0">
                <a:latin typeface="Constantia" panose="02030602050306030303" pitchFamily="18" charset="0"/>
              </a:rPr>
              <a:t> yang </a:t>
            </a:r>
            <a:r>
              <a:rPr lang="en-US" sz="2400" b="1" dirty="0" err="1">
                <a:latin typeface="Constantia" panose="02030602050306030303" pitchFamily="18" charset="0"/>
              </a:rPr>
              <a:t>tak</a:t>
            </a:r>
            <a:r>
              <a:rPr lang="en-US" sz="2400" b="1" dirty="0">
                <a:latin typeface="Constantia" panose="02030602050306030303" pitchFamily="18" charset="0"/>
              </a:rPr>
              <a:t> </a:t>
            </a:r>
            <a:r>
              <a:rPr lang="en-US" sz="2400" b="1" dirty="0" err="1">
                <a:latin typeface="Constantia" panose="02030602050306030303" pitchFamily="18" charset="0"/>
              </a:rPr>
              <a:t>mudah</a:t>
            </a:r>
            <a:r>
              <a:rPr lang="en-US" sz="2400" b="1" dirty="0">
                <a:latin typeface="Constantia" panose="02030602050306030303" pitchFamily="18" charset="0"/>
              </a:rPr>
              <a:t> </a:t>
            </a:r>
            <a:r>
              <a:rPr lang="en-US" sz="2400" b="1" dirty="0" err="1">
                <a:latin typeface="Constantia" panose="02030602050306030303" pitchFamily="18" charset="0"/>
              </a:rPr>
              <a:t>dihapuskan</a:t>
            </a:r>
            <a:r>
              <a:rPr lang="en-US" sz="2400" b="1" dirty="0">
                <a:latin typeface="Constantia" panose="02030602050306030303" pitchFamily="18" charset="0"/>
              </a:rPr>
              <a:t>…</a:t>
            </a:r>
          </a:p>
          <a:p>
            <a:pPr>
              <a:spcBef>
                <a:spcPts val="600"/>
              </a:spcBef>
            </a:pPr>
            <a:r>
              <a:rPr lang="en-US" sz="2400" b="1">
                <a:latin typeface="Constantia" panose="02030602050306030303" pitchFamily="18" charset="0"/>
              </a:rPr>
              <a:t>Kekristenan</a:t>
            </a:r>
            <a:r>
              <a:rPr lang="en-US" sz="2400" b="1" dirty="0">
                <a:latin typeface="Constantia" panose="02030602050306030303" pitchFamily="18" charset="0"/>
              </a:rPr>
              <a:t> </a:t>
            </a:r>
            <a:r>
              <a:rPr lang="en-US" sz="2400" b="1" dirty="0" err="1">
                <a:latin typeface="Constantia" panose="02030602050306030303" pitchFamily="18" charset="0"/>
              </a:rPr>
              <a:t>bukan</a:t>
            </a:r>
            <a:r>
              <a:rPr lang="en-US" sz="2400" b="1" dirty="0">
                <a:latin typeface="Constantia" panose="02030602050306030303" pitchFamily="18" charset="0"/>
              </a:rPr>
              <a:t> </a:t>
            </a:r>
            <a:r>
              <a:rPr lang="en-US" sz="2400" b="1" dirty="0" err="1">
                <a:latin typeface="Constantia" panose="02030602050306030303" pitchFamily="18" charset="0"/>
              </a:rPr>
              <a:t>sekadar</a:t>
            </a:r>
            <a:r>
              <a:rPr lang="en-US" sz="2400" b="1" dirty="0">
                <a:latin typeface="Constantia" panose="02030602050306030303" pitchFamily="18" charset="0"/>
              </a:rPr>
              <a:t> </a:t>
            </a:r>
            <a:r>
              <a:rPr lang="en-US" sz="2400" b="1" dirty="0" err="1">
                <a:latin typeface="Constantia" panose="02030602050306030303" pitchFamily="18" charset="0"/>
              </a:rPr>
              <a:t>diarak</a:t>
            </a:r>
            <a:r>
              <a:rPr lang="en-US" sz="2400" b="1" dirty="0">
                <a:latin typeface="Constantia" panose="02030602050306030303" pitchFamily="18" charset="0"/>
              </a:rPr>
              <a:t>-arak pada </a:t>
            </a:r>
            <a:r>
              <a:rPr lang="en-US" sz="2400" b="1" dirty="0" err="1">
                <a:latin typeface="Constantia" panose="02030602050306030303" pitchFamily="18" charset="0"/>
              </a:rPr>
              <a:t>hari</a:t>
            </a:r>
            <a:r>
              <a:rPr lang="en-US" sz="2400" b="1" dirty="0">
                <a:latin typeface="Constantia" panose="02030602050306030303" pitchFamily="18" charset="0"/>
              </a:rPr>
              <a:t> Sabat dan </a:t>
            </a:r>
            <a:r>
              <a:rPr lang="en-US" sz="2400" b="1" dirty="0" err="1">
                <a:latin typeface="Constantia" panose="02030602050306030303" pitchFamily="18" charset="0"/>
              </a:rPr>
              <a:t>dipajang</a:t>
            </a:r>
            <a:r>
              <a:rPr lang="en-US" sz="2400" b="1" dirty="0">
                <a:latin typeface="Constantia" panose="02030602050306030303" pitchFamily="18" charset="0"/>
              </a:rPr>
              <a:t> di </a:t>
            </a:r>
            <a:r>
              <a:rPr lang="en-US" sz="2400" b="1" dirty="0" err="1">
                <a:latin typeface="Constantia" panose="02030602050306030303" pitchFamily="18" charset="0"/>
              </a:rPr>
              <a:t>tempat</a:t>
            </a:r>
            <a:r>
              <a:rPr lang="en-US" sz="2400" b="1" dirty="0">
                <a:latin typeface="Constantia" panose="02030602050306030303" pitchFamily="18" charset="0"/>
              </a:rPr>
              <a:t> kudus; </a:t>
            </a:r>
            <a:r>
              <a:rPr lang="en-US" sz="2400" b="1" dirty="0" err="1">
                <a:latin typeface="Constantia" panose="02030602050306030303" pitchFamily="18" charset="0"/>
              </a:rPr>
              <a:t>melainkan</a:t>
            </a:r>
            <a:r>
              <a:rPr lang="en-US" sz="2400" b="1" dirty="0">
                <a:latin typeface="Constantia" panose="02030602050306030303" pitchFamily="18" charset="0"/>
              </a:rPr>
              <a:t> </a:t>
            </a:r>
            <a:r>
              <a:rPr lang="en-US" sz="2400" b="1" dirty="0" err="1">
                <a:latin typeface="Constantia" panose="02030602050306030303" pitchFamily="18" charset="0"/>
              </a:rPr>
              <a:t>untuk</a:t>
            </a:r>
            <a:r>
              <a:rPr lang="en-US" sz="2400" b="1" dirty="0">
                <a:latin typeface="Constantia" panose="02030602050306030303" pitchFamily="18" charset="0"/>
              </a:rPr>
              <a:t> </a:t>
            </a:r>
            <a:r>
              <a:rPr lang="en-US" sz="2400" b="1" dirty="0" err="1">
                <a:latin typeface="Constantia" panose="02030602050306030303" pitchFamily="18" charset="0"/>
              </a:rPr>
              <a:t>setiap</a:t>
            </a:r>
            <a:r>
              <a:rPr lang="en-US" sz="2400" b="1" dirty="0">
                <a:latin typeface="Constantia" panose="02030602050306030303" pitchFamily="18" charset="0"/>
              </a:rPr>
              <a:t> </a:t>
            </a:r>
            <a:r>
              <a:rPr lang="en-US" sz="2400" b="1" dirty="0" err="1">
                <a:latin typeface="Constantia" panose="02030602050306030303" pitchFamily="18" charset="0"/>
              </a:rPr>
              <a:t>hari</a:t>
            </a:r>
            <a:r>
              <a:rPr lang="en-US" sz="2400" b="1" dirty="0">
                <a:latin typeface="Constantia" panose="02030602050306030303" pitchFamily="18" charset="0"/>
              </a:rPr>
              <a:t> </a:t>
            </a:r>
            <a:r>
              <a:rPr lang="en-US" sz="2400" b="1" dirty="0" err="1">
                <a:latin typeface="Constantia" panose="02030602050306030303" pitchFamily="18" charset="0"/>
              </a:rPr>
              <a:t>dalam</a:t>
            </a:r>
            <a:r>
              <a:rPr lang="en-US" sz="2400" b="1" dirty="0">
                <a:latin typeface="Constantia" panose="02030602050306030303" pitchFamily="18" charset="0"/>
              </a:rPr>
              <a:t> </a:t>
            </a:r>
            <a:r>
              <a:rPr lang="en-US" sz="2400" b="1" dirty="0" err="1">
                <a:latin typeface="Constantia" panose="02030602050306030303" pitchFamily="18" charset="0"/>
              </a:rPr>
              <a:t>seminggu</a:t>
            </a:r>
            <a:r>
              <a:rPr lang="en-US" sz="2400" b="1" dirty="0">
                <a:latin typeface="Constantia" panose="02030602050306030303" pitchFamily="18" charset="0"/>
              </a:rPr>
              <a:t> dan </a:t>
            </a:r>
            <a:r>
              <a:rPr lang="en-US" sz="2400" b="1" dirty="0" err="1">
                <a:latin typeface="Constantia" panose="02030602050306030303" pitchFamily="18" charset="0"/>
              </a:rPr>
              <a:t>untuk</a:t>
            </a:r>
            <a:r>
              <a:rPr lang="en-US" sz="2400" b="1" dirty="0">
                <a:latin typeface="Constantia" panose="02030602050306030303" pitchFamily="18" charset="0"/>
              </a:rPr>
              <a:t> </a:t>
            </a:r>
            <a:r>
              <a:rPr lang="en-US" sz="2400" b="1" dirty="0" err="1">
                <a:latin typeface="Constantia" panose="02030602050306030303" pitchFamily="18" charset="0"/>
              </a:rPr>
              <a:t>setiap</a:t>
            </a:r>
            <a:r>
              <a:rPr lang="en-US" sz="2400" b="1" dirty="0">
                <a:latin typeface="Constantia" panose="02030602050306030303" pitchFamily="18" charset="0"/>
              </a:rPr>
              <a:t> </a:t>
            </a:r>
            <a:r>
              <a:rPr lang="en-US" sz="2400" b="1" dirty="0" err="1">
                <a:latin typeface="Constantia" panose="02030602050306030303" pitchFamily="18" charset="0"/>
              </a:rPr>
              <a:t>tempat</a:t>
            </a:r>
            <a:r>
              <a:rPr lang="en-US" sz="2400" b="1" dirty="0">
                <a:latin typeface="Constantia" panose="02030602050306030303" pitchFamily="18" charset="0"/>
              </a:rPr>
              <a:t>. </a:t>
            </a:r>
            <a:r>
              <a:rPr lang="en-US" sz="2400" b="1" dirty="0" err="1">
                <a:latin typeface="Constantia" panose="02030602050306030303" pitchFamily="18" charset="0"/>
              </a:rPr>
              <a:t>Tuntutannya</a:t>
            </a:r>
            <a:r>
              <a:rPr lang="en-US" sz="2400" b="1" dirty="0">
                <a:latin typeface="Constantia" panose="02030602050306030303" pitchFamily="18" charset="0"/>
              </a:rPr>
              <a:t> </a:t>
            </a:r>
            <a:r>
              <a:rPr lang="en-US" sz="2400" b="1" dirty="0" err="1">
                <a:latin typeface="Constantia" panose="02030602050306030303" pitchFamily="18" charset="0"/>
              </a:rPr>
              <a:t>harus</a:t>
            </a:r>
            <a:r>
              <a:rPr lang="en-US" sz="2400" b="1" dirty="0">
                <a:latin typeface="Constantia" panose="02030602050306030303" pitchFamily="18" charset="0"/>
              </a:rPr>
              <a:t> </a:t>
            </a:r>
            <a:r>
              <a:rPr lang="en-US" sz="2400" b="1" dirty="0" err="1">
                <a:latin typeface="Constantia" panose="02030602050306030303" pitchFamily="18" charset="0"/>
              </a:rPr>
              <a:t>diakui</a:t>
            </a:r>
            <a:r>
              <a:rPr lang="en-US" sz="2400" b="1" dirty="0">
                <a:latin typeface="Constantia" panose="02030602050306030303" pitchFamily="18" charset="0"/>
              </a:rPr>
              <a:t> dan </a:t>
            </a:r>
            <a:r>
              <a:rPr lang="en-US" sz="2400" b="1" dirty="0" err="1">
                <a:latin typeface="Constantia" panose="02030602050306030303" pitchFamily="18" charset="0"/>
              </a:rPr>
              <a:t>dipatuhi</a:t>
            </a:r>
            <a:r>
              <a:rPr lang="en-US" sz="2400" b="1" dirty="0">
                <a:latin typeface="Constantia" panose="02030602050306030303" pitchFamily="18" charset="0"/>
              </a:rPr>
              <a:t> di </a:t>
            </a:r>
            <a:r>
              <a:rPr lang="en-US" sz="2400" b="1" dirty="0" err="1">
                <a:latin typeface="Constantia" panose="02030602050306030303" pitchFamily="18" charset="0"/>
              </a:rPr>
              <a:t>tempat</a:t>
            </a:r>
            <a:r>
              <a:rPr lang="en-US" sz="2400" b="1" dirty="0">
                <a:latin typeface="Constantia" panose="02030602050306030303" pitchFamily="18" charset="0"/>
              </a:rPr>
              <a:t> </a:t>
            </a:r>
            <a:r>
              <a:rPr lang="en-US" sz="2400" b="1" dirty="0" err="1">
                <a:latin typeface="Constantia" panose="02030602050306030303" pitchFamily="18" charset="0"/>
              </a:rPr>
              <a:t>kerja</a:t>
            </a:r>
            <a:r>
              <a:rPr lang="en-US" sz="2400" b="1" dirty="0">
                <a:latin typeface="Constantia" panose="02030602050306030303" pitchFamily="18" charset="0"/>
              </a:rPr>
              <a:t>, di </a:t>
            </a:r>
            <a:r>
              <a:rPr lang="en-US" sz="2400" b="1" dirty="0" err="1">
                <a:latin typeface="Constantia" panose="02030602050306030303" pitchFamily="18" charset="0"/>
              </a:rPr>
              <a:t>rumah</a:t>
            </a:r>
            <a:r>
              <a:rPr lang="en-US" sz="2400" b="1" dirty="0">
                <a:latin typeface="Constantia" panose="02030602050306030303" pitchFamily="18" charset="0"/>
              </a:rPr>
              <a:t>, dan </a:t>
            </a:r>
            <a:r>
              <a:rPr lang="en-US" sz="2400" b="1" dirty="0" err="1">
                <a:latin typeface="Constantia" panose="02030602050306030303" pitchFamily="18" charset="0"/>
              </a:rPr>
              <a:t>dalam</a:t>
            </a:r>
            <a:r>
              <a:rPr lang="en-US" sz="2400" b="1" dirty="0">
                <a:latin typeface="Constantia" panose="02030602050306030303" pitchFamily="18" charset="0"/>
              </a:rPr>
              <a:t> </a:t>
            </a:r>
            <a:r>
              <a:rPr lang="en-US" sz="2400" b="1" dirty="0" err="1">
                <a:latin typeface="Constantia" panose="02030602050306030303" pitchFamily="18" charset="0"/>
              </a:rPr>
              <a:t>transaksi</a:t>
            </a:r>
            <a:r>
              <a:rPr lang="en-US" sz="2400" b="1" dirty="0">
                <a:latin typeface="Constantia" panose="02030602050306030303" pitchFamily="18" charset="0"/>
              </a:rPr>
              <a:t> </a:t>
            </a:r>
            <a:r>
              <a:rPr lang="en-US" sz="2400" b="1" dirty="0" err="1">
                <a:latin typeface="Constantia" panose="02030602050306030303" pitchFamily="18" charset="0"/>
              </a:rPr>
              <a:t>bisnis</a:t>
            </a:r>
            <a:r>
              <a:rPr lang="en-US" sz="2400" b="1" dirty="0">
                <a:latin typeface="Constantia" panose="02030602050306030303" pitchFamily="18" charset="0"/>
              </a:rPr>
              <a:t> </a:t>
            </a:r>
            <a:r>
              <a:rPr lang="en-US" sz="2400" b="1" dirty="0" err="1">
                <a:latin typeface="Constantia" panose="02030602050306030303" pitchFamily="18" charset="0"/>
              </a:rPr>
              <a:t>dengan</a:t>
            </a:r>
            <a:r>
              <a:rPr lang="en-US" sz="2400" b="1" dirty="0">
                <a:latin typeface="Constantia" panose="02030602050306030303" pitchFamily="18" charset="0"/>
              </a:rPr>
              <a:t> </a:t>
            </a:r>
            <a:r>
              <a:rPr lang="en-US" sz="2400" b="1" dirty="0" err="1">
                <a:latin typeface="Constantia" panose="02030602050306030303" pitchFamily="18" charset="0"/>
              </a:rPr>
              <a:t>saudara-saudari</a:t>
            </a:r>
            <a:r>
              <a:rPr lang="en-US" sz="2400" b="1" dirty="0">
                <a:latin typeface="Constantia" panose="02030602050306030303" pitchFamily="18" charset="0"/>
              </a:rPr>
              <a:t> </a:t>
            </a:r>
            <a:r>
              <a:rPr lang="en-US" sz="2400" b="1" dirty="0" err="1">
                <a:latin typeface="Constantia" panose="02030602050306030303" pitchFamily="18" charset="0"/>
              </a:rPr>
              <a:t>seiman</a:t>
            </a:r>
            <a:r>
              <a:rPr lang="en-US" sz="2400" b="1" dirty="0">
                <a:latin typeface="Constantia" panose="02030602050306030303" pitchFamily="18" charset="0"/>
              </a:rPr>
              <a:t> dan </a:t>
            </a:r>
            <a:r>
              <a:rPr lang="en-US" sz="2400" b="1" dirty="0" err="1">
                <a:latin typeface="Constantia" panose="02030602050306030303" pitchFamily="18" charset="0"/>
              </a:rPr>
              <a:t>dengan</a:t>
            </a:r>
            <a:r>
              <a:rPr lang="en-US" sz="2400" b="1" dirty="0">
                <a:latin typeface="Constantia" panose="02030602050306030303" pitchFamily="18" charset="0"/>
              </a:rPr>
              <a:t> dunia…</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8452381" y="5864372"/>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9265</Words>
  <Application>Microsoft Office PowerPoint</Application>
  <PresentationFormat>Panorámica</PresentationFormat>
  <Paragraphs>571</Paragraphs>
  <Slides>9</Slides>
  <Notes>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2025-10-11T15:20:58Z</dcterms:created>
  <dcterms:modified xsi:type="dcterms:W3CDTF">2025-11-07T15:51:26Z</dcterms:modified>
</cp:coreProperties>
</file>