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307" r:id="rId3"/>
    <p:sldId id="312" r:id="rId4"/>
    <p:sldId id="257" r:id="rId5"/>
    <p:sldId id="308" r:id="rId6"/>
    <p:sldId id="259" r:id="rId7"/>
    <p:sldId id="260" r:id="rId8"/>
    <p:sldId id="310" r:id="rId9"/>
    <p:sldId id="262" r:id="rId10"/>
    <p:sldId id="263" r:id="rId11"/>
    <p:sldId id="311" r:id="rId12"/>
    <p:sldId id="302" r:id="rId13"/>
    <p:sldId id="303"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5143"/>
    <a:srgbClr val="653E33"/>
    <a:srgbClr val="186C7A"/>
    <a:srgbClr val="AFE6EF"/>
    <a:srgbClr val="6308DE"/>
    <a:srgbClr val="9F5FCF"/>
    <a:srgbClr val="B98B69"/>
    <a:srgbClr val="E0A4A6"/>
    <a:srgbClr val="8B5299"/>
    <a:srgbClr val="8250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188" autoAdjust="0"/>
  </p:normalViewPr>
  <p:slideViewPr>
    <p:cSldViewPr snapToGrid="0">
      <p:cViewPr varScale="1">
        <p:scale>
          <a:sx n="89" d="100"/>
          <a:sy n="89" d="100"/>
        </p:scale>
        <p:origin x="135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2B468B-DD2A-4F11-A3EE-C2320C1AC9EB}" type="datetimeFigureOut">
              <a:rPr lang="es-ES" smtClean="0"/>
              <a:t>14/11/2025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2E635A-2AAA-47F7-B4EC-D23B2A04AD64}" type="slidenum">
              <a:rPr lang="es-ES" smtClean="0"/>
              <a:t>‹Nº›</a:t>
            </a:fld>
            <a:endParaRPr lang="es-ES"/>
          </a:p>
        </p:txBody>
      </p:sp>
    </p:spTree>
    <p:extLst>
      <p:ext uri="{BB962C8B-B14F-4D97-AF65-F5344CB8AC3E}">
        <p14:creationId xmlns:p14="http://schemas.microsoft.com/office/powerpoint/2010/main" val="2049893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b="1" dirty="0"/>
              <a:t>🔍 I. </a:t>
            </a:r>
            <a:r>
              <a:rPr lang="en-ID" b="1" dirty="0" err="1"/>
              <a:t>Analisis</a:t>
            </a:r>
            <a:r>
              <a:rPr lang="en-ID" b="1" dirty="0"/>
              <a:t> </a:t>
            </a:r>
            <a:r>
              <a:rPr lang="en-ID" b="1" dirty="0" err="1"/>
              <a:t>Eksegesis</a:t>
            </a:r>
            <a:endParaRPr lang="en-ID" b="1" dirty="0"/>
          </a:p>
          <a:p>
            <a:r>
              <a:rPr lang="en-ID" b="1" dirty="0"/>
              <a:t>1. </a:t>
            </a:r>
            <a:r>
              <a:rPr lang="en-ID" b="1" dirty="0" err="1"/>
              <a:t>Konteks</a:t>
            </a:r>
            <a:r>
              <a:rPr lang="en-ID" b="1" dirty="0"/>
              <a:t> </a:t>
            </a:r>
            <a:r>
              <a:rPr lang="en-ID" b="1" dirty="0" err="1"/>
              <a:t>Historis</a:t>
            </a:r>
            <a:endParaRPr lang="en-ID" b="1" dirty="0"/>
          </a:p>
          <a:p>
            <a:r>
              <a:rPr lang="en-ID" dirty="0" err="1"/>
              <a:t>Yosua</a:t>
            </a:r>
            <a:r>
              <a:rPr lang="en-ID" dirty="0"/>
              <a:t> 5:2 </a:t>
            </a:r>
            <a:r>
              <a:rPr lang="en-ID" dirty="0" err="1"/>
              <a:t>menandai</a:t>
            </a:r>
            <a:r>
              <a:rPr lang="en-ID" dirty="0"/>
              <a:t> </a:t>
            </a:r>
            <a:r>
              <a:rPr lang="en-ID" dirty="0" err="1"/>
              <a:t>momen</a:t>
            </a:r>
            <a:r>
              <a:rPr lang="en-ID" dirty="0"/>
              <a:t> </a:t>
            </a:r>
            <a:r>
              <a:rPr lang="en-ID" dirty="0" err="1"/>
              <a:t>penting</a:t>
            </a:r>
            <a:r>
              <a:rPr lang="en-ID" dirty="0"/>
              <a:t> </a:t>
            </a:r>
            <a:r>
              <a:rPr lang="en-ID" dirty="0" err="1"/>
              <a:t>ketika</a:t>
            </a:r>
            <a:r>
              <a:rPr lang="en-ID" dirty="0"/>
              <a:t> Allah </a:t>
            </a:r>
            <a:r>
              <a:rPr lang="en-ID" dirty="0" err="1"/>
              <a:t>memerintahkan</a:t>
            </a:r>
            <a:r>
              <a:rPr lang="en-ID" dirty="0"/>
              <a:t> </a:t>
            </a:r>
            <a:r>
              <a:rPr lang="en-ID" dirty="0" err="1"/>
              <a:t>Yosua</a:t>
            </a:r>
            <a:r>
              <a:rPr lang="en-ID" dirty="0"/>
              <a:t> </a:t>
            </a:r>
            <a:r>
              <a:rPr lang="en-ID" dirty="0" err="1"/>
              <a:t>untuk</a:t>
            </a:r>
            <a:r>
              <a:rPr lang="en-ID" dirty="0"/>
              <a:t> </a:t>
            </a:r>
            <a:r>
              <a:rPr lang="en-ID" b="1" dirty="0" err="1"/>
              <a:t>melakukan</a:t>
            </a:r>
            <a:r>
              <a:rPr lang="en-ID" b="1" dirty="0"/>
              <a:t> </a:t>
            </a:r>
            <a:r>
              <a:rPr lang="en-ID" b="1" dirty="0" err="1"/>
              <a:t>sunat</a:t>
            </a:r>
            <a:r>
              <a:rPr lang="en-ID" b="1" dirty="0"/>
              <a:t> </a:t>
            </a:r>
            <a:r>
              <a:rPr lang="en-ID" b="1" dirty="0" err="1"/>
              <a:t>nasional</a:t>
            </a:r>
            <a:r>
              <a:rPr lang="en-ID" dirty="0"/>
              <a:t> </a:t>
            </a:r>
            <a:r>
              <a:rPr lang="en-ID" dirty="0" err="1"/>
              <a:t>bagi</a:t>
            </a:r>
            <a:r>
              <a:rPr lang="en-ID" dirty="0"/>
              <a:t> </a:t>
            </a:r>
            <a:r>
              <a:rPr lang="en-ID" dirty="0" err="1"/>
              <a:t>generasi</a:t>
            </a:r>
            <a:r>
              <a:rPr lang="en-ID" dirty="0"/>
              <a:t> </a:t>
            </a:r>
            <a:r>
              <a:rPr lang="en-ID" dirty="0" err="1"/>
              <a:t>baru</a:t>
            </a:r>
            <a:r>
              <a:rPr lang="en-ID" dirty="0"/>
              <a:t> Israel yang </a:t>
            </a:r>
            <a:r>
              <a:rPr lang="en-ID" dirty="0" err="1"/>
              <a:t>lahir</a:t>
            </a:r>
            <a:r>
              <a:rPr lang="en-ID" dirty="0"/>
              <a:t> di </a:t>
            </a:r>
            <a:r>
              <a:rPr lang="en-ID" dirty="0" err="1"/>
              <a:t>padang</a:t>
            </a:r>
            <a:r>
              <a:rPr lang="en-ID" dirty="0"/>
              <a:t> </a:t>
            </a:r>
            <a:r>
              <a:rPr lang="en-ID" dirty="0" err="1"/>
              <a:t>gurun</a:t>
            </a:r>
            <a:r>
              <a:rPr lang="en-ID" dirty="0"/>
              <a:t>. </a:t>
            </a:r>
            <a:r>
              <a:rPr lang="en-ID" dirty="0" err="1"/>
              <a:t>Generasi</a:t>
            </a:r>
            <a:r>
              <a:rPr lang="en-ID" dirty="0"/>
              <a:t> yang </a:t>
            </a:r>
            <a:r>
              <a:rPr lang="en-ID" dirty="0" err="1"/>
              <a:t>keluar</a:t>
            </a:r>
            <a:r>
              <a:rPr lang="en-ID" dirty="0"/>
              <a:t> </a:t>
            </a:r>
            <a:r>
              <a:rPr lang="en-ID" dirty="0" err="1"/>
              <a:t>dari</a:t>
            </a:r>
            <a:r>
              <a:rPr lang="en-ID" dirty="0"/>
              <a:t> Mesir </a:t>
            </a:r>
            <a:r>
              <a:rPr lang="en-ID" dirty="0" err="1"/>
              <a:t>telah</a:t>
            </a:r>
            <a:r>
              <a:rPr lang="en-ID" dirty="0"/>
              <a:t> </a:t>
            </a:r>
            <a:r>
              <a:rPr lang="en-ID" dirty="0" err="1"/>
              <a:t>mati</a:t>
            </a:r>
            <a:r>
              <a:rPr lang="en-ID" dirty="0"/>
              <a:t> </a:t>
            </a:r>
            <a:r>
              <a:rPr lang="en-ID" dirty="0" err="1"/>
              <a:t>karena</a:t>
            </a:r>
            <a:r>
              <a:rPr lang="en-ID" dirty="0"/>
              <a:t> </a:t>
            </a:r>
            <a:r>
              <a:rPr lang="en-ID" dirty="0" err="1"/>
              <a:t>ketidaktaatan</a:t>
            </a:r>
            <a:r>
              <a:rPr lang="en-ID" dirty="0"/>
              <a:t>, dan </a:t>
            </a:r>
            <a:r>
              <a:rPr lang="en-ID" dirty="0" err="1"/>
              <a:t>hanya</a:t>
            </a:r>
            <a:r>
              <a:rPr lang="en-ID" dirty="0"/>
              <a:t> </a:t>
            </a:r>
            <a:r>
              <a:rPr lang="en-ID" dirty="0" err="1"/>
              <a:t>generasi</a:t>
            </a:r>
            <a:r>
              <a:rPr lang="en-ID" dirty="0"/>
              <a:t> </a:t>
            </a:r>
            <a:r>
              <a:rPr lang="en-ID" dirty="0" err="1"/>
              <a:t>baru</a:t>
            </a:r>
            <a:r>
              <a:rPr lang="en-ID" dirty="0"/>
              <a:t> </a:t>
            </a:r>
            <a:r>
              <a:rPr lang="en-ID" dirty="0" err="1"/>
              <a:t>inilah</a:t>
            </a:r>
            <a:r>
              <a:rPr lang="en-ID" dirty="0"/>
              <a:t> yang </a:t>
            </a:r>
            <a:r>
              <a:rPr lang="en-ID" dirty="0" err="1"/>
              <a:t>kini</a:t>
            </a:r>
            <a:r>
              <a:rPr lang="en-ID" dirty="0"/>
              <a:t> </a:t>
            </a:r>
            <a:r>
              <a:rPr lang="en-ID" dirty="0" err="1"/>
              <a:t>bersiap</a:t>
            </a:r>
            <a:r>
              <a:rPr lang="en-ID" dirty="0"/>
              <a:t> </a:t>
            </a:r>
            <a:r>
              <a:rPr lang="en-ID" dirty="0" err="1"/>
              <a:t>menaklukkan</a:t>
            </a:r>
            <a:r>
              <a:rPr lang="en-ID" dirty="0"/>
              <a:t> Kanaan. </a:t>
            </a:r>
            <a:r>
              <a:rPr lang="en-ID" dirty="0" err="1"/>
              <a:t>Namun</a:t>
            </a:r>
            <a:r>
              <a:rPr lang="en-ID" dirty="0"/>
              <a:t>, </a:t>
            </a:r>
            <a:r>
              <a:rPr lang="en-ID" dirty="0" err="1"/>
              <a:t>sebelum</a:t>
            </a:r>
            <a:r>
              <a:rPr lang="en-ID" dirty="0"/>
              <a:t> </a:t>
            </a:r>
            <a:r>
              <a:rPr lang="en-ID" dirty="0" err="1"/>
              <a:t>menikmati</a:t>
            </a:r>
            <a:r>
              <a:rPr lang="en-ID" dirty="0"/>
              <a:t> </a:t>
            </a:r>
            <a:r>
              <a:rPr lang="en-ID" dirty="0" err="1"/>
              <a:t>janji</a:t>
            </a:r>
            <a:r>
              <a:rPr lang="en-ID" dirty="0"/>
              <a:t> Allah, </a:t>
            </a:r>
            <a:r>
              <a:rPr lang="en-ID" dirty="0" err="1"/>
              <a:t>mereka</a:t>
            </a:r>
            <a:r>
              <a:rPr lang="en-ID" dirty="0"/>
              <a:t> </a:t>
            </a:r>
            <a:r>
              <a:rPr lang="en-ID" dirty="0" err="1"/>
              <a:t>harus</a:t>
            </a:r>
            <a:r>
              <a:rPr lang="en-ID" dirty="0"/>
              <a:t> </a:t>
            </a:r>
            <a:r>
              <a:rPr lang="en-ID" b="1" dirty="0" err="1"/>
              <a:t>diperbarui</a:t>
            </a:r>
            <a:r>
              <a:rPr lang="en-ID" b="1" dirty="0"/>
              <a:t> </a:t>
            </a:r>
            <a:r>
              <a:rPr lang="en-ID" b="1" dirty="0" err="1"/>
              <a:t>dalam</a:t>
            </a:r>
            <a:r>
              <a:rPr lang="en-ID" b="1" dirty="0"/>
              <a:t> </a:t>
            </a:r>
            <a:r>
              <a:rPr lang="en-ID" b="1" dirty="0" err="1"/>
              <a:t>tanda</a:t>
            </a:r>
            <a:r>
              <a:rPr lang="en-ID" b="1" dirty="0"/>
              <a:t> </a:t>
            </a:r>
            <a:r>
              <a:rPr lang="en-ID" b="1" dirty="0" err="1"/>
              <a:t>perjanjian</a:t>
            </a:r>
            <a:r>
              <a:rPr lang="en-ID" dirty="0"/>
              <a:t>.</a:t>
            </a:r>
          </a:p>
          <a:p>
            <a:br>
              <a:rPr lang="en-ID" dirty="0"/>
            </a:br>
            <a:endParaRPr lang="en-ID" dirty="0"/>
          </a:p>
          <a:p>
            <a:r>
              <a:rPr lang="en-ID" b="1" dirty="0"/>
              <a:t>2. </a:t>
            </a:r>
            <a:r>
              <a:rPr lang="en-ID" b="1" dirty="0" err="1"/>
              <a:t>Analisis</a:t>
            </a:r>
            <a:r>
              <a:rPr lang="en-ID" b="1" dirty="0"/>
              <a:t> Bahasa </a:t>
            </a:r>
            <a:r>
              <a:rPr lang="en-ID" b="1" dirty="0" err="1"/>
              <a:t>Ibrani</a:t>
            </a:r>
            <a:endParaRPr lang="en-ID" b="1" dirty="0"/>
          </a:p>
          <a:p>
            <a:r>
              <a:rPr lang="en-ID" dirty="0" err="1"/>
              <a:t>Frasa</a:t>
            </a:r>
            <a:r>
              <a:rPr lang="en-ID" dirty="0"/>
              <a:t> </a:t>
            </a:r>
            <a:r>
              <a:rPr lang="en-ID" dirty="0" err="1"/>
              <a:t>kunci</a:t>
            </a:r>
            <a:r>
              <a:rPr lang="en-ID" dirty="0"/>
              <a:t>:</a:t>
            </a:r>
          </a:p>
          <a:p>
            <a:r>
              <a:rPr lang="he-IL" b="1" dirty="0"/>
              <a:t>עֲשֵׂה לְךָ חַרְבוֹת צֻרִים וְשׁוּב מוֹל אֶת־בְּנֵי יִשְׂרָאֵל שֵׁנִית</a:t>
            </a:r>
            <a:br>
              <a:rPr lang="he-IL" dirty="0"/>
            </a:br>
            <a:r>
              <a:rPr lang="he-IL" i="1" dirty="0"/>
              <a:t>ʿ</a:t>
            </a:r>
            <a:r>
              <a:rPr lang="en-ID" i="1" dirty="0" err="1"/>
              <a:t>ăśê</a:t>
            </a:r>
            <a:r>
              <a:rPr lang="en-ID" i="1" dirty="0"/>
              <a:t> </a:t>
            </a:r>
            <a:r>
              <a:rPr lang="en-ID" i="1" dirty="0" err="1"/>
              <a:t>lekā</a:t>
            </a:r>
            <a:r>
              <a:rPr lang="en-ID" i="1" dirty="0"/>
              <a:t> </a:t>
            </a:r>
            <a:r>
              <a:rPr lang="en-ID" i="1" dirty="0" err="1"/>
              <a:t>ḥarbôt</a:t>
            </a:r>
            <a:r>
              <a:rPr lang="en-ID" i="1" dirty="0"/>
              <a:t> </a:t>
            </a:r>
            <a:r>
              <a:rPr lang="en-ID" i="1" dirty="0" err="1"/>
              <a:t>ṣurîm</a:t>
            </a:r>
            <a:r>
              <a:rPr lang="en-ID" i="1" dirty="0"/>
              <a:t> </a:t>
            </a:r>
            <a:r>
              <a:rPr lang="en-ID" i="1" dirty="0" err="1"/>
              <a:t>wĕšûb</a:t>
            </a:r>
            <a:r>
              <a:rPr lang="en-ID" i="1" dirty="0"/>
              <a:t> </a:t>
            </a:r>
            <a:r>
              <a:rPr lang="en-ID" i="1" dirty="0" err="1"/>
              <a:t>môl</a:t>
            </a:r>
            <a:r>
              <a:rPr lang="en-ID" i="1" dirty="0"/>
              <a:t> ’et-</a:t>
            </a:r>
            <a:r>
              <a:rPr lang="en-ID" i="1" dirty="0" err="1"/>
              <a:t>bĕnê</a:t>
            </a:r>
            <a:r>
              <a:rPr lang="en-ID" i="1" dirty="0"/>
              <a:t> </a:t>
            </a:r>
            <a:r>
              <a:rPr lang="en-ID" i="1" dirty="0" err="1"/>
              <a:t>yiśrā’ēl</a:t>
            </a:r>
            <a:r>
              <a:rPr lang="en-ID" i="1" dirty="0"/>
              <a:t> </a:t>
            </a:r>
            <a:r>
              <a:rPr lang="en-ID" i="1" dirty="0" err="1"/>
              <a:t>šēnît</a:t>
            </a:r>
            <a:endParaRPr lang="en-ID" dirty="0"/>
          </a:p>
          <a:p>
            <a:r>
              <a:rPr lang="en-ID" b="1" dirty="0" err="1"/>
              <a:t>ḥarbôt</a:t>
            </a:r>
            <a:r>
              <a:rPr lang="en-ID" b="1" dirty="0"/>
              <a:t> </a:t>
            </a:r>
            <a:r>
              <a:rPr lang="en-ID" b="1" dirty="0" err="1"/>
              <a:t>ṣurîm</a:t>
            </a:r>
            <a:r>
              <a:rPr lang="en-ID" dirty="0"/>
              <a:t> = “</a:t>
            </a:r>
            <a:r>
              <a:rPr lang="en-ID" dirty="0" err="1"/>
              <a:t>pisau-pisau</a:t>
            </a:r>
            <a:r>
              <a:rPr lang="en-ID" dirty="0"/>
              <a:t> </a:t>
            </a:r>
            <a:r>
              <a:rPr lang="en-ID" dirty="0" err="1"/>
              <a:t>dari</a:t>
            </a:r>
            <a:r>
              <a:rPr lang="en-ID" dirty="0"/>
              <a:t> batu </a:t>
            </a:r>
            <a:r>
              <a:rPr lang="en-ID" dirty="0" err="1"/>
              <a:t>cadas</a:t>
            </a:r>
            <a:r>
              <a:rPr lang="en-ID" dirty="0"/>
              <a:t>” → </a:t>
            </a:r>
            <a:r>
              <a:rPr lang="en-ID" dirty="0" err="1"/>
              <a:t>alat</a:t>
            </a:r>
            <a:r>
              <a:rPr lang="en-ID" dirty="0"/>
              <a:t> ritual, </a:t>
            </a:r>
            <a:r>
              <a:rPr lang="en-ID" dirty="0" err="1"/>
              <a:t>bukan</a:t>
            </a:r>
            <a:r>
              <a:rPr lang="en-ID" dirty="0"/>
              <a:t> </a:t>
            </a:r>
            <a:r>
              <a:rPr lang="en-ID" dirty="0" err="1"/>
              <a:t>alat</a:t>
            </a:r>
            <a:r>
              <a:rPr lang="en-ID" dirty="0"/>
              <a:t> </a:t>
            </a:r>
            <a:r>
              <a:rPr lang="en-ID" dirty="0" err="1"/>
              <a:t>perang</a:t>
            </a:r>
            <a:r>
              <a:rPr lang="en-ID" dirty="0"/>
              <a:t>, </a:t>
            </a:r>
            <a:r>
              <a:rPr lang="en-ID" dirty="0" err="1"/>
              <a:t>menunjukkan</a:t>
            </a:r>
            <a:r>
              <a:rPr lang="en-ID" dirty="0"/>
              <a:t> </a:t>
            </a:r>
            <a:r>
              <a:rPr lang="en-ID" dirty="0" err="1"/>
              <a:t>kemurnian</a:t>
            </a:r>
            <a:r>
              <a:rPr lang="en-ID" dirty="0"/>
              <a:t> </a:t>
            </a:r>
            <a:r>
              <a:rPr lang="en-ID" dirty="0" err="1"/>
              <a:t>upacara</a:t>
            </a:r>
            <a:r>
              <a:rPr lang="en-ID" dirty="0"/>
              <a:t>.</a:t>
            </a:r>
          </a:p>
          <a:p>
            <a:r>
              <a:rPr lang="en-ID" b="1" dirty="0" err="1"/>
              <a:t>šûb</a:t>
            </a:r>
            <a:r>
              <a:rPr lang="en-ID" b="1" dirty="0"/>
              <a:t> </a:t>
            </a:r>
            <a:r>
              <a:rPr lang="en-ID" b="1" dirty="0" err="1"/>
              <a:t>môl</a:t>
            </a:r>
            <a:r>
              <a:rPr lang="en-ID" b="1" dirty="0"/>
              <a:t> … </a:t>
            </a:r>
            <a:r>
              <a:rPr lang="en-ID" b="1" dirty="0" err="1"/>
              <a:t>šēnît</a:t>
            </a:r>
            <a:r>
              <a:rPr lang="en-ID" dirty="0"/>
              <a:t> = “</a:t>
            </a:r>
            <a:r>
              <a:rPr lang="en-ID" dirty="0" err="1"/>
              <a:t>sunatlah</a:t>
            </a:r>
            <a:r>
              <a:rPr lang="en-ID" dirty="0"/>
              <a:t> </a:t>
            </a:r>
            <a:r>
              <a:rPr lang="en-ID" dirty="0" err="1"/>
              <a:t>lagi</a:t>
            </a:r>
            <a:r>
              <a:rPr lang="en-ID" dirty="0"/>
              <a:t>… </a:t>
            </a:r>
            <a:r>
              <a:rPr lang="en-ID" dirty="0" err="1"/>
              <a:t>untuk</a:t>
            </a:r>
            <a:r>
              <a:rPr lang="en-ID" dirty="0"/>
              <a:t> </a:t>
            </a:r>
            <a:r>
              <a:rPr lang="en-ID" dirty="0" err="1"/>
              <a:t>kedua</a:t>
            </a:r>
            <a:r>
              <a:rPr lang="en-ID" dirty="0"/>
              <a:t> </a:t>
            </a:r>
            <a:r>
              <a:rPr lang="en-ID" dirty="0" err="1"/>
              <a:t>kalinya</a:t>
            </a:r>
            <a:r>
              <a:rPr lang="en-ID" dirty="0"/>
              <a:t>” → </a:t>
            </a:r>
            <a:r>
              <a:rPr lang="en-ID" dirty="0" err="1"/>
              <a:t>bukan</a:t>
            </a:r>
            <a:r>
              <a:rPr lang="en-ID" dirty="0"/>
              <a:t> </a:t>
            </a:r>
            <a:r>
              <a:rPr lang="en-ID" dirty="0" err="1"/>
              <a:t>berarti</a:t>
            </a:r>
            <a:r>
              <a:rPr lang="en-ID" dirty="0"/>
              <a:t> orang yang </a:t>
            </a:r>
            <a:r>
              <a:rPr lang="en-ID" dirty="0" err="1"/>
              <a:t>sama</a:t>
            </a:r>
            <a:r>
              <a:rPr lang="en-ID" dirty="0"/>
              <a:t> </a:t>
            </a:r>
            <a:r>
              <a:rPr lang="en-ID" dirty="0" err="1"/>
              <a:t>disunat</a:t>
            </a:r>
            <a:r>
              <a:rPr lang="en-ID" dirty="0"/>
              <a:t> dua kali, </a:t>
            </a:r>
            <a:r>
              <a:rPr lang="en-ID" dirty="0" err="1"/>
              <a:t>tetapi</a:t>
            </a:r>
            <a:r>
              <a:rPr lang="en-ID" dirty="0"/>
              <a:t> </a:t>
            </a:r>
            <a:r>
              <a:rPr lang="en-ID" b="1" dirty="0" err="1"/>
              <a:t>sunat</a:t>
            </a:r>
            <a:r>
              <a:rPr lang="en-ID" b="1" dirty="0"/>
              <a:t> </a:t>
            </a:r>
            <a:r>
              <a:rPr lang="en-ID" b="1" dirty="0" err="1"/>
              <a:t>nasional</a:t>
            </a:r>
            <a:r>
              <a:rPr lang="en-ID" b="1" dirty="0"/>
              <a:t> </a:t>
            </a:r>
            <a:r>
              <a:rPr lang="en-ID" b="1" dirty="0" err="1"/>
              <a:t>kedua</a:t>
            </a:r>
            <a:r>
              <a:rPr lang="en-ID" dirty="0"/>
              <a:t> </a:t>
            </a:r>
            <a:r>
              <a:rPr lang="en-ID" dirty="0" err="1"/>
              <a:t>sebagai</a:t>
            </a:r>
            <a:r>
              <a:rPr lang="en-ID" dirty="0"/>
              <a:t> </a:t>
            </a:r>
            <a:r>
              <a:rPr lang="en-ID" dirty="0" err="1"/>
              <a:t>tanda</a:t>
            </a:r>
            <a:r>
              <a:rPr lang="en-ID" dirty="0"/>
              <a:t> </a:t>
            </a:r>
            <a:r>
              <a:rPr lang="en-ID" dirty="0" err="1"/>
              <a:t>pemulihan</a:t>
            </a:r>
            <a:r>
              <a:rPr lang="en-ID" dirty="0"/>
              <a:t> </a:t>
            </a:r>
            <a:r>
              <a:rPr lang="en-ID" dirty="0" err="1"/>
              <a:t>perjanjian</a:t>
            </a:r>
            <a:r>
              <a:rPr lang="en-ID" dirty="0"/>
              <a:t>.</a:t>
            </a:r>
          </a:p>
          <a:p>
            <a:br>
              <a:rPr lang="en-ID" dirty="0"/>
            </a:br>
            <a:endParaRPr lang="en-ID" dirty="0"/>
          </a:p>
          <a:p>
            <a:r>
              <a:rPr lang="en-ID" b="1" dirty="0"/>
              <a:t>3. </a:t>
            </a:r>
            <a:r>
              <a:rPr lang="en-ID" b="1" dirty="0" err="1"/>
              <a:t>Makna</a:t>
            </a:r>
            <a:r>
              <a:rPr lang="en-ID" b="1" dirty="0"/>
              <a:t> </a:t>
            </a:r>
            <a:r>
              <a:rPr lang="en-ID" b="1" dirty="0" err="1"/>
              <a:t>Teologis</a:t>
            </a:r>
            <a:endParaRPr lang="en-ID" b="1" dirty="0"/>
          </a:p>
          <a:p>
            <a:r>
              <a:rPr lang="en-ID" b="1" dirty="0" err="1"/>
              <a:t>Pemulihan</a:t>
            </a:r>
            <a:r>
              <a:rPr lang="en-ID" b="1" dirty="0"/>
              <a:t> </a:t>
            </a:r>
            <a:r>
              <a:rPr lang="en-ID" b="1" dirty="0" err="1"/>
              <a:t>identitas</a:t>
            </a:r>
            <a:r>
              <a:rPr lang="en-ID" b="1" dirty="0"/>
              <a:t> </a:t>
            </a:r>
            <a:r>
              <a:rPr lang="en-ID" b="1" dirty="0" err="1"/>
              <a:t>perjanjian</a:t>
            </a:r>
            <a:r>
              <a:rPr lang="en-ID" dirty="0"/>
              <a:t> – Israel </a:t>
            </a:r>
            <a:r>
              <a:rPr lang="en-ID" dirty="0" err="1"/>
              <a:t>diingatkan</a:t>
            </a:r>
            <a:r>
              <a:rPr lang="en-ID" dirty="0"/>
              <a:t> </a:t>
            </a:r>
            <a:r>
              <a:rPr lang="en-ID" dirty="0" err="1"/>
              <a:t>kembali</a:t>
            </a:r>
            <a:r>
              <a:rPr lang="en-ID" dirty="0"/>
              <a:t> pada </a:t>
            </a:r>
            <a:r>
              <a:rPr lang="en-ID" dirty="0" err="1"/>
              <a:t>janji</a:t>
            </a:r>
            <a:r>
              <a:rPr lang="en-ID" dirty="0"/>
              <a:t> Allah </a:t>
            </a:r>
            <a:r>
              <a:rPr lang="en-ID" dirty="0" err="1"/>
              <a:t>kepada</a:t>
            </a:r>
            <a:r>
              <a:rPr lang="en-ID" dirty="0"/>
              <a:t> Abraham (</a:t>
            </a:r>
            <a:r>
              <a:rPr lang="en-ID" dirty="0" err="1"/>
              <a:t>Kejadian</a:t>
            </a:r>
            <a:r>
              <a:rPr lang="en-ID" dirty="0"/>
              <a:t> 17:9–14).</a:t>
            </a:r>
          </a:p>
          <a:p>
            <a:r>
              <a:rPr lang="en-ID" b="1" dirty="0" err="1"/>
              <a:t>Ketaatan</a:t>
            </a:r>
            <a:r>
              <a:rPr lang="en-ID" b="1" dirty="0"/>
              <a:t> </a:t>
            </a:r>
            <a:r>
              <a:rPr lang="en-ID" b="1" dirty="0" err="1"/>
              <a:t>mendahului</a:t>
            </a:r>
            <a:r>
              <a:rPr lang="en-ID" b="1" dirty="0"/>
              <a:t> </a:t>
            </a:r>
            <a:r>
              <a:rPr lang="en-ID" b="1" dirty="0" err="1"/>
              <a:t>kemenangan</a:t>
            </a:r>
            <a:r>
              <a:rPr lang="en-ID" dirty="0"/>
              <a:t> – </a:t>
            </a:r>
            <a:r>
              <a:rPr lang="en-ID" dirty="0" err="1"/>
              <a:t>Sebelum</a:t>
            </a:r>
            <a:r>
              <a:rPr lang="en-ID" dirty="0"/>
              <a:t> </a:t>
            </a:r>
            <a:r>
              <a:rPr lang="en-ID" dirty="0" err="1"/>
              <a:t>Yerikho</a:t>
            </a:r>
            <a:r>
              <a:rPr lang="en-ID" dirty="0"/>
              <a:t>, </a:t>
            </a:r>
            <a:r>
              <a:rPr lang="en-ID" dirty="0" err="1"/>
              <a:t>harus</a:t>
            </a:r>
            <a:r>
              <a:rPr lang="en-ID" dirty="0"/>
              <a:t> </a:t>
            </a:r>
            <a:r>
              <a:rPr lang="en-ID" dirty="0" err="1"/>
              <a:t>ada</a:t>
            </a:r>
            <a:r>
              <a:rPr lang="en-ID" dirty="0"/>
              <a:t> </a:t>
            </a:r>
            <a:r>
              <a:rPr lang="en-ID" dirty="0" err="1"/>
              <a:t>penyerahan</a:t>
            </a:r>
            <a:r>
              <a:rPr lang="en-ID" dirty="0"/>
              <a:t> total </a:t>
            </a:r>
            <a:r>
              <a:rPr lang="en-ID" dirty="0" err="1"/>
              <a:t>kepada</a:t>
            </a:r>
            <a:r>
              <a:rPr lang="en-ID" dirty="0"/>
              <a:t> Allah.</a:t>
            </a:r>
          </a:p>
          <a:p>
            <a:r>
              <a:rPr lang="en-ID" b="1" dirty="0"/>
              <a:t>Sunat </a:t>
            </a:r>
            <a:r>
              <a:rPr lang="en-ID" b="1" dirty="0" err="1"/>
              <a:t>sebagai</a:t>
            </a:r>
            <a:r>
              <a:rPr lang="en-ID" b="1" dirty="0"/>
              <a:t> </a:t>
            </a:r>
            <a:r>
              <a:rPr lang="en-ID" b="1" dirty="0" err="1"/>
              <a:t>lambang</a:t>
            </a:r>
            <a:r>
              <a:rPr lang="en-ID" b="1" dirty="0"/>
              <a:t> </a:t>
            </a:r>
            <a:r>
              <a:rPr lang="en-ID" b="1" dirty="0" err="1"/>
              <a:t>penyucian</a:t>
            </a:r>
            <a:r>
              <a:rPr lang="en-ID" b="1" dirty="0"/>
              <a:t> </a:t>
            </a:r>
            <a:r>
              <a:rPr lang="en-ID" b="1" dirty="0" err="1"/>
              <a:t>hati</a:t>
            </a:r>
            <a:r>
              <a:rPr lang="en-ID" dirty="0"/>
              <a:t> – </a:t>
            </a:r>
            <a:r>
              <a:rPr lang="en-ID" dirty="0" err="1"/>
              <a:t>Perjanjian</a:t>
            </a:r>
            <a:r>
              <a:rPr lang="en-ID" dirty="0"/>
              <a:t> </a:t>
            </a:r>
            <a:r>
              <a:rPr lang="en-ID" dirty="0" err="1"/>
              <a:t>bukan</a:t>
            </a:r>
            <a:r>
              <a:rPr lang="en-ID" dirty="0"/>
              <a:t> </a:t>
            </a:r>
            <a:r>
              <a:rPr lang="en-ID" dirty="0" err="1"/>
              <a:t>hanya</a:t>
            </a:r>
            <a:r>
              <a:rPr lang="en-ID" dirty="0"/>
              <a:t> </a:t>
            </a:r>
            <a:r>
              <a:rPr lang="en-ID" dirty="0" err="1"/>
              <a:t>fisik</a:t>
            </a:r>
            <a:r>
              <a:rPr lang="en-ID" dirty="0"/>
              <a:t> </a:t>
            </a:r>
            <a:r>
              <a:rPr lang="en-ID" dirty="0" err="1"/>
              <a:t>tetapi</a:t>
            </a:r>
            <a:r>
              <a:rPr lang="en-ID" dirty="0"/>
              <a:t> juga </a:t>
            </a:r>
            <a:r>
              <a:rPr lang="en-ID" dirty="0" err="1"/>
              <a:t>rohani</a:t>
            </a:r>
            <a:r>
              <a:rPr lang="en-ID" dirty="0"/>
              <a:t> (Roma 2:29; </a:t>
            </a:r>
            <a:r>
              <a:rPr lang="en-ID" dirty="0" err="1"/>
              <a:t>Kolose</a:t>
            </a:r>
            <a:r>
              <a:rPr lang="en-ID" dirty="0"/>
              <a:t> 2:11).</a:t>
            </a:r>
          </a:p>
          <a:p>
            <a:br>
              <a:rPr lang="en-ID" dirty="0"/>
            </a:br>
            <a:endParaRPr lang="en-ID" dirty="0"/>
          </a:p>
          <a:p>
            <a:r>
              <a:rPr lang="en-ID" b="1" dirty="0"/>
              <a:t>💬 II. </a:t>
            </a:r>
            <a:r>
              <a:rPr lang="en-ID" b="1" dirty="0" err="1"/>
              <a:t>Eksposisi</a:t>
            </a:r>
            <a:r>
              <a:rPr lang="en-ID" b="1" dirty="0"/>
              <a:t> </a:t>
            </a:r>
            <a:r>
              <a:rPr lang="en-ID" b="1" dirty="0" err="1"/>
              <a:t>Yosua</a:t>
            </a:r>
            <a:r>
              <a:rPr lang="en-ID" b="1" dirty="0"/>
              <a:t> 5:2</a:t>
            </a:r>
          </a:p>
          <a:p>
            <a:r>
              <a:rPr lang="en-ID" b="1" dirty="0"/>
              <a:t>“Pada </a:t>
            </a:r>
            <a:r>
              <a:rPr lang="en-ID" b="1" dirty="0" err="1"/>
              <a:t>waktu</a:t>
            </a:r>
            <a:r>
              <a:rPr lang="en-ID" b="1" dirty="0"/>
              <a:t> </a:t>
            </a:r>
            <a:r>
              <a:rPr lang="en-ID" b="1" dirty="0" err="1"/>
              <a:t>itu</a:t>
            </a:r>
            <a:r>
              <a:rPr lang="en-ID" b="1" dirty="0"/>
              <a:t> </a:t>
            </a:r>
            <a:r>
              <a:rPr lang="en-ID" b="1" dirty="0" err="1"/>
              <a:t>berfirmanlah</a:t>
            </a:r>
            <a:r>
              <a:rPr lang="en-ID" b="1" dirty="0"/>
              <a:t> TUHAN </a:t>
            </a:r>
            <a:r>
              <a:rPr lang="en-ID" b="1" dirty="0" err="1"/>
              <a:t>kepada</a:t>
            </a:r>
            <a:r>
              <a:rPr lang="en-ID" b="1" dirty="0"/>
              <a:t> </a:t>
            </a:r>
            <a:r>
              <a:rPr lang="en-ID" b="1" dirty="0" err="1"/>
              <a:t>Yosua</a:t>
            </a:r>
            <a:r>
              <a:rPr lang="en-ID" b="1" dirty="0"/>
              <a:t>…”</a:t>
            </a:r>
            <a:br>
              <a:rPr lang="en-ID" dirty="0"/>
            </a:br>
            <a:r>
              <a:rPr lang="en-ID" dirty="0" err="1"/>
              <a:t>Perintah</a:t>
            </a:r>
            <a:r>
              <a:rPr lang="en-ID" dirty="0"/>
              <a:t> </a:t>
            </a:r>
            <a:r>
              <a:rPr lang="en-ID" dirty="0" err="1"/>
              <a:t>datang</a:t>
            </a:r>
            <a:r>
              <a:rPr lang="en-ID" dirty="0"/>
              <a:t> </a:t>
            </a:r>
            <a:r>
              <a:rPr lang="en-ID" dirty="0" err="1"/>
              <a:t>langsung</a:t>
            </a:r>
            <a:r>
              <a:rPr lang="en-ID" dirty="0"/>
              <a:t> </a:t>
            </a:r>
            <a:r>
              <a:rPr lang="en-ID" dirty="0" err="1"/>
              <a:t>dari</a:t>
            </a:r>
            <a:r>
              <a:rPr lang="en-ID" dirty="0"/>
              <a:t> Allah. </a:t>
            </a:r>
            <a:r>
              <a:rPr lang="en-ID" dirty="0" err="1"/>
              <a:t>Yosua</a:t>
            </a:r>
            <a:r>
              <a:rPr lang="en-ID" dirty="0"/>
              <a:t> </a:t>
            </a:r>
            <a:r>
              <a:rPr lang="en-ID" dirty="0" err="1"/>
              <a:t>tidak</a:t>
            </a:r>
            <a:r>
              <a:rPr lang="en-ID" dirty="0"/>
              <a:t> </a:t>
            </a:r>
            <a:r>
              <a:rPr lang="en-ID" dirty="0" err="1"/>
              <a:t>boleh</a:t>
            </a:r>
            <a:r>
              <a:rPr lang="en-ID" dirty="0"/>
              <a:t> </a:t>
            </a:r>
            <a:r>
              <a:rPr lang="en-ID" dirty="0" err="1"/>
              <a:t>bertindak</a:t>
            </a:r>
            <a:r>
              <a:rPr lang="en-ID" dirty="0"/>
              <a:t> </a:t>
            </a:r>
            <a:r>
              <a:rPr lang="en-ID" dirty="0" err="1"/>
              <a:t>berdasarkan</a:t>
            </a:r>
            <a:r>
              <a:rPr lang="en-ID" dirty="0"/>
              <a:t> strategi </a:t>
            </a:r>
            <a:r>
              <a:rPr lang="en-ID" dirty="0" err="1"/>
              <a:t>manusia</a:t>
            </a:r>
            <a:r>
              <a:rPr lang="en-ID" dirty="0"/>
              <a:t>; </a:t>
            </a:r>
            <a:r>
              <a:rPr lang="en-ID" dirty="0" err="1"/>
              <a:t>ini</a:t>
            </a:r>
            <a:r>
              <a:rPr lang="en-ID" dirty="0"/>
              <a:t> </a:t>
            </a:r>
            <a:r>
              <a:rPr lang="en-ID" dirty="0" err="1"/>
              <a:t>adalah</a:t>
            </a:r>
            <a:r>
              <a:rPr lang="en-ID" dirty="0"/>
              <a:t> </a:t>
            </a:r>
            <a:r>
              <a:rPr lang="en-ID" dirty="0" err="1"/>
              <a:t>urusan</a:t>
            </a:r>
            <a:r>
              <a:rPr lang="en-ID" dirty="0"/>
              <a:t> </a:t>
            </a:r>
            <a:r>
              <a:rPr lang="en-ID" dirty="0" err="1"/>
              <a:t>kesetiaan</a:t>
            </a:r>
            <a:r>
              <a:rPr lang="en-ID" dirty="0"/>
              <a:t> </a:t>
            </a:r>
            <a:r>
              <a:rPr lang="en-ID" dirty="0" err="1"/>
              <a:t>rohani</a:t>
            </a:r>
            <a:r>
              <a:rPr lang="en-ID" dirty="0"/>
              <a:t>.</a:t>
            </a:r>
          </a:p>
          <a:p>
            <a:r>
              <a:rPr lang="en-ID" b="1" dirty="0"/>
              <a:t>“</a:t>
            </a:r>
            <a:r>
              <a:rPr lang="en-ID" b="1" dirty="0" err="1"/>
              <a:t>Buatlah</a:t>
            </a:r>
            <a:r>
              <a:rPr lang="en-ID" b="1" dirty="0"/>
              <a:t> </a:t>
            </a:r>
            <a:r>
              <a:rPr lang="en-ID" b="1" dirty="0" err="1"/>
              <a:t>pisau-pisau</a:t>
            </a:r>
            <a:r>
              <a:rPr lang="en-ID" b="1" dirty="0"/>
              <a:t> </a:t>
            </a:r>
            <a:r>
              <a:rPr lang="en-ID" b="1" dirty="0" err="1"/>
              <a:t>dari</a:t>
            </a:r>
            <a:r>
              <a:rPr lang="en-ID" b="1" dirty="0"/>
              <a:t> batu…”</a:t>
            </a:r>
            <a:br>
              <a:rPr lang="en-ID" dirty="0"/>
            </a:br>
            <a:r>
              <a:rPr lang="en-ID" dirty="0"/>
              <a:t>Alat </a:t>
            </a:r>
            <a:r>
              <a:rPr lang="en-ID" dirty="0" err="1"/>
              <a:t>dari</a:t>
            </a:r>
            <a:r>
              <a:rPr lang="en-ID" dirty="0"/>
              <a:t> batu </a:t>
            </a:r>
            <a:r>
              <a:rPr lang="en-ID" dirty="0" err="1"/>
              <a:t>menunjukkan</a:t>
            </a:r>
            <a:r>
              <a:rPr lang="en-ID" dirty="0"/>
              <a:t> </a:t>
            </a:r>
            <a:r>
              <a:rPr lang="en-ID" dirty="0" err="1"/>
              <a:t>kesetiaan</a:t>
            </a:r>
            <a:r>
              <a:rPr lang="en-ID" dirty="0"/>
              <a:t> </a:t>
            </a:r>
            <a:r>
              <a:rPr lang="en-ID" dirty="0" err="1"/>
              <a:t>kepada</a:t>
            </a:r>
            <a:r>
              <a:rPr lang="en-ID" dirty="0"/>
              <a:t> </a:t>
            </a:r>
            <a:r>
              <a:rPr lang="en-ID" dirty="0" err="1"/>
              <a:t>bentuk</a:t>
            </a:r>
            <a:r>
              <a:rPr lang="en-ID" dirty="0"/>
              <a:t> </a:t>
            </a:r>
            <a:r>
              <a:rPr lang="en-ID" dirty="0" err="1"/>
              <a:t>purba</a:t>
            </a:r>
            <a:r>
              <a:rPr lang="en-ID" dirty="0"/>
              <a:t> </a:t>
            </a:r>
            <a:r>
              <a:rPr lang="en-ID" dirty="0" err="1"/>
              <a:t>dari</a:t>
            </a:r>
            <a:r>
              <a:rPr lang="en-ID" dirty="0"/>
              <a:t> </a:t>
            </a:r>
            <a:r>
              <a:rPr lang="en-ID" dirty="0" err="1"/>
              <a:t>perjanjian</a:t>
            </a:r>
            <a:r>
              <a:rPr lang="en-ID" dirty="0"/>
              <a:t> Abraham. </a:t>
            </a:r>
            <a:r>
              <a:rPr lang="en-ID" dirty="0" err="1"/>
              <a:t>Penggunaan</a:t>
            </a:r>
            <a:r>
              <a:rPr lang="en-ID" dirty="0"/>
              <a:t> batu juga </a:t>
            </a:r>
            <a:r>
              <a:rPr lang="en-ID" dirty="0" err="1"/>
              <a:t>memiliki</a:t>
            </a:r>
            <a:r>
              <a:rPr lang="en-ID" dirty="0"/>
              <a:t> </a:t>
            </a:r>
            <a:r>
              <a:rPr lang="en-ID" dirty="0" err="1"/>
              <a:t>nilai</a:t>
            </a:r>
            <a:r>
              <a:rPr lang="en-ID" dirty="0"/>
              <a:t> </a:t>
            </a:r>
            <a:r>
              <a:rPr lang="en-ID" dirty="0" err="1"/>
              <a:t>simbolik</a:t>
            </a:r>
            <a:r>
              <a:rPr lang="en-ID" dirty="0"/>
              <a:t> — </a:t>
            </a:r>
            <a:r>
              <a:rPr lang="en-ID" b="1" dirty="0" err="1"/>
              <a:t>kekerasan</a:t>
            </a:r>
            <a:r>
              <a:rPr lang="en-ID" b="1" dirty="0"/>
              <a:t> batu </a:t>
            </a:r>
            <a:r>
              <a:rPr lang="en-ID" b="1" dirty="0" err="1"/>
              <a:t>menggambarkan</a:t>
            </a:r>
            <a:r>
              <a:rPr lang="en-ID" b="1" dirty="0"/>
              <a:t> </a:t>
            </a:r>
            <a:r>
              <a:rPr lang="en-ID" b="1" dirty="0" err="1"/>
              <a:t>keteguhan</a:t>
            </a:r>
            <a:r>
              <a:rPr lang="en-ID" b="1" dirty="0"/>
              <a:t> </a:t>
            </a:r>
            <a:r>
              <a:rPr lang="en-ID" b="1" dirty="0" err="1"/>
              <a:t>hukum</a:t>
            </a:r>
            <a:r>
              <a:rPr lang="en-ID" b="1" dirty="0"/>
              <a:t> Allah dan </a:t>
            </a:r>
            <a:r>
              <a:rPr lang="en-ID" b="1" dirty="0" err="1"/>
              <a:t>ketegasan</a:t>
            </a:r>
            <a:r>
              <a:rPr lang="en-ID" b="1" dirty="0"/>
              <a:t> </a:t>
            </a:r>
            <a:r>
              <a:rPr lang="en-ID" b="1" dirty="0" err="1"/>
              <a:t>ketaatan</a:t>
            </a:r>
            <a:r>
              <a:rPr lang="en-ID" dirty="0"/>
              <a:t>.</a:t>
            </a:r>
          </a:p>
          <a:p>
            <a:r>
              <a:rPr lang="en-ID" b="1" dirty="0"/>
              <a:t>“</a:t>
            </a:r>
            <a:r>
              <a:rPr lang="en-ID" b="1" dirty="0" err="1"/>
              <a:t>Sunatlah</a:t>
            </a:r>
            <a:r>
              <a:rPr lang="en-ID" b="1" dirty="0"/>
              <a:t> </a:t>
            </a:r>
            <a:r>
              <a:rPr lang="en-ID" b="1" dirty="0" err="1"/>
              <a:t>lagi</a:t>
            </a:r>
            <a:r>
              <a:rPr lang="en-ID" b="1" dirty="0"/>
              <a:t> orang Israel </a:t>
            </a:r>
            <a:r>
              <a:rPr lang="en-ID" b="1" dirty="0" err="1"/>
              <a:t>itu</a:t>
            </a:r>
            <a:r>
              <a:rPr lang="en-ID" b="1" dirty="0"/>
              <a:t> </a:t>
            </a:r>
            <a:r>
              <a:rPr lang="en-ID" b="1" dirty="0" err="1"/>
              <a:t>untuk</a:t>
            </a:r>
            <a:r>
              <a:rPr lang="en-ID" b="1" dirty="0"/>
              <a:t> </a:t>
            </a:r>
            <a:r>
              <a:rPr lang="en-ID" b="1" dirty="0" err="1"/>
              <a:t>kedua</a:t>
            </a:r>
            <a:r>
              <a:rPr lang="en-ID" b="1" dirty="0"/>
              <a:t> </a:t>
            </a:r>
            <a:r>
              <a:rPr lang="en-ID" b="1" dirty="0" err="1"/>
              <a:t>kalinya</a:t>
            </a:r>
            <a:r>
              <a:rPr lang="en-ID" b="1" dirty="0"/>
              <a:t>.”</a:t>
            </a:r>
            <a:br>
              <a:rPr lang="en-ID" dirty="0"/>
            </a:br>
            <a:r>
              <a:rPr lang="en-ID" dirty="0" err="1"/>
              <a:t>Ungkapan</a:t>
            </a:r>
            <a:r>
              <a:rPr lang="en-ID" dirty="0"/>
              <a:t> </a:t>
            </a:r>
            <a:r>
              <a:rPr lang="en-ID" dirty="0" err="1"/>
              <a:t>ini</a:t>
            </a:r>
            <a:r>
              <a:rPr lang="en-ID" dirty="0"/>
              <a:t> </a:t>
            </a:r>
            <a:r>
              <a:rPr lang="en-ID" dirty="0" err="1"/>
              <a:t>menandakan</a:t>
            </a:r>
            <a:r>
              <a:rPr lang="en-ID" dirty="0"/>
              <a:t> </a:t>
            </a:r>
            <a:r>
              <a:rPr lang="en-ID" b="1" dirty="0" err="1"/>
              <a:t>pembaruan</a:t>
            </a:r>
            <a:r>
              <a:rPr lang="en-ID" b="1" dirty="0"/>
              <a:t> </a:t>
            </a:r>
            <a:r>
              <a:rPr lang="en-ID" b="1" dirty="0" err="1"/>
              <a:t>umat</a:t>
            </a:r>
            <a:r>
              <a:rPr lang="en-ID" b="1" dirty="0"/>
              <a:t> Allah </a:t>
            </a:r>
            <a:r>
              <a:rPr lang="en-ID" b="1" dirty="0" err="1"/>
              <a:t>setelah</a:t>
            </a:r>
            <a:r>
              <a:rPr lang="en-ID" b="1" dirty="0"/>
              <a:t> masa </a:t>
            </a:r>
            <a:r>
              <a:rPr lang="en-ID" b="1" dirty="0" err="1"/>
              <a:t>ketidaktaatan</a:t>
            </a:r>
            <a:r>
              <a:rPr lang="en-ID" b="1" dirty="0"/>
              <a:t>.</a:t>
            </a:r>
            <a:r>
              <a:rPr lang="en-ID" dirty="0"/>
              <a:t> </a:t>
            </a:r>
            <a:r>
              <a:rPr lang="en-ID" dirty="0" err="1"/>
              <a:t>Sebelum</a:t>
            </a:r>
            <a:r>
              <a:rPr lang="en-ID" dirty="0"/>
              <a:t> </a:t>
            </a:r>
            <a:r>
              <a:rPr lang="en-ID" dirty="0" err="1"/>
              <a:t>memasuki</a:t>
            </a:r>
            <a:r>
              <a:rPr lang="en-ID" dirty="0"/>
              <a:t> Tanah </a:t>
            </a:r>
            <a:r>
              <a:rPr lang="en-ID" dirty="0" err="1"/>
              <a:t>Perjanjian</a:t>
            </a:r>
            <a:r>
              <a:rPr lang="en-ID" dirty="0"/>
              <a:t>, </a:t>
            </a:r>
            <a:r>
              <a:rPr lang="en-ID" dirty="0" err="1"/>
              <a:t>harus</a:t>
            </a:r>
            <a:r>
              <a:rPr lang="en-ID" dirty="0"/>
              <a:t> </a:t>
            </a:r>
            <a:r>
              <a:rPr lang="en-ID" dirty="0" err="1"/>
              <a:t>ada</a:t>
            </a:r>
            <a:r>
              <a:rPr lang="en-ID" dirty="0"/>
              <a:t> </a:t>
            </a:r>
            <a:r>
              <a:rPr lang="en-ID" dirty="0" err="1"/>
              <a:t>tanda</a:t>
            </a:r>
            <a:r>
              <a:rPr lang="en-ID" dirty="0"/>
              <a:t> </a:t>
            </a:r>
            <a:r>
              <a:rPr lang="en-ID" dirty="0" err="1"/>
              <a:t>rohani</a:t>
            </a:r>
            <a:r>
              <a:rPr lang="en-ID" dirty="0"/>
              <a:t> </a:t>
            </a:r>
            <a:r>
              <a:rPr lang="en-ID" dirty="0" err="1"/>
              <a:t>bahwa</a:t>
            </a:r>
            <a:r>
              <a:rPr lang="en-ID" dirty="0"/>
              <a:t> </a:t>
            </a:r>
            <a:r>
              <a:rPr lang="en-ID" dirty="0" err="1"/>
              <a:t>mereka</a:t>
            </a:r>
            <a:r>
              <a:rPr lang="en-ID" dirty="0"/>
              <a:t> </a:t>
            </a:r>
            <a:r>
              <a:rPr lang="en-ID" dirty="0" err="1"/>
              <a:t>adalah</a:t>
            </a:r>
            <a:r>
              <a:rPr lang="en-ID" dirty="0"/>
              <a:t> </a:t>
            </a:r>
            <a:r>
              <a:rPr lang="en-ID" dirty="0" err="1"/>
              <a:t>umat</a:t>
            </a:r>
            <a:r>
              <a:rPr lang="en-ID" dirty="0"/>
              <a:t> </a:t>
            </a:r>
            <a:r>
              <a:rPr lang="en-ID" dirty="0" err="1"/>
              <a:t>perjanjian</a:t>
            </a:r>
            <a:r>
              <a:rPr lang="en-ID" dirty="0"/>
              <a:t> yang </a:t>
            </a:r>
            <a:r>
              <a:rPr lang="en-ID" dirty="0" err="1"/>
              <a:t>baru</a:t>
            </a:r>
            <a:r>
              <a:rPr lang="en-ID" dirty="0"/>
              <a:t>.</a:t>
            </a:r>
          </a:p>
          <a:p>
            <a:br>
              <a:rPr lang="en-ID" dirty="0"/>
            </a:br>
            <a:endParaRPr lang="en-ID" dirty="0"/>
          </a:p>
          <a:p>
            <a:r>
              <a:rPr lang="en-ID" b="1" dirty="0"/>
              <a:t>📜 III. </a:t>
            </a:r>
            <a:r>
              <a:rPr lang="en-ID" b="1" dirty="0" err="1"/>
              <a:t>Kutipan</a:t>
            </a:r>
            <a:r>
              <a:rPr lang="en-ID" b="1" dirty="0"/>
              <a:t> </a:t>
            </a:r>
            <a:r>
              <a:rPr lang="en-ID" b="1" dirty="0" err="1"/>
              <a:t>dari</a:t>
            </a:r>
            <a:r>
              <a:rPr lang="en-ID" b="1" dirty="0"/>
              <a:t> Ellen G. White</a:t>
            </a:r>
          </a:p>
          <a:p>
            <a:r>
              <a:rPr lang="en-ID" b="1" dirty="0"/>
              <a:t>1. </a:t>
            </a:r>
            <a:r>
              <a:rPr lang="en-ID" b="1" i="1" dirty="0"/>
              <a:t>Patriarchs and Prophets</a:t>
            </a:r>
            <a:r>
              <a:rPr lang="en-ID" b="1" dirty="0"/>
              <a:t>, p. 485:</a:t>
            </a:r>
          </a:p>
          <a:p>
            <a:r>
              <a:rPr lang="en-ID" dirty="0"/>
              <a:t>“Before they entered Canaan, the Lord directed that the rite of circumcision should be renewed. Had the children of Israel been faithful in the observance of this ordinance in the wilderness, they would have been spared the necessity of performing it at this time. But their neglect of this duty had separated them from God, and now it must be renewed as a token of their return to His </a:t>
            </a:r>
            <a:r>
              <a:rPr lang="en-ID" dirty="0" err="1"/>
              <a:t>favor</a:t>
            </a:r>
            <a:r>
              <a:rPr lang="en-ID" dirty="0"/>
              <a:t> and their allegiance to His covenant.”</a:t>
            </a:r>
          </a:p>
          <a:p>
            <a:r>
              <a:rPr lang="en-ID" dirty="0"/>
              <a:t>🟩 </a:t>
            </a:r>
            <a:r>
              <a:rPr lang="en-ID" i="1" dirty="0" err="1"/>
              <a:t>Penjelasan</a:t>
            </a:r>
            <a:r>
              <a:rPr lang="en-ID" i="1" dirty="0"/>
              <a:t>:</a:t>
            </a:r>
            <a:br>
              <a:rPr lang="en-ID" dirty="0"/>
            </a:br>
            <a:r>
              <a:rPr lang="en-ID" dirty="0"/>
              <a:t>Ellen White </a:t>
            </a:r>
            <a:r>
              <a:rPr lang="en-ID" dirty="0" err="1"/>
              <a:t>menegaskan</a:t>
            </a:r>
            <a:r>
              <a:rPr lang="en-ID" dirty="0"/>
              <a:t> </a:t>
            </a:r>
            <a:r>
              <a:rPr lang="en-ID" dirty="0" err="1"/>
              <a:t>bahwa</a:t>
            </a:r>
            <a:r>
              <a:rPr lang="en-ID" dirty="0"/>
              <a:t> </a:t>
            </a:r>
            <a:r>
              <a:rPr lang="en-ID" dirty="0" err="1"/>
              <a:t>tindakan</a:t>
            </a:r>
            <a:r>
              <a:rPr lang="en-ID" dirty="0"/>
              <a:t> </a:t>
            </a:r>
            <a:r>
              <a:rPr lang="en-ID" dirty="0" err="1"/>
              <a:t>sunat</a:t>
            </a:r>
            <a:r>
              <a:rPr lang="en-ID" dirty="0"/>
              <a:t> di Gilgal </a:t>
            </a:r>
            <a:r>
              <a:rPr lang="en-ID" dirty="0" err="1"/>
              <a:t>adalah</a:t>
            </a:r>
            <a:r>
              <a:rPr lang="en-ID" dirty="0"/>
              <a:t> </a:t>
            </a:r>
            <a:r>
              <a:rPr lang="en-ID" b="1" dirty="0" err="1"/>
              <a:t>tanda</a:t>
            </a:r>
            <a:r>
              <a:rPr lang="en-ID" b="1" dirty="0"/>
              <a:t> </a:t>
            </a:r>
            <a:r>
              <a:rPr lang="en-ID" b="1" dirty="0" err="1"/>
              <a:t>rekonsiliasi</a:t>
            </a:r>
            <a:r>
              <a:rPr lang="en-ID" b="1" dirty="0"/>
              <a:t> dan </a:t>
            </a:r>
            <a:r>
              <a:rPr lang="en-ID" b="1" dirty="0" err="1"/>
              <a:t>pemulihan</a:t>
            </a:r>
            <a:r>
              <a:rPr lang="en-ID" dirty="0"/>
              <a:t> </a:t>
            </a:r>
            <a:r>
              <a:rPr lang="en-ID" dirty="0" err="1"/>
              <a:t>hubungan</a:t>
            </a:r>
            <a:r>
              <a:rPr lang="en-ID" dirty="0"/>
              <a:t> </a:t>
            </a:r>
            <a:r>
              <a:rPr lang="en-ID" dirty="0" err="1"/>
              <a:t>dengan</a:t>
            </a:r>
            <a:r>
              <a:rPr lang="en-ID" dirty="0"/>
              <a:t> Allah. </a:t>
            </a:r>
            <a:r>
              <a:rPr lang="en-ID" dirty="0" err="1"/>
              <a:t>Ketidaktaatan</a:t>
            </a:r>
            <a:r>
              <a:rPr lang="en-ID" dirty="0"/>
              <a:t> </a:t>
            </a:r>
            <a:r>
              <a:rPr lang="en-ID" dirty="0" err="1"/>
              <a:t>selama</a:t>
            </a:r>
            <a:r>
              <a:rPr lang="en-ID" dirty="0"/>
              <a:t> di </a:t>
            </a:r>
            <a:r>
              <a:rPr lang="en-ID" dirty="0" err="1"/>
              <a:t>padang</a:t>
            </a:r>
            <a:r>
              <a:rPr lang="en-ID" dirty="0"/>
              <a:t> </a:t>
            </a:r>
            <a:r>
              <a:rPr lang="en-ID" dirty="0" err="1"/>
              <a:t>gurun</a:t>
            </a:r>
            <a:r>
              <a:rPr lang="en-ID" dirty="0"/>
              <a:t> </a:t>
            </a:r>
            <a:r>
              <a:rPr lang="en-ID" dirty="0" err="1"/>
              <a:t>membuat</a:t>
            </a:r>
            <a:r>
              <a:rPr lang="en-ID" dirty="0"/>
              <a:t> </a:t>
            </a:r>
            <a:r>
              <a:rPr lang="en-ID" dirty="0" err="1"/>
              <a:t>mereka</a:t>
            </a:r>
            <a:r>
              <a:rPr lang="en-ID" dirty="0"/>
              <a:t> </a:t>
            </a:r>
            <a:r>
              <a:rPr lang="en-ID" dirty="0" err="1"/>
              <a:t>terpisah</a:t>
            </a:r>
            <a:r>
              <a:rPr lang="en-ID" dirty="0"/>
              <a:t> </a:t>
            </a:r>
            <a:r>
              <a:rPr lang="en-ID" dirty="0" err="1"/>
              <a:t>dari</a:t>
            </a:r>
            <a:r>
              <a:rPr lang="en-ID" dirty="0"/>
              <a:t> Allah, dan </a:t>
            </a:r>
            <a:r>
              <a:rPr lang="en-ID" dirty="0" err="1"/>
              <a:t>kini</a:t>
            </a:r>
            <a:r>
              <a:rPr lang="en-ID" dirty="0"/>
              <a:t> </a:t>
            </a:r>
            <a:r>
              <a:rPr lang="en-ID" dirty="0" err="1"/>
              <a:t>tindakan</a:t>
            </a:r>
            <a:r>
              <a:rPr lang="en-ID" dirty="0"/>
              <a:t> </a:t>
            </a:r>
            <a:r>
              <a:rPr lang="en-ID" dirty="0" err="1"/>
              <a:t>ini</a:t>
            </a:r>
            <a:r>
              <a:rPr lang="en-ID" dirty="0"/>
              <a:t> </a:t>
            </a:r>
            <a:r>
              <a:rPr lang="en-ID" dirty="0" err="1"/>
              <a:t>menandai</a:t>
            </a:r>
            <a:r>
              <a:rPr lang="en-ID" dirty="0"/>
              <a:t> </a:t>
            </a:r>
            <a:r>
              <a:rPr lang="en-ID" dirty="0" err="1"/>
              <a:t>kembalinya</a:t>
            </a:r>
            <a:r>
              <a:rPr lang="en-ID" dirty="0"/>
              <a:t> </a:t>
            </a:r>
            <a:r>
              <a:rPr lang="en-ID" dirty="0" err="1"/>
              <a:t>kasih</a:t>
            </a:r>
            <a:r>
              <a:rPr lang="en-ID" dirty="0"/>
              <a:t> </a:t>
            </a:r>
            <a:r>
              <a:rPr lang="en-ID" dirty="0" err="1"/>
              <a:t>karunia</a:t>
            </a:r>
            <a:r>
              <a:rPr lang="en-ID" dirty="0"/>
              <a:t> dan </a:t>
            </a:r>
            <a:r>
              <a:rPr lang="en-ID" dirty="0" err="1"/>
              <a:t>kesetiaan</a:t>
            </a:r>
            <a:r>
              <a:rPr lang="en-ID" dirty="0"/>
              <a:t>.</a:t>
            </a:r>
          </a:p>
          <a:p>
            <a:br>
              <a:rPr lang="en-ID" dirty="0"/>
            </a:br>
            <a:endParaRPr lang="en-ID" dirty="0"/>
          </a:p>
          <a:p>
            <a:r>
              <a:rPr lang="en-ID" b="1" dirty="0"/>
              <a:t>2. </a:t>
            </a:r>
            <a:r>
              <a:rPr lang="en-ID" b="1" i="1" dirty="0"/>
              <a:t>Patriarchs and Prophets</a:t>
            </a:r>
            <a:r>
              <a:rPr lang="en-ID" b="1" dirty="0"/>
              <a:t>, p. 485 (</a:t>
            </a:r>
            <a:r>
              <a:rPr lang="en-ID" b="1" dirty="0" err="1"/>
              <a:t>lanjutan</a:t>
            </a:r>
            <a:r>
              <a:rPr lang="en-ID" b="1" dirty="0"/>
              <a:t>):</a:t>
            </a:r>
          </a:p>
          <a:p>
            <a:r>
              <a:rPr lang="en-ID" dirty="0"/>
              <a:t>“The rite of circumcision was to be performed upon every male, thus signifying that all were equally sharers in the blessings of the covenant and equally pledged to render obedience to the law of God.”</a:t>
            </a:r>
          </a:p>
          <a:p>
            <a:r>
              <a:rPr lang="en-ID" dirty="0"/>
              <a:t>🟩 </a:t>
            </a:r>
            <a:r>
              <a:rPr lang="en-ID" i="1" dirty="0" err="1"/>
              <a:t>Penjelasan</a:t>
            </a:r>
            <a:r>
              <a:rPr lang="en-ID" i="1" dirty="0"/>
              <a:t>:</a:t>
            </a:r>
            <a:br>
              <a:rPr lang="en-ID" dirty="0"/>
            </a:br>
            <a:r>
              <a:rPr lang="en-ID" dirty="0" err="1"/>
              <a:t>Semua</a:t>
            </a:r>
            <a:r>
              <a:rPr lang="en-ID" dirty="0"/>
              <a:t> </a:t>
            </a:r>
            <a:r>
              <a:rPr lang="en-ID" dirty="0" err="1"/>
              <a:t>laki-laki</a:t>
            </a:r>
            <a:r>
              <a:rPr lang="en-ID" dirty="0"/>
              <a:t> Israel </a:t>
            </a:r>
            <a:r>
              <a:rPr lang="en-ID" dirty="0" err="1"/>
              <a:t>ikut</a:t>
            </a:r>
            <a:r>
              <a:rPr lang="en-ID" dirty="0"/>
              <a:t> </a:t>
            </a:r>
            <a:r>
              <a:rPr lang="en-ID" dirty="0" err="1"/>
              <a:t>serta</a:t>
            </a:r>
            <a:r>
              <a:rPr lang="en-ID" dirty="0"/>
              <a:t> </a:t>
            </a:r>
            <a:r>
              <a:rPr lang="en-ID" dirty="0" err="1"/>
              <a:t>tanpa</a:t>
            </a:r>
            <a:r>
              <a:rPr lang="en-ID" dirty="0"/>
              <a:t> </a:t>
            </a:r>
            <a:r>
              <a:rPr lang="en-ID" dirty="0" err="1"/>
              <a:t>terkecuali</a:t>
            </a:r>
            <a:r>
              <a:rPr lang="en-ID" dirty="0"/>
              <a:t>. Ini </a:t>
            </a:r>
            <a:r>
              <a:rPr lang="en-ID" dirty="0" err="1"/>
              <a:t>melambangkan</a:t>
            </a:r>
            <a:r>
              <a:rPr lang="en-ID" dirty="0"/>
              <a:t> </a:t>
            </a:r>
            <a:r>
              <a:rPr lang="en-ID" b="1" dirty="0" err="1"/>
              <a:t>kesetaraan</a:t>
            </a:r>
            <a:r>
              <a:rPr lang="en-ID" b="1" dirty="0"/>
              <a:t> di </a:t>
            </a:r>
            <a:r>
              <a:rPr lang="en-ID" b="1" dirty="0" err="1"/>
              <a:t>bawah</a:t>
            </a:r>
            <a:r>
              <a:rPr lang="en-ID" b="1" dirty="0"/>
              <a:t> </a:t>
            </a:r>
            <a:r>
              <a:rPr lang="en-ID" b="1" dirty="0" err="1"/>
              <a:t>perjanjian</a:t>
            </a:r>
            <a:r>
              <a:rPr lang="en-ID" dirty="0"/>
              <a:t> dan </a:t>
            </a:r>
            <a:r>
              <a:rPr lang="en-ID" dirty="0" err="1"/>
              <a:t>komitmen</a:t>
            </a:r>
            <a:r>
              <a:rPr lang="en-ID" dirty="0"/>
              <a:t> </a:t>
            </a:r>
            <a:r>
              <a:rPr lang="en-ID" dirty="0" err="1"/>
              <a:t>bersama</a:t>
            </a:r>
            <a:r>
              <a:rPr lang="en-ID" dirty="0"/>
              <a:t> </a:t>
            </a:r>
            <a:r>
              <a:rPr lang="en-ID" dirty="0" err="1"/>
              <a:t>terhadap</a:t>
            </a:r>
            <a:r>
              <a:rPr lang="en-ID" dirty="0"/>
              <a:t> </a:t>
            </a:r>
            <a:r>
              <a:rPr lang="en-ID" dirty="0" err="1"/>
              <a:t>hukum</a:t>
            </a:r>
            <a:r>
              <a:rPr lang="en-ID" dirty="0"/>
              <a:t> Tuhan.</a:t>
            </a:r>
          </a:p>
          <a:p>
            <a:br>
              <a:rPr lang="en-ID" dirty="0"/>
            </a:br>
            <a:endParaRPr lang="en-ID" dirty="0"/>
          </a:p>
          <a:p>
            <a:r>
              <a:rPr lang="en-ID" b="1" dirty="0"/>
              <a:t>📘 IV. </a:t>
            </a:r>
            <a:r>
              <a:rPr lang="en-ID" b="1" dirty="0" err="1"/>
              <a:t>Kutipan</a:t>
            </a:r>
            <a:r>
              <a:rPr lang="en-ID" b="1" dirty="0"/>
              <a:t> </a:t>
            </a:r>
            <a:r>
              <a:rPr lang="en-ID" b="1" dirty="0" err="1"/>
              <a:t>dari</a:t>
            </a:r>
            <a:r>
              <a:rPr lang="en-ID" b="1" dirty="0"/>
              <a:t> SDA Bible Commentary</a:t>
            </a:r>
          </a:p>
          <a:p>
            <a:r>
              <a:rPr lang="en-ID" b="1" dirty="0"/>
              <a:t>1. </a:t>
            </a:r>
            <a:r>
              <a:rPr lang="en-ID" b="1" i="1" dirty="0"/>
              <a:t>SDA Bible Commentary, Vol. 2, p. 225</a:t>
            </a:r>
            <a:r>
              <a:rPr lang="en-ID" b="1" dirty="0"/>
              <a:t>:</a:t>
            </a:r>
          </a:p>
          <a:p>
            <a:r>
              <a:rPr lang="en-ID" dirty="0"/>
              <a:t>“The circumcision at Gilgal was not a repetition of the act upon the same individuals, but rather the renewal of the covenant by those who had not yet received the sign of it. It was a national consecration prior to the beginning of their campaign in Canaan.”</a:t>
            </a:r>
          </a:p>
          <a:p>
            <a:r>
              <a:rPr lang="en-ID" dirty="0"/>
              <a:t>🟩 </a:t>
            </a:r>
            <a:r>
              <a:rPr lang="en-ID" i="1" dirty="0" err="1"/>
              <a:t>Penjelasan</a:t>
            </a:r>
            <a:r>
              <a:rPr lang="en-ID" i="1" dirty="0"/>
              <a:t>:</a:t>
            </a:r>
            <a:br>
              <a:rPr lang="en-ID" dirty="0"/>
            </a:br>
            <a:r>
              <a:rPr lang="en-ID" dirty="0" err="1"/>
              <a:t>Komentar</a:t>
            </a:r>
            <a:r>
              <a:rPr lang="en-ID" dirty="0"/>
              <a:t> </a:t>
            </a:r>
            <a:r>
              <a:rPr lang="en-ID" dirty="0" err="1"/>
              <a:t>ini</a:t>
            </a:r>
            <a:r>
              <a:rPr lang="en-ID" dirty="0"/>
              <a:t> </a:t>
            </a:r>
            <a:r>
              <a:rPr lang="en-ID" dirty="0" err="1"/>
              <a:t>memperjelas</a:t>
            </a:r>
            <a:r>
              <a:rPr lang="en-ID" dirty="0"/>
              <a:t> </a:t>
            </a:r>
            <a:r>
              <a:rPr lang="en-ID" dirty="0" err="1"/>
              <a:t>bahwa</a:t>
            </a:r>
            <a:r>
              <a:rPr lang="en-ID" dirty="0"/>
              <a:t> </a:t>
            </a:r>
            <a:r>
              <a:rPr lang="en-ID" dirty="0" err="1"/>
              <a:t>tindakan</a:t>
            </a:r>
            <a:r>
              <a:rPr lang="en-ID" dirty="0"/>
              <a:t> </a:t>
            </a:r>
            <a:r>
              <a:rPr lang="en-ID" dirty="0" err="1"/>
              <a:t>itu</a:t>
            </a:r>
            <a:r>
              <a:rPr lang="en-ID" dirty="0"/>
              <a:t> </a:t>
            </a:r>
            <a:r>
              <a:rPr lang="en-ID" dirty="0" err="1"/>
              <a:t>adalah</a:t>
            </a:r>
            <a:r>
              <a:rPr lang="en-ID" dirty="0"/>
              <a:t> </a:t>
            </a:r>
            <a:r>
              <a:rPr lang="en-ID" b="1" dirty="0" err="1"/>
              <a:t>konsekrasi</a:t>
            </a:r>
            <a:r>
              <a:rPr lang="en-ID" b="1" dirty="0"/>
              <a:t> </a:t>
            </a:r>
            <a:r>
              <a:rPr lang="en-ID" b="1" dirty="0" err="1"/>
              <a:t>nasional</a:t>
            </a:r>
            <a:r>
              <a:rPr lang="en-ID" dirty="0"/>
              <a:t> </a:t>
            </a:r>
            <a:r>
              <a:rPr lang="en-ID" dirty="0" err="1"/>
              <a:t>sebelum</a:t>
            </a:r>
            <a:r>
              <a:rPr lang="en-ID" dirty="0"/>
              <a:t> </a:t>
            </a:r>
            <a:r>
              <a:rPr lang="en-ID" dirty="0" err="1"/>
              <a:t>mereka</a:t>
            </a:r>
            <a:r>
              <a:rPr lang="en-ID" dirty="0"/>
              <a:t> </a:t>
            </a:r>
            <a:r>
              <a:rPr lang="en-ID" dirty="0" err="1"/>
              <a:t>menaklukkan</a:t>
            </a:r>
            <a:r>
              <a:rPr lang="en-ID" dirty="0"/>
              <a:t> Kanaan — </a:t>
            </a:r>
            <a:r>
              <a:rPr lang="en-ID" dirty="0" err="1"/>
              <a:t>sebuah</a:t>
            </a:r>
            <a:r>
              <a:rPr lang="en-ID" dirty="0"/>
              <a:t> </a:t>
            </a:r>
            <a:r>
              <a:rPr lang="en-ID" dirty="0" err="1"/>
              <a:t>tindakan</a:t>
            </a:r>
            <a:r>
              <a:rPr lang="en-ID" dirty="0"/>
              <a:t> </a:t>
            </a:r>
            <a:r>
              <a:rPr lang="en-ID" dirty="0" err="1"/>
              <a:t>rohani</a:t>
            </a:r>
            <a:r>
              <a:rPr lang="en-ID" dirty="0"/>
              <a:t> yang </a:t>
            </a:r>
            <a:r>
              <a:rPr lang="en-ID" dirty="0" err="1"/>
              <a:t>harus</a:t>
            </a:r>
            <a:r>
              <a:rPr lang="en-ID" dirty="0"/>
              <a:t> </a:t>
            </a:r>
            <a:r>
              <a:rPr lang="en-ID" dirty="0" err="1"/>
              <a:t>mendahului</a:t>
            </a:r>
            <a:r>
              <a:rPr lang="en-ID" dirty="0"/>
              <a:t> </a:t>
            </a:r>
            <a:r>
              <a:rPr lang="en-ID" dirty="0" err="1"/>
              <a:t>peperangan</a:t>
            </a:r>
            <a:r>
              <a:rPr lang="en-ID" dirty="0"/>
              <a:t>.</a:t>
            </a:r>
          </a:p>
          <a:p>
            <a:br>
              <a:rPr lang="en-ID" dirty="0"/>
            </a:br>
            <a:endParaRPr lang="en-ID" dirty="0"/>
          </a:p>
          <a:p>
            <a:r>
              <a:rPr lang="en-ID" b="1" dirty="0"/>
              <a:t>2. </a:t>
            </a:r>
            <a:r>
              <a:rPr lang="en-ID" b="1" i="1" dirty="0"/>
              <a:t>SDA Bible Commentary, Vol. 2, p. 226</a:t>
            </a:r>
            <a:r>
              <a:rPr lang="en-ID" b="1" dirty="0"/>
              <a:t>:</a:t>
            </a:r>
          </a:p>
          <a:p>
            <a:r>
              <a:rPr lang="en-ID" dirty="0"/>
              <a:t>“By this rite the people were reminded that success in the conquest of Canaan would depend not upon their numbers or skill, but upon their faithfulness to God’s covenant.”</a:t>
            </a:r>
          </a:p>
          <a:p>
            <a:r>
              <a:rPr lang="en-ID" dirty="0"/>
              <a:t>🟩 </a:t>
            </a:r>
            <a:r>
              <a:rPr lang="en-ID" i="1" dirty="0" err="1"/>
              <a:t>Penjelasan</a:t>
            </a:r>
            <a:r>
              <a:rPr lang="en-ID" i="1" dirty="0"/>
              <a:t>:</a:t>
            </a:r>
            <a:br>
              <a:rPr lang="en-ID" dirty="0"/>
            </a:br>
            <a:r>
              <a:rPr lang="en-ID" dirty="0" err="1"/>
              <a:t>Kemenangan</a:t>
            </a:r>
            <a:r>
              <a:rPr lang="en-ID" dirty="0"/>
              <a:t> </a:t>
            </a:r>
            <a:r>
              <a:rPr lang="en-ID" dirty="0" err="1"/>
              <a:t>mereka</a:t>
            </a:r>
            <a:r>
              <a:rPr lang="en-ID" dirty="0"/>
              <a:t> </a:t>
            </a:r>
            <a:r>
              <a:rPr lang="en-ID" dirty="0" err="1"/>
              <a:t>bukan</a:t>
            </a:r>
            <a:r>
              <a:rPr lang="en-ID" dirty="0"/>
              <a:t> </a:t>
            </a:r>
            <a:r>
              <a:rPr lang="en-ID" dirty="0" err="1"/>
              <a:t>bergantung</a:t>
            </a:r>
            <a:r>
              <a:rPr lang="en-ID" dirty="0"/>
              <a:t> pada </a:t>
            </a:r>
            <a:r>
              <a:rPr lang="en-ID" dirty="0" err="1"/>
              <a:t>kekuatan</a:t>
            </a:r>
            <a:r>
              <a:rPr lang="en-ID" dirty="0"/>
              <a:t> </a:t>
            </a:r>
            <a:r>
              <a:rPr lang="en-ID" dirty="0" err="1"/>
              <a:t>atau</a:t>
            </a:r>
            <a:r>
              <a:rPr lang="en-ID" dirty="0"/>
              <a:t> strategi, </a:t>
            </a:r>
            <a:r>
              <a:rPr lang="en-ID" dirty="0" err="1"/>
              <a:t>tetapi</a:t>
            </a:r>
            <a:r>
              <a:rPr lang="en-ID" dirty="0"/>
              <a:t> pada </a:t>
            </a:r>
            <a:r>
              <a:rPr lang="en-ID" b="1" dirty="0" err="1"/>
              <a:t>ketaatan</a:t>
            </a:r>
            <a:r>
              <a:rPr lang="en-ID" b="1" dirty="0"/>
              <a:t> dan </a:t>
            </a:r>
            <a:r>
              <a:rPr lang="en-ID" b="1" dirty="0" err="1"/>
              <a:t>kesetiaan</a:t>
            </a:r>
            <a:r>
              <a:rPr lang="en-ID" b="1" dirty="0"/>
              <a:t> </a:t>
            </a:r>
            <a:r>
              <a:rPr lang="en-ID" b="1" dirty="0" err="1"/>
              <a:t>terhadap</a:t>
            </a:r>
            <a:r>
              <a:rPr lang="en-ID" b="1" dirty="0"/>
              <a:t> </a:t>
            </a:r>
            <a:r>
              <a:rPr lang="en-ID" b="1" dirty="0" err="1"/>
              <a:t>perjanjian</a:t>
            </a:r>
            <a:r>
              <a:rPr lang="en-ID" b="1" dirty="0"/>
              <a:t> Allah</a:t>
            </a:r>
            <a:r>
              <a:rPr lang="en-ID" dirty="0"/>
              <a:t>.</a:t>
            </a:r>
          </a:p>
          <a:p>
            <a:br>
              <a:rPr lang="en-ID" dirty="0"/>
            </a:br>
            <a:endParaRPr lang="en-ID" dirty="0"/>
          </a:p>
          <a:p>
            <a:r>
              <a:rPr lang="en-ID" b="1" dirty="0"/>
              <a:t>✝️ V. </a:t>
            </a:r>
            <a:r>
              <a:rPr lang="en-ID" b="1" dirty="0" err="1"/>
              <a:t>Aplikasi</a:t>
            </a:r>
            <a:r>
              <a:rPr lang="en-ID" b="1" dirty="0"/>
              <a:t> </a:t>
            </a:r>
            <a:r>
              <a:rPr lang="en-ID" b="1" dirty="0" err="1"/>
              <a:t>Ekspositori</a:t>
            </a:r>
            <a:endParaRPr lang="en-ID" b="1" dirty="0"/>
          </a:p>
          <a:p>
            <a:r>
              <a:rPr lang="en-ID" b="1" dirty="0" err="1"/>
              <a:t>Ketaatan</a:t>
            </a:r>
            <a:r>
              <a:rPr lang="en-ID" b="1" dirty="0"/>
              <a:t> </a:t>
            </a:r>
            <a:r>
              <a:rPr lang="en-ID" b="1" dirty="0" err="1"/>
              <a:t>mendahului</a:t>
            </a:r>
            <a:r>
              <a:rPr lang="en-ID" b="1" dirty="0"/>
              <a:t> </a:t>
            </a:r>
            <a:r>
              <a:rPr lang="en-ID" b="1" dirty="0" err="1"/>
              <a:t>kuasa</a:t>
            </a:r>
            <a:r>
              <a:rPr lang="en-ID" b="1" dirty="0"/>
              <a:t>.</a:t>
            </a:r>
            <a:br>
              <a:rPr lang="en-ID" dirty="0"/>
            </a:br>
            <a:r>
              <a:rPr lang="en-ID" dirty="0" err="1"/>
              <a:t>Yosua</a:t>
            </a:r>
            <a:r>
              <a:rPr lang="en-ID" dirty="0"/>
              <a:t> </a:t>
            </a:r>
            <a:r>
              <a:rPr lang="en-ID" dirty="0" err="1"/>
              <a:t>tidak</a:t>
            </a:r>
            <a:r>
              <a:rPr lang="en-ID" dirty="0"/>
              <a:t> </a:t>
            </a:r>
            <a:r>
              <a:rPr lang="en-ID" dirty="0" err="1"/>
              <a:t>langsung</a:t>
            </a:r>
            <a:r>
              <a:rPr lang="en-ID" dirty="0"/>
              <a:t> </a:t>
            </a:r>
            <a:r>
              <a:rPr lang="en-ID" dirty="0" err="1"/>
              <a:t>menyerang</a:t>
            </a:r>
            <a:r>
              <a:rPr lang="en-ID" dirty="0"/>
              <a:t> </a:t>
            </a:r>
            <a:r>
              <a:rPr lang="en-ID" dirty="0" err="1"/>
              <a:t>Yerikho</a:t>
            </a:r>
            <a:r>
              <a:rPr lang="en-ID" dirty="0"/>
              <a:t>; </a:t>
            </a:r>
            <a:r>
              <a:rPr lang="en-ID" dirty="0" err="1"/>
              <a:t>ia</a:t>
            </a:r>
            <a:r>
              <a:rPr lang="en-ID" dirty="0"/>
              <a:t> </a:t>
            </a:r>
            <a:r>
              <a:rPr lang="en-ID" dirty="0" err="1"/>
              <a:t>menunggu</a:t>
            </a:r>
            <a:r>
              <a:rPr lang="en-ID" dirty="0"/>
              <a:t> </a:t>
            </a:r>
            <a:r>
              <a:rPr lang="en-ID" dirty="0" err="1"/>
              <a:t>sampai</a:t>
            </a:r>
            <a:r>
              <a:rPr lang="en-ID" dirty="0"/>
              <a:t> </a:t>
            </a:r>
            <a:r>
              <a:rPr lang="en-ID" dirty="0" err="1"/>
              <a:t>umatnya</a:t>
            </a:r>
            <a:r>
              <a:rPr lang="en-ID" dirty="0"/>
              <a:t> </a:t>
            </a:r>
            <a:r>
              <a:rPr lang="en-ID" dirty="0" err="1"/>
              <a:t>diperbaharui</a:t>
            </a:r>
            <a:r>
              <a:rPr lang="en-ID" dirty="0"/>
              <a:t> </a:t>
            </a:r>
            <a:r>
              <a:rPr lang="en-ID" dirty="0" err="1"/>
              <a:t>secara</a:t>
            </a:r>
            <a:r>
              <a:rPr lang="en-ID" dirty="0"/>
              <a:t> </a:t>
            </a:r>
            <a:r>
              <a:rPr lang="en-ID" dirty="0" err="1"/>
              <a:t>rohani</a:t>
            </a:r>
            <a:r>
              <a:rPr lang="en-ID" dirty="0"/>
              <a:t>. Kita juga </a:t>
            </a:r>
            <a:r>
              <a:rPr lang="en-ID" dirty="0" err="1"/>
              <a:t>tidak</a:t>
            </a:r>
            <a:r>
              <a:rPr lang="en-ID" dirty="0"/>
              <a:t> </a:t>
            </a:r>
            <a:r>
              <a:rPr lang="en-ID" dirty="0" err="1"/>
              <a:t>akan</a:t>
            </a:r>
            <a:r>
              <a:rPr lang="en-ID" dirty="0"/>
              <a:t> </a:t>
            </a:r>
            <a:r>
              <a:rPr lang="en-ID" dirty="0" err="1"/>
              <a:t>menang</a:t>
            </a:r>
            <a:r>
              <a:rPr lang="en-ID" dirty="0"/>
              <a:t> </a:t>
            </a:r>
            <a:r>
              <a:rPr lang="en-ID" dirty="0" err="1"/>
              <a:t>dalam</a:t>
            </a:r>
            <a:r>
              <a:rPr lang="en-ID" dirty="0"/>
              <a:t> </a:t>
            </a:r>
            <a:r>
              <a:rPr lang="en-ID" dirty="0" err="1"/>
              <a:t>peperangan</a:t>
            </a:r>
            <a:r>
              <a:rPr lang="en-ID" dirty="0"/>
              <a:t> </a:t>
            </a:r>
            <a:r>
              <a:rPr lang="en-ID" dirty="0" err="1"/>
              <a:t>iman</a:t>
            </a:r>
            <a:r>
              <a:rPr lang="en-ID" dirty="0"/>
              <a:t> </a:t>
            </a:r>
            <a:r>
              <a:rPr lang="en-ID" dirty="0" err="1"/>
              <a:t>tanpa</a:t>
            </a:r>
            <a:r>
              <a:rPr lang="en-ID" dirty="0"/>
              <a:t> </a:t>
            </a:r>
            <a:r>
              <a:rPr lang="en-ID" dirty="0" err="1"/>
              <a:t>pemulihan</a:t>
            </a:r>
            <a:r>
              <a:rPr lang="en-ID" dirty="0"/>
              <a:t> </a:t>
            </a:r>
            <a:r>
              <a:rPr lang="en-ID" dirty="0" err="1"/>
              <a:t>rohani</a:t>
            </a:r>
            <a:r>
              <a:rPr lang="en-ID" dirty="0"/>
              <a:t> </a:t>
            </a:r>
            <a:r>
              <a:rPr lang="en-ID" dirty="0" err="1"/>
              <a:t>terlebih</a:t>
            </a:r>
            <a:r>
              <a:rPr lang="en-ID" dirty="0"/>
              <a:t> </a:t>
            </a:r>
            <a:r>
              <a:rPr lang="en-ID" dirty="0" err="1"/>
              <a:t>dahulu</a:t>
            </a:r>
            <a:r>
              <a:rPr lang="en-ID" dirty="0"/>
              <a:t>.</a:t>
            </a:r>
          </a:p>
          <a:p>
            <a:r>
              <a:rPr lang="en-ID" b="1" dirty="0"/>
              <a:t>Tanda </a:t>
            </a:r>
            <a:r>
              <a:rPr lang="en-ID" b="1" dirty="0" err="1"/>
              <a:t>luar</a:t>
            </a:r>
            <a:r>
              <a:rPr lang="en-ID" b="1" dirty="0"/>
              <a:t> </a:t>
            </a:r>
            <a:r>
              <a:rPr lang="en-ID" b="1" dirty="0" err="1"/>
              <a:t>harus</a:t>
            </a:r>
            <a:r>
              <a:rPr lang="en-ID" b="1" dirty="0"/>
              <a:t> </a:t>
            </a:r>
            <a:r>
              <a:rPr lang="en-ID" b="1" dirty="0" err="1"/>
              <a:t>mencerminkan</a:t>
            </a:r>
            <a:r>
              <a:rPr lang="en-ID" b="1" dirty="0"/>
              <a:t> </a:t>
            </a:r>
            <a:r>
              <a:rPr lang="en-ID" b="1" dirty="0" err="1"/>
              <a:t>kesucian</a:t>
            </a:r>
            <a:r>
              <a:rPr lang="en-ID" b="1" dirty="0"/>
              <a:t> </a:t>
            </a:r>
            <a:r>
              <a:rPr lang="en-ID" b="1" dirty="0" err="1"/>
              <a:t>dalam</a:t>
            </a:r>
            <a:r>
              <a:rPr lang="en-ID" b="1" dirty="0"/>
              <a:t>.</a:t>
            </a:r>
            <a:br>
              <a:rPr lang="en-ID" dirty="0"/>
            </a:br>
            <a:r>
              <a:rPr lang="en-ID" dirty="0"/>
              <a:t>Sunat </a:t>
            </a:r>
            <a:r>
              <a:rPr lang="en-ID" dirty="0" err="1"/>
              <a:t>jasmani</a:t>
            </a:r>
            <a:r>
              <a:rPr lang="en-ID" dirty="0"/>
              <a:t> </a:t>
            </a:r>
            <a:r>
              <a:rPr lang="en-ID" dirty="0" err="1"/>
              <a:t>tidak</a:t>
            </a:r>
            <a:r>
              <a:rPr lang="en-ID" dirty="0"/>
              <a:t> </a:t>
            </a:r>
            <a:r>
              <a:rPr lang="en-ID" dirty="0" err="1"/>
              <a:t>cukup</a:t>
            </a:r>
            <a:r>
              <a:rPr lang="en-ID" dirty="0"/>
              <a:t> </a:t>
            </a:r>
            <a:r>
              <a:rPr lang="en-ID" dirty="0" err="1"/>
              <a:t>tanpa</a:t>
            </a:r>
            <a:r>
              <a:rPr lang="en-ID" dirty="0"/>
              <a:t> </a:t>
            </a:r>
            <a:r>
              <a:rPr lang="en-ID" dirty="0" err="1"/>
              <a:t>hati</a:t>
            </a:r>
            <a:r>
              <a:rPr lang="en-ID" dirty="0"/>
              <a:t> yang </a:t>
            </a:r>
            <a:r>
              <a:rPr lang="en-ID" dirty="0" err="1"/>
              <a:t>disunat</a:t>
            </a:r>
            <a:r>
              <a:rPr lang="en-ID" dirty="0"/>
              <a:t> (Ul. 10:16; Roma 2:29). Allah </a:t>
            </a:r>
            <a:r>
              <a:rPr lang="en-ID" dirty="0" err="1"/>
              <a:t>mencari</a:t>
            </a:r>
            <a:r>
              <a:rPr lang="en-ID" dirty="0"/>
              <a:t> </a:t>
            </a:r>
            <a:r>
              <a:rPr lang="en-ID" dirty="0" err="1"/>
              <a:t>kesucian</a:t>
            </a:r>
            <a:r>
              <a:rPr lang="en-ID" dirty="0"/>
              <a:t> </a:t>
            </a:r>
            <a:r>
              <a:rPr lang="en-ID" dirty="0" err="1"/>
              <a:t>hati</a:t>
            </a:r>
            <a:r>
              <a:rPr lang="en-ID" dirty="0"/>
              <a:t>, </a:t>
            </a:r>
            <a:r>
              <a:rPr lang="en-ID" dirty="0" err="1"/>
              <a:t>bukan</a:t>
            </a:r>
            <a:r>
              <a:rPr lang="en-ID" dirty="0"/>
              <a:t> ritual </a:t>
            </a:r>
            <a:r>
              <a:rPr lang="en-ID" dirty="0" err="1"/>
              <a:t>kosong</a:t>
            </a:r>
            <a:r>
              <a:rPr lang="en-ID" dirty="0"/>
              <a:t>.</a:t>
            </a:r>
          </a:p>
          <a:p>
            <a:r>
              <a:rPr lang="en-ID" b="1" dirty="0"/>
              <a:t>Allah </a:t>
            </a:r>
            <a:r>
              <a:rPr lang="en-ID" b="1" dirty="0" err="1"/>
              <a:t>menuntun</a:t>
            </a:r>
            <a:r>
              <a:rPr lang="en-ID" b="1" dirty="0"/>
              <a:t> </a:t>
            </a:r>
            <a:r>
              <a:rPr lang="en-ID" b="1" dirty="0" err="1"/>
              <a:t>umat</a:t>
            </a:r>
            <a:r>
              <a:rPr lang="en-ID" b="1" dirty="0"/>
              <a:t>-Nya </a:t>
            </a:r>
            <a:r>
              <a:rPr lang="en-ID" b="1" dirty="0" err="1"/>
              <a:t>dari</a:t>
            </a:r>
            <a:r>
              <a:rPr lang="en-ID" b="1" dirty="0"/>
              <a:t> </a:t>
            </a:r>
            <a:r>
              <a:rPr lang="en-ID" b="1" dirty="0" err="1"/>
              <a:t>pembaharuan</a:t>
            </a:r>
            <a:r>
              <a:rPr lang="en-ID" b="1" dirty="0"/>
              <a:t> </a:t>
            </a:r>
            <a:r>
              <a:rPr lang="en-ID" b="1" dirty="0" err="1"/>
              <a:t>menuju</a:t>
            </a:r>
            <a:r>
              <a:rPr lang="en-ID" b="1" dirty="0"/>
              <a:t> </a:t>
            </a:r>
            <a:r>
              <a:rPr lang="en-ID" b="1" dirty="0" err="1"/>
              <a:t>kemenangan</a:t>
            </a:r>
            <a:r>
              <a:rPr lang="en-ID" b="1" dirty="0"/>
              <a:t>.</a:t>
            </a:r>
            <a:br>
              <a:rPr lang="en-ID" dirty="0"/>
            </a:br>
            <a:r>
              <a:rPr lang="en-ID" dirty="0"/>
              <a:t>Gilgal (</a:t>
            </a:r>
            <a:r>
              <a:rPr lang="en-ID" dirty="0" err="1"/>
              <a:t>tempat</a:t>
            </a:r>
            <a:r>
              <a:rPr lang="en-ID" dirty="0"/>
              <a:t> </a:t>
            </a:r>
            <a:r>
              <a:rPr lang="en-ID" dirty="0" err="1"/>
              <a:t>sunat</a:t>
            </a:r>
            <a:r>
              <a:rPr lang="en-ID" dirty="0"/>
              <a:t>) </a:t>
            </a:r>
            <a:r>
              <a:rPr lang="en-ID" dirty="0" err="1"/>
              <a:t>menjadi</a:t>
            </a:r>
            <a:r>
              <a:rPr lang="en-ID" dirty="0"/>
              <a:t> </a:t>
            </a:r>
            <a:r>
              <a:rPr lang="en-ID" dirty="0" err="1"/>
              <a:t>titik</a:t>
            </a:r>
            <a:r>
              <a:rPr lang="en-ID" dirty="0"/>
              <a:t> </a:t>
            </a:r>
            <a:r>
              <a:rPr lang="en-ID" dirty="0" err="1"/>
              <a:t>awal</a:t>
            </a:r>
            <a:r>
              <a:rPr lang="en-ID" dirty="0"/>
              <a:t> </a:t>
            </a:r>
            <a:r>
              <a:rPr lang="en-ID" dirty="0" err="1"/>
              <a:t>kemenangan</a:t>
            </a:r>
            <a:r>
              <a:rPr lang="en-ID" dirty="0"/>
              <a:t> </a:t>
            </a:r>
            <a:r>
              <a:rPr lang="en-ID" dirty="0" err="1"/>
              <a:t>mereka</a:t>
            </a:r>
            <a:r>
              <a:rPr lang="en-ID" dirty="0"/>
              <a:t>. </a:t>
            </a:r>
            <a:r>
              <a:rPr lang="en-ID" dirty="0" err="1"/>
              <a:t>Demikian</a:t>
            </a:r>
            <a:r>
              <a:rPr lang="en-ID" dirty="0"/>
              <a:t> juga, </a:t>
            </a:r>
            <a:r>
              <a:rPr lang="en-ID" b="1" dirty="0" err="1"/>
              <a:t>kemenangan</a:t>
            </a:r>
            <a:r>
              <a:rPr lang="en-ID" b="1" dirty="0"/>
              <a:t> Kristen </a:t>
            </a:r>
            <a:r>
              <a:rPr lang="en-ID" b="1" dirty="0" err="1"/>
              <a:t>selalu</a:t>
            </a:r>
            <a:r>
              <a:rPr lang="en-ID" b="1" dirty="0"/>
              <a:t> </a:t>
            </a:r>
            <a:r>
              <a:rPr lang="en-ID" b="1" dirty="0" err="1"/>
              <a:t>dimulai</a:t>
            </a:r>
            <a:r>
              <a:rPr lang="en-ID" b="1" dirty="0"/>
              <a:t> </a:t>
            </a:r>
            <a:r>
              <a:rPr lang="en-ID" b="1" dirty="0" err="1"/>
              <a:t>dari</a:t>
            </a:r>
            <a:r>
              <a:rPr lang="en-ID" b="1" dirty="0"/>
              <a:t> altar </a:t>
            </a:r>
            <a:r>
              <a:rPr lang="en-ID" b="1" dirty="0" err="1"/>
              <a:t>penyucian</a:t>
            </a:r>
            <a:r>
              <a:rPr lang="en-ID" b="1" dirty="0"/>
              <a:t>.</a:t>
            </a:r>
            <a:endParaRPr lang="en-ID" dirty="0"/>
          </a:p>
          <a:p>
            <a:br>
              <a:rPr lang="en-ID" dirty="0"/>
            </a:br>
            <a:endParaRPr lang="en-ID" dirty="0"/>
          </a:p>
          <a:p>
            <a:r>
              <a:rPr lang="en-ID" b="1" dirty="0"/>
              <a:t>🕊️ VI. </a:t>
            </a:r>
            <a:r>
              <a:rPr lang="en-ID" b="1" dirty="0" err="1"/>
              <a:t>Penutup</a:t>
            </a:r>
            <a:r>
              <a:rPr lang="en-ID" b="1" dirty="0"/>
              <a:t> </a:t>
            </a:r>
            <a:r>
              <a:rPr lang="en-ID" b="1" dirty="0" err="1"/>
              <a:t>Reflektif</a:t>
            </a:r>
            <a:endParaRPr lang="en-ID" b="1" dirty="0"/>
          </a:p>
          <a:p>
            <a:r>
              <a:rPr lang="en-ID" dirty="0" err="1"/>
              <a:t>Sebelum</a:t>
            </a:r>
            <a:r>
              <a:rPr lang="en-ID" dirty="0"/>
              <a:t> Allah </a:t>
            </a:r>
            <a:r>
              <a:rPr lang="en-ID" dirty="0" err="1"/>
              <a:t>membawa</a:t>
            </a:r>
            <a:r>
              <a:rPr lang="en-ID" dirty="0"/>
              <a:t> Israel </a:t>
            </a:r>
            <a:r>
              <a:rPr lang="en-ID" dirty="0" err="1"/>
              <a:t>menaklukkan</a:t>
            </a:r>
            <a:r>
              <a:rPr lang="en-ID" dirty="0"/>
              <a:t> </a:t>
            </a:r>
            <a:r>
              <a:rPr lang="en-ID" dirty="0" err="1"/>
              <a:t>musuh-musuh</a:t>
            </a:r>
            <a:r>
              <a:rPr lang="en-ID" dirty="0"/>
              <a:t> </a:t>
            </a:r>
            <a:r>
              <a:rPr lang="en-ID" dirty="0" err="1"/>
              <a:t>mereka</a:t>
            </a:r>
            <a:r>
              <a:rPr lang="en-ID" dirty="0"/>
              <a:t>, </a:t>
            </a:r>
            <a:r>
              <a:rPr lang="en-ID" dirty="0" err="1"/>
              <a:t>Ia</a:t>
            </a:r>
            <a:r>
              <a:rPr lang="en-ID" dirty="0"/>
              <a:t> </a:t>
            </a:r>
            <a:r>
              <a:rPr lang="en-ID" dirty="0" err="1"/>
              <a:t>terlebih</a:t>
            </a:r>
            <a:r>
              <a:rPr lang="en-ID" dirty="0"/>
              <a:t> </a:t>
            </a:r>
            <a:r>
              <a:rPr lang="en-ID" dirty="0" err="1"/>
              <a:t>dahulu</a:t>
            </a:r>
            <a:r>
              <a:rPr lang="en-ID" dirty="0"/>
              <a:t> </a:t>
            </a:r>
            <a:r>
              <a:rPr lang="en-ID" dirty="0" err="1"/>
              <a:t>menaklukkan</a:t>
            </a:r>
            <a:r>
              <a:rPr lang="en-ID" dirty="0"/>
              <a:t> </a:t>
            </a:r>
            <a:r>
              <a:rPr lang="en-ID" dirty="0" err="1"/>
              <a:t>hati</a:t>
            </a:r>
            <a:r>
              <a:rPr lang="en-ID" dirty="0"/>
              <a:t> </a:t>
            </a:r>
            <a:r>
              <a:rPr lang="en-ID" dirty="0" err="1"/>
              <a:t>mereka</a:t>
            </a:r>
            <a:r>
              <a:rPr lang="en-ID" dirty="0"/>
              <a:t>. </a:t>
            </a:r>
            <a:r>
              <a:rPr lang="en-ID" dirty="0" err="1"/>
              <a:t>Pisau</a:t>
            </a:r>
            <a:r>
              <a:rPr lang="en-ID" dirty="0"/>
              <a:t> batu di Gilgal </a:t>
            </a:r>
            <a:r>
              <a:rPr lang="en-ID" dirty="0" err="1"/>
              <a:t>menjadi</a:t>
            </a:r>
            <a:r>
              <a:rPr lang="en-ID" dirty="0"/>
              <a:t> </a:t>
            </a:r>
            <a:r>
              <a:rPr lang="en-ID" dirty="0" err="1"/>
              <a:t>simbol</a:t>
            </a:r>
            <a:r>
              <a:rPr lang="en-ID" dirty="0"/>
              <a:t> </a:t>
            </a:r>
            <a:r>
              <a:rPr lang="en-ID" dirty="0" err="1"/>
              <a:t>pemotongan</a:t>
            </a:r>
            <a:r>
              <a:rPr lang="en-ID" dirty="0"/>
              <a:t> dosa lama — </a:t>
            </a:r>
            <a:r>
              <a:rPr lang="en-ID" dirty="0" err="1"/>
              <a:t>mempersiapkan</a:t>
            </a:r>
            <a:r>
              <a:rPr lang="en-ID" dirty="0"/>
              <a:t> </a:t>
            </a:r>
            <a:r>
              <a:rPr lang="en-ID" dirty="0" err="1"/>
              <a:t>umat</a:t>
            </a:r>
            <a:r>
              <a:rPr lang="en-ID" dirty="0"/>
              <a:t> </a:t>
            </a:r>
            <a:r>
              <a:rPr lang="en-ID" dirty="0" err="1"/>
              <a:t>bagi</a:t>
            </a:r>
            <a:r>
              <a:rPr lang="en-ID" dirty="0"/>
              <a:t> </a:t>
            </a:r>
            <a:r>
              <a:rPr lang="en-ID" dirty="0" err="1"/>
              <a:t>kehidupan</a:t>
            </a:r>
            <a:r>
              <a:rPr lang="en-ID" dirty="0"/>
              <a:t> yang kudus dan </a:t>
            </a:r>
            <a:r>
              <a:rPr lang="en-ID" dirty="0" err="1"/>
              <a:t>kemenangan</a:t>
            </a:r>
            <a:r>
              <a:rPr lang="en-ID" dirty="0"/>
              <a:t> yang </a:t>
            </a:r>
            <a:r>
              <a:rPr lang="en-ID" dirty="0" err="1"/>
              <a:t>dijanjikan</a:t>
            </a:r>
            <a:r>
              <a:rPr lang="en-ID" dirty="0"/>
              <a:t>.</a:t>
            </a:r>
          </a:p>
          <a:p>
            <a:r>
              <a:rPr lang="en-ID" dirty="0" err="1"/>
              <a:t>Begitu</a:t>
            </a:r>
            <a:r>
              <a:rPr lang="en-ID" dirty="0"/>
              <a:t> pula, </a:t>
            </a:r>
            <a:r>
              <a:rPr lang="en-ID" dirty="0" err="1"/>
              <a:t>sebelum</a:t>
            </a:r>
            <a:r>
              <a:rPr lang="en-ID" dirty="0"/>
              <a:t> Allah </a:t>
            </a:r>
            <a:r>
              <a:rPr lang="en-ID" dirty="0" err="1"/>
              <a:t>memimpin</a:t>
            </a:r>
            <a:r>
              <a:rPr lang="en-ID" dirty="0"/>
              <a:t> </a:t>
            </a:r>
            <a:r>
              <a:rPr lang="en-ID" dirty="0" err="1"/>
              <a:t>kita</a:t>
            </a:r>
            <a:r>
              <a:rPr lang="en-ID" dirty="0"/>
              <a:t> </a:t>
            </a:r>
            <a:r>
              <a:rPr lang="en-ID" dirty="0" err="1"/>
              <a:t>ke</a:t>
            </a:r>
            <a:r>
              <a:rPr lang="en-ID" dirty="0"/>
              <a:t> </a:t>
            </a:r>
            <a:r>
              <a:rPr lang="en-ID" dirty="0" err="1"/>
              <a:t>tanah</a:t>
            </a:r>
            <a:r>
              <a:rPr lang="en-ID" dirty="0"/>
              <a:t> </a:t>
            </a:r>
            <a:r>
              <a:rPr lang="en-ID" dirty="0" err="1"/>
              <a:t>perjanjian</a:t>
            </a:r>
            <a:r>
              <a:rPr lang="en-ID" dirty="0"/>
              <a:t> </a:t>
            </a:r>
            <a:r>
              <a:rPr lang="en-ID" dirty="0" err="1"/>
              <a:t>rohani</a:t>
            </a:r>
            <a:r>
              <a:rPr lang="en-ID" dirty="0"/>
              <a:t>, </a:t>
            </a:r>
            <a:r>
              <a:rPr lang="en-ID" dirty="0" err="1"/>
              <a:t>Ia</a:t>
            </a:r>
            <a:r>
              <a:rPr lang="en-ID" dirty="0"/>
              <a:t> </a:t>
            </a:r>
            <a:r>
              <a:rPr lang="en-ID" dirty="0" err="1"/>
              <a:t>memanggil</a:t>
            </a:r>
            <a:r>
              <a:rPr lang="en-ID" dirty="0"/>
              <a:t> </a:t>
            </a:r>
            <a:r>
              <a:rPr lang="en-ID" dirty="0" err="1"/>
              <a:t>kita</a:t>
            </a:r>
            <a:r>
              <a:rPr lang="en-ID" dirty="0"/>
              <a:t> </a:t>
            </a:r>
            <a:r>
              <a:rPr lang="en-ID" dirty="0" err="1"/>
              <a:t>untuk</a:t>
            </a:r>
            <a:r>
              <a:rPr lang="en-ID" dirty="0"/>
              <a:t> </a:t>
            </a:r>
            <a:r>
              <a:rPr lang="en-ID" dirty="0" err="1"/>
              <a:t>menyunat</a:t>
            </a:r>
            <a:r>
              <a:rPr lang="en-ID" dirty="0"/>
              <a:t> </a:t>
            </a:r>
            <a:r>
              <a:rPr lang="en-ID" dirty="0" err="1"/>
              <a:t>hati</a:t>
            </a:r>
            <a:r>
              <a:rPr lang="en-ID" dirty="0"/>
              <a:t> </a:t>
            </a:r>
            <a:r>
              <a:rPr lang="en-ID" dirty="0" err="1"/>
              <a:t>kita</a:t>
            </a:r>
            <a:r>
              <a:rPr lang="en-ID" dirty="0"/>
              <a:t> — </a:t>
            </a:r>
            <a:r>
              <a:rPr lang="en-ID" dirty="0" err="1"/>
              <a:t>memotong</a:t>
            </a:r>
            <a:r>
              <a:rPr lang="en-ID" dirty="0"/>
              <a:t> </a:t>
            </a:r>
            <a:r>
              <a:rPr lang="en-ID" dirty="0" err="1"/>
              <a:t>keinginan</a:t>
            </a:r>
            <a:r>
              <a:rPr lang="en-ID" dirty="0"/>
              <a:t> dunia, dan </a:t>
            </a:r>
            <a:r>
              <a:rPr lang="en-ID" dirty="0" err="1"/>
              <a:t>memperbarui</a:t>
            </a:r>
            <a:r>
              <a:rPr lang="en-ID" dirty="0"/>
              <a:t> </a:t>
            </a:r>
            <a:r>
              <a:rPr lang="en-ID" dirty="0" err="1"/>
              <a:t>komitmen</a:t>
            </a:r>
            <a:r>
              <a:rPr lang="en-ID" dirty="0"/>
              <a:t> </a:t>
            </a:r>
            <a:r>
              <a:rPr lang="en-ID" dirty="0" err="1"/>
              <a:t>perjanjian</a:t>
            </a:r>
            <a:r>
              <a:rPr lang="en-ID" dirty="0"/>
              <a:t> </a:t>
            </a:r>
            <a:r>
              <a:rPr lang="en-ID" dirty="0" err="1"/>
              <a:t>kita</a:t>
            </a:r>
            <a:r>
              <a:rPr lang="en-ID" dirty="0"/>
              <a:t> </a:t>
            </a:r>
            <a:r>
              <a:rPr lang="en-ID" dirty="0" err="1"/>
              <a:t>dengan</a:t>
            </a:r>
            <a:r>
              <a:rPr lang="en-ID" dirty="0"/>
              <a:t>-Nya.</a:t>
            </a:r>
          </a:p>
          <a:p>
            <a:endParaRPr lang="en-ID" dirty="0"/>
          </a:p>
        </p:txBody>
      </p:sp>
      <p:sp>
        <p:nvSpPr>
          <p:cNvPr id="4" name="Slide Number Placeholder 3"/>
          <p:cNvSpPr>
            <a:spLocks noGrp="1"/>
          </p:cNvSpPr>
          <p:nvPr>
            <p:ph type="sldNum" sz="quarter" idx="5"/>
          </p:nvPr>
        </p:nvSpPr>
        <p:spPr/>
        <p:txBody>
          <a:bodyPr/>
          <a:lstStyle/>
          <a:p>
            <a:fld id="{822E635A-2AAA-47F7-B4EC-D23B2A04AD64}" type="slidenum">
              <a:rPr lang="es-ES" smtClean="0"/>
              <a:t>5</a:t>
            </a:fld>
            <a:endParaRPr lang="es-ES"/>
          </a:p>
        </p:txBody>
      </p:sp>
    </p:spTree>
    <p:extLst>
      <p:ext uri="{BB962C8B-B14F-4D97-AF65-F5344CB8AC3E}">
        <p14:creationId xmlns:p14="http://schemas.microsoft.com/office/powerpoint/2010/main" val="1774162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b="1" dirty="0"/>
              <a:t>🔍 I. </a:t>
            </a:r>
            <a:r>
              <a:rPr lang="en-ID" b="1" dirty="0" err="1"/>
              <a:t>Analisis</a:t>
            </a:r>
            <a:r>
              <a:rPr lang="en-ID" b="1" dirty="0"/>
              <a:t> </a:t>
            </a:r>
            <a:r>
              <a:rPr lang="en-ID" b="1" dirty="0" err="1"/>
              <a:t>Eksegesis</a:t>
            </a:r>
            <a:endParaRPr lang="en-ID" b="1" dirty="0"/>
          </a:p>
          <a:p>
            <a:r>
              <a:rPr lang="en-ID" b="1" dirty="0"/>
              <a:t>1. </a:t>
            </a:r>
            <a:r>
              <a:rPr lang="en-ID" b="1" dirty="0" err="1"/>
              <a:t>Konteks</a:t>
            </a:r>
            <a:r>
              <a:rPr lang="en-ID" b="1" dirty="0"/>
              <a:t> </a:t>
            </a:r>
            <a:r>
              <a:rPr lang="en-ID" b="1" dirty="0" err="1"/>
              <a:t>Historis</a:t>
            </a:r>
            <a:endParaRPr lang="en-ID" b="1" dirty="0"/>
          </a:p>
          <a:p>
            <a:r>
              <a:rPr lang="en-ID" dirty="0" err="1"/>
              <a:t>Setelah</a:t>
            </a:r>
            <a:r>
              <a:rPr lang="en-ID" dirty="0"/>
              <a:t> </a:t>
            </a:r>
            <a:r>
              <a:rPr lang="en-ID" dirty="0" err="1"/>
              <a:t>umat</a:t>
            </a:r>
            <a:r>
              <a:rPr lang="en-ID" dirty="0"/>
              <a:t> Israel </a:t>
            </a:r>
            <a:r>
              <a:rPr lang="en-ID" dirty="0" err="1"/>
              <a:t>menyeberangi</a:t>
            </a:r>
            <a:r>
              <a:rPr lang="en-ID" dirty="0"/>
              <a:t> Sungai Yordan dan </a:t>
            </a:r>
            <a:r>
              <a:rPr lang="en-ID" dirty="0" err="1"/>
              <a:t>memperbarui</a:t>
            </a:r>
            <a:r>
              <a:rPr lang="en-ID" dirty="0"/>
              <a:t> </a:t>
            </a:r>
            <a:r>
              <a:rPr lang="en-ID" dirty="0" err="1"/>
              <a:t>tanda</a:t>
            </a:r>
            <a:r>
              <a:rPr lang="en-ID" dirty="0"/>
              <a:t> </a:t>
            </a:r>
            <a:r>
              <a:rPr lang="en-ID" dirty="0" err="1"/>
              <a:t>perjanjian</a:t>
            </a:r>
            <a:r>
              <a:rPr lang="en-ID" dirty="0"/>
              <a:t> </a:t>
            </a:r>
            <a:r>
              <a:rPr lang="en-ID" dirty="0" err="1"/>
              <a:t>melalui</a:t>
            </a:r>
            <a:r>
              <a:rPr lang="en-ID" dirty="0"/>
              <a:t> </a:t>
            </a:r>
            <a:r>
              <a:rPr lang="en-ID" dirty="0" err="1"/>
              <a:t>sunat</a:t>
            </a:r>
            <a:r>
              <a:rPr lang="en-ID" dirty="0"/>
              <a:t> (</a:t>
            </a:r>
            <a:r>
              <a:rPr lang="en-ID" dirty="0" err="1"/>
              <a:t>ayat</a:t>
            </a:r>
            <a:r>
              <a:rPr lang="en-ID" dirty="0"/>
              <a:t> 2–9), </a:t>
            </a:r>
            <a:r>
              <a:rPr lang="en-ID" dirty="0" err="1"/>
              <a:t>kini</a:t>
            </a:r>
            <a:r>
              <a:rPr lang="en-ID" dirty="0"/>
              <a:t> </a:t>
            </a:r>
            <a:r>
              <a:rPr lang="en-ID" dirty="0" err="1"/>
              <a:t>mereka</a:t>
            </a:r>
            <a:r>
              <a:rPr lang="en-ID" dirty="0"/>
              <a:t> </a:t>
            </a:r>
            <a:r>
              <a:rPr lang="en-ID" dirty="0" err="1"/>
              <a:t>merayakan</a:t>
            </a:r>
            <a:r>
              <a:rPr lang="en-ID" dirty="0"/>
              <a:t> </a:t>
            </a:r>
            <a:r>
              <a:rPr lang="en-ID" b="1" dirty="0" err="1"/>
              <a:t>Paskah</a:t>
            </a:r>
            <a:r>
              <a:rPr lang="en-ID" b="1" dirty="0"/>
              <a:t> </a:t>
            </a:r>
            <a:r>
              <a:rPr lang="en-ID" b="1" dirty="0" err="1"/>
              <a:t>pertama</a:t>
            </a:r>
            <a:r>
              <a:rPr lang="en-ID" b="1" dirty="0"/>
              <a:t> di </a:t>
            </a:r>
            <a:r>
              <a:rPr lang="en-ID" b="1" dirty="0" err="1"/>
              <a:t>tanah</a:t>
            </a:r>
            <a:r>
              <a:rPr lang="en-ID" b="1" dirty="0"/>
              <a:t> Kanaan</a:t>
            </a:r>
            <a:r>
              <a:rPr lang="en-ID" dirty="0"/>
              <a:t>.</a:t>
            </a:r>
            <a:br>
              <a:rPr lang="en-ID" dirty="0"/>
            </a:br>
            <a:r>
              <a:rPr lang="en-ID" dirty="0" err="1"/>
              <a:t>Perayaan</a:t>
            </a:r>
            <a:r>
              <a:rPr lang="en-ID" dirty="0"/>
              <a:t> </a:t>
            </a:r>
            <a:r>
              <a:rPr lang="en-ID" dirty="0" err="1"/>
              <a:t>ini</a:t>
            </a:r>
            <a:r>
              <a:rPr lang="en-ID" dirty="0"/>
              <a:t> </a:t>
            </a:r>
            <a:r>
              <a:rPr lang="en-ID" dirty="0" err="1"/>
              <a:t>menandai</a:t>
            </a:r>
            <a:r>
              <a:rPr lang="en-ID" dirty="0"/>
              <a:t> </a:t>
            </a:r>
            <a:r>
              <a:rPr lang="en-ID" b="1" dirty="0" err="1"/>
              <a:t>transisi</a:t>
            </a:r>
            <a:r>
              <a:rPr lang="en-ID" b="1" dirty="0"/>
              <a:t> </a:t>
            </a:r>
            <a:r>
              <a:rPr lang="en-ID" b="1" dirty="0" err="1"/>
              <a:t>dari</a:t>
            </a:r>
            <a:r>
              <a:rPr lang="en-ID" b="1" dirty="0"/>
              <a:t> </a:t>
            </a:r>
            <a:r>
              <a:rPr lang="en-ID" b="1" dirty="0" err="1"/>
              <a:t>generasi</a:t>
            </a:r>
            <a:r>
              <a:rPr lang="en-ID" b="1" dirty="0"/>
              <a:t> </a:t>
            </a:r>
            <a:r>
              <a:rPr lang="en-ID" b="1" dirty="0" err="1"/>
              <a:t>padang</a:t>
            </a:r>
            <a:r>
              <a:rPr lang="en-ID" b="1" dirty="0"/>
              <a:t> </a:t>
            </a:r>
            <a:r>
              <a:rPr lang="en-ID" b="1" dirty="0" err="1"/>
              <a:t>gurun</a:t>
            </a:r>
            <a:r>
              <a:rPr lang="en-ID" b="1" dirty="0"/>
              <a:t> </a:t>
            </a:r>
            <a:r>
              <a:rPr lang="en-ID" b="1" dirty="0" err="1"/>
              <a:t>ke</a:t>
            </a:r>
            <a:r>
              <a:rPr lang="en-ID" b="1" dirty="0"/>
              <a:t> </a:t>
            </a:r>
            <a:r>
              <a:rPr lang="en-ID" b="1" dirty="0" err="1"/>
              <a:t>generasi</a:t>
            </a:r>
            <a:r>
              <a:rPr lang="en-ID" b="1" dirty="0"/>
              <a:t> </a:t>
            </a:r>
            <a:r>
              <a:rPr lang="en-ID" b="1" dirty="0" err="1"/>
              <a:t>perjanjian</a:t>
            </a:r>
            <a:r>
              <a:rPr lang="en-ID" dirty="0"/>
              <a:t> yang </a:t>
            </a:r>
            <a:r>
              <a:rPr lang="en-ID" dirty="0" err="1"/>
              <a:t>baru</a:t>
            </a:r>
            <a:r>
              <a:rPr lang="en-ID" dirty="0"/>
              <a:t>. Ini juga </a:t>
            </a:r>
            <a:r>
              <a:rPr lang="en-ID" dirty="0" err="1"/>
              <a:t>pertama</a:t>
            </a:r>
            <a:r>
              <a:rPr lang="en-ID" dirty="0"/>
              <a:t> </a:t>
            </a:r>
            <a:r>
              <a:rPr lang="en-ID" dirty="0" err="1"/>
              <a:t>kalinya</a:t>
            </a:r>
            <a:r>
              <a:rPr lang="en-ID" dirty="0"/>
              <a:t> </a:t>
            </a:r>
            <a:r>
              <a:rPr lang="en-ID" dirty="0" err="1"/>
              <a:t>Paskah</a:t>
            </a:r>
            <a:r>
              <a:rPr lang="en-ID" dirty="0"/>
              <a:t> </a:t>
            </a:r>
            <a:r>
              <a:rPr lang="en-ID" dirty="0" err="1"/>
              <a:t>dirayakan</a:t>
            </a:r>
            <a:r>
              <a:rPr lang="en-ID" dirty="0"/>
              <a:t> </a:t>
            </a:r>
            <a:r>
              <a:rPr lang="en-ID" dirty="0" err="1"/>
              <a:t>sejak</a:t>
            </a:r>
            <a:r>
              <a:rPr lang="en-ID" dirty="0"/>
              <a:t> </a:t>
            </a:r>
            <a:r>
              <a:rPr lang="en-ID" dirty="0" err="1"/>
              <a:t>perayaan</a:t>
            </a:r>
            <a:r>
              <a:rPr lang="en-ID" dirty="0"/>
              <a:t> di </a:t>
            </a:r>
            <a:r>
              <a:rPr lang="en-ID" dirty="0" err="1"/>
              <a:t>Gunung</a:t>
            </a:r>
            <a:r>
              <a:rPr lang="en-ID" dirty="0"/>
              <a:t> Sinai (</a:t>
            </a:r>
            <a:r>
              <a:rPr lang="en-ID" dirty="0" err="1"/>
              <a:t>Bilangan</a:t>
            </a:r>
            <a:r>
              <a:rPr lang="en-ID" dirty="0"/>
              <a:t> 9:1–5).</a:t>
            </a:r>
          </a:p>
          <a:p>
            <a:r>
              <a:rPr lang="en-ID" dirty="0"/>
              <a:t>👉 </a:t>
            </a:r>
            <a:r>
              <a:rPr lang="en-ID" dirty="0" err="1"/>
              <a:t>Secara</a:t>
            </a:r>
            <a:r>
              <a:rPr lang="en-ID" dirty="0"/>
              <a:t> </a:t>
            </a:r>
            <a:r>
              <a:rPr lang="en-ID" dirty="0" err="1"/>
              <a:t>teologis</a:t>
            </a:r>
            <a:r>
              <a:rPr lang="en-ID" dirty="0"/>
              <a:t>, </a:t>
            </a:r>
            <a:r>
              <a:rPr lang="en-ID" dirty="0" err="1"/>
              <a:t>peristiwa</a:t>
            </a:r>
            <a:r>
              <a:rPr lang="en-ID" dirty="0"/>
              <a:t> </a:t>
            </a:r>
            <a:r>
              <a:rPr lang="en-ID" dirty="0" err="1"/>
              <a:t>ini</a:t>
            </a:r>
            <a:r>
              <a:rPr lang="en-ID" dirty="0"/>
              <a:t> </a:t>
            </a:r>
            <a:r>
              <a:rPr lang="en-ID" dirty="0" err="1"/>
              <a:t>menunjukkan</a:t>
            </a:r>
            <a:r>
              <a:rPr lang="en-ID" dirty="0"/>
              <a:t> </a:t>
            </a:r>
            <a:r>
              <a:rPr lang="en-ID" dirty="0" err="1"/>
              <a:t>bahwa</a:t>
            </a:r>
            <a:r>
              <a:rPr lang="en-ID" dirty="0"/>
              <a:t> </a:t>
            </a:r>
            <a:r>
              <a:rPr lang="en-ID" b="1" dirty="0" err="1"/>
              <a:t>pembaruan</a:t>
            </a:r>
            <a:r>
              <a:rPr lang="en-ID" b="1" dirty="0"/>
              <a:t> </a:t>
            </a:r>
            <a:r>
              <a:rPr lang="en-ID" b="1" dirty="0" err="1"/>
              <a:t>perjanjian</a:t>
            </a:r>
            <a:r>
              <a:rPr lang="en-ID" b="1" dirty="0"/>
              <a:t> (</a:t>
            </a:r>
            <a:r>
              <a:rPr lang="en-ID" b="1" dirty="0" err="1"/>
              <a:t>melalui</a:t>
            </a:r>
            <a:r>
              <a:rPr lang="en-ID" b="1" dirty="0"/>
              <a:t> </a:t>
            </a:r>
            <a:r>
              <a:rPr lang="en-ID" b="1" dirty="0" err="1"/>
              <a:t>sunat</a:t>
            </a:r>
            <a:r>
              <a:rPr lang="en-ID" b="1" dirty="0"/>
              <a:t>)</a:t>
            </a:r>
            <a:r>
              <a:rPr lang="en-ID" dirty="0"/>
              <a:t> </a:t>
            </a:r>
            <a:r>
              <a:rPr lang="en-ID" dirty="0" err="1"/>
              <a:t>diikuti</a:t>
            </a:r>
            <a:r>
              <a:rPr lang="en-ID" dirty="0"/>
              <a:t> </a:t>
            </a:r>
            <a:r>
              <a:rPr lang="en-ID" dirty="0" err="1"/>
              <a:t>dengan</a:t>
            </a:r>
            <a:r>
              <a:rPr lang="en-ID" dirty="0"/>
              <a:t> </a:t>
            </a:r>
            <a:r>
              <a:rPr lang="en-ID" b="1" dirty="0" err="1"/>
              <a:t>perayaan</a:t>
            </a:r>
            <a:r>
              <a:rPr lang="en-ID" b="1" dirty="0"/>
              <a:t> </a:t>
            </a:r>
            <a:r>
              <a:rPr lang="en-ID" b="1" dirty="0" err="1"/>
              <a:t>penebusan</a:t>
            </a:r>
            <a:r>
              <a:rPr lang="en-ID" b="1" dirty="0"/>
              <a:t> (</a:t>
            </a:r>
            <a:r>
              <a:rPr lang="en-ID" b="1" dirty="0" err="1"/>
              <a:t>Paskah</a:t>
            </a:r>
            <a:r>
              <a:rPr lang="en-ID" b="1" dirty="0"/>
              <a:t>)</a:t>
            </a:r>
            <a:r>
              <a:rPr lang="en-ID" dirty="0"/>
              <a:t> — dua </a:t>
            </a:r>
            <a:r>
              <a:rPr lang="en-ID" dirty="0" err="1"/>
              <a:t>simbol</a:t>
            </a:r>
            <a:r>
              <a:rPr lang="en-ID" dirty="0"/>
              <a:t> yang </a:t>
            </a:r>
            <a:r>
              <a:rPr lang="en-ID" dirty="0" err="1"/>
              <a:t>saling</a:t>
            </a:r>
            <a:r>
              <a:rPr lang="en-ID" dirty="0"/>
              <a:t> </a:t>
            </a:r>
            <a:r>
              <a:rPr lang="en-ID" dirty="0" err="1"/>
              <a:t>melengkapi</a:t>
            </a:r>
            <a:r>
              <a:rPr lang="en-ID" dirty="0"/>
              <a:t>.</a:t>
            </a:r>
          </a:p>
          <a:p>
            <a:br>
              <a:rPr lang="en-ID" dirty="0"/>
            </a:br>
            <a:endParaRPr lang="en-ID" dirty="0"/>
          </a:p>
          <a:p>
            <a:r>
              <a:rPr lang="en-ID" b="1" dirty="0"/>
              <a:t>2. </a:t>
            </a:r>
            <a:r>
              <a:rPr lang="en-ID" b="1" dirty="0" err="1"/>
              <a:t>Analisis</a:t>
            </a:r>
            <a:r>
              <a:rPr lang="en-ID" b="1" dirty="0"/>
              <a:t> Bahasa </a:t>
            </a:r>
            <a:r>
              <a:rPr lang="en-ID" b="1" dirty="0" err="1"/>
              <a:t>Ibrani</a:t>
            </a:r>
            <a:endParaRPr lang="en-ID" b="1" dirty="0"/>
          </a:p>
          <a:p>
            <a:r>
              <a:rPr lang="he-IL" b="1" dirty="0"/>
              <a:t>וַיַּחֲנוּ בְנֵי־יִשְׂרָאֵל בַּגִּלְגָּל וַיַּעֲשׂוּ אֶת־הַפֶּסַח</a:t>
            </a:r>
            <a:br>
              <a:rPr lang="he-IL" dirty="0"/>
            </a:br>
            <a:r>
              <a:rPr lang="en-ID" i="1" dirty="0" err="1"/>
              <a:t>wayyaḥănû</a:t>
            </a:r>
            <a:r>
              <a:rPr lang="en-ID" i="1" dirty="0"/>
              <a:t> </a:t>
            </a:r>
            <a:r>
              <a:rPr lang="en-ID" i="1" dirty="0" err="1"/>
              <a:t>bĕnê-yiśrā’ēl</a:t>
            </a:r>
            <a:r>
              <a:rPr lang="en-ID" i="1" dirty="0"/>
              <a:t> </a:t>
            </a:r>
            <a:r>
              <a:rPr lang="en-ID" i="1" dirty="0" err="1"/>
              <a:t>baggilgāl</a:t>
            </a:r>
            <a:r>
              <a:rPr lang="en-ID" i="1" dirty="0"/>
              <a:t> </a:t>
            </a:r>
            <a:r>
              <a:rPr lang="en-ID" i="1" dirty="0" err="1"/>
              <a:t>wayya‘ăśû</a:t>
            </a:r>
            <a:r>
              <a:rPr lang="en-ID" i="1" dirty="0"/>
              <a:t> ’et-</a:t>
            </a:r>
            <a:r>
              <a:rPr lang="en-ID" i="1" dirty="0" err="1"/>
              <a:t>happeṣaḥ</a:t>
            </a:r>
            <a:endParaRPr lang="en-ID" dirty="0"/>
          </a:p>
          <a:p>
            <a:r>
              <a:rPr lang="en-ID" b="1" dirty="0" err="1"/>
              <a:t>wayyaḥănû</a:t>
            </a:r>
            <a:r>
              <a:rPr lang="en-ID" dirty="0"/>
              <a:t> = “</a:t>
            </a:r>
            <a:r>
              <a:rPr lang="en-ID" dirty="0" err="1"/>
              <a:t>mereka</a:t>
            </a:r>
            <a:r>
              <a:rPr lang="en-ID" dirty="0"/>
              <a:t> </a:t>
            </a:r>
            <a:r>
              <a:rPr lang="en-ID" dirty="0" err="1"/>
              <a:t>berkemah</a:t>
            </a:r>
            <a:r>
              <a:rPr lang="en-ID" dirty="0"/>
              <a:t>” (</a:t>
            </a:r>
            <a:r>
              <a:rPr lang="en-ID" dirty="0" err="1"/>
              <a:t>bentuk</a:t>
            </a:r>
            <a:r>
              <a:rPr lang="en-ID" dirty="0"/>
              <a:t> waw-consecutive imperfect) → </a:t>
            </a:r>
            <a:r>
              <a:rPr lang="en-ID" dirty="0" err="1"/>
              <a:t>menandakan</a:t>
            </a:r>
            <a:r>
              <a:rPr lang="en-ID" dirty="0"/>
              <a:t> </a:t>
            </a:r>
            <a:r>
              <a:rPr lang="en-ID" dirty="0" err="1"/>
              <a:t>tindakan</a:t>
            </a:r>
            <a:r>
              <a:rPr lang="en-ID" dirty="0"/>
              <a:t> </a:t>
            </a:r>
            <a:r>
              <a:rPr lang="en-ID" dirty="0" err="1"/>
              <a:t>berurutan</a:t>
            </a:r>
            <a:r>
              <a:rPr lang="en-ID" dirty="0"/>
              <a:t> </a:t>
            </a:r>
            <a:r>
              <a:rPr lang="en-ID" dirty="0" err="1"/>
              <a:t>setelah</a:t>
            </a:r>
            <a:r>
              <a:rPr lang="en-ID" dirty="0"/>
              <a:t> </a:t>
            </a:r>
            <a:r>
              <a:rPr lang="en-ID" dirty="0" err="1"/>
              <a:t>sunat</a:t>
            </a:r>
            <a:r>
              <a:rPr lang="en-ID" dirty="0"/>
              <a:t>.</a:t>
            </a:r>
          </a:p>
          <a:p>
            <a:r>
              <a:rPr lang="en-ID" b="1" dirty="0" err="1"/>
              <a:t>baggilgāl</a:t>
            </a:r>
            <a:r>
              <a:rPr lang="en-ID" dirty="0"/>
              <a:t> = “di Gilgal” → </a:t>
            </a:r>
            <a:r>
              <a:rPr lang="en-ID" dirty="0" err="1"/>
              <a:t>akar</a:t>
            </a:r>
            <a:r>
              <a:rPr lang="en-ID" dirty="0"/>
              <a:t> kata </a:t>
            </a:r>
            <a:r>
              <a:rPr lang="en-ID" i="1" dirty="0" err="1"/>
              <a:t>galal</a:t>
            </a:r>
            <a:r>
              <a:rPr lang="en-ID" dirty="0"/>
              <a:t> </a:t>
            </a:r>
            <a:r>
              <a:rPr lang="en-ID" dirty="0" err="1"/>
              <a:t>berarti</a:t>
            </a:r>
            <a:r>
              <a:rPr lang="en-ID" dirty="0"/>
              <a:t> “</a:t>
            </a:r>
            <a:r>
              <a:rPr lang="en-ID" dirty="0" err="1"/>
              <a:t>menggulingkan</a:t>
            </a:r>
            <a:r>
              <a:rPr lang="en-ID" dirty="0"/>
              <a:t>,” </a:t>
            </a:r>
            <a:r>
              <a:rPr lang="en-ID" dirty="0" err="1"/>
              <a:t>sesuai</a:t>
            </a:r>
            <a:r>
              <a:rPr lang="en-ID" dirty="0"/>
              <a:t> </a:t>
            </a:r>
            <a:r>
              <a:rPr lang="en-ID" dirty="0" err="1"/>
              <a:t>dengan</a:t>
            </a:r>
            <a:r>
              <a:rPr lang="en-ID" dirty="0"/>
              <a:t> </a:t>
            </a:r>
            <a:r>
              <a:rPr lang="en-ID" dirty="0" err="1"/>
              <a:t>ayat</a:t>
            </a:r>
            <a:r>
              <a:rPr lang="en-ID" dirty="0"/>
              <a:t> 9 (“Hari </a:t>
            </a:r>
            <a:r>
              <a:rPr lang="en-ID" dirty="0" err="1"/>
              <a:t>ini</a:t>
            </a:r>
            <a:r>
              <a:rPr lang="en-ID" dirty="0"/>
              <a:t> </a:t>
            </a:r>
            <a:r>
              <a:rPr lang="en-ID" dirty="0" err="1"/>
              <a:t>telah</a:t>
            </a:r>
            <a:r>
              <a:rPr lang="en-ID" dirty="0"/>
              <a:t> </a:t>
            </a:r>
            <a:r>
              <a:rPr lang="en-ID" dirty="0" err="1"/>
              <a:t>Kuhapuskan</a:t>
            </a:r>
            <a:r>
              <a:rPr lang="en-ID" dirty="0"/>
              <a:t> </a:t>
            </a:r>
            <a:r>
              <a:rPr lang="en-ID" dirty="0" err="1"/>
              <a:t>cela</a:t>
            </a:r>
            <a:r>
              <a:rPr lang="en-ID" dirty="0"/>
              <a:t> Mesir </a:t>
            </a:r>
            <a:r>
              <a:rPr lang="en-ID" dirty="0" err="1"/>
              <a:t>dari</a:t>
            </a:r>
            <a:r>
              <a:rPr lang="en-ID" dirty="0"/>
              <a:t> </a:t>
            </a:r>
            <a:r>
              <a:rPr lang="en-ID" dirty="0" err="1"/>
              <a:t>padamu</a:t>
            </a:r>
            <a:r>
              <a:rPr lang="en-ID" dirty="0"/>
              <a:t>”).</a:t>
            </a:r>
          </a:p>
          <a:p>
            <a:r>
              <a:rPr lang="en-ID" b="1" dirty="0" err="1"/>
              <a:t>wayya‘ăśû</a:t>
            </a:r>
            <a:r>
              <a:rPr lang="en-ID" b="1" dirty="0"/>
              <a:t> ’et-</a:t>
            </a:r>
            <a:r>
              <a:rPr lang="en-ID" b="1" dirty="0" err="1"/>
              <a:t>happeṣaḥ</a:t>
            </a:r>
            <a:r>
              <a:rPr lang="en-ID" dirty="0"/>
              <a:t> = “</a:t>
            </a:r>
            <a:r>
              <a:rPr lang="en-ID" dirty="0" err="1"/>
              <a:t>mereka</a:t>
            </a:r>
            <a:r>
              <a:rPr lang="en-ID" dirty="0"/>
              <a:t> </a:t>
            </a:r>
            <a:r>
              <a:rPr lang="en-ID" dirty="0" err="1"/>
              <a:t>merayakan</a:t>
            </a:r>
            <a:r>
              <a:rPr lang="en-ID" dirty="0"/>
              <a:t> </a:t>
            </a:r>
            <a:r>
              <a:rPr lang="en-ID" dirty="0" err="1"/>
              <a:t>Paskah</a:t>
            </a:r>
            <a:r>
              <a:rPr lang="en-ID" dirty="0"/>
              <a:t>” → </a:t>
            </a:r>
            <a:r>
              <a:rPr lang="en-ID" dirty="0" err="1"/>
              <a:t>bentuk</a:t>
            </a:r>
            <a:r>
              <a:rPr lang="en-ID" dirty="0"/>
              <a:t> </a:t>
            </a:r>
            <a:r>
              <a:rPr lang="en-ID" dirty="0" err="1"/>
              <a:t>aktif</a:t>
            </a:r>
            <a:r>
              <a:rPr lang="en-ID" dirty="0"/>
              <a:t> yang </a:t>
            </a:r>
            <a:r>
              <a:rPr lang="en-ID" dirty="0" err="1"/>
              <a:t>menunjukkan</a:t>
            </a:r>
            <a:r>
              <a:rPr lang="en-ID" dirty="0"/>
              <a:t> </a:t>
            </a:r>
            <a:r>
              <a:rPr lang="en-ID" dirty="0" err="1"/>
              <a:t>tindakan</a:t>
            </a:r>
            <a:r>
              <a:rPr lang="en-ID" dirty="0"/>
              <a:t> ibadah </a:t>
            </a:r>
            <a:r>
              <a:rPr lang="en-ID" dirty="0" err="1"/>
              <a:t>kolektif</a:t>
            </a:r>
            <a:r>
              <a:rPr lang="en-ID" dirty="0"/>
              <a:t>, </a:t>
            </a:r>
            <a:r>
              <a:rPr lang="en-ID" dirty="0" err="1"/>
              <a:t>bukan</a:t>
            </a:r>
            <a:r>
              <a:rPr lang="en-ID" dirty="0"/>
              <a:t> </a:t>
            </a:r>
            <a:r>
              <a:rPr lang="en-ID" dirty="0" err="1"/>
              <a:t>pribadi</a:t>
            </a:r>
            <a:r>
              <a:rPr lang="en-ID" dirty="0"/>
              <a:t>.</a:t>
            </a:r>
          </a:p>
          <a:p>
            <a:r>
              <a:rPr lang="en-ID" dirty="0" err="1"/>
              <a:t>Frasa</a:t>
            </a:r>
            <a:r>
              <a:rPr lang="en-ID" dirty="0"/>
              <a:t> </a:t>
            </a:r>
            <a:r>
              <a:rPr lang="en-ID" dirty="0" err="1"/>
              <a:t>berikutnya</a:t>
            </a:r>
            <a:r>
              <a:rPr lang="en-ID" dirty="0"/>
              <a:t>:</a:t>
            </a:r>
          </a:p>
          <a:p>
            <a:r>
              <a:rPr lang="he-IL" b="1" dirty="0"/>
              <a:t>בְּאַרְבָּעָה עָשָׂר יוֹם לַחֹדֶשׁ בָּעָרֶב בְּעַרְבוֹת יְרִיחוֹ</a:t>
            </a:r>
            <a:br>
              <a:rPr lang="he-IL" dirty="0"/>
            </a:br>
            <a:r>
              <a:rPr lang="en-ID" i="1" dirty="0" err="1"/>
              <a:t>bĕ’arba‘āh</a:t>
            </a:r>
            <a:r>
              <a:rPr lang="en-ID" i="1" dirty="0"/>
              <a:t> ‘</a:t>
            </a:r>
            <a:r>
              <a:rPr lang="en-ID" i="1" dirty="0" err="1"/>
              <a:t>āśār</a:t>
            </a:r>
            <a:r>
              <a:rPr lang="en-ID" i="1" dirty="0"/>
              <a:t> </a:t>
            </a:r>
            <a:r>
              <a:rPr lang="en-ID" i="1" dirty="0" err="1"/>
              <a:t>yôm</a:t>
            </a:r>
            <a:r>
              <a:rPr lang="en-ID" i="1" dirty="0"/>
              <a:t> </a:t>
            </a:r>
            <a:r>
              <a:rPr lang="en-ID" i="1" dirty="0" err="1"/>
              <a:t>laḥōdeš</a:t>
            </a:r>
            <a:r>
              <a:rPr lang="en-ID" i="1" dirty="0"/>
              <a:t> </a:t>
            </a:r>
            <a:r>
              <a:rPr lang="en-ID" i="1" dirty="0" err="1"/>
              <a:t>bā‘āreb</a:t>
            </a:r>
            <a:r>
              <a:rPr lang="en-ID" i="1" dirty="0"/>
              <a:t> </a:t>
            </a:r>
            <a:r>
              <a:rPr lang="en-ID" i="1" dirty="0" err="1"/>
              <a:t>bĕ‘arbôt</a:t>
            </a:r>
            <a:r>
              <a:rPr lang="en-ID" i="1" dirty="0"/>
              <a:t> </a:t>
            </a:r>
            <a:r>
              <a:rPr lang="en-ID" i="1" dirty="0" err="1"/>
              <a:t>yĕrîḥô</a:t>
            </a:r>
            <a:br>
              <a:rPr lang="en-ID" dirty="0"/>
            </a:br>
            <a:r>
              <a:rPr lang="en-ID" dirty="0" err="1"/>
              <a:t>Menunjukkan</a:t>
            </a:r>
            <a:r>
              <a:rPr lang="en-ID" dirty="0"/>
              <a:t> </a:t>
            </a:r>
            <a:r>
              <a:rPr lang="en-ID" b="1" dirty="0" err="1"/>
              <a:t>ketepatan</a:t>
            </a:r>
            <a:r>
              <a:rPr lang="en-ID" b="1" dirty="0"/>
              <a:t> </a:t>
            </a:r>
            <a:r>
              <a:rPr lang="en-ID" b="1" dirty="0" err="1"/>
              <a:t>waktu</a:t>
            </a:r>
            <a:r>
              <a:rPr lang="en-ID" b="1" dirty="0"/>
              <a:t> </a:t>
            </a:r>
            <a:r>
              <a:rPr lang="en-ID" b="1" dirty="0" err="1"/>
              <a:t>liturgis</a:t>
            </a:r>
            <a:r>
              <a:rPr lang="en-ID" dirty="0"/>
              <a:t>: “pada </a:t>
            </a:r>
            <a:r>
              <a:rPr lang="en-ID" dirty="0" err="1"/>
              <a:t>hari</a:t>
            </a:r>
            <a:r>
              <a:rPr lang="en-ID" dirty="0"/>
              <a:t> </a:t>
            </a:r>
            <a:r>
              <a:rPr lang="en-ID" dirty="0" err="1"/>
              <a:t>keempat</a:t>
            </a:r>
            <a:r>
              <a:rPr lang="en-ID" dirty="0"/>
              <a:t> </a:t>
            </a:r>
            <a:r>
              <a:rPr lang="en-ID" dirty="0" err="1"/>
              <a:t>belas</a:t>
            </a:r>
            <a:r>
              <a:rPr lang="en-ID" dirty="0"/>
              <a:t> </a:t>
            </a:r>
            <a:r>
              <a:rPr lang="en-ID" dirty="0" err="1"/>
              <a:t>bulan</a:t>
            </a:r>
            <a:r>
              <a:rPr lang="en-ID" dirty="0"/>
              <a:t> </a:t>
            </a:r>
            <a:r>
              <a:rPr lang="en-ID" dirty="0" err="1"/>
              <a:t>itu</a:t>
            </a:r>
            <a:r>
              <a:rPr lang="en-ID" dirty="0"/>
              <a:t>, </a:t>
            </a:r>
            <a:r>
              <a:rPr lang="en-ID" dirty="0" err="1"/>
              <a:t>waktu</a:t>
            </a:r>
            <a:r>
              <a:rPr lang="en-ID" dirty="0"/>
              <a:t> </a:t>
            </a:r>
            <a:r>
              <a:rPr lang="en-ID" dirty="0" err="1"/>
              <a:t>petang</a:t>
            </a:r>
            <a:r>
              <a:rPr lang="en-ID" dirty="0"/>
              <a:t>” — </a:t>
            </a:r>
            <a:r>
              <a:rPr lang="en-ID" dirty="0" err="1"/>
              <a:t>sesuai</a:t>
            </a:r>
            <a:r>
              <a:rPr lang="en-ID" dirty="0"/>
              <a:t> </a:t>
            </a:r>
            <a:r>
              <a:rPr lang="en-ID" dirty="0" err="1"/>
              <a:t>dengan</a:t>
            </a:r>
            <a:r>
              <a:rPr lang="en-ID" dirty="0"/>
              <a:t> </a:t>
            </a:r>
            <a:r>
              <a:rPr lang="en-ID" dirty="0" err="1"/>
              <a:t>ketentuan</a:t>
            </a:r>
            <a:r>
              <a:rPr lang="en-ID" dirty="0"/>
              <a:t> </a:t>
            </a:r>
            <a:r>
              <a:rPr lang="en-ID" dirty="0" err="1"/>
              <a:t>Taurat</a:t>
            </a:r>
            <a:r>
              <a:rPr lang="en-ID" dirty="0"/>
              <a:t> </a:t>
            </a:r>
            <a:r>
              <a:rPr lang="en-ID" dirty="0" err="1"/>
              <a:t>dalam</a:t>
            </a:r>
            <a:r>
              <a:rPr lang="en-ID" dirty="0"/>
              <a:t> </a:t>
            </a:r>
            <a:r>
              <a:rPr lang="en-ID" b="1" dirty="0" err="1"/>
              <a:t>Keluaran</a:t>
            </a:r>
            <a:r>
              <a:rPr lang="en-ID" b="1" dirty="0"/>
              <a:t> 12:6</a:t>
            </a:r>
            <a:r>
              <a:rPr lang="en-ID" dirty="0"/>
              <a:t> dan </a:t>
            </a:r>
            <a:r>
              <a:rPr lang="en-ID" b="1" dirty="0" err="1"/>
              <a:t>Imamat</a:t>
            </a:r>
            <a:r>
              <a:rPr lang="en-ID" b="1" dirty="0"/>
              <a:t> 23:5.</a:t>
            </a:r>
            <a:endParaRPr lang="en-ID" dirty="0"/>
          </a:p>
          <a:p>
            <a:r>
              <a:rPr lang="en-ID" dirty="0"/>
              <a:t>👉 </a:t>
            </a:r>
            <a:r>
              <a:rPr lang="en-ID" dirty="0" err="1"/>
              <a:t>Artinya</a:t>
            </a:r>
            <a:r>
              <a:rPr lang="en-ID" dirty="0"/>
              <a:t>, </a:t>
            </a:r>
            <a:r>
              <a:rPr lang="en-ID" dirty="0" err="1"/>
              <a:t>umat</a:t>
            </a:r>
            <a:r>
              <a:rPr lang="en-ID" dirty="0"/>
              <a:t> </a:t>
            </a:r>
            <a:r>
              <a:rPr lang="en-ID" dirty="0" err="1"/>
              <a:t>kini</a:t>
            </a:r>
            <a:r>
              <a:rPr lang="en-ID" dirty="0"/>
              <a:t> </a:t>
            </a:r>
            <a:r>
              <a:rPr lang="en-ID" b="1" dirty="0" err="1"/>
              <a:t>taat</a:t>
            </a:r>
            <a:r>
              <a:rPr lang="en-ID" b="1" dirty="0"/>
              <a:t> </a:t>
            </a:r>
            <a:r>
              <a:rPr lang="en-ID" b="1" dirty="0" err="1"/>
              <a:t>sepenuhnya</a:t>
            </a:r>
            <a:r>
              <a:rPr lang="en-ID" b="1" dirty="0"/>
              <a:t> </a:t>
            </a:r>
            <a:r>
              <a:rPr lang="en-ID" b="1" dirty="0" err="1"/>
              <a:t>terhadap</a:t>
            </a:r>
            <a:r>
              <a:rPr lang="en-ID" b="1" dirty="0"/>
              <a:t> </a:t>
            </a:r>
            <a:r>
              <a:rPr lang="en-ID" b="1" dirty="0" err="1"/>
              <a:t>ketetapan</a:t>
            </a:r>
            <a:r>
              <a:rPr lang="en-ID" b="1" dirty="0"/>
              <a:t> Musa</a:t>
            </a:r>
            <a:r>
              <a:rPr lang="en-ID" dirty="0"/>
              <a:t>, </a:t>
            </a:r>
            <a:r>
              <a:rPr lang="en-ID" dirty="0" err="1"/>
              <a:t>menandakan</a:t>
            </a:r>
            <a:r>
              <a:rPr lang="en-ID" dirty="0"/>
              <a:t> </a:t>
            </a:r>
            <a:r>
              <a:rPr lang="en-ID" b="1" dirty="0" err="1"/>
              <a:t>pemulihan</a:t>
            </a:r>
            <a:r>
              <a:rPr lang="en-ID" b="1" dirty="0"/>
              <a:t> ibadah </a:t>
            </a:r>
            <a:r>
              <a:rPr lang="en-ID" b="1" dirty="0" err="1"/>
              <a:t>sejati</a:t>
            </a:r>
            <a:r>
              <a:rPr lang="en-ID" b="1" dirty="0"/>
              <a:t>.</a:t>
            </a:r>
            <a:endParaRPr lang="en-ID" dirty="0"/>
          </a:p>
          <a:p>
            <a:br>
              <a:rPr lang="en-ID" dirty="0"/>
            </a:br>
            <a:endParaRPr lang="en-ID" dirty="0"/>
          </a:p>
          <a:p>
            <a:r>
              <a:rPr lang="en-ID" b="1" dirty="0"/>
              <a:t>3. </a:t>
            </a:r>
            <a:r>
              <a:rPr lang="en-ID" b="1" dirty="0" err="1"/>
              <a:t>Makna</a:t>
            </a:r>
            <a:r>
              <a:rPr lang="en-ID" b="1" dirty="0"/>
              <a:t> </a:t>
            </a:r>
            <a:r>
              <a:rPr lang="en-ID" b="1" dirty="0" err="1"/>
              <a:t>Teologis</a:t>
            </a:r>
            <a:endParaRPr lang="en-ID" b="1" dirty="0"/>
          </a:p>
          <a:p>
            <a:r>
              <a:rPr lang="en-ID" b="1" dirty="0"/>
              <a:t>a. </a:t>
            </a:r>
            <a:r>
              <a:rPr lang="en-ID" b="1" dirty="0" err="1"/>
              <a:t>Paskah</a:t>
            </a:r>
            <a:r>
              <a:rPr lang="en-ID" b="1" dirty="0"/>
              <a:t> </a:t>
            </a:r>
            <a:r>
              <a:rPr lang="en-ID" b="1" dirty="0" err="1"/>
              <a:t>sebagai</a:t>
            </a:r>
            <a:r>
              <a:rPr lang="en-ID" b="1" dirty="0"/>
              <a:t> </a:t>
            </a:r>
            <a:r>
              <a:rPr lang="en-ID" b="1" dirty="0" err="1"/>
              <a:t>Lambang</a:t>
            </a:r>
            <a:r>
              <a:rPr lang="en-ID" b="1" dirty="0"/>
              <a:t> </a:t>
            </a:r>
            <a:r>
              <a:rPr lang="en-ID" b="1" dirty="0" err="1"/>
              <a:t>Penebusan</a:t>
            </a:r>
            <a:endParaRPr lang="en-ID" b="1" dirty="0"/>
          </a:p>
          <a:p>
            <a:r>
              <a:rPr lang="en-ID" dirty="0" err="1"/>
              <a:t>Perayaan</a:t>
            </a:r>
            <a:r>
              <a:rPr lang="en-ID" dirty="0"/>
              <a:t> </a:t>
            </a:r>
            <a:r>
              <a:rPr lang="en-ID" dirty="0" err="1"/>
              <a:t>Paskah</a:t>
            </a:r>
            <a:r>
              <a:rPr lang="en-ID" dirty="0"/>
              <a:t> </a:t>
            </a:r>
            <a:r>
              <a:rPr lang="en-ID" dirty="0" err="1"/>
              <a:t>adalah</a:t>
            </a:r>
            <a:r>
              <a:rPr lang="en-ID" dirty="0"/>
              <a:t> </a:t>
            </a:r>
            <a:r>
              <a:rPr lang="en-ID" dirty="0" err="1"/>
              <a:t>peringatan</a:t>
            </a:r>
            <a:r>
              <a:rPr lang="en-ID" dirty="0"/>
              <a:t> </a:t>
            </a:r>
            <a:r>
              <a:rPr lang="en-ID" dirty="0" err="1"/>
              <a:t>pembebasan</a:t>
            </a:r>
            <a:r>
              <a:rPr lang="en-ID" dirty="0"/>
              <a:t> </a:t>
            </a:r>
            <a:r>
              <a:rPr lang="en-ID" dirty="0" err="1"/>
              <a:t>dari</a:t>
            </a:r>
            <a:r>
              <a:rPr lang="en-ID" dirty="0"/>
              <a:t> Mesir — </a:t>
            </a:r>
            <a:r>
              <a:rPr lang="en-ID" dirty="0" err="1"/>
              <a:t>simbol</a:t>
            </a:r>
            <a:r>
              <a:rPr lang="en-ID" dirty="0"/>
              <a:t> </a:t>
            </a:r>
            <a:r>
              <a:rPr lang="en-ID" dirty="0" err="1"/>
              <a:t>dari</a:t>
            </a:r>
            <a:r>
              <a:rPr lang="en-ID" dirty="0"/>
              <a:t> </a:t>
            </a:r>
            <a:r>
              <a:rPr lang="en-ID" dirty="0" err="1"/>
              <a:t>keselamatan</a:t>
            </a:r>
            <a:r>
              <a:rPr lang="en-ID" dirty="0"/>
              <a:t> oleh </a:t>
            </a:r>
            <a:r>
              <a:rPr lang="en-ID" dirty="0" err="1"/>
              <a:t>darah</a:t>
            </a:r>
            <a:r>
              <a:rPr lang="en-ID" dirty="0"/>
              <a:t> Anak </a:t>
            </a:r>
            <a:r>
              <a:rPr lang="en-ID" dirty="0" err="1"/>
              <a:t>Domba</a:t>
            </a:r>
            <a:r>
              <a:rPr lang="en-ID" dirty="0"/>
              <a:t> (</a:t>
            </a:r>
            <a:r>
              <a:rPr lang="en-ID" dirty="0" err="1"/>
              <a:t>Keluaran</a:t>
            </a:r>
            <a:r>
              <a:rPr lang="en-ID" dirty="0"/>
              <a:t> 12). </a:t>
            </a:r>
            <a:r>
              <a:rPr lang="en-ID" dirty="0" err="1"/>
              <a:t>Merayakannya</a:t>
            </a:r>
            <a:r>
              <a:rPr lang="en-ID" dirty="0"/>
              <a:t> di Kanaan </a:t>
            </a:r>
            <a:r>
              <a:rPr lang="en-ID" dirty="0" err="1"/>
              <a:t>menunjukkan</a:t>
            </a:r>
            <a:r>
              <a:rPr lang="en-ID" dirty="0"/>
              <a:t> </a:t>
            </a:r>
            <a:r>
              <a:rPr lang="en-ID" dirty="0" err="1"/>
              <a:t>bahwa</a:t>
            </a:r>
            <a:r>
              <a:rPr lang="en-ID" dirty="0"/>
              <a:t> </a:t>
            </a:r>
            <a:r>
              <a:rPr lang="en-ID" b="1" dirty="0" err="1"/>
              <a:t>penebusan</a:t>
            </a:r>
            <a:r>
              <a:rPr lang="en-ID" b="1" dirty="0"/>
              <a:t> </a:t>
            </a:r>
            <a:r>
              <a:rPr lang="en-ID" b="1" dirty="0" err="1"/>
              <a:t>menghasilkan</a:t>
            </a:r>
            <a:r>
              <a:rPr lang="en-ID" b="1" dirty="0"/>
              <a:t> </a:t>
            </a:r>
            <a:r>
              <a:rPr lang="en-ID" b="1" dirty="0" err="1"/>
              <a:t>penggenapan</a:t>
            </a:r>
            <a:r>
              <a:rPr lang="en-ID" b="1" dirty="0"/>
              <a:t> </a:t>
            </a:r>
            <a:r>
              <a:rPr lang="en-ID" b="1" dirty="0" err="1"/>
              <a:t>janji</a:t>
            </a:r>
            <a:r>
              <a:rPr lang="en-ID" b="1" dirty="0"/>
              <a:t>.</a:t>
            </a:r>
            <a:endParaRPr lang="en-ID" dirty="0"/>
          </a:p>
          <a:p>
            <a:r>
              <a:rPr lang="en-ID" b="1" dirty="0"/>
              <a:t>b. </a:t>
            </a:r>
            <a:r>
              <a:rPr lang="en-ID" b="1" dirty="0" err="1"/>
              <a:t>Ketaatan</a:t>
            </a:r>
            <a:r>
              <a:rPr lang="en-ID" b="1" dirty="0"/>
              <a:t> </a:t>
            </a:r>
            <a:r>
              <a:rPr lang="en-ID" b="1" dirty="0" err="1"/>
              <a:t>kepada</a:t>
            </a:r>
            <a:r>
              <a:rPr lang="en-ID" b="1" dirty="0"/>
              <a:t> Hukum Tuhan</a:t>
            </a:r>
          </a:p>
          <a:p>
            <a:r>
              <a:rPr lang="en-ID" dirty="0" err="1"/>
              <a:t>Umat</a:t>
            </a:r>
            <a:r>
              <a:rPr lang="en-ID" dirty="0"/>
              <a:t> </a:t>
            </a:r>
            <a:r>
              <a:rPr lang="en-ID" dirty="0" err="1"/>
              <a:t>tidak</a:t>
            </a:r>
            <a:r>
              <a:rPr lang="en-ID" dirty="0"/>
              <a:t> </a:t>
            </a:r>
            <a:r>
              <a:rPr lang="en-ID" dirty="0" err="1"/>
              <a:t>hanya</a:t>
            </a:r>
            <a:r>
              <a:rPr lang="en-ID" dirty="0"/>
              <a:t> </a:t>
            </a:r>
            <a:r>
              <a:rPr lang="en-ID" dirty="0" err="1"/>
              <a:t>disunat</a:t>
            </a:r>
            <a:r>
              <a:rPr lang="en-ID" dirty="0"/>
              <a:t>, </a:t>
            </a:r>
            <a:r>
              <a:rPr lang="en-ID" dirty="0" err="1"/>
              <a:t>tetapi</a:t>
            </a:r>
            <a:r>
              <a:rPr lang="en-ID" dirty="0"/>
              <a:t> juga </a:t>
            </a:r>
            <a:r>
              <a:rPr lang="en-ID" b="1" dirty="0" err="1"/>
              <a:t>mematuhi</a:t>
            </a:r>
            <a:r>
              <a:rPr lang="en-ID" b="1" dirty="0"/>
              <a:t> </a:t>
            </a:r>
            <a:r>
              <a:rPr lang="en-ID" b="1" dirty="0" err="1"/>
              <a:t>waktu</a:t>
            </a:r>
            <a:r>
              <a:rPr lang="en-ID" b="1" dirty="0"/>
              <a:t> dan </a:t>
            </a:r>
            <a:r>
              <a:rPr lang="en-ID" b="1" dirty="0" err="1"/>
              <a:t>ketentuan</a:t>
            </a:r>
            <a:r>
              <a:rPr lang="en-ID" b="1" dirty="0"/>
              <a:t> </a:t>
            </a:r>
            <a:r>
              <a:rPr lang="en-ID" b="1" dirty="0" err="1"/>
              <a:t>Paskah</a:t>
            </a:r>
            <a:r>
              <a:rPr lang="en-ID" b="1" dirty="0"/>
              <a:t>.</a:t>
            </a:r>
            <a:r>
              <a:rPr lang="en-ID" dirty="0"/>
              <a:t> Ini </a:t>
            </a:r>
            <a:r>
              <a:rPr lang="en-ID" dirty="0" err="1"/>
              <a:t>menegaskan</a:t>
            </a:r>
            <a:r>
              <a:rPr lang="en-ID" dirty="0"/>
              <a:t> </a:t>
            </a:r>
            <a:r>
              <a:rPr lang="en-ID" dirty="0" err="1"/>
              <a:t>prinsip</a:t>
            </a:r>
            <a:r>
              <a:rPr lang="en-ID" dirty="0"/>
              <a:t> </a:t>
            </a:r>
            <a:r>
              <a:rPr lang="en-ID" dirty="0" err="1"/>
              <a:t>bahwa</a:t>
            </a:r>
            <a:r>
              <a:rPr lang="en-ID" dirty="0"/>
              <a:t> </a:t>
            </a:r>
            <a:r>
              <a:rPr lang="en-ID" b="1" dirty="0" err="1"/>
              <a:t>penebusan</a:t>
            </a:r>
            <a:r>
              <a:rPr lang="en-ID" b="1" dirty="0"/>
              <a:t> </a:t>
            </a:r>
            <a:r>
              <a:rPr lang="en-ID" b="1" dirty="0" err="1"/>
              <a:t>sejati</a:t>
            </a:r>
            <a:r>
              <a:rPr lang="en-ID" b="1" dirty="0"/>
              <a:t> </a:t>
            </a:r>
            <a:r>
              <a:rPr lang="en-ID" b="1" dirty="0" err="1"/>
              <a:t>melahirkan</a:t>
            </a:r>
            <a:r>
              <a:rPr lang="en-ID" b="1" dirty="0"/>
              <a:t> </a:t>
            </a:r>
            <a:r>
              <a:rPr lang="en-ID" b="1" dirty="0" err="1"/>
              <a:t>ketaatan</a:t>
            </a:r>
            <a:r>
              <a:rPr lang="en-ID" b="1" dirty="0"/>
              <a:t>.</a:t>
            </a:r>
            <a:endParaRPr lang="en-ID" dirty="0"/>
          </a:p>
          <a:p>
            <a:r>
              <a:rPr lang="en-ID" b="1" dirty="0"/>
              <a:t>c. Gilgal </a:t>
            </a:r>
            <a:r>
              <a:rPr lang="en-ID" b="1" dirty="0" err="1"/>
              <a:t>sebagai</a:t>
            </a:r>
            <a:r>
              <a:rPr lang="en-ID" b="1" dirty="0"/>
              <a:t> Pusat </a:t>
            </a:r>
            <a:r>
              <a:rPr lang="en-ID" b="1" dirty="0" err="1"/>
              <a:t>Pemulihan</a:t>
            </a:r>
            <a:r>
              <a:rPr lang="en-ID" b="1" dirty="0"/>
              <a:t> Rohani</a:t>
            </a:r>
          </a:p>
          <a:p>
            <a:r>
              <a:rPr lang="en-ID" dirty="0"/>
              <a:t>Gilgal </a:t>
            </a:r>
            <a:r>
              <a:rPr lang="en-ID" dirty="0" err="1"/>
              <a:t>menjadi</a:t>
            </a:r>
            <a:r>
              <a:rPr lang="en-ID" dirty="0"/>
              <a:t> </a:t>
            </a:r>
            <a:r>
              <a:rPr lang="en-ID" dirty="0" err="1"/>
              <a:t>tempat</a:t>
            </a:r>
            <a:r>
              <a:rPr lang="en-ID" dirty="0"/>
              <a:t> di mana </a:t>
            </a:r>
            <a:r>
              <a:rPr lang="en-ID" b="1" dirty="0" err="1"/>
              <a:t>aib</a:t>
            </a:r>
            <a:r>
              <a:rPr lang="en-ID" b="1" dirty="0"/>
              <a:t> Mesir </a:t>
            </a:r>
            <a:r>
              <a:rPr lang="en-ID" b="1" dirty="0" err="1"/>
              <a:t>digulingkan</a:t>
            </a:r>
            <a:r>
              <a:rPr lang="en-ID" dirty="0"/>
              <a:t>, </a:t>
            </a:r>
            <a:r>
              <a:rPr lang="en-ID" b="1" dirty="0" err="1"/>
              <a:t>perjanjian</a:t>
            </a:r>
            <a:r>
              <a:rPr lang="en-ID" b="1" dirty="0"/>
              <a:t> </a:t>
            </a:r>
            <a:r>
              <a:rPr lang="en-ID" b="1" dirty="0" err="1"/>
              <a:t>diperbarui</a:t>
            </a:r>
            <a:r>
              <a:rPr lang="en-ID" dirty="0"/>
              <a:t>, dan </a:t>
            </a:r>
            <a:r>
              <a:rPr lang="en-ID" b="1" dirty="0" err="1"/>
              <a:t>Paskah</a:t>
            </a:r>
            <a:r>
              <a:rPr lang="en-ID" b="1" dirty="0"/>
              <a:t> </a:t>
            </a:r>
            <a:r>
              <a:rPr lang="en-ID" b="1" dirty="0" err="1"/>
              <a:t>dirayakan</a:t>
            </a:r>
            <a:r>
              <a:rPr lang="en-ID" dirty="0"/>
              <a:t>. Ini </a:t>
            </a:r>
            <a:r>
              <a:rPr lang="en-ID" dirty="0" err="1"/>
              <a:t>menandai</a:t>
            </a:r>
            <a:r>
              <a:rPr lang="en-ID" dirty="0"/>
              <a:t> </a:t>
            </a:r>
            <a:r>
              <a:rPr lang="en-ID" dirty="0" err="1"/>
              <a:t>pusat</a:t>
            </a:r>
            <a:r>
              <a:rPr lang="en-ID" dirty="0"/>
              <a:t> </a:t>
            </a:r>
            <a:r>
              <a:rPr lang="en-ID" dirty="0" err="1"/>
              <a:t>penyucian</a:t>
            </a:r>
            <a:r>
              <a:rPr lang="en-ID" dirty="0"/>
              <a:t> </a:t>
            </a:r>
            <a:r>
              <a:rPr lang="en-ID" dirty="0" err="1"/>
              <a:t>rohani</a:t>
            </a:r>
            <a:r>
              <a:rPr lang="en-ID" dirty="0"/>
              <a:t> </a:t>
            </a:r>
            <a:r>
              <a:rPr lang="en-ID" dirty="0" err="1"/>
              <a:t>sebelum</a:t>
            </a:r>
            <a:r>
              <a:rPr lang="en-ID" dirty="0"/>
              <a:t> </a:t>
            </a:r>
            <a:r>
              <a:rPr lang="en-ID" dirty="0" err="1"/>
              <a:t>peperangan</a:t>
            </a:r>
            <a:r>
              <a:rPr lang="en-ID" dirty="0"/>
              <a:t> </a:t>
            </a:r>
            <a:r>
              <a:rPr lang="en-ID" dirty="0" err="1"/>
              <a:t>Yerikho</a:t>
            </a:r>
            <a:r>
              <a:rPr lang="en-ID" dirty="0"/>
              <a:t> </a:t>
            </a:r>
            <a:r>
              <a:rPr lang="en-ID" dirty="0" err="1"/>
              <a:t>dimulai</a:t>
            </a:r>
            <a:r>
              <a:rPr lang="en-ID" dirty="0"/>
              <a:t>.</a:t>
            </a:r>
          </a:p>
          <a:p>
            <a:br>
              <a:rPr lang="en-ID" dirty="0"/>
            </a:br>
            <a:endParaRPr lang="en-ID" dirty="0"/>
          </a:p>
          <a:p>
            <a:r>
              <a:rPr lang="en-ID" b="1" dirty="0"/>
              <a:t>💬 II. </a:t>
            </a:r>
            <a:r>
              <a:rPr lang="en-ID" b="1" dirty="0" err="1"/>
              <a:t>Eksposisi</a:t>
            </a:r>
            <a:r>
              <a:rPr lang="en-ID" b="1" dirty="0"/>
              <a:t> Ayat</a:t>
            </a:r>
          </a:p>
          <a:p>
            <a:r>
              <a:rPr lang="en-ID" b="1" dirty="0"/>
              <a:t>“Lalu </a:t>
            </a:r>
            <a:r>
              <a:rPr lang="en-ID" b="1" dirty="0" err="1"/>
              <a:t>berkemahlah</a:t>
            </a:r>
            <a:r>
              <a:rPr lang="en-ID" b="1" dirty="0"/>
              <a:t> orang Israel di Gilgal...”</a:t>
            </a:r>
            <a:br>
              <a:rPr lang="en-ID" dirty="0"/>
            </a:br>
            <a:r>
              <a:rPr lang="en-ID" dirty="0"/>
              <a:t>Kata “Gilgal” </a:t>
            </a:r>
            <a:r>
              <a:rPr lang="en-ID" dirty="0" err="1"/>
              <a:t>berasal</a:t>
            </a:r>
            <a:r>
              <a:rPr lang="en-ID" dirty="0"/>
              <a:t> </a:t>
            </a:r>
            <a:r>
              <a:rPr lang="en-ID" dirty="0" err="1"/>
              <a:t>dari</a:t>
            </a:r>
            <a:r>
              <a:rPr lang="en-ID" dirty="0"/>
              <a:t> </a:t>
            </a:r>
            <a:r>
              <a:rPr lang="en-ID" dirty="0" err="1"/>
              <a:t>akar</a:t>
            </a:r>
            <a:r>
              <a:rPr lang="en-ID" dirty="0"/>
              <a:t> kata </a:t>
            </a:r>
            <a:r>
              <a:rPr lang="en-ID" i="1" dirty="0" err="1"/>
              <a:t>galal</a:t>
            </a:r>
            <a:r>
              <a:rPr lang="en-ID" dirty="0"/>
              <a:t>, </a:t>
            </a:r>
            <a:r>
              <a:rPr lang="en-ID" dirty="0" err="1"/>
              <a:t>berarti</a:t>
            </a:r>
            <a:r>
              <a:rPr lang="en-ID" dirty="0"/>
              <a:t> “</a:t>
            </a:r>
            <a:r>
              <a:rPr lang="en-ID" dirty="0" err="1"/>
              <a:t>menggulingkan</a:t>
            </a:r>
            <a:r>
              <a:rPr lang="en-ID" dirty="0"/>
              <a:t>.” Ini </a:t>
            </a:r>
            <a:r>
              <a:rPr lang="en-ID" dirty="0" err="1"/>
              <a:t>menunjuk</a:t>
            </a:r>
            <a:r>
              <a:rPr lang="en-ID" dirty="0"/>
              <a:t> pada </a:t>
            </a:r>
            <a:r>
              <a:rPr lang="en-ID" b="1" dirty="0" err="1"/>
              <a:t>pembebasan</a:t>
            </a:r>
            <a:r>
              <a:rPr lang="en-ID" b="1" dirty="0"/>
              <a:t> </a:t>
            </a:r>
            <a:r>
              <a:rPr lang="en-ID" b="1" dirty="0" err="1"/>
              <a:t>dari</a:t>
            </a:r>
            <a:r>
              <a:rPr lang="en-ID" b="1" dirty="0"/>
              <a:t> </a:t>
            </a:r>
            <a:r>
              <a:rPr lang="en-ID" b="1" dirty="0" err="1"/>
              <a:t>aib</a:t>
            </a:r>
            <a:r>
              <a:rPr lang="en-ID" b="1" dirty="0"/>
              <a:t> masa </a:t>
            </a:r>
            <a:r>
              <a:rPr lang="en-ID" b="1" dirty="0" err="1"/>
              <a:t>lalu</a:t>
            </a:r>
            <a:r>
              <a:rPr lang="en-ID" dirty="0"/>
              <a:t>. </a:t>
            </a:r>
            <a:r>
              <a:rPr lang="en-ID" dirty="0" err="1"/>
              <a:t>Dengan</a:t>
            </a:r>
            <a:r>
              <a:rPr lang="en-ID" dirty="0"/>
              <a:t> </a:t>
            </a:r>
            <a:r>
              <a:rPr lang="en-ID" dirty="0" err="1"/>
              <a:t>berkemah</a:t>
            </a:r>
            <a:r>
              <a:rPr lang="en-ID" dirty="0"/>
              <a:t> di Gilgal, </a:t>
            </a:r>
            <a:r>
              <a:rPr lang="en-ID" dirty="0" err="1"/>
              <a:t>mereka</a:t>
            </a:r>
            <a:r>
              <a:rPr lang="en-ID" dirty="0"/>
              <a:t> </a:t>
            </a:r>
            <a:r>
              <a:rPr lang="en-ID" dirty="0" err="1"/>
              <a:t>menegaskan</a:t>
            </a:r>
            <a:r>
              <a:rPr lang="en-ID" dirty="0"/>
              <a:t>: </a:t>
            </a:r>
            <a:r>
              <a:rPr lang="en-ID" dirty="0" err="1"/>
              <a:t>identitas</a:t>
            </a:r>
            <a:r>
              <a:rPr lang="en-ID" dirty="0"/>
              <a:t> lama (</a:t>
            </a:r>
            <a:r>
              <a:rPr lang="en-ID" dirty="0" err="1"/>
              <a:t>budak</a:t>
            </a:r>
            <a:r>
              <a:rPr lang="en-ID" dirty="0"/>
              <a:t> Mesir) </a:t>
            </a:r>
            <a:r>
              <a:rPr lang="en-ID" dirty="0" err="1"/>
              <a:t>telah</a:t>
            </a:r>
            <a:r>
              <a:rPr lang="en-ID" dirty="0"/>
              <a:t> </a:t>
            </a:r>
            <a:r>
              <a:rPr lang="en-ID" dirty="0" err="1"/>
              <a:t>digulingkan</a:t>
            </a:r>
            <a:r>
              <a:rPr lang="en-ID" dirty="0"/>
              <a:t>; </a:t>
            </a:r>
            <a:r>
              <a:rPr lang="en-ID" dirty="0" err="1"/>
              <a:t>kini</a:t>
            </a:r>
            <a:r>
              <a:rPr lang="en-ID" dirty="0"/>
              <a:t> </a:t>
            </a:r>
            <a:r>
              <a:rPr lang="en-ID" dirty="0" err="1"/>
              <a:t>mereka</a:t>
            </a:r>
            <a:r>
              <a:rPr lang="en-ID" dirty="0"/>
              <a:t> </a:t>
            </a:r>
            <a:r>
              <a:rPr lang="en-ID" dirty="0" err="1"/>
              <a:t>umat</a:t>
            </a:r>
            <a:r>
              <a:rPr lang="en-ID" dirty="0"/>
              <a:t> </a:t>
            </a:r>
            <a:r>
              <a:rPr lang="en-ID" dirty="0" err="1"/>
              <a:t>perjanjian</a:t>
            </a:r>
            <a:r>
              <a:rPr lang="en-ID" dirty="0"/>
              <a:t>.</a:t>
            </a:r>
          </a:p>
          <a:p>
            <a:r>
              <a:rPr lang="en-ID" b="1" dirty="0"/>
              <a:t>“...dan </a:t>
            </a:r>
            <a:r>
              <a:rPr lang="en-ID" b="1" dirty="0" err="1"/>
              <a:t>mereka</a:t>
            </a:r>
            <a:r>
              <a:rPr lang="en-ID" b="1" dirty="0"/>
              <a:t> </a:t>
            </a:r>
            <a:r>
              <a:rPr lang="en-ID" b="1" dirty="0" err="1"/>
              <a:t>merayakan</a:t>
            </a:r>
            <a:r>
              <a:rPr lang="en-ID" b="1" dirty="0"/>
              <a:t> </a:t>
            </a:r>
            <a:r>
              <a:rPr lang="en-ID" b="1" dirty="0" err="1"/>
              <a:t>Paskah</a:t>
            </a:r>
            <a:r>
              <a:rPr lang="en-ID" b="1" dirty="0"/>
              <a:t>...”</a:t>
            </a:r>
            <a:br>
              <a:rPr lang="en-ID" dirty="0"/>
            </a:br>
            <a:r>
              <a:rPr lang="en-ID" dirty="0" err="1"/>
              <a:t>Paskah</a:t>
            </a:r>
            <a:r>
              <a:rPr lang="en-ID" dirty="0"/>
              <a:t> </a:t>
            </a:r>
            <a:r>
              <a:rPr lang="en-ID" dirty="0" err="1"/>
              <a:t>adalah</a:t>
            </a:r>
            <a:r>
              <a:rPr lang="en-ID" dirty="0"/>
              <a:t> </a:t>
            </a:r>
            <a:r>
              <a:rPr lang="en-ID" dirty="0" err="1"/>
              <a:t>tindakan</a:t>
            </a:r>
            <a:r>
              <a:rPr lang="en-ID" dirty="0"/>
              <a:t> </a:t>
            </a:r>
            <a:r>
              <a:rPr lang="en-ID" dirty="0" err="1"/>
              <a:t>iman</a:t>
            </a:r>
            <a:r>
              <a:rPr lang="en-ID" dirty="0"/>
              <a:t> dan </a:t>
            </a:r>
            <a:r>
              <a:rPr lang="en-ID" dirty="0" err="1"/>
              <a:t>ketaatan</a:t>
            </a:r>
            <a:r>
              <a:rPr lang="en-ID" dirty="0"/>
              <a:t>. </a:t>
            </a:r>
            <a:r>
              <a:rPr lang="en-ID" dirty="0" err="1"/>
              <a:t>Setelah</a:t>
            </a:r>
            <a:r>
              <a:rPr lang="en-ID" dirty="0"/>
              <a:t> </a:t>
            </a:r>
            <a:r>
              <a:rPr lang="en-ID" dirty="0" err="1"/>
              <a:t>sunat</a:t>
            </a:r>
            <a:r>
              <a:rPr lang="en-ID" dirty="0"/>
              <a:t>, </a:t>
            </a:r>
            <a:r>
              <a:rPr lang="en-ID" dirty="0" err="1"/>
              <a:t>mereka</a:t>
            </a:r>
            <a:r>
              <a:rPr lang="en-ID" dirty="0"/>
              <a:t> </a:t>
            </a:r>
            <a:r>
              <a:rPr lang="en-ID" dirty="0" err="1"/>
              <a:t>layak</a:t>
            </a:r>
            <a:r>
              <a:rPr lang="en-ID" dirty="0"/>
              <a:t> </a:t>
            </a:r>
            <a:r>
              <a:rPr lang="en-ID" dirty="0" err="1"/>
              <a:t>kembali</a:t>
            </a:r>
            <a:r>
              <a:rPr lang="en-ID" dirty="0"/>
              <a:t> </a:t>
            </a:r>
            <a:r>
              <a:rPr lang="en-ID" dirty="0" err="1"/>
              <a:t>merayakannya</a:t>
            </a:r>
            <a:r>
              <a:rPr lang="en-ID" dirty="0"/>
              <a:t> (Kel. 12:48 </a:t>
            </a:r>
            <a:r>
              <a:rPr lang="en-ID" dirty="0" err="1"/>
              <a:t>menegaskan</a:t>
            </a:r>
            <a:r>
              <a:rPr lang="en-ID" dirty="0"/>
              <a:t> </a:t>
            </a:r>
            <a:r>
              <a:rPr lang="en-ID" dirty="0" err="1"/>
              <a:t>bahwa</a:t>
            </a:r>
            <a:r>
              <a:rPr lang="en-ID" dirty="0"/>
              <a:t> yang </a:t>
            </a:r>
            <a:r>
              <a:rPr lang="en-ID" dirty="0" err="1"/>
              <a:t>tidak</a:t>
            </a:r>
            <a:r>
              <a:rPr lang="en-ID" dirty="0"/>
              <a:t> </a:t>
            </a:r>
            <a:r>
              <a:rPr lang="en-ID" dirty="0" err="1"/>
              <a:t>bersunat</a:t>
            </a:r>
            <a:r>
              <a:rPr lang="en-ID" dirty="0"/>
              <a:t> </a:t>
            </a:r>
            <a:r>
              <a:rPr lang="en-ID" dirty="0" err="1"/>
              <a:t>tidak</a:t>
            </a:r>
            <a:r>
              <a:rPr lang="en-ID" dirty="0"/>
              <a:t> </a:t>
            </a:r>
            <a:r>
              <a:rPr lang="en-ID" dirty="0" err="1"/>
              <a:t>boleh</a:t>
            </a:r>
            <a:r>
              <a:rPr lang="en-ID" dirty="0"/>
              <a:t> </a:t>
            </a:r>
            <a:r>
              <a:rPr lang="en-ID" dirty="0" err="1"/>
              <a:t>ikut</a:t>
            </a:r>
            <a:r>
              <a:rPr lang="en-ID" dirty="0"/>
              <a:t> </a:t>
            </a:r>
            <a:r>
              <a:rPr lang="en-ID" dirty="0" err="1"/>
              <a:t>Paskah</a:t>
            </a:r>
            <a:r>
              <a:rPr lang="en-ID" dirty="0"/>
              <a:t>). Maka, </a:t>
            </a:r>
            <a:r>
              <a:rPr lang="en-ID" b="1" dirty="0" err="1"/>
              <a:t>sunat</a:t>
            </a:r>
            <a:r>
              <a:rPr lang="en-ID" b="1" dirty="0"/>
              <a:t> dan </a:t>
            </a:r>
            <a:r>
              <a:rPr lang="en-ID" b="1" dirty="0" err="1"/>
              <a:t>Paskah</a:t>
            </a:r>
            <a:r>
              <a:rPr lang="en-ID" b="1" dirty="0"/>
              <a:t> </a:t>
            </a:r>
            <a:r>
              <a:rPr lang="en-ID" b="1" dirty="0" err="1"/>
              <a:t>berjalan</a:t>
            </a:r>
            <a:r>
              <a:rPr lang="en-ID" b="1" dirty="0"/>
              <a:t> </a:t>
            </a:r>
            <a:r>
              <a:rPr lang="en-ID" b="1" dirty="0" err="1"/>
              <a:t>berurutan</a:t>
            </a:r>
            <a:r>
              <a:rPr lang="en-ID" b="1" dirty="0"/>
              <a:t> </a:t>
            </a:r>
            <a:r>
              <a:rPr lang="en-ID" b="1" dirty="0" err="1"/>
              <a:t>secara</a:t>
            </a:r>
            <a:r>
              <a:rPr lang="en-ID" b="1" dirty="0"/>
              <a:t> </a:t>
            </a:r>
            <a:r>
              <a:rPr lang="en-ID" b="1" dirty="0" err="1"/>
              <a:t>teologis</a:t>
            </a:r>
            <a:r>
              <a:rPr lang="en-ID" dirty="0"/>
              <a:t>: </a:t>
            </a:r>
            <a:r>
              <a:rPr lang="en-ID" dirty="0" err="1"/>
              <a:t>pemulihan</a:t>
            </a:r>
            <a:r>
              <a:rPr lang="en-ID" dirty="0"/>
              <a:t> </a:t>
            </a:r>
            <a:r>
              <a:rPr lang="en-ID" dirty="0" err="1"/>
              <a:t>perjanjian</a:t>
            </a:r>
            <a:r>
              <a:rPr lang="en-ID" dirty="0"/>
              <a:t> → </a:t>
            </a:r>
            <a:r>
              <a:rPr lang="en-ID" dirty="0" err="1"/>
              <a:t>perayaan</a:t>
            </a:r>
            <a:r>
              <a:rPr lang="en-ID" dirty="0"/>
              <a:t> </a:t>
            </a:r>
            <a:r>
              <a:rPr lang="en-ID" dirty="0" err="1"/>
              <a:t>penebusan</a:t>
            </a:r>
            <a:r>
              <a:rPr lang="en-ID" dirty="0"/>
              <a:t>.</a:t>
            </a:r>
          </a:p>
          <a:p>
            <a:r>
              <a:rPr lang="en-ID" b="1" dirty="0"/>
              <a:t>“...pada </a:t>
            </a:r>
            <a:r>
              <a:rPr lang="en-ID" b="1" dirty="0" err="1"/>
              <a:t>hari</a:t>
            </a:r>
            <a:r>
              <a:rPr lang="en-ID" b="1" dirty="0"/>
              <a:t> yang </a:t>
            </a:r>
            <a:r>
              <a:rPr lang="en-ID" b="1" dirty="0" err="1"/>
              <a:t>keempat</a:t>
            </a:r>
            <a:r>
              <a:rPr lang="en-ID" b="1" dirty="0"/>
              <a:t> </a:t>
            </a:r>
            <a:r>
              <a:rPr lang="en-ID" b="1" dirty="0" err="1"/>
              <a:t>belas</a:t>
            </a:r>
            <a:r>
              <a:rPr lang="en-ID" b="1" dirty="0"/>
              <a:t> </a:t>
            </a:r>
            <a:r>
              <a:rPr lang="en-ID" b="1" dirty="0" err="1"/>
              <a:t>bulan</a:t>
            </a:r>
            <a:r>
              <a:rPr lang="en-ID" b="1" dirty="0"/>
              <a:t> </a:t>
            </a:r>
            <a:r>
              <a:rPr lang="en-ID" b="1" dirty="0" err="1"/>
              <a:t>itu</a:t>
            </a:r>
            <a:r>
              <a:rPr lang="en-ID" b="1" dirty="0"/>
              <a:t>, pada </a:t>
            </a:r>
            <a:r>
              <a:rPr lang="en-ID" b="1" dirty="0" err="1"/>
              <a:t>waktu</a:t>
            </a:r>
            <a:r>
              <a:rPr lang="en-ID" b="1" dirty="0"/>
              <a:t> </a:t>
            </a:r>
            <a:r>
              <a:rPr lang="en-ID" b="1" dirty="0" err="1"/>
              <a:t>petang</a:t>
            </a:r>
            <a:r>
              <a:rPr lang="en-ID" b="1" dirty="0"/>
              <a:t>...”</a:t>
            </a:r>
            <a:br>
              <a:rPr lang="en-ID" dirty="0"/>
            </a:br>
            <a:r>
              <a:rPr lang="en-ID" dirty="0" err="1"/>
              <a:t>Menunjukkan</a:t>
            </a:r>
            <a:r>
              <a:rPr lang="en-ID" dirty="0"/>
              <a:t> </a:t>
            </a:r>
            <a:r>
              <a:rPr lang="en-ID" dirty="0" err="1"/>
              <a:t>ketepatan</a:t>
            </a:r>
            <a:r>
              <a:rPr lang="en-ID" dirty="0"/>
              <a:t> </a:t>
            </a:r>
            <a:r>
              <a:rPr lang="en-ID" dirty="0" err="1"/>
              <a:t>liturgis</a:t>
            </a:r>
            <a:r>
              <a:rPr lang="en-ID" dirty="0"/>
              <a:t>: </a:t>
            </a:r>
            <a:r>
              <a:rPr lang="en-ID" dirty="0" err="1"/>
              <a:t>ketaatan</a:t>
            </a:r>
            <a:r>
              <a:rPr lang="en-ID" dirty="0"/>
              <a:t> </a:t>
            </a:r>
            <a:r>
              <a:rPr lang="en-ID" dirty="0" err="1"/>
              <a:t>penuh</a:t>
            </a:r>
            <a:r>
              <a:rPr lang="en-ID" dirty="0"/>
              <a:t> </a:t>
            </a:r>
            <a:r>
              <a:rPr lang="en-ID" dirty="0" err="1"/>
              <a:t>terhadap</a:t>
            </a:r>
            <a:r>
              <a:rPr lang="en-ID" dirty="0"/>
              <a:t> </a:t>
            </a:r>
            <a:r>
              <a:rPr lang="en-ID" dirty="0" err="1"/>
              <a:t>instruksi</a:t>
            </a:r>
            <a:r>
              <a:rPr lang="en-ID" dirty="0"/>
              <a:t> Tuhan. Tidak </a:t>
            </a:r>
            <a:r>
              <a:rPr lang="en-ID" dirty="0" err="1"/>
              <a:t>ada</a:t>
            </a:r>
            <a:r>
              <a:rPr lang="en-ID" dirty="0"/>
              <a:t> </a:t>
            </a:r>
            <a:r>
              <a:rPr lang="en-ID" dirty="0" err="1"/>
              <a:t>improvisasi</a:t>
            </a:r>
            <a:r>
              <a:rPr lang="en-ID" dirty="0"/>
              <a:t> </a:t>
            </a:r>
            <a:r>
              <a:rPr lang="en-ID" dirty="0" err="1"/>
              <a:t>manusia</a:t>
            </a:r>
            <a:r>
              <a:rPr lang="en-ID" dirty="0"/>
              <a:t>; </a:t>
            </a:r>
            <a:r>
              <a:rPr lang="en-ID" dirty="0" err="1"/>
              <a:t>mereka</a:t>
            </a:r>
            <a:r>
              <a:rPr lang="en-ID" dirty="0"/>
              <a:t> </a:t>
            </a:r>
            <a:r>
              <a:rPr lang="en-ID" dirty="0" err="1"/>
              <a:t>menyesuaikan</a:t>
            </a:r>
            <a:r>
              <a:rPr lang="en-ID" dirty="0"/>
              <a:t> ibadah </a:t>
            </a:r>
            <a:r>
              <a:rPr lang="en-ID" dirty="0" err="1"/>
              <a:t>dengan</a:t>
            </a:r>
            <a:r>
              <a:rPr lang="en-ID" dirty="0"/>
              <a:t> </a:t>
            </a:r>
            <a:r>
              <a:rPr lang="en-ID" dirty="0" err="1"/>
              <a:t>waktu</a:t>
            </a:r>
            <a:r>
              <a:rPr lang="en-ID" dirty="0"/>
              <a:t> Allah.</a:t>
            </a:r>
          </a:p>
          <a:p>
            <a:r>
              <a:rPr lang="en-ID" b="1" dirty="0"/>
              <a:t>“...di </a:t>
            </a:r>
            <a:r>
              <a:rPr lang="en-ID" b="1" dirty="0" err="1"/>
              <a:t>dataran</a:t>
            </a:r>
            <a:r>
              <a:rPr lang="en-ID" b="1" dirty="0"/>
              <a:t> </a:t>
            </a:r>
            <a:r>
              <a:rPr lang="en-ID" b="1" dirty="0" err="1"/>
              <a:t>Yerikho</a:t>
            </a:r>
            <a:r>
              <a:rPr lang="en-ID" b="1" dirty="0"/>
              <a:t>.”</a:t>
            </a:r>
            <a:br>
              <a:rPr lang="en-ID" dirty="0"/>
            </a:br>
            <a:r>
              <a:rPr lang="en-ID" dirty="0"/>
              <a:t>Mereka </a:t>
            </a:r>
            <a:r>
              <a:rPr lang="en-ID" dirty="0" err="1"/>
              <a:t>merayakan</a:t>
            </a:r>
            <a:r>
              <a:rPr lang="en-ID" dirty="0"/>
              <a:t> </a:t>
            </a:r>
            <a:r>
              <a:rPr lang="en-ID" dirty="0" err="1"/>
              <a:t>Paskah</a:t>
            </a:r>
            <a:r>
              <a:rPr lang="en-ID" dirty="0"/>
              <a:t> </a:t>
            </a:r>
            <a:r>
              <a:rPr lang="en-ID" dirty="0" err="1"/>
              <a:t>tepat</a:t>
            </a:r>
            <a:r>
              <a:rPr lang="en-ID" dirty="0"/>
              <a:t> di </a:t>
            </a:r>
            <a:r>
              <a:rPr lang="en-ID" dirty="0" err="1"/>
              <a:t>hadapan</a:t>
            </a:r>
            <a:r>
              <a:rPr lang="en-ID" dirty="0"/>
              <a:t> </a:t>
            </a:r>
            <a:r>
              <a:rPr lang="en-ID" dirty="0" err="1"/>
              <a:t>kota</a:t>
            </a:r>
            <a:r>
              <a:rPr lang="en-ID" dirty="0"/>
              <a:t> </a:t>
            </a:r>
            <a:r>
              <a:rPr lang="en-ID" dirty="0" err="1"/>
              <a:t>musuh</a:t>
            </a:r>
            <a:r>
              <a:rPr lang="en-ID" dirty="0"/>
              <a:t>. Ini </a:t>
            </a:r>
            <a:r>
              <a:rPr lang="en-ID" dirty="0" err="1"/>
              <a:t>menunjukkan</a:t>
            </a:r>
            <a:r>
              <a:rPr lang="en-ID" dirty="0"/>
              <a:t> </a:t>
            </a:r>
            <a:r>
              <a:rPr lang="en-ID" b="1" dirty="0" err="1"/>
              <a:t>iman</a:t>
            </a:r>
            <a:r>
              <a:rPr lang="en-ID" b="1" dirty="0"/>
              <a:t> dan </a:t>
            </a:r>
            <a:r>
              <a:rPr lang="en-ID" b="1" dirty="0" err="1"/>
              <a:t>keberanian</a:t>
            </a:r>
            <a:r>
              <a:rPr lang="en-ID" b="1" dirty="0"/>
              <a:t> spiritual</a:t>
            </a:r>
            <a:r>
              <a:rPr lang="en-ID" dirty="0"/>
              <a:t>: </a:t>
            </a:r>
            <a:r>
              <a:rPr lang="en-ID" dirty="0" err="1"/>
              <a:t>sebelum</a:t>
            </a:r>
            <a:r>
              <a:rPr lang="en-ID" dirty="0"/>
              <a:t> </a:t>
            </a:r>
            <a:r>
              <a:rPr lang="en-ID" dirty="0" err="1"/>
              <a:t>perang</a:t>
            </a:r>
            <a:r>
              <a:rPr lang="en-ID" dirty="0"/>
              <a:t>, </a:t>
            </a:r>
            <a:r>
              <a:rPr lang="en-ID" dirty="0" err="1"/>
              <a:t>mereka</a:t>
            </a:r>
            <a:r>
              <a:rPr lang="en-ID" dirty="0"/>
              <a:t> </a:t>
            </a:r>
            <a:r>
              <a:rPr lang="en-ID" dirty="0" err="1"/>
              <a:t>beribadah</a:t>
            </a:r>
            <a:r>
              <a:rPr lang="en-ID" dirty="0"/>
              <a:t>. Allah </a:t>
            </a:r>
            <a:r>
              <a:rPr lang="en-ID" dirty="0" err="1"/>
              <a:t>ingin</a:t>
            </a:r>
            <a:r>
              <a:rPr lang="en-ID" dirty="0"/>
              <a:t> </a:t>
            </a:r>
            <a:r>
              <a:rPr lang="en-ID" dirty="0" err="1"/>
              <a:t>menunjukkan</a:t>
            </a:r>
            <a:r>
              <a:rPr lang="en-ID" dirty="0"/>
              <a:t> </a:t>
            </a:r>
            <a:r>
              <a:rPr lang="en-ID" dirty="0" err="1"/>
              <a:t>bahwa</a:t>
            </a:r>
            <a:r>
              <a:rPr lang="en-ID" dirty="0"/>
              <a:t> </a:t>
            </a:r>
            <a:r>
              <a:rPr lang="en-ID" dirty="0" err="1"/>
              <a:t>kemenangan</a:t>
            </a:r>
            <a:r>
              <a:rPr lang="en-ID" dirty="0"/>
              <a:t> </a:t>
            </a:r>
            <a:r>
              <a:rPr lang="en-ID" dirty="0" err="1"/>
              <a:t>sejati</a:t>
            </a:r>
            <a:r>
              <a:rPr lang="en-ID" dirty="0"/>
              <a:t> </a:t>
            </a:r>
            <a:r>
              <a:rPr lang="en-ID" dirty="0" err="1"/>
              <a:t>dimulai</a:t>
            </a:r>
            <a:r>
              <a:rPr lang="en-ID" dirty="0"/>
              <a:t> di altar, </a:t>
            </a:r>
            <a:r>
              <a:rPr lang="en-ID" dirty="0" err="1"/>
              <a:t>bukan</a:t>
            </a:r>
            <a:r>
              <a:rPr lang="en-ID" dirty="0"/>
              <a:t> di </a:t>
            </a:r>
            <a:r>
              <a:rPr lang="en-ID" dirty="0" err="1"/>
              <a:t>medan</a:t>
            </a:r>
            <a:r>
              <a:rPr lang="en-ID" dirty="0"/>
              <a:t> </a:t>
            </a:r>
            <a:r>
              <a:rPr lang="en-ID" dirty="0" err="1"/>
              <a:t>perang</a:t>
            </a:r>
            <a:r>
              <a:rPr lang="en-ID" dirty="0"/>
              <a:t>.</a:t>
            </a:r>
          </a:p>
          <a:p>
            <a:br>
              <a:rPr lang="en-ID" dirty="0"/>
            </a:br>
            <a:endParaRPr lang="en-ID" dirty="0"/>
          </a:p>
          <a:p>
            <a:r>
              <a:rPr lang="en-ID" b="1" dirty="0"/>
              <a:t>📜 III. </a:t>
            </a:r>
            <a:r>
              <a:rPr lang="en-ID" b="1" dirty="0" err="1"/>
              <a:t>Kutipan</a:t>
            </a:r>
            <a:r>
              <a:rPr lang="en-ID" b="1" dirty="0"/>
              <a:t> </a:t>
            </a:r>
            <a:r>
              <a:rPr lang="en-ID" b="1" dirty="0" err="1"/>
              <a:t>dari</a:t>
            </a:r>
            <a:r>
              <a:rPr lang="en-ID" b="1" dirty="0"/>
              <a:t> Ellen G. White</a:t>
            </a:r>
          </a:p>
          <a:p>
            <a:r>
              <a:rPr lang="en-ID" b="1" dirty="0"/>
              <a:t>1. </a:t>
            </a:r>
            <a:r>
              <a:rPr lang="en-ID" b="1" i="1" dirty="0"/>
              <a:t>Patriarchs and Prophets</a:t>
            </a:r>
            <a:r>
              <a:rPr lang="en-ID" b="1" dirty="0"/>
              <a:t>, p. 485–486:</a:t>
            </a:r>
          </a:p>
          <a:p>
            <a:r>
              <a:rPr lang="en-ID" dirty="0"/>
              <a:t>“While the children of Israel were encamped at Gilgal they kept the Passover. The observance of this ordinance had been interrupted during their long sojourn in the wilderness, but now, with the renewal of the covenant, it was resumed. The Lord had brought them into the land which He had promised to their fathers; and here they were to keep this memorial of their deliverance from Egypt.”</a:t>
            </a:r>
          </a:p>
          <a:p>
            <a:r>
              <a:rPr lang="en-ID" dirty="0"/>
              <a:t>🟩 </a:t>
            </a:r>
            <a:r>
              <a:rPr lang="en-ID" i="1" dirty="0" err="1"/>
              <a:t>Penjelasan</a:t>
            </a:r>
            <a:r>
              <a:rPr lang="en-ID" i="1" dirty="0"/>
              <a:t>:</a:t>
            </a:r>
            <a:br>
              <a:rPr lang="en-ID" dirty="0"/>
            </a:br>
            <a:r>
              <a:rPr lang="en-ID" dirty="0"/>
              <a:t>Ellen White </a:t>
            </a:r>
            <a:r>
              <a:rPr lang="en-ID" dirty="0" err="1"/>
              <a:t>menegaskan</a:t>
            </a:r>
            <a:r>
              <a:rPr lang="en-ID" dirty="0"/>
              <a:t> </a:t>
            </a:r>
            <a:r>
              <a:rPr lang="en-ID" dirty="0" err="1"/>
              <a:t>bahwa</a:t>
            </a:r>
            <a:r>
              <a:rPr lang="en-ID" dirty="0"/>
              <a:t> </a:t>
            </a:r>
            <a:r>
              <a:rPr lang="en-ID" b="1" dirty="0" err="1"/>
              <a:t>perayaan</a:t>
            </a:r>
            <a:r>
              <a:rPr lang="en-ID" b="1" dirty="0"/>
              <a:t> </a:t>
            </a:r>
            <a:r>
              <a:rPr lang="en-ID" b="1" dirty="0" err="1"/>
              <a:t>Paskah</a:t>
            </a:r>
            <a:r>
              <a:rPr lang="en-ID" b="1" dirty="0"/>
              <a:t> di Gilgal </a:t>
            </a:r>
            <a:r>
              <a:rPr lang="en-ID" b="1" dirty="0" err="1"/>
              <a:t>adalah</a:t>
            </a:r>
            <a:r>
              <a:rPr lang="en-ID" b="1" dirty="0"/>
              <a:t> </a:t>
            </a:r>
            <a:r>
              <a:rPr lang="en-ID" b="1" dirty="0" err="1"/>
              <a:t>tanda</a:t>
            </a:r>
            <a:r>
              <a:rPr lang="en-ID" b="1" dirty="0"/>
              <a:t> </a:t>
            </a:r>
            <a:r>
              <a:rPr lang="en-ID" b="1" dirty="0" err="1"/>
              <a:t>pemulihan</a:t>
            </a:r>
            <a:r>
              <a:rPr lang="en-ID" b="1" dirty="0"/>
              <a:t> ibadah </a:t>
            </a:r>
            <a:r>
              <a:rPr lang="en-ID" b="1" dirty="0" err="1"/>
              <a:t>sejati</a:t>
            </a:r>
            <a:r>
              <a:rPr lang="en-ID" b="1" dirty="0"/>
              <a:t> dan </a:t>
            </a:r>
            <a:r>
              <a:rPr lang="en-ID" b="1" dirty="0" err="1"/>
              <a:t>kesetiaan</a:t>
            </a:r>
            <a:r>
              <a:rPr lang="en-ID" b="1" dirty="0"/>
              <a:t> </a:t>
            </a:r>
            <a:r>
              <a:rPr lang="en-ID" b="1" dirty="0" err="1"/>
              <a:t>kepada</a:t>
            </a:r>
            <a:r>
              <a:rPr lang="en-ID" b="1" dirty="0"/>
              <a:t> </a:t>
            </a:r>
            <a:r>
              <a:rPr lang="en-ID" b="1" dirty="0" err="1"/>
              <a:t>perjanjian</a:t>
            </a:r>
            <a:r>
              <a:rPr lang="en-ID" b="1" dirty="0"/>
              <a:t>.</a:t>
            </a:r>
            <a:r>
              <a:rPr lang="en-ID" dirty="0"/>
              <a:t> Allah </a:t>
            </a:r>
            <a:r>
              <a:rPr lang="en-ID" dirty="0" err="1"/>
              <a:t>menepati</a:t>
            </a:r>
            <a:r>
              <a:rPr lang="en-ID" dirty="0"/>
              <a:t> </a:t>
            </a:r>
            <a:r>
              <a:rPr lang="en-ID" dirty="0" err="1"/>
              <a:t>janji</a:t>
            </a:r>
            <a:r>
              <a:rPr lang="en-ID" dirty="0"/>
              <a:t>-Nya, dan </a:t>
            </a:r>
            <a:r>
              <a:rPr lang="en-ID" dirty="0" err="1"/>
              <a:t>umat</a:t>
            </a:r>
            <a:r>
              <a:rPr lang="en-ID" dirty="0"/>
              <a:t> </a:t>
            </a:r>
            <a:r>
              <a:rPr lang="en-ID" dirty="0" err="1"/>
              <a:t>meneguhkan</a:t>
            </a:r>
            <a:r>
              <a:rPr lang="en-ID" dirty="0"/>
              <a:t> </a:t>
            </a:r>
            <a:r>
              <a:rPr lang="en-ID" dirty="0" err="1"/>
              <a:t>kembali</a:t>
            </a:r>
            <a:r>
              <a:rPr lang="en-ID" dirty="0"/>
              <a:t> </a:t>
            </a:r>
            <a:r>
              <a:rPr lang="en-ID" dirty="0" err="1"/>
              <a:t>pengingat</a:t>
            </a:r>
            <a:r>
              <a:rPr lang="en-ID" dirty="0"/>
              <a:t> </a:t>
            </a:r>
            <a:r>
              <a:rPr lang="en-ID" dirty="0" err="1"/>
              <a:t>penebusan</a:t>
            </a:r>
            <a:r>
              <a:rPr lang="en-ID" dirty="0"/>
              <a:t> </a:t>
            </a:r>
            <a:r>
              <a:rPr lang="en-ID" dirty="0" err="1"/>
              <a:t>mereka</a:t>
            </a:r>
            <a:r>
              <a:rPr lang="en-ID" dirty="0"/>
              <a:t>.</a:t>
            </a:r>
          </a:p>
          <a:p>
            <a:br>
              <a:rPr lang="en-ID" dirty="0"/>
            </a:br>
            <a:endParaRPr lang="en-ID" dirty="0"/>
          </a:p>
          <a:p>
            <a:r>
              <a:rPr lang="en-ID" b="1" dirty="0"/>
              <a:t>2. </a:t>
            </a:r>
            <a:r>
              <a:rPr lang="en-ID" b="1" i="1" dirty="0"/>
              <a:t>Patriarchs and Prophets</a:t>
            </a:r>
            <a:r>
              <a:rPr lang="en-ID" b="1" dirty="0"/>
              <a:t>, p. 486:</a:t>
            </a:r>
          </a:p>
          <a:p>
            <a:r>
              <a:rPr lang="en-ID" dirty="0"/>
              <a:t>“The Passover was not only commemorative, but typical. It pointed forward to the deliverance of God’s people from the bondage of sin. The slaying of the lamb, the sprinkling of the blood, and the eating of the flesh, represented the Saviour’s sacrifice.”</a:t>
            </a:r>
          </a:p>
          <a:p>
            <a:r>
              <a:rPr lang="en-ID" dirty="0"/>
              <a:t>🟩 </a:t>
            </a:r>
            <a:r>
              <a:rPr lang="en-ID" i="1" dirty="0" err="1"/>
              <a:t>Penjelasan</a:t>
            </a:r>
            <a:r>
              <a:rPr lang="en-ID" i="1" dirty="0"/>
              <a:t>:</a:t>
            </a:r>
            <a:br>
              <a:rPr lang="en-ID" dirty="0"/>
            </a:br>
            <a:r>
              <a:rPr lang="en-ID" dirty="0" err="1"/>
              <a:t>Paskah</a:t>
            </a:r>
            <a:r>
              <a:rPr lang="en-ID" dirty="0"/>
              <a:t> </a:t>
            </a:r>
            <a:r>
              <a:rPr lang="en-ID" dirty="0" err="1"/>
              <a:t>bukan</a:t>
            </a:r>
            <a:r>
              <a:rPr lang="en-ID" dirty="0"/>
              <a:t> </a:t>
            </a:r>
            <a:r>
              <a:rPr lang="en-ID" dirty="0" err="1"/>
              <a:t>hanya</a:t>
            </a:r>
            <a:r>
              <a:rPr lang="en-ID" dirty="0"/>
              <a:t> </a:t>
            </a:r>
            <a:r>
              <a:rPr lang="en-ID" dirty="0" err="1"/>
              <a:t>peringatan</a:t>
            </a:r>
            <a:r>
              <a:rPr lang="en-ID" dirty="0"/>
              <a:t> </a:t>
            </a:r>
            <a:r>
              <a:rPr lang="en-ID" dirty="0" err="1"/>
              <a:t>historis</a:t>
            </a:r>
            <a:r>
              <a:rPr lang="en-ID" dirty="0"/>
              <a:t>, </a:t>
            </a:r>
            <a:r>
              <a:rPr lang="en-ID" dirty="0" err="1"/>
              <a:t>tetapi</a:t>
            </a:r>
            <a:r>
              <a:rPr lang="en-ID" dirty="0"/>
              <a:t> </a:t>
            </a:r>
            <a:r>
              <a:rPr lang="en-ID" b="1" dirty="0" err="1"/>
              <a:t>nubuatan</a:t>
            </a:r>
            <a:r>
              <a:rPr lang="en-ID" b="1" dirty="0"/>
              <a:t> </a:t>
            </a:r>
            <a:r>
              <a:rPr lang="en-ID" b="1" dirty="0" err="1"/>
              <a:t>simbolik</a:t>
            </a:r>
            <a:r>
              <a:rPr lang="en-ID" dirty="0"/>
              <a:t> </a:t>
            </a:r>
            <a:r>
              <a:rPr lang="en-ID" dirty="0" err="1"/>
              <a:t>dari</a:t>
            </a:r>
            <a:r>
              <a:rPr lang="en-ID" dirty="0"/>
              <a:t> </a:t>
            </a:r>
            <a:r>
              <a:rPr lang="en-ID" dirty="0" err="1"/>
              <a:t>karya</a:t>
            </a:r>
            <a:r>
              <a:rPr lang="en-ID" dirty="0"/>
              <a:t> </a:t>
            </a:r>
            <a:r>
              <a:rPr lang="en-ID" dirty="0" err="1"/>
              <a:t>Kristus</a:t>
            </a:r>
            <a:r>
              <a:rPr lang="en-ID" dirty="0"/>
              <a:t>. </a:t>
            </a:r>
            <a:r>
              <a:rPr lang="en-ID" dirty="0" err="1"/>
              <a:t>Dengan</a:t>
            </a:r>
            <a:r>
              <a:rPr lang="en-ID" dirty="0"/>
              <a:t> </a:t>
            </a:r>
            <a:r>
              <a:rPr lang="en-ID" dirty="0" err="1"/>
              <a:t>merayakannya</a:t>
            </a:r>
            <a:r>
              <a:rPr lang="en-ID" dirty="0"/>
              <a:t> di Kanaan, Allah </a:t>
            </a:r>
            <a:r>
              <a:rPr lang="en-ID" dirty="0" err="1"/>
              <a:t>mengajarkan</a:t>
            </a:r>
            <a:r>
              <a:rPr lang="en-ID" dirty="0"/>
              <a:t> </a:t>
            </a:r>
            <a:r>
              <a:rPr lang="en-ID" dirty="0" err="1"/>
              <a:t>bahwa</a:t>
            </a:r>
            <a:r>
              <a:rPr lang="en-ID" dirty="0"/>
              <a:t> </a:t>
            </a:r>
            <a:r>
              <a:rPr lang="en-ID" b="1" dirty="0" err="1"/>
              <a:t>penebusan</a:t>
            </a:r>
            <a:r>
              <a:rPr lang="en-ID" b="1" dirty="0"/>
              <a:t> </a:t>
            </a:r>
            <a:r>
              <a:rPr lang="en-ID" b="1" dirty="0" err="1"/>
              <a:t>sejati</a:t>
            </a:r>
            <a:r>
              <a:rPr lang="en-ID" b="1" dirty="0"/>
              <a:t> </a:t>
            </a:r>
            <a:r>
              <a:rPr lang="en-ID" b="1" dirty="0" err="1"/>
              <a:t>bukan</a:t>
            </a:r>
            <a:r>
              <a:rPr lang="en-ID" b="1" dirty="0"/>
              <a:t> </a:t>
            </a:r>
            <a:r>
              <a:rPr lang="en-ID" b="1" dirty="0" err="1"/>
              <a:t>hanya</a:t>
            </a:r>
            <a:r>
              <a:rPr lang="en-ID" b="1" dirty="0"/>
              <a:t> </a:t>
            </a:r>
            <a:r>
              <a:rPr lang="en-ID" b="1" dirty="0" err="1"/>
              <a:t>pembebasan</a:t>
            </a:r>
            <a:r>
              <a:rPr lang="en-ID" b="1" dirty="0"/>
              <a:t> </a:t>
            </a:r>
            <a:r>
              <a:rPr lang="en-ID" b="1" dirty="0" err="1"/>
              <a:t>dari</a:t>
            </a:r>
            <a:r>
              <a:rPr lang="en-ID" b="1" dirty="0"/>
              <a:t> Mesir </a:t>
            </a:r>
            <a:r>
              <a:rPr lang="en-ID" b="1" dirty="0" err="1"/>
              <a:t>secara</a:t>
            </a:r>
            <a:r>
              <a:rPr lang="en-ID" b="1" dirty="0"/>
              <a:t> </a:t>
            </a:r>
            <a:r>
              <a:rPr lang="en-ID" b="1" dirty="0" err="1"/>
              <a:t>fisik</a:t>
            </a:r>
            <a:r>
              <a:rPr lang="en-ID" b="1" dirty="0"/>
              <a:t>, </a:t>
            </a:r>
            <a:r>
              <a:rPr lang="en-ID" b="1" dirty="0" err="1"/>
              <a:t>tetapi</a:t>
            </a:r>
            <a:r>
              <a:rPr lang="en-ID" b="1" dirty="0"/>
              <a:t> juga </a:t>
            </a:r>
            <a:r>
              <a:rPr lang="en-ID" b="1" dirty="0" err="1"/>
              <a:t>dari</a:t>
            </a:r>
            <a:r>
              <a:rPr lang="en-ID" b="1" dirty="0"/>
              <a:t> dosa </a:t>
            </a:r>
            <a:r>
              <a:rPr lang="en-ID" b="1" dirty="0" err="1"/>
              <a:t>secara</a:t>
            </a:r>
            <a:r>
              <a:rPr lang="en-ID" b="1" dirty="0"/>
              <a:t> </a:t>
            </a:r>
            <a:r>
              <a:rPr lang="en-ID" b="1" dirty="0" err="1"/>
              <a:t>rohani</a:t>
            </a:r>
            <a:r>
              <a:rPr lang="en-ID" b="1" dirty="0"/>
              <a:t>.</a:t>
            </a:r>
            <a:endParaRPr lang="en-ID" dirty="0"/>
          </a:p>
          <a:p>
            <a:br>
              <a:rPr lang="en-ID" dirty="0"/>
            </a:br>
            <a:endParaRPr lang="en-ID" dirty="0"/>
          </a:p>
          <a:p>
            <a:r>
              <a:rPr lang="en-ID" b="1" dirty="0"/>
              <a:t>📘 IV. </a:t>
            </a:r>
            <a:r>
              <a:rPr lang="en-ID" b="1" dirty="0" err="1"/>
              <a:t>Kutipan</a:t>
            </a:r>
            <a:r>
              <a:rPr lang="en-ID" b="1" dirty="0"/>
              <a:t> </a:t>
            </a:r>
            <a:r>
              <a:rPr lang="en-ID" b="1" dirty="0" err="1"/>
              <a:t>dari</a:t>
            </a:r>
            <a:r>
              <a:rPr lang="en-ID" b="1" dirty="0"/>
              <a:t> SDA Bible Commentary</a:t>
            </a:r>
          </a:p>
          <a:p>
            <a:r>
              <a:rPr lang="en-ID" b="1" dirty="0"/>
              <a:t>1. </a:t>
            </a:r>
            <a:r>
              <a:rPr lang="en-ID" b="1" i="1" dirty="0"/>
              <a:t>SDA Bible Commentary, Vol. 2, p. 226:</a:t>
            </a:r>
            <a:endParaRPr lang="en-ID" b="1" dirty="0"/>
          </a:p>
          <a:p>
            <a:r>
              <a:rPr lang="en-ID" dirty="0"/>
              <a:t>“The celebration of the Passover at Gilgal marked a new era in Israel’s history. It was a renewal of faith and obedience, an acknowledgment of God’s faithfulness in bringing them into the Promised Land.”</a:t>
            </a:r>
          </a:p>
          <a:p>
            <a:r>
              <a:rPr lang="en-ID" dirty="0"/>
              <a:t>🟩 </a:t>
            </a:r>
            <a:r>
              <a:rPr lang="en-ID" i="1" dirty="0" err="1"/>
              <a:t>Penjelasan</a:t>
            </a:r>
            <a:r>
              <a:rPr lang="en-ID" i="1" dirty="0"/>
              <a:t>:</a:t>
            </a:r>
            <a:br>
              <a:rPr lang="en-ID" dirty="0"/>
            </a:br>
            <a:r>
              <a:rPr lang="en-ID" dirty="0"/>
              <a:t>SDABC </a:t>
            </a:r>
            <a:r>
              <a:rPr lang="en-ID" dirty="0" err="1"/>
              <a:t>menyoroti</a:t>
            </a:r>
            <a:r>
              <a:rPr lang="en-ID" dirty="0"/>
              <a:t> </a:t>
            </a:r>
            <a:r>
              <a:rPr lang="en-ID" dirty="0" err="1"/>
              <a:t>bahwa</a:t>
            </a:r>
            <a:r>
              <a:rPr lang="en-ID" dirty="0"/>
              <a:t> </a:t>
            </a:r>
            <a:r>
              <a:rPr lang="en-ID" dirty="0" err="1"/>
              <a:t>Paskah</a:t>
            </a:r>
            <a:r>
              <a:rPr lang="en-ID" dirty="0"/>
              <a:t> di Gilgal </a:t>
            </a:r>
            <a:r>
              <a:rPr lang="en-ID" dirty="0" err="1"/>
              <a:t>adalah</a:t>
            </a:r>
            <a:r>
              <a:rPr lang="en-ID" dirty="0"/>
              <a:t> </a:t>
            </a:r>
            <a:r>
              <a:rPr lang="en-ID" b="1" dirty="0" err="1"/>
              <a:t>penanda</a:t>
            </a:r>
            <a:r>
              <a:rPr lang="en-ID" b="1" dirty="0"/>
              <a:t> era </a:t>
            </a:r>
            <a:r>
              <a:rPr lang="en-ID" b="1" dirty="0" err="1"/>
              <a:t>baru</a:t>
            </a:r>
            <a:r>
              <a:rPr lang="en-ID" dirty="0"/>
              <a:t> </a:t>
            </a:r>
            <a:r>
              <a:rPr lang="en-ID" dirty="0" err="1"/>
              <a:t>dalam</a:t>
            </a:r>
            <a:r>
              <a:rPr lang="en-ID" dirty="0"/>
              <a:t> </a:t>
            </a:r>
            <a:r>
              <a:rPr lang="en-ID" dirty="0" err="1"/>
              <a:t>sejarah</a:t>
            </a:r>
            <a:r>
              <a:rPr lang="en-ID" dirty="0"/>
              <a:t> Israel — masa </a:t>
            </a:r>
            <a:r>
              <a:rPr lang="en-ID" dirty="0" err="1"/>
              <a:t>pemulihan</a:t>
            </a:r>
            <a:r>
              <a:rPr lang="en-ID" dirty="0"/>
              <a:t> </a:t>
            </a:r>
            <a:r>
              <a:rPr lang="en-ID" dirty="0" err="1"/>
              <a:t>iman</a:t>
            </a:r>
            <a:r>
              <a:rPr lang="en-ID" dirty="0"/>
              <a:t>, </a:t>
            </a:r>
            <a:r>
              <a:rPr lang="en-ID" dirty="0" err="1"/>
              <a:t>ketaatan</a:t>
            </a:r>
            <a:r>
              <a:rPr lang="en-ID" dirty="0"/>
              <a:t>, dan </a:t>
            </a:r>
            <a:r>
              <a:rPr lang="en-ID" dirty="0" err="1"/>
              <a:t>pengakuan</a:t>
            </a:r>
            <a:r>
              <a:rPr lang="en-ID" dirty="0"/>
              <a:t> </a:t>
            </a:r>
            <a:r>
              <a:rPr lang="en-ID" dirty="0" err="1"/>
              <a:t>atas</a:t>
            </a:r>
            <a:r>
              <a:rPr lang="en-ID" dirty="0"/>
              <a:t> </a:t>
            </a:r>
            <a:r>
              <a:rPr lang="en-ID" dirty="0" err="1"/>
              <a:t>kesetiaan</a:t>
            </a:r>
            <a:r>
              <a:rPr lang="en-ID" dirty="0"/>
              <a:t> Allah.</a:t>
            </a:r>
          </a:p>
          <a:p>
            <a:br>
              <a:rPr lang="en-ID" dirty="0"/>
            </a:br>
            <a:endParaRPr lang="en-ID" dirty="0"/>
          </a:p>
          <a:p>
            <a:r>
              <a:rPr lang="en-ID" b="1" dirty="0"/>
              <a:t>2. </a:t>
            </a:r>
            <a:r>
              <a:rPr lang="en-ID" b="1" i="1" dirty="0"/>
              <a:t>SDA Bible Commentary, Vol. 2, p. 227:</a:t>
            </a:r>
            <a:endParaRPr lang="en-ID" b="1" dirty="0"/>
          </a:p>
          <a:p>
            <a:r>
              <a:rPr lang="en-ID" dirty="0"/>
              <a:t>“This was the first Passover kept in the land of Canaan. It signified that the period of wandering was over and that Israel was now to begin a new life of possession under the covenant blessings.”</a:t>
            </a:r>
          </a:p>
          <a:p>
            <a:r>
              <a:rPr lang="en-ID" dirty="0"/>
              <a:t>🟩 </a:t>
            </a:r>
            <a:r>
              <a:rPr lang="en-ID" i="1" dirty="0" err="1"/>
              <a:t>Penjelasan</a:t>
            </a:r>
            <a:r>
              <a:rPr lang="en-ID" i="1" dirty="0"/>
              <a:t>:</a:t>
            </a:r>
            <a:br>
              <a:rPr lang="en-ID" dirty="0"/>
            </a:br>
            <a:r>
              <a:rPr lang="en-ID" dirty="0" err="1"/>
              <a:t>Perayaan</a:t>
            </a:r>
            <a:r>
              <a:rPr lang="en-ID" dirty="0"/>
              <a:t> </a:t>
            </a:r>
            <a:r>
              <a:rPr lang="en-ID" dirty="0" err="1"/>
              <a:t>ini</a:t>
            </a:r>
            <a:r>
              <a:rPr lang="en-ID" dirty="0"/>
              <a:t> </a:t>
            </a:r>
            <a:r>
              <a:rPr lang="en-ID" dirty="0" err="1"/>
              <a:t>menandakan</a:t>
            </a:r>
            <a:r>
              <a:rPr lang="en-ID" dirty="0"/>
              <a:t> </a:t>
            </a:r>
            <a:r>
              <a:rPr lang="en-ID" b="1" dirty="0" err="1"/>
              <a:t>berakhirnya</a:t>
            </a:r>
            <a:r>
              <a:rPr lang="en-ID" b="1" dirty="0"/>
              <a:t> masa </a:t>
            </a:r>
            <a:r>
              <a:rPr lang="en-ID" b="1" dirty="0" err="1"/>
              <a:t>pengembaraan</a:t>
            </a:r>
            <a:r>
              <a:rPr lang="en-ID" dirty="0"/>
              <a:t> dan </a:t>
            </a:r>
            <a:r>
              <a:rPr lang="en-ID" b="1" dirty="0" err="1"/>
              <a:t>dimulainya</a:t>
            </a:r>
            <a:r>
              <a:rPr lang="en-ID" b="1" dirty="0"/>
              <a:t> </a:t>
            </a:r>
            <a:r>
              <a:rPr lang="en-ID" b="1" dirty="0" err="1"/>
              <a:t>kehidupan</a:t>
            </a:r>
            <a:r>
              <a:rPr lang="en-ID" b="1" dirty="0"/>
              <a:t> </a:t>
            </a:r>
            <a:r>
              <a:rPr lang="en-ID" b="1" dirty="0" err="1"/>
              <a:t>baru</a:t>
            </a:r>
            <a:r>
              <a:rPr lang="en-ID" dirty="0"/>
              <a:t> di </a:t>
            </a:r>
            <a:r>
              <a:rPr lang="en-ID" dirty="0" err="1"/>
              <a:t>bawah</a:t>
            </a:r>
            <a:r>
              <a:rPr lang="en-ID" dirty="0"/>
              <a:t> </a:t>
            </a:r>
            <a:r>
              <a:rPr lang="en-ID" dirty="0" err="1"/>
              <a:t>berkat</a:t>
            </a:r>
            <a:r>
              <a:rPr lang="en-ID" dirty="0"/>
              <a:t> </a:t>
            </a:r>
            <a:r>
              <a:rPr lang="en-ID" dirty="0" err="1"/>
              <a:t>perjanjian</a:t>
            </a:r>
            <a:r>
              <a:rPr lang="en-ID" dirty="0"/>
              <a:t>. </a:t>
            </a:r>
            <a:r>
              <a:rPr lang="en-ID" dirty="0" err="1"/>
              <a:t>Paskah</a:t>
            </a:r>
            <a:r>
              <a:rPr lang="en-ID" dirty="0"/>
              <a:t> </a:t>
            </a:r>
            <a:r>
              <a:rPr lang="en-ID" dirty="0" err="1"/>
              <a:t>menjadi</a:t>
            </a:r>
            <a:r>
              <a:rPr lang="en-ID" dirty="0"/>
              <a:t> </a:t>
            </a:r>
            <a:r>
              <a:rPr lang="en-ID" dirty="0" err="1"/>
              <a:t>momen</a:t>
            </a:r>
            <a:r>
              <a:rPr lang="en-ID" dirty="0"/>
              <a:t> </a:t>
            </a:r>
            <a:r>
              <a:rPr lang="en-ID" dirty="0" err="1"/>
              <a:t>peralihan</a:t>
            </a:r>
            <a:r>
              <a:rPr lang="en-ID" dirty="0"/>
              <a:t> </a:t>
            </a:r>
            <a:r>
              <a:rPr lang="en-ID" dirty="0" err="1"/>
              <a:t>dari</a:t>
            </a:r>
            <a:r>
              <a:rPr lang="en-ID" dirty="0"/>
              <a:t> masa </a:t>
            </a:r>
            <a:r>
              <a:rPr lang="en-ID" dirty="0" err="1"/>
              <a:t>transisi</a:t>
            </a:r>
            <a:r>
              <a:rPr lang="en-ID" dirty="0"/>
              <a:t> </a:t>
            </a:r>
            <a:r>
              <a:rPr lang="en-ID" dirty="0" err="1"/>
              <a:t>menuju</a:t>
            </a:r>
            <a:r>
              <a:rPr lang="en-ID" dirty="0"/>
              <a:t> </a:t>
            </a:r>
            <a:r>
              <a:rPr lang="en-ID" dirty="0" err="1"/>
              <a:t>penggenapan</a:t>
            </a:r>
            <a:r>
              <a:rPr lang="en-ID" dirty="0"/>
              <a:t> </a:t>
            </a:r>
            <a:r>
              <a:rPr lang="en-ID" dirty="0" err="1"/>
              <a:t>janji</a:t>
            </a:r>
            <a:r>
              <a:rPr lang="en-ID" dirty="0"/>
              <a:t>.</a:t>
            </a:r>
          </a:p>
          <a:p>
            <a:br>
              <a:rPr lang="en-ID" dirty="0"/>
            </a:br>
            <a:endParaRPr lang="en-ID" dirty="0"/>
          </a:p>
          <a:p>
            <a:r>
              <a:rPr lang="en-ID" b="1" dirty="0"/>
              <a:t>✝️ V. </a:t>
            </a:r>
            <a:r>
              <a:rPr lang="en-ID" b="1" dirty="0" err="1"/>
              <a:t>Aplikasi</a:t>
            </a:r>
            <a:r>
              <a:rPr lang="en-ID" b="1" dirty="0"/>
              <a:t> </a:t>
            </a:r>
            <a:r>
              <a:rPr lang="en-ID" b="1" dirty="0" err="1"/>
              <a:t>Ekspositori</a:t>
            </a:r>
            <a:endParaRPr lang="en-ID" b="1" dirty="0"/>
          </a:p>
          <a:p>
            <a:r>
              <a:rPr lang="en-ID" b="1" dirty="0"/>
              <a:t>Ibadah </a:t>
            </a:r>
            <a:r>
              <a:rPr lang="en-ID" b="1" dirty="0" err="1"/>
              <a:t>mendahului</a:t>
            </a:r>
            <a:r>
              <a:rPr lang="en-ID" b="1" dirty="0"/>
              <a:t> </a:t>
            </a:r>
            <a:r>
              <a:rPr lang="en-ID" b="1" dirty="0" err="1"/>
              <a:t>kemenangan</a:t>
            </a:r>
            <a:r>
              <a:rPr lang="en-ID" b="1" dirty="0"/>
              <a:t>.</a:t>
            </a:r>
            <a:br>
              <a:rPr lang="en-ID" dirty="0"/>
            </a:br>
            <a:r>
              <a:rPr lang="en-ID" dirty="0" err="1"/>
              <a:t>Sebelum</a:t>
            </a:r>
            <a:r>
              <a:rPr lang="en-ID" dirty="0"/>
              <a:t> </a:t>
            </a:r>
            <a:r>
              <a:rPr lang="en-ID" dirty="0" err="1"/>
              <a:t>menaklukkan</a:t>
            </a:r>
            <a:r>
              <a:rPr lang="en-ID" dirty="0"/>
              <a:t> </a:t>
            </a:r>
            <a:r>
              <a:rPr lang="en-ID" dirty="0" err="1"/>
              <a:t>Yerikho</a:t>
            </a:r>
            <a:r>
              <a:rPr lang="en-ID" dirty="0"/>
              <a:t>, Israel </a:t>
            </a:r>
            <a:r>
              <a:rPr lang="en-ID" dirty="0" err="1"/>
              <a:t>merayakan</a:t>
            </a:r>
            <a:r>
              <a:rPr lang="en-ID" dirty="0"/>
              <a:t> </a:t>
            </a:r>
            <a:r>
              <a:rPr lang="en-ID" dirty="0" err="1"/>
              <a:t>Paskah</a:t>
            </a:r>
            <a:r>
              <a:rPr lang="en-ID" dirty="0"/>
              <a:t> — </a:t>
            </a:r>
            <a:r>
              <a:rPr lang="en-ID" dirty="0" err="1"/>
              <a:t>artinya</a:t>
            </a:r>
            <a:r>
              <a:rPr lang="en-ID" dirty="0"/>
              <a:t> </a:t>
            </a:r>
            <a:r>
              <a:rPr lang="en-ID" b="1" dirty="0" err="1"/>
              <a:t>penyembahan</a:t>
            </a:r>
            <a:r>
              <a:rPr lang="en-ID" b="1" dirty="0"/>
              <a:t> </a:t>
            </a:r>
            <a:r>
              <a:rPr lang="en-ID" b="1" dirty="0" err="1"/>
              <a:t>mendahului</a:t>
            </a:r>
            <a:r>
              <a:rPr lang="en-ID" b="1" dirty="0"/>
              <a:t> </a:t>
            </a:r>
            <a:r>
              <a:rPr lang="en-ID" b="1" dirty="0" err="1"/>
              <a:t>peperangan</a:t>
            </a:r>
            <a:r>
              <a:rPr lang="en-ID" b="1" dirty="0"/>
              <a:t>.</a:t>
            </a:r>
            <a:endParaRPr lang="en-ID" dirty="0"/>
          </a:p>
          <a:p>
            <a:r>
              <a:rPr lang="en-ID" b="1" dirty="0" err="1"/>
              <a:t>Pemulihan</a:t>
            </a:r>
            <a:r>
              <a:rPr lang="en-ID" b="1" dirty="0"/>
              <a:t> ibadah </a:t>
            </a:r>
            <a:r>
              <a:rPr lang="en-ID" b="1" dirty="0" err="1"/>
              <a:t>adalah</a:t>
            </a:r>
            <a:r>
              <a:rPr lang="en-ID" b="1" dirty="0"/>
              <a:t> </a:t>
            </a:r>
            <a:r>
              <a:rPr lang="en-ID" b="1" dirty="0" err="1"/>
              <a:t>langkah</a:t>
            </a:r>
            <a:r>
              <a:rPr lang="en-ID" b="1" dirty="0"/>
              <a:t> </a:t>
            </a:r>
            <a:r>
              <a:rPr lang="en-ID" b="1" dirty="0" err="1"/>
              <a:t>menuju</a:t>
            </a:r>
            <a:r>
              <a:rPr lang="en-ID" b="1" dirty="0"/>
              <a:t> </a:t>
            </a:r>
            <a:r>
              <a:rPr lang="en-ID" b="1" dirty="0" err="1"/>
              <a:t>kemenangan</a:t>
            </a:r>
            <a:r>
              <a:rPr lang="en-ID" b="1" dirty="0"/>
              <a:t> </a:t>
            </a:r>
            <a:r>
              <a:rPr lang="en-ID" b="1" dirty="0" err="1"/>
              <a:t>rohani</a:t>
            </a:r>
            <a:r>
              <a:rPr lang="en-ID" b="1" dirty="0"/>
              <a:t>.</a:t>
            </a:r>
            <a:br>
              <a:rPr lang="en-ID" dirty="0"/>
            </a:br>
            <a:r>
              <a:rPr lang="en-ID" dirty="0"/>
              <a:t>Mereka </a:t>
            </a:r>
            <a:r>
              <a:rPr lang="en-ID" dirty="0" err="1"/>
              <a:t>tidak</a:t>
            </a:r>
            <a:r>
              <a:rPr lang="en-ID" dirty="0"/>
              <a:t> </a:t>
            </a:r>
            <a:r>
              <a:rPr lang="en-ID" dirty="0" err="1"/>
              <a:t>dapat</a:t>
            </a:r>
            <a:r>
              <a:rPr lang="en-ID" dirty="0"/>
              <a:t> </a:t>
            </a:r>
            <a:r>
              <a:rPr lang="en-ID" dirty="0" err="1"/>
              <a:t>menang</a:t>
            </a:r>
            <a:r>
              <a:rPr lang="en-ID" dirty="0"/>
              <a:t> </a:t>
            </a:r>
            <a:r>
              <a:rPr lang="en-ID" dirty="0" err="1"/>
              <a:t>secara</a:t>
            </a:r>
            <a:r>
              <a:rPr lang="en-ID" dirty="0"/>
              <a:t> </a:t>
            </a:r>
            <a:r>
              <a:rPr lang="en-ID" dirty="0" err="1"/>
              <a:t>fisik</a:t>
            </a:r>
            <a:r>
              <a:rPr lang="en-ID" dirty="0"/>
              <a:t> </a:t>
            </a:r>
            <a:r>
              <a:rPr lang="en-ID" dirty="0" err="1"/>
              <a:t>sebelum</a:t>
            </a:r>
            <a:r>
              <a:rPr lang="en-ID" dirty="0"/>
              <a:t> </a:t>
            </a:r>
            <a:r>
              <a:rPr lang="en-ID" dirty="0" err="1"/>
              <a:t>pulih</a:t>
            </a:r>
            <a:r>
              <a:rPr lang="en-ID" dirty="0"/>
              <a:t> </a:t>
            </a:r>
            <a:r>
              <a:rPr lang="en-ID" dirty="0" err="1"/>
              <a:t>secara</a:t>
            </a:r>
            <a:r>
              <a:rPr lang="en-ID" dirty="0"/>
              <a:t> </a:t>
            </a:r>
            <a:r>
              <a:rPr lang="en-ID" dirty="0" err="1"/>
              <a:t>rohani</a:t>
            </a:r>
            <a:r>
              <a:rPr lang="en-ID" dirty="0"/>
              <a:t>.</a:t>
            </a:r>
          </a:p>
          <a:p>
            <a:r>
              <a:rPr lang="en-ID" b="1" dirty="0" err="1"/>
              <a:t>Paskah</a:t>
            </a:r>
            <a:r>
              <a:rPr lang="en-ID" b="1" dirty="0"/>
              <a:t> </a:t>
            </a:r>
            <a:r>
              <a:rPr lang="en-ID" b="1" dirty="0" err="1"/>
              <a:t>menunjuk</a:t>
            </a:r>
            <a:r>
              <a:rPr lang="en-ID" b="1" dirty="0"/>
              <a:t> pada </a:t>
            </a:r>
            <a:r>
              <a:rPr lang="en-ID" b="1" dirty="0" err="1"/>
              <a:t>Kristus</a:t>
            </a:r>
            <a:r>
              <a:rPr lang="en-ID" b="1" dirty="0"/>
              <a:t>, Anak </a:t>
            </a:r>
            <a:r>
              <a:rPr lang="en-ID" b="1" dirty="0" err="1"/>
              <a:t>Domba</a:t>
            </a:r>
            <a:r>
              <a:rPr lang="en-ID" b="1" dirty="0"/>
              <a:t> </a:t>
            </a:r>
            <a:r>
              <a:rPr lang="en-ID" b="1" dirty="0" err="1"/>
              <a:t>sejati</a:t>
            </a:r>
            <a:r>
              <a:rPr lang="en-ID" b="1" dirty="0"/>
              <a:t>.</a:t>
            </a:r>
            <a:br>
              <a:rPr lang="en-ID" dirty="0"/>
            </a:br>
            <a:r>
              <a:rPr lang="en-ID" dirty="0" err="1"/>
              <a:t>Sebagaimana</a:t>
            </a:r>
            <a:r>
              <a:rPr lang="en-ID" dirty="0"/>
              <a:t> </a:t>
            </a:r>
            <a:r>
              <a:rPr lang="en-ID" dirty="0" err="1"/>
              <a:t>mereka</a:t>
            </a:r>
            <a:r>
              <a:rPr lang="en-ID" dirty="0"/>
              <a:t> </a:t>
            </a:r>
            <a:r>
              <a:rPr lang="en-ID" dirty="0" err="1"/>
              <a:t>diselamatkan</a:t>
            </a:r>
            <a:r>
              <a:rPr lang="en-ID" dirty="0"/>
              <a:t> oleh </a:t>
            </a:r>
            <a:r>
              <a:rPr lang="en-ID" dirty="0" err="1"/>
              <a:t>darah</a:t>
            </a:r>
            <a:r>
              <a:rPr lang="en-ID" dirty="0"/>
              <a:t> </a:t>
            </a:r>
            <a:r>
              <a:rPr lang="en-ID" dirty="0" err="1"/>
              <a:t>anak</a:t>
            </a:r>
            <a:r>
              <a:rPr lang="en-ID" dirty="0"/>
              <a:t> </a:t>
            </a:r>
            <a:r>
              <a:rPr lang="en-ID" dirty="0" err="1"/>
              <a:t>domba</a:t>
            </a:r>
            <a:r>
              <a:rPr lang="en-ID" dirty="0"/>
              <a:t> di Mesir, </a:t>
            </a:r>
            <a:r>
              <a:rPr lang="en-ID" dirty="0" err="1"/>
              <a:t>demikian</a:t>
            </a:r>
            <a:r>
              <a:rPr lang="en-ID" dirty="0"/>
              <a:t> pula </a:t>
            </a:r>
            <a:r>
              <a:rPr lang="en-ID" dirty="0" err="1"/>
              <a:t>kita</a:t>
            </a:r>
            <a:r>
              <a:rPr lang="en-ID" dirty="0"/>
              <a:t> </a:t>
            </a:r>
            <a:r>
              <a:rPr lang="en-ID" dirty="0" err="1"/>
              <a:t>ditebus</a:t>
            </a:r>
            <a:r>
              <a:rPr lang="en-ID" dirty="0"/>
              <a:t> oleh </a:t>
            </a:r>
            <a:r>
              <a:rPr lang="en-ID" dirty="0" err="1"/>
              <a:t>darah</a:t>
            </a:r>
            <a:r>
              <a:rPr lang="en-ID" dirty="0"/>
              <a:t> </a:t>
            </a:r>
            <a:r>
              <a:rPr lang="en-ID" dirty="0" err="1"/>
              <a:t>Kristus</a:t>
            </a:r>
            <a:r>
              <a:rPr lang="en-ID" dirty="0"/>
              <a:t> (1 Kor. 5:7 — “For even Christ our Passover is sacrificed for us”).</a:t>
            </a:r>
          </a:p>
          <a:p>
            <a:br>
              <a:rPr lang="en-ID" dirty="0"/>
            </a:br>
            <a:endParaRPr lang="en-ID" dirty="0"/>
          </a:p>
          <a:p>
            <a:r>
              <a:rPr lang="en-ID" b="1" dirty="0"/>
              <a:t>🕊️ VI. </a:t>
            </a:r>
            <a:r>
              <a:rPr lang="en-ID" b="1" dirty="0" err="1"/>
              <a:t>Penutup</a:t>
            </a:r>
            <a:r>
              <a:rPr lang="en-ID" b="1" dirty="0"/>
              <a:t> </a:t>
            </a:r>
            <a:r>
              <a:rPr lang="en-ID" b="1" dirty="0" err="1"/>
              <a:t>Reflektif</a:t>
            </a:r>
            <a:endParaRPr lang="en-ID" b="1" dirty="0"/>
          </a:p>
          <a:p>
            <a:r>
              <a:rPr lang="en-ID" dirty="0" err="1"/>
              <a:t>Paskah</a:t>
            </a:r>
            <a:r>
              <a:rPr lang="en-ID" dirty="0"/>
              <a:t> di Gilgal </a:t>
            </a:r>
            <a:r>
              <a:rPr lang="en-ID" dirty="0" err="1"/>
              <a:t>bukan</a:t>
            </a:r>
            <a:r>
              <a:rPr lang="en-ID" dirty="0"/>
              <a:t> </a:t>
            </a:r>
            <a:r>
              <a:rPr lang="en-ID" dirty="0" err="1"/>
              <a:t>sekadar</a:t>
            </a:r>
            <a:r>
              <a:rPr lang="en-ID" dirty="0"/>
              <a:t> ritual </a:t>
            </a:r>
            <a:r>
              <a:rPr lang="en-ID" dirty="0" err="1"/>
              <a:t>tahunan</a:t>
            </a:r>
            <a:r>
              <a:rPr lang="en-ID" dirty="0"/>
              <a:t>, </a:t>
            </a:r>
            <a:r>
              <a:rPr lang="en-ID" dirty="0" err="1"/>
              <a:t>tetapi</a:t>
            </a:r>
            <a:r>
              <a:rPr lang="en-ID" dirty="0"/>
              <a:t> </a:t>
            </a:r>
            <a:r>
              <a:rPr lang="en-ID" b="1" dirty="0" err="1"/>
              <a:t>deklarasi</a:t>
            </a:r>
            <a:r>
              <a:rPr lang="en-ID" b="1" dirty="0"/>
              <a:t> </a:t>
            </a:r>
            <a:r>
              <a:rPr lang="en-ID" b="1" dirty="0" err="1"/>
              <a:t>iman</a:t>
            </a:r>
            <a:r>
              <a:rPr lang="en-ID" dirty="0"/>
              <a:t>: </a:t>
            </a:r>
            <a:r>
              <a:rPr lang="en-ID" dirty="0" err="1"/>
              <a:t>bahwa</a:t>
            </a:r>
            <a:r>
              <a:rPr lang="en-ID" dirty="0"/>
              <a:t> Allah yang </a:t>
            </a:r>
            <a:r>
              <a:rPr lang="en-ID" dirty="0" err="1"/>
              <a:t>membebaskan</a:t>
            </a:r>
            <a:r>
              <a:rPr lang="en-ID" dirty="0"/>
              <a:t> </a:t>
            </a:r>
            <a:r>
              <a:rPr lang="en-ID" dirty="0" err="1"/>
              <a:t>mereka</a:t>
            </a:r>
            <a:r>
              <a:rPr lang="en-ID" dirty="0"/>
              <a:t> </a:t>
            </a:r>
            <a:r>
              <a:rPr lang="en-ID" dirty="0" err="1"/>
              <a:t>dari</a:t>
            </a:r>
            <a:r>
              <a:rPr lang="en-ID" dirty="0"/>
              <a:t> Mesir juga </a:t>
            </a:r>
            <a:r>
              <a:rPr lang="en-ID" dirty="0" err="1"/>
              <a:t>sanggup</a:t>
            </a:r>
            <a:r>
              <a:rPr lang="en-ID" dirty="0"/>
              <a:t> </a:t>
            </a:r>
            <a:r>
              <a:rPr lang="en-ID" dirty="0" err="1"/>
              <a:t>memberi</a:t>
            </a:r>
            <a:r>
              <a:rPr lang="en-ID" dirty="0"/>
              <a:t> </a:t>
            </a:r>
            <a:r>
              <a:rPr lang="en-ID" dirty="0" err="1"/>
              <a:t>kemenangan</a:t>
            </a:r>
            <a:r>
              <a:rPr lang="en-ID" dirty="0"/>
              <a:t> di Kanaan.</a:t>
            </a:r>
            <a:br>
              <a:rPr lang="en-ID" dirty="0"/>
            </a:br>
            <a:r>
              <a:rPr lang="en-ID" dirty="0"/>
              <a:t>Ketika </a:t>
            </a:r>
            <a:r>
              <a:rPr lang="en-ID" dirty="0" err="1"/>
              <a:t>umat</a:t>
            </a:r>
            <a:r>
              <a:rPr lang="en-ID" dirty="0"/>
              <a:t> Allah </a:t>
            </a:r>
            <a:r>
              <a:rPr lang="en-ID" dirty="0" err="1"/>
              <a:t>memulihkan</a:t>
            </a:r>
            <a:r>
              <a:rPr lang="en-ID" dirty="0"/>
              <a:t> </a:t>
            </a:r>
            <a:r>
              <a:rPr lang="en-ID" dirty="0" err="1"/>
              <a:t>tanda</a:t>
            </a:r>
            <a:r>
              <a:rPr lang="en-ID" dirty="0"/>
              <a:t> </a:t>
            </a:r>
            <a:r>
              <a:rPr lang="en-ID" dirty="0" err="1"/>
              <a:t>perjanjian</a:t>
            </a:r>
            <a:r>
              <a:rPr lang="en-ID" dirty="0"/>
              <a:t> dan </a:t>
            </a:r>
            <a:r>
              <a:rPr lang="en-ID" dirty="0" err="1"/>
              <a:t>menyembah</a:t>
            </a:r>
            <a:r>
              <a:rPr lang="en-ID" dirty="0"/>
              <a:t> </a:t>
            </a:r>
            <a:r>
              <a:rPr lang="en-ID" dirty="0" err="1"/>
              <a:t>dalam</a:t>
            </a:r>
            <a:r>
              <a:rPr lang="en-ID" dirty="0"/>
              <a:t> </a:t>
            </a:r>
            <a:r>
              <a:rPr lang="en-ID" dirty="0" err="1"/>
              <a:t>kesetiaan</a:t>
            </a:r>
            <a:r>
              <a:rPr lang="en-ID" dirty="0"/>
              <a:t>, </a:t>
            </a:r>
            <a:r>
              <a:rPr lang="en-ID" dirty="0" err="1"/>
              <a:t>maka</a:t>
            </a:r>
            <a:r>
              <a:rPr lang="en-ID" dirty="0"/>
              <a:t> </a:t>
            </a:r>
            <a:r>
              <a:rPr lang="en-ID" dirty="0" err="1"/>
              <a:t>hadirat</a:t>
            </a:r>
            <a:r>
              <a:rPr lang="en-ID" dirty="0"/>
              <a:t>-Nya </a:t>
            </a:r>
            <a:r>
              <a:rPr lang="en-ID" dirty="0" err="1"/>
              <a:t>kembali</a:t>
            </a:r>
            <a:r>
              <a:rPr lang="en-ID" dirty="0"/>
              <a:t> </a:t>
            </a:r>
            <a:r>
              <a:rPr lang="en-ID" dirty="0" err="1"/>
              <a:t>nyata</a:t>
            </a:r>
            <a:r>
              <a:rPr lang="en-ID" dirty="0"/>
              <a:t> di </a:t>
            </a:r>
            <a:r>
              <a:rPr lang="en-ID" dirty="0" err="1"/>
              <a:t>tengah</a:t>
            </a:r>
            <a:r>
              <a:rPr lang="en-ID" dirty="0"/>
              <a:t> </a:t>
            </a:r>
            <a:r>
              <a:rPr lang="en-ID" dirty="0" err="1"/>
              <a:t>mereka</a:t>
            </a:r>
            <a:r>
              <a:rPr lang="en-ID" dirty="0"/>
              <a:t>.</a:t>
            </a:r>
          </a:p>
          <a:p>
            <a:r>
              <a:rPr lang="en-ID" dirty="0" err="1"/>
              <a:t>Begitu</a:t>
            </a:r>
            <a:r>
              <a:rPr lang="en-ID" dirty="0"/>
              <a:t> juga </a:t>
            </a:r>
            <a:r>
              <a:rPr lang="en-ID" dirty="0" err="1"/>
              <a:t>dalam</a:t>
            </a:r>
            <a:r>
              <a:rPr lang="en-ID" dirty="0"/>
              <a:t> </a:t>
            </a:r>
            <a:r>
              <a:rPr lang="en-ID" dirty="0" err="1"/>
              <a:t>kehidupan</a:t>
            </a:r>
            <a:r>
              <a:rPr lang="en-ID" dirty="0"/>
              <a:t> </a:t>
            </a:r>
            <a:r>
              <a:rPr lang="en-ID" dirty="0" err="1"/>
              <a:t>rohani</a:t>
            </a:r>
            <a:r>
              <a:rPr lang="en-ID" dirty="0"/>
              <a:t> </a:t>
            </a:r>
            <a:r>
              <a:rPr lang="en-ID" dirty="0" err="1"/>
              <a:t>kita</a:t>
            </a:r>
            <a:r>
              <a:rPr lang="en-ID" dirty="0"/>
              <a:t> — </a:t>
            </a:r>
            <a:r>
              <a:rPr lang="en-ID" b="1" dirty="0" err="1"/>
              <a:t>penebusan</a:t>
            </a:r>
            <a:r>
              <a:rPr lang="en-ID" b="1" dirty="0"/>
              <a:t> </a:t>
            </a:r>
            <a:r>
              <a:rPr lang="en-ID" b="1" dirty="0" err="1"/>
              <a:t>harus</a:t>
            </a:r>
            <a:r>
              <a:rPr lang="en-ID" b="1" dirty="0"/>
              <a:t> </a:t>
            </a:r>
            <a:r>
              <a:rPr lang="en-ID" b="1" dirty="0" err="1"/>
              <a:t>selalu</a:t>
            </a:r>
            <a:r>
              <a:rPr lang="en-ID" b="1" dirty="0"/>
              <a:t> </a:t>
            </a:r>
            <a:r>
              <a:rPr lang="en-ID" b="1" dirty="0" err="1"/>
              <a:t>diingat</a:t>
            </a:r>
            <a:r>
              <a:rPr lang="en-ID" b="1" dirty="0"/>
              <a:t>, </a:t>
            </a:r>
            <a:r>
              <a:rPr lang="en-ID" b="1" dirty="0" err="1"/>
              <a:t>disyukuri</a:t>
            </a:r>
            <a:r>
              <a:rPr lang="en-ID" b="1" dirty="0"/>
              <a:t>, dan </a:t>
            </a:r>
            <a:r>
              <a:rPr lang="en-ID" b="1" dirty="0" err="1"/>
              <a:t>dirayakan</a:t>
            </a:r>
            <a:r>
              <a:rPr lang="en-ID" b="1" dirty="0"/>
              <a:t> </a:t>
            </a:r>
            <a:r>
              <a:rPr lang="en-ID" b="1" dirty="0" err="1"/>
              <a:t>dalam</a:t>
            </a:r>
            <a:r>
              <a:rPr lang="en-ID" b="1" dirty="0"/>
              <a:t> </a:t>
            </a:r>
            <a:r>
              <a:rPr lang="en-ID" b="1" dirty="0" err="1"/>
              <a:t>ketaatan</a:t>
            </a:r>
            <a:r>
              <a:rPr lang="en-ID" b="1" dirty="0"/>
              <a:t>.</a:t>
            </a:r>
            <a:r>
              <a:rPr lang="en-ID" dirty="0"/>
              <a:t> Dari altar di Gilgal </a:t>
            </a:r>
            <a:r>
              <a:rPr lang="en-ID" dirty="0" err="1"/>
              <a:t>hingga</a:t>
            </a:r>
            <a:r>
              <a:rPr lang="en-ID" dirty="0"/>
              <a:t> </a:t>
            </a:r>
            <a:r>
              <a:rPr lang="en-ID" dirty="0" err="1"/>
              <a:t>kemenangan</a:t>
            </a:r>
            <a:r>
              <a:rPr lang="en-ID" dirty="0"/>
              <a:t> di </a:t>
            </a:r>
            <a:r>
              <a:rPr lang="en-ID" dirty="0" err="1"/>
              <a:t>Yerikho</a:t>
            </a:r>
            <a:r>
              <a:rPr lang="en-ID" dirty="0"/>
              <a:t>, </a:t>
            </a:r>
            <a:r>
              <a:rPr lang="en-ID" dirty="0" err="1"/>
              <a:t>semuanya</a:t>
            </a:r>
            <a:r>
              <a:rPr lang="en-ID" dirty="0"/>
              <a:t> </a:t>
            </a:r>
            <a:r>
              <a:rPr lang="en-ID" dirty="0" err="1"/>
              <a:t>dimulai</a:t>
            </a:r>
            <a:r>
              <a:rPr lang="en-ID" dirty="0"/>
              <a:t> </a:t>
            </a:r>
            <a:r>
              <a:rPr lang="en-ID" dirty="0" err="1"/>
              <a:t>dari</a:t>
            </a:r>
            <a:r>
              <a:rPr lang="en-ID" dirty="0"/>
              <a:t> </a:t>
            </a:r>
            <a:r>
              <a:rPr lang="en-ID" dirty="0" err="1"/>
              <a:t>satu</a:t>
            </a:r>
            <a:r>
              <a:rPr lang="en-ID" dirty="0"/>
              <a:t> </a:t>
            </a:r>
            <a:r>
              <a:rPr lang="en-ID" dirty="0" err="1"/>
              <a:t>tindakan</a:t>
            </a:r>
            <a:r>
              <a:rPr lang="en-ID" dirty="0"/>
              <a:t> </a:t>
            </a:r>
            <a:r>
              <a:rPr lang="en-ID" dirty="0" err="1"/>
              <a:t>sederhana</a:t>
            </a:r>
            <a:r>
              <a:rPr lang="en-ID" dirty="0"/>
              <a:t>: </a:t>
            </a:r>
            <a:r>
              <a:rPr lang="en-ID" i="1" dirty="0"/>
              <a:t>“They kept the Passover.”</a:t>
            </a:r>
            <a:endParaRPr lang="en-ID" dirty="0"/>
          </a:p>
          <a:p>
            <a:endParaRPr lang="en-ID" dirty="0"/>
          </a:p>
        </p:txBody>
      </p:sp>
      <p:sp>
        <p:nvSpPr>
          <p:cNvPr id="4" name="Slide Number Placeholder 3"/>
          <p:cNvSpPr>
            <a:spLocks noGrp="1"/>
          </p:cNvSpPr>
          <p:nvPr>
            <p:ph type="sldNum" sz="quarter" idx="5"/>
          </p:nvPr>
        </p:nvSpPr>
        <p:spPr/>
        <p:txBody>
          <a:bodyPr/>
          <a:lstStyle/>
          <a:p>
            <a:fld id="{822E635A-2AAA-47F7-B4EC-D23B2A04AD64}" type="slidenum">
              <a:rPr lang="es-ES" smtClean="0"/>
              <a:t>6</a:t>
            </a:fld>
            <a:endParaRPr lang="es-ES"/>
          </a:p>
        </p:txBody>
      </p:sp>
    </p:spTree>
    <p:extLst>
      <p:ext uri="{BB962C8B-B14F-4D97-AF65-F5344CB8AC3E}">
        <p14:creationId xmlns:p14="http://schemas.microsoft.com/office/powerpoint/2010/main" val="32690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b="1" dirty="0"/>
              <a:t>🔍 I. </a:t>
            </a:r>
            <a:r>
              <a:rPr lang="en-ID" b="1" dirty="0" err="1"/>
              <a:t>Analisis</a:t>
            </a:r>
            <a:r>
              <a:rPr lang="en-ID" b="1" dirty="0"/>
              <a:t> </a:t>
            </a:r>
            <a:r>
              <a:rPr lang="en-ID" b="1" dirty="0" err="1"/>
              <a:t>Eksegesis</a:t>
            </a:r>
            <a:endParaRPr lang="en-ID" b="1" dirty="0"/>
          </a:p>
          <a:p>
            <a:r>
              <a:rPr lang="en-ID" b="1" dirty="0"/>
              <a:t>1. </a:t>
            </a:r>
            <a:r>
              <a:rPr lang="en-ID" b="1" dirty="0" err="1"/>
              <a:t>Konteks</a:t>
            </a:r>
            <a:r>
              <a:rPr lang="en-ID" b="1" dirty="0"/>
              <a:t> </a:t>
            </a:r>
            <a:r>
              <a:rPr lang="en-ID" b="1" dirty="0" err="1"/>
              <a:t>Historis</a:t>
            </a:r>
            <a:r>
              <a:rPr lang="en-ID" b="1" dirty="0"/>
              <a:t> dan </a:t>
            </a:r>
            <a:r>
              <a:rPr lang="en-ID" b="1" dirty="0" err="1"/>
              <a:t>Naratif</a:t>
            </a:r>
            <a:endParaRPr lang="en-ID" b="1" dirty="0"/>
          </a:p>
          <a:p>
            <a:r>
              <a:rPr lang="en-ID" dirty="0" err="1"/>
              <a:t>Yosua</a:t>
            </a:r>
            <a:r>
              <a:rPr lang="en-ID" dirty="0"/>
              <a:t> 8:30 </a:t>
            </a:r>
            <a:r>
              <a:rPr lang="en-ID" dirty="0" err="1"/>
              <a:t>muncul</a:t>
            </a:r>
            <a:r>
              <a:rPr lang="en-ID" dirty="0"/>
              <a:t> </a:t>
            </a:r>
            <a:r>
              <a:rPr lang="en-ID" dirty="0" err="1"/>
              <a:t>setelah</a:t>
            </a:r>
            <a:r>
              <a:rPr lang="en-ID" dirty="0"/>
              <a:t> </a:t>
            </a:r>
            <a:r>
              <a:rPr lang="en-ID" dirty="0" err="1"/>
              <a:t>kemenangan</a:t>
            </a:r>
            <a:r>
              <a:rPr lang="en-ID" dirty="0"/>
              <a:t> </a:t>
            </a:r>
            <a:r>
              <a:rPr lang="en-ID" dirty="0" err="1"/>
              <a:t>besar</a:t>
            </a:r>
            <a:r>
              <a:rPr lang="en-ID" dirty="0"/>
              <a:t> Israel </a:t>
            </a:r>
            <a:r>
              <a:rPr lang="en-ID" dirty="0" err="1"/>
              <a:t>atas</a:t>
            </a:r>
            <a:r>
              <a:rPr lang="en-ID" dirty="0"/>
              <a:t> </a:t>
            </a:r>
            <a:r>
              <a:rPr lang="en-ID" dirty="0" err="1"/>
              <a:t>kota</a:t>
            </a:r>
            <a:r>
              <a:rPr lang="en-ID" dirty="0"/>
              <a:t> Ai. </a:t>
            </a:r>
            <a:r>
              <a:rPr lang="en-ID" dirty="0" err="1"/>
              <a:t>Setelah</a:t>
            </a:r>
            <a:r>
              <a:rPr lang="en-ID" dirty="0"/>
              <a:t> </a:t>
            </a:r>
            <a:r>
              <a:rPr lang="en-ID" dirty="0" err="1"/>
              <a:t>peperangan</a:t>
            </a:r>
            <a:r>
              <a:rPr lang="en-ID" dirty="0"/>
              <a:t>, </a:t>
            </a:r>
            <a:r>
              <a:rPr lang="en-ID" dirty="0" err="1"/>
              <a:t>Yosua</a:t>
            </a:r>
            <a:r>
              <a:rPr lang="en-ID" dirty="0"/>
              <a:t> </a:t>
            </a:r>
            <a:r>
              <a:rPr lang="en-ID" dirty="0" err="1"/>
              <a:t>tidak</a:t>
            </a:r>
            <a:r>
              <a:rPr lang="en-ID" dirty="0"/>
              <a:t> </a:t>
            </a:r>
            <a:r>
              <a:rPr lang="en-ID" dirty="0" err="1"/>
              <a:t>langsung</a:t>
            </a:r>
            <a:r>
              <a:rPr lang="en-ID" dirty="0"/>
              <a:t> </a:t>
            </a:r>
            <a:r>
              <a:rPr lang="en-ID" dirty="0" err="1"/>
              <a:t>melanjutkan</a:t>
            </a:r>
            <a:r>
              <a:rPr lang="en-ID" dirty="0"/>
              <a:t> </a:t>
            </a:r>
            <a:r>
              <a:rPr lang="en-ID" dirty="0" err="1"/>
              <a:t>ekspansi</a:t>
            </a:r>
            <a:r>
              <a:rPr lang="en-ID" dirty="0"/>
              <a:t> </a:t>
            </a:r>
            <a:r>
              <a:rPr lang="en-ID" dirty="0" err="1"/>
              <a:t>militer</a:t>
            </a:r>
            <a:r>
              <a:rPr lang="en-ID" dirty="0"/>
              <a:t>, </a:t>
            </a:r>
            <a:r>
              <a:rPr lang="en-ID" dirty="0" err="1"/>
              <a:t>melainkan</a:t>
            </a:r>
            <a:r>
              <a:rPr lang="en-ID" dirty="0"/>
              <a:t> </a:t>
            </a:r>
            <a:r>
              <a:rPr lang="en-ID" dirty="0" err="1"/>
              <a:t>berhenti</a:t>
            </a:r>
            <a:r>
              <a:rPr lang="en-ID" dirty="0"/>
              <a:t> </a:t>
            </a:r>
            <a:r>
              <a:rPr lang="en-ID" dirty="0" err="1"/>
              <a:t>untuk</a:t>
            </a:r>
            <a:r>
              <a:rPr lang="en-ID" dirty="0"/>
              <a:t> </a:t>
            </a:r>
            <a:r>
              <a:rPr lang="en-ID" dirty="0" err="1"/>
              <a:t>melakukan</a:t>
            </a:r>
            <a:r>
              <a:rPr lang="en-ID" dirty="0"/>
              <a:t> </a:t>
            </a:r>
            <a:r>
              <a:rPr lang="en-ID" b="1" dirty="0"/>
              <a:t>ibadah </a:t>
            </a:r>
            <a:r>
              <a:rPr lang="en-ID" b="1" dirty="0" err="1"/>
              <a:t>pembaharuan</a:t>
            </a:r>
            <a:r>
              <a:rPr lang="en-ID" b="1" dirty="0"/>
              <a:t> </a:t>
            </a:r>
            <a:r>
              <a:rPr lang="en-ID" b="1" dirty="0" err="1"/>
              <a:t>perjanjian</a:t>
            </a:r>
            <a:r>
              <a:rPr lang="en-ID" dirty="0"/>
              <a:t>.</a:t>
            </a:r>
          </a:p>
          <a:p>
            <a:r>
              <a:rPr lang="en-ID" dirty="0" err="1"/>
              <a:t>Perintah</a:t>
            </a:r>
            <a:r>
              <a:rPr lang="en-ID" dirty="0"/>
              <a:t> </a:t>
            </a:r>
            <a:r>
              <a:rPr lang="en-ID" dirty="0" err="1"/>
              <a:t>untuk</a:t>
            </a:r>
            <a:r>
              <a:rPr lang="en-ID" dirty="0"/>
              <a:t> </a:t>
            </a:r>
            <a:r>
              <a:rPr lang="en-ID" dirty="0" err="1"/>
              <a:t>mendirikan</a:t>
            </a:r>
            <a:r>
              <a:rPr lang="en-ID" dirty="0"/>
              <a:t> </a:t>
            </a:r>
            <a:r>
              <a:rPr lang="en-ID" dirty="0" err="1"/>
              <a:t>mezbah</a:t>
            </a:r>
            <a:r>
              <a:rPr lang="en-ID" dirty="0"/>
              <a:t> di </a:t>
            </a:r>
            <a:r>
              <a:rPr lang="en-ID" dirty="0" err="1"/>
              <a:t>Gunung</a:t>
            </a:r>
            <a:r>
              <a:rPr lang="en-ID" dirty="0"/>
              <a:t> Ebal </a:t>
            </a:r>
            <a:r>
              <a:rPr lang="en-ID" dirty="0" err="1"/>
              <a:t>ini</a:t>
            </a:r>
            <a:r>
              <a:rPr lang="en-ID" dirty="0"/>
              <a:t> </a:t>
            </a:r>
            <a:r>
              <a:rPr lang="en-ID" dirty="0" err="1"/>
              <a:t>sudah</a:t>
            </a:r>
            <a:r>
              <a:rPr lang="en-ID" dirty="0"/>
              <a:t> </a:t>
            </a:r>
            <a:r>
              <a:rPr lang="en-ID" dirty="0" err="1"/>
              <a:t>diberikan</a:t>
            </a:r>
            <a:r>
              <a:rPr lang="en-ID" dirty="0"/>
              <a:t> </a:t>
            </a:r>
            <a:r>
              <a:rPr lang="en-ID" dirty="0" err="1"/>
              <a:t>sebelumnya</a:t>
            </a:r>
            <a:r>
              <a:rPr lang="en-ID" dirty="0"/>
              <a:t> oleh Musa </a:t>
            </a:r>
            <a:r>
              <a:rPr lang="en-ID" dirty="0" err="1"/>
              <a:t>dalam</a:t>
            </a:r>
            <a:r>
              <a:rPr lang="en-ID" dirty="0"/>
              <a:t> </a:t>
            </a:r>
            <a:r>
              <a:rPr lang="en-ID" b="1" dirty="0" err="1"/>
              <a:t>Ulangan</a:t>
            </a:r>
            <a:r>
              <a:rPr lang="en-ID" b="1" dirty="0"/>
              <a:t> 27:4–8</a:t>
            </a:r>
            <a:r>
              <a:rPr lang="en-ID" dirty="0"/>
              <a:t> — </a:t>
            </a:r>
            <a:r>
              <a:rPr lang="en-ID" dirty="0" err="1"/>
              <a:t>sebagai</a:t>
            </a:r>
            <a:r>
              <a:rPr lang="en-ID" dirty="0"/>
              <a:t> </a:t>
            </a:r>
            <a:r>
              <a:rPr lang="en-ID" dirty="0" err="1"/>
              <a:t>tindakan</a:t>
            </a:r>
            <a:r>
              <a:rPr lang="en-ID" dirty="0"/>
              <a:t> </a:t>
            </a:r>
            <a:r>
              <a:rPr lang="en-ID" dirty="0" err="1"/>
              <a:t>simbolis</a:t>
            </a:r>
            <a:r>
              <a:rPr lang="en-ID" dirty="0"/>
              <a:t> </a:t>
            </a:r>
            <a:r>
              <a:rPr lang="en-ID" dirty="0" err="1"/>
              <a:t>ketika</a:t>
            </a:r>
            <a:r>
              <a:rPr lang="en-ID" dirty="0"/>
              <a:t> Israel </a:t>
            </a:r>
            <a:r>
              <a:rPr lang="en-ID" dirty="0" err="1"/>
              <a:t>masuk</a:t>
            </a:r>
            <a:r>
              <a:rPr lang="en-ID" dirty="0"/>
              <a:t> </a:t>
            </a:r>
            <a:r>
              <a:rPr lang="en-ID" dirty="0" err="1"/>
              <a:t>ke</a:t>
            </a:r>
            <a:r>
              <a:rPr lang="en-ID" dirty="0"/>
              <a:t> </a:t>
            </a:r>
            <a:r>
              <a:rPr lang="en-ID" dirty="0" err="1"/>
              <a:t>tanah</a:t>
            </a:r>
            <a:r>
              <a:rPr lang="en-ID" dirty="0"/>
              <a:t> </a:t>
            </a:r>
            <a:r>
              <a:rPr lang="en-ID" dirty="0" err="1"/>
              <a:t>perjanjian</a:t>
            </a:r>
            <a:r>
              <a:rPr lang="en-ID" dirty="0"/>
              <a:t>:</a:t>
            </a:r>
          </a:p>
          <a:p>
            <a:r>
              <a:rPr lang="en-ID" dirty="0" err="1"/>
              <a:t>Gunung</a:t>
            </a:r>
            <a:r>
              <a:rPr lang="en-ID" dirty="0"/>
              <a:t> </a:t>
            </a:r>
            <a:r>
              <a:rPr lang="en-ID" b="1" dirty="0"/>
              <a:t>Gerizim</a:t>
            </a:r>
            <a:r>
              <a:rPr lang="en-ID" dirty="0"/>
              <a:t> </a:t>
            </a:r>
            <a:r>
              <a:rPr lang="en-ID" dirty="0" err="1"/>
              <a:t>untuk</a:t>
            </a:r>
            <a:r>
              <a:rPr lang="en-ID" dirty="0"/>
              <a:t> </a:t>
            </a:r>
            <a:r>
              <a:rPr lang="en-ID" dirty="0" err="1"/>
              <a:t>berkat</a:t>
            </a:r>
            <a:r>
              <a:rPr lang="en-ID" dirty="0"/>
              <a:t>,</a:t>
            </a:r>
          </a:p>
          <a:p>
            <a:r>
              <a:rPr lang="en-ID" dirty="0" err="1"/>
              <a:t>Gunung</a:t>
            </a:r>
            <a:r>
              <a:rPr lang="en-ID" dirty="0"/>
              <a:t> </a:t>
            </a:r>
            <a:r>
              <a:rPr lang="en-ID" b="1" dirty="0"/>
              <a:t>Ebal</a:t>
            </a:r>
            <a:r>
              <a:rPr lang="en-ID" dirty="0"/>
              <a:t> </a:t>
            </a:r>
            <a:r>
              <a:rPr lang="en-ID" dirty="0" err="1"/>
              <a:t>untuk</a:t>
            </a:r>
            <a:r>
              <a:rPr lang="en-ID" dirty="0"/>
              <a:t> </a:t>
            </a:r>
            <a:r>
              <a:rPr lang="en-ID" dirty="0" err="1"/>
              <a:t>kutuk</a:t>
            </a:r>
            <a:r>
              <a:rPr lang="en-ID" dirty="0"/>
              <a:t>,</a:t>
            </a:r>
            <a:br>
              <a:rPr lang="en-ID" dirty="0"/>
            </a:br>
            <a:r>
              <a:rPr lang="en-ID" dirty="0"/>
              <a:t>dan di sana </a:t>
            </a:r>
            <a:r>
              <a:rPr lang="en-ID" dirty="0" err="1"/>
              <a:t>umat</a:t>
            </a:r>
            <a:r>
              <a:rPr lang="en-ID" dirty="0"/>
              <a:t> </a:t>
            </a:r>
            <a:r>
              <a:rPr lang="en-ID" dirty="0" err="1"/>
              <a:t>harus</a:t>
            </a:r>
            <a:r>
              <a:rPr lang="en-ID" dirty="0"/>
              <a:t> </a:t>
            </a:r>
            <a:r>
              <a:rPr lang="en-ID" b="1" dirty="0" err="1"/>
              <a:t>menulis</a:t>
            </a:r>
            <a:r>
              <a:rPr lang="en-ID" b="1" dirty="0"/>
              <a:t> </a:t>
            </a:r>
            <a:r>
              <a:rPr lang="en-ID" b="1" dirty="0" err="1"/>
              <a:t>hukum</a:t>
            </a:r>
            <a:r>
              <a:rPr lang="en-ID" b="1" dirty="0"/>
              <a:t> </a:t>
            </a:r>
            <a:r>
              <a:rPr lang="en-ID" b="1" dirty="0" err="1"/>
              <a:t>Taurat</a:t>
            </a:r>
            <a:r>
              <a:rPr lang="en-ID" b="1" dirty="0"/>
              <a:t> dan </a:t>
            </a:r>
            <a:r>
              <a:rPr lang="en-ID" b="1" dirty="0" err="1"/>
              <a:t>mempersembahkan</a:t>
            </a:r>
            <a:r>
              <a:rPr lang="en-ID" b="1" dirty="0"/>
              <a:t> korban.</a:t>
            </a:r>
            <a:endParaRPr lang="en-ID" dirty="0"/>
          </a:p>
          <a:p>
            <a:r>
              <a:rPr lang="en-ID" dirty="0" err="1"/>
              <a:t>Dengan</a:t>
            </a:r>
            <a:r>
              <a:rPr lang="en-ID" dirty="0"/>
              <a:t> </a:t>
            </a:r>
            <a:r>
              <a:rPr lang="en-ID" dirty="0" err="1"/>
              <a:t>demikian</a:t>
            </a:r>
            <a:r>
              <a:rPr lang="en-ID" dirty="0"/>
              <a:t>, </a:t>
            </a:r>
            <a:r>
              <a:rPr lang="en-ID" dirty="0" err="1"/>
              <a:t>Yosua</a:t>
            </a:r>
            <a:r>
              <a:rPr lang="en-ID" dirty="0"/>
              <a:t> 8:30 </a:t>
            </a:r>
            <a:r>
              <a:rPr lang="en-ID" dirty="0" err="1"/>
              <a:t>menandai</a:t>
            </a:r>
            <a:r>
              <a:rPr lang="en-ID" dirty="0"/>
              <a:t> </a:t>
            </a:r>
            <a:r>
              <a:rPr lang="en-ID" b="1" dirty="0" err="1"/>
              <a:t>pemenuhan</a:t>
            </a:r>
            <a:r>
              <a:rPr lang="en-ID" b="1" dirty="0"/>
              <a:t> </a:t>
            </a:r>
            <a:r>
              <a:rPr lang="en-ID" b="1" dirty="0" err="1"/>
              <a:t>hukum</a:t>
            </a:r>
            <a:r>
              <a:rPr lang="en-ID" b="1" dirty="0"/>
              <a:t> Musa</a:t>
            </a:r>
            <a:r>
              <a:rPr lang="en-ID" dirty="0"/>
              <a:t> dan </a:t>
            </a:r>
            <a:r>
              <a:rPr lang="en-ID" b="1" dirty="0" err="1"/>
              <a:t>penegasan</a:t>
            </a:r>
            <a:r>
              <a:rPr lang="en-ID" b="1" dirty="0"/>
              <a:t> </a:t>
            </a:r>
            <a:r>
              <a:rPr lang="en-ID" b="1" dirty="0" err="1"/>
              <a:t>kembali</a:t>
            </a:r>
            <a:r>
              <a:rPr lang="en-ID" b="1" dirty="0"/>
              <a:t> </a:t>
            </a:r>
            <a:r>
              <a:rPr lang="en-ID" b="1" dirty="0" err="1"/>
              <a:t>perjanjian</a:t>
            </a:r>
            <a:r>
              <a:rPr lang="en-ID" dirty="0"/>
              <a:t> di </a:t>
            </a:r>
            <a:r>
              <a:rPr lang="en-ID" dirty="0" err="1"/>
              <a:t>tengah-tengah</a:t>
            </a:r>
            <a:r>
              <a:rPr lang="en-ID" dirty="0"/>
              <a:t> </a:t>
            </a:r>
            <a:r>
              <a:rPr lang="en-ID" dirty="0" err="1"/>
              <a:t>bangsa</a:t>
            </a:r>
            <a:r>
              <a:rPr lang="en-ID" dirty="0"/>
              <a:t> yang </a:t>
            </a:r>
            <a:r>
              <a:rPr lang="en-ID" dirty="0" err="1"/>
              <a:t>baru</a:t>
            </a:r>
            <a:r>
              <a:rPr lang="en-ID" dirty="0"/>
              <a:t> </a:t>
            </a:r>
            <a:r>
              <a:rPr lang="en-ID" dirty="0" err="1"/>
              <a:t>saja</a:t>
            </a:r>
            <a:r>
              <a:rPr lang="en-ID" dirty="0"/>
              <a:t> </a:t>
            </a:r>
            <a:r>
              <a:rPr lang="en-ID" dirty="0" err="1"/>
              <a:t>mengalami</a:t>
            </a:r>
            <a:r>
              <a:rPr lang="en-ID" dirty="0"/>
              <a:t> </a:t>
            </a:r>
            <a:r>
              <a:rPr lang="en-ID" dirty="0" err="1"/>
              <a:t>kemenangan</a:t>
            </a:r>
            <a:r>
              <a:rPr lang="en-ID" dirty="0"/>
              <a:t> dan juga </a:t>
            </a:r>
            <a:r>
              <a:rPr lang="en-ID" dirty="0" err="1"/>
              <a:t>pelajaran</a:t>
            </a:r>
            <a:r>
              <a:rPr lang="en-ID" dirty="0"/>
              <a:t> </a:t>
            </a:r>
            <a:r>
              <a:rPr lang="en-ID" dirty="0" err="1"/>
              <a:t>keras</a:t>
            </a:r>
            <a:r>
              <a:rPr lang="en-ID" dirty="0"/>
              <a:t> </a:t>
            </a:r>
            <a:r>
              <a:rPr lang="en-ID" dirty="0" err="1"/>
              <a:t>akibat</a:t>
            </a:r>
            <a:r>
              <a:rPr lang="en-ID" dirty="0"/>
              <a:t> dosa Akhan.</a:t>
            </a:r>
          </a:p>
          <a:p>
            <a:br>
              <a:rPr lang="en-ID" dirty="0"/>
            </a:br>
            <a:endParaRPr lang="en-ID" dirty="0"/>
          </a:p>
          <a:p>
            <a:r>
              <a:rPr lang="en-ID" b="1" dirty="0"/>
              <a:t>2. </a:t>
            </a:r>
            <a:r>
              <a:rPr lang="en-ID" b="1" dirty="0" err="1"/>
              <a:t>Analisis</a:t>
            </a:r>
            <a:r>
              <a:rPr lang="en-ID" b="1" dirty="0"/>
              <a:t> Bahasa </a:t>
            </a:r>
            <a:r>
              <a:rPr lang="en-ID" b="1" dirty="0" err="1"/>
              <a:t>Ibrani</a:t>
            </a:r>
            <a:endParaRPr lang="en-ID" b="1" dirty="0"/>
          </a:p>
          <a:p>
            <a:r>
              <a:rPr lang="he-IL" b="1" dirty="0"/>
              <a:t>אָז יִבְנֶה יְהוֹשֻׁעַ מִזְבֵּחַ לַיהוָה אֱלֹהֵי יִשְׂרָאֵל בְּהַר עֵיבָל</a:t>
            </a:r>
            <a:br>
              <a:rPr lang="he-IL" dirty="0"/>
            </a:br>
            <a:r>
              <a:rPr lang="he-IL" i="1" dirty="0"/>
              <a:t>’</a:t>
            </a:r>
            <a:r>
              <a:rPr lang="en-ID" i="1" dirty="0" err="1"/>
              <a:t>āz</a:t>
            </a:r>
            <a:r>
              <a:rPr lang="en-ID" i="1" dirty="0"/>
              <a:t> </a:t>
            </a:r>
            <a:r>
              <a:rPr lang="en-ID" i="1" dirty="0" err="1"/>
              <a:t>yibneh</a:t>
            </a:r>
            <a:r>
              <a:rPr lang="en-ID" i="1" dirty="0"/>
              <a:t> </a:t>
            </a:r>
            <a:r>
              <a:rPr lang="en-ID" i="1" dirty="0" err="1"/>
              <a:t>yĕhôšua</a:t>
            </a:r>
            <a:r>
              <a:rPr lang="en-ID" i="1" dirty="0"/>
              <a:t>‘ </a:t>
            </a:r>
            <a:r>
              <a:rPr lang="en-ID" i="1" dirty="0" err="1"/>
              <a:t>mizbēaḥ</a:t>
            </a:r>
            <a:r>
              <a:rPr lang="en-ID" i="1" dirty="0"/>
              <a:t> </a:t>
            </a:r>
            <a:r>
              <a:rPr lang="en-ID" i="1" dirty="0" err="1"/>
              <a:t>layhwh</a:t>
            </a:r>
            <a:r>
              <a:rPr lang="en-ID" i="1" dirty="0"/>
              <a:t> ’</a:t>
            </a:r>
            <a:r>
              <a:rPr lang="en-ID" i="1" dirty="0" err="1"/>
              <a:t>ĕlōhê</a:t>
            </a:r>
            <a:r>
              <a:rPr lang="en-ID" i="1" dirty="0"/>
              <a:t> </a:t>
            </a:r>
            <a:r>
              <a:rPr lang="en-ID" i="1" dirty="0" err="1"/>
              <a:t>yiśrā’ēl</a:t>
            </a:r>
            <a:r>
              <a:rPr lang="en-ID" i="1" dirty="0"/>
              <a:t> </a:t>
            </a:r>
            <a:r>
              <a:rPr lang="en-ID" i="1" dirty="0" err="1"/>
              <a:t>bĕhar</a:t>
            </a:r>
            <a:r>
              <a:rPr lang="en-ID" i="1" dirty="0"/>
              <a:t> ‘</a:t>
            </a:r>
            <a:r>
              <a:rPr lang="en-ID" i="1" dirty="0" err="1"/>
              <a:t>êbāl</a:t>
            </a:r>
            <a:endParaRPr lang="en-ID" dirty="0"/>
          </a:p>
          <a:p>
            <a:r>
              <a:rPr lang="en-ID" b="1" dirty="0"/>
              <a:t>’</a:t>
            </a:r>
            <a:r>
              <a:rPr lang="en-ID" b="1" dirty="0" err="1"/>
              <a:t>āz</a:t>
            </a:r>
            <a:r>
              <a:rPr lang="en-ID" dirty="0"/>
              <a:t> = “pada </a:t>
            </a:r>
            <a:r>
              <a:rPr lang="en-ID" dirty="0" err="1"/>
              <a:t>waktu</a:t>
            </a:r>
            <a:r>
              <a:rPr lang="en-ID" dirty="0"/>
              <a:t> </a:t>
            </a:r>
            <a:r>
              <a:rPr lang="en-ID" dirty="0" err="1"/>
              <a:t>itu</a:t>
            </a:r>
            <a:r>
              <a:rPr lang="en-ID" dirty="0"/>
              <a:t>” → </a:t>
            </a:r>
            <a:r>
              <a:rPr lang="en-ID" dirty="0" err="1"/>
              <a:t>menandakan</a:t>
            </a:r>
            <a:r>
              <a:rPr lang="en-ID" dirty="0"/>
              <a:t> </a:t>
            </a:r>
            <a:r>
              <a:rPr lang="en-ID" dirty="0" err="1"/>
              <a:t>kesinambungan</a:t>
            </a:r>
            <a:r>
              <a:rPr lang="en-ID" dirty="0"/>
              <a:t> </a:t>
            </a:r>
            <a:r>
              <a:rPr lang="en-ID" dirty="0" err="1"/>
              <a:t>naratif</a:t>
            </a:r>
            <a:r>
              <a:rPr lang="en-ID" dirty="0"/>
              <a:t> </a:t>
            </a:r>
            <a:r>
              <a:rPr lang="en-ID" dirty="0" err="1"/>
              <a:t>langsung</a:t>
            </a:r>
            <a:r>
              <a:rPr lang="en-ID" dirty="0"/>
              <a:t> </a:t>
            </a:r>
            <a:r>
              <a:rPr lang="en-ID" dirty="0" err="1"/>
              <a:t>setelah</a:t>
            </a:r>
            <a:r>
              <a:rPr lang="en-ID" dirty="0"/>
              <a:t> </a:t>
            </a:r>
            <a:r>
              <a:rPr lang="en-ID" dirty="0" err="1"/>
              <a:t>peristiwa</a:t>
            </a:r>
            <a:r>
              <a:rPr lang="en-ID" dirty="0"/>
              <a:t> Ai.</a:t>
            </a:r>
          </a:p>
          <a:p>
            <a:r>
              <a:rPr lang="en-ID" b="1" dirty="0" err="1"/>
              <a:t>yibneh</a:t>
            </a:r>
            <a:r>
              <a:rPr lang="en-ID" dirty="0"/>
              <a:t> (</a:t>
            </a:r>
            <a:r>
              <a:rPr lang="he-IL" dirty="0"/>
              <a:t>יִבְנֶה) = “</a:t>
            </a:r>
            <a:r>
              <a:rPr lang="en-ID" dirty="0" err="1"/>
              <a:t>ia</a:t>
            </a:r>
            <a:r>
              <a:rPr lang="en-ID" dirty="0"/>
              <a:t> </a:t>
            </a:r>
            <a:r>
              <a:rPr lang="en-ID" dirty="0" err="1"/>
              <a:t>mendirikan</a:t>
            </a:r>
            <a:r>
              <a:rPr lang="en-ID" dirty="0"/>
              <a:t>” (</a:t>
            </a:r>
            <a:r>
              <a:rPr lang="en-ID" dirty="0" err="1"/>
              <a:t>bentuk</a:t>
            </a:r>
            <a:r>
              <a:rPr lang="en-ID" dirty="0"/>
              <a:t> imperfect </a:t>
            </a:r>
            <a:r>
              <a:rPr lang="en-ID" dirty="0" err="1"/>
              <a:t>qal</a:t>
            </a:r>
            <a:r>
              <a:rPr lang="en-ID" dirty="0"/>
              <a:t> </a:t>
            </a:r>
            <a:r>
              <a:rPr lang="en-ID" dirty="0" err="1"/>
              <a:t>dari</a:t>
            </a:r>
            <a:r>
              <a:rPr lang="en-ID" dirty="0"/>
              <a:t> </a:t>
            </a:r>
            <a:r>
              <a:rPr lang="en-ID" i="1" dirty="0" err="1"/>
              <a:t>banah</a:t>
            </a:r>
            <a:r>
              <a:rPr lang="en-ID" dirty="0"/>
              <a:t>, </a:t>
            </a:r>
            <a:r>
              <a:rPr lang="en-ID" dirty="0" err="1"/>
              <a:t>membangun</a:t>
            </a:r>
            <a:r>
              <a:rPr lang="en-ID" dirty="0"/>
              <a:t>, </a:t>
            </a:r>
            <a:r>
              <a:rPr lang="en-ID" dirty="0" err="1"/>
              <a:t>mendirikan</a:t>
            </a:r>
            <a:r>
              <a:rPr lang="en-ID" dirty="0"/>
              <a:t>).</a:t>
            </a:r>
          </a:p>
          <a:p>
            <a:r>
              <a:rPr lang="en-ID" b="1" dirty="0" err="1"/>
              <a:t>mizbēaḥ</a:t>
            </a:r>
            <a:r>
              <a:rPr lang="en-ID" dirty="0"/>
              <a:t> (</a:t>
            </a:r>
            <a:r>
              <a:rPr lang="he-IL" dirty="0"/>
              <a:t>מִזְבֵּחַ) = “</a:t>
            </a:r>
            <a:r>
              <a:rPr lang="en-ID" dirty="0" err="1"/>
              <a:t>mezbah</a:t>
            </a:r>
            <a:r>
              <a:rPr lang="en-ID" dirty="0"/>
              <a:t>” → </a:t>
            </a:r>
            <a:r>
              <a:rPr lang="en-ID" dirty="0" err="1"/>
              <a:t>akar</a:t>
            </a:r>
            <a:r>
              <a:rPr lang="en-ID" dirty="0"/>
              <a:t> kata </a:t>
            </a:r>
            <a:r>
              <a:rPr lang="en-ID" i="1" dirty="0" err="1"/>
              <a:t>zābaḥ</a:t>
            </a:r>
            <a:r>
              <a:rPr lang="en-ID" dirty="0"/>
              <a:t> </a:t>
            </a:r>
            <a:r>
              <a:rPr lang="en-ID" dirty="0" err="1"/>
              <a:t>berarti</a:t>
            </a:r>
            <a:r>
              <a:rPr lang="en-ID" dirty="0"/>
              <a:t> “</a:t>
            </a:r>
            <a:r>
              <a:rPr lang="en-ID" dirty="0" err="1"/>
              <a:t>menyembelih</a:t>
            </a:r>
            <a:r>
              <a:rPr lang="en-ID" dirty="0"/>
              <a:t>, </a:t>
            </a:r>
            <a:r>
              <a:rPr lang="en-ID" dirty="0" err="1"/>
              <a:t>mempersembahkan</a:t>
            </a:r>
            <a:r>
              <a:rPr lang="en-ID" dirty="0"/>
              <a:t> korban.”</a:t>
            </a:r>
          </a:p>
          <a:p>
            <a:r>
              <a:rPr lang="en-ID" b="1" dirty="0" err="1"/>
              <a:t>bĕhar</a:t>
            </a:r>
            <a:r>
              <a:rPr lang="en-ID" b="1" dirty="0"/>
              <a:t> ‘</a:t>
            </a:r>
            <a:r>
              <a:rPr lang="en-ID" b="1" dirty="0" err="1"/>
              <a:t>êbāl</a:t>
            </a:r>
            <a:r>
              <a:rPr lang="en-ID" dirty="0"/>
              <a:t> = “di </a:t>
            </a:r>
            <a:r>
              <a:rPr lang="en-ID" dirty="0" err="1"/>
              <a:t>gunung</a:t>
            </a:r>
            <a:r>
              <a:rPr lang="en-ID" dirty="0"/>
              <a:t> Ebal” → </a:t>
            </a:r>
            <a:r>
              <a:rPr lang="en-ID" dirty="0" err="1"/>
              <a:t>lokasi</a:t>
            </a:r>
            <a:r>
              <a:rPr lang="en-ID" dirty="0"/>
              <a:t> di </a:t>
            </a:r>
            <a:r>
              <a:rPr lang="en-ID" dirty="0" err="1"/>
              <a:t>utara</a:t>
            </a:r>
            <a:r>
              <a:rPr lang="en-ID" dirty="0"/>
              <a:t> </a:t>
            </a:r>
            <a:r>
              <a:rPr lang="en-ID" dirty="0" err="1"/>
              <a:t>Sikhem</a:t>
            </a:r>
            <a:r>
              <a:rPr lang="en-ID" dirty="0"/>
              <a:t>, </a:t>
            </a:r>
            <a:r>
              <a:rPr lang="en-ID" dirty="0" err="1"/>
              <a:t>sejajar</a:t>
            </a:r>
            <a:r>
              <a:rPr lang="en-ID" dirty="0"/>
              <a:t> </a:t>
            </a:r>
            <a:r>
              <a:rPr lang="en-ID" dirty="0" err="1"/>
              <a:t>dengan</a:t>
            </a:r>
            <a:r>
              <a:rPr lang="en-ID" dirty="0"/>
              <a:t> </a:t>
            </a:r>
            <a:r>
              <a:rPr lang="en-ID" dirty="0" err="1"/>
              <a:t>Gunung</a:t>
            </a:r>
            <a:r>
              <a:rPr lang="en-ID" dirty="0"/>
              <a:t> Gerizim.</a:t>
            </a:r>
          </a:p>
          <a:p>
            <a:r>
              <a:rPr lang="en-ID" dirty="0"/>
              <a:t>👉 </a:t>
            </a:r>
            <a:r>
              <a:rPr lang="en-ID" dirty="0" err="1"/>
              <a:t>Secara</a:t>
            </a:r>
            <a:r>
              <a:rPr lang="en-ID" dirty="0"/>
              <a:t> </a:t>
            </a:r>
            <a:r>
              <a:rPr lang="en-ID" dirty="0" err="1"/>
              <a:t>gramatikal</a:t>
            </a:r>
            <a:r>
              <a:rPr lang="en-ID" dirty="0"/>
              <a:t>, </a:t>
            </a:r>
            <a:r>
              <a:rPr lang="en-ID" dirty="0" err="1"/>
              <a:t>bentuknya</a:t>
            </a:r>
            <a:r>
              <a:rPr lang="en-ID" dirty="0"/>
              <a:t> </a:t>
            </a:r>
            <a:r>
              <a:rPr lang="en-ID" dirty="0" err="1"/>
              <a:t>sederhana</a:t>
            </a:r>
            <a:r>
              <a:rPr lang="en-ID" dirty="0"/>
              <a:t> </a:t>
            </a:r>
            <a:r>
              <a:rPr lang="en-ID" dirty="0" err="1"/>
              <a:t>tetapi</a:t>
            </a:r>
            <a:r>
              <a:rPr lang="en-ID" dirty="0"/>
              <a:t> </a:t>
            </a:r>
            <a:r>
              <a:rPr lang="en-ID" dirty="0" err="1"/>
              <a:t>sarat</a:t>
            </a:r>
            <a:r>
              <a:rPr lang="en-ID" dirty="0"/>
              <a:t> </a:t>
            </a:r>
            <a:r>
              <a:rPr lang="en-ID" dirty="0" err="1"/>
              <a:t>makna</a:t>
            </a:r>
            <a:r>
              <a:rPr lang="en-ID" dirty="0"/>
              <a:t> </a:t>
            </a:r>
            <a:r>
              <a:rPr lang="en-ID" dirty="0" err="1"/>
              <a:t>teologis</a:t>
            </a:r>
            <a:r>
              <a:rPr lang="en-ID" dirty="0"/>
              <a:t>: </a:t>
            </a:r>
            <a:r>
              <a:rPr lang="en-ID" dirty="0" err="1"/>
              <a:t>tindakan</a:t>
            </a:r>
            <a:r>
              <a:rPr lang="en-ID" dirty="0"/>
              <a:t> </a:t>
            </a:r>
            <a:r>
              <a:rPr lang="en-ID" dirty="0" err="1"/>
              <a:t>langsung</a:t>
            </a:r>
            <a:r>
              <a:rPr lang="en-ID" dirty="0"/>
              <a:t> dan </a:t>
            </a:r>
            <a:r>
              <a:rPr lang="en-ID" dirty="0" err="1"/>
              <a:t>sengaja</a:t>
            </a:r>
            <a:r>
              <a:rPr lang="en-ID" dirty="0"/>
              <a:t> </a:t>
            </a:r>
            <a:r>
              <a:rPr lang="en-ID" dirty="0" err="1"/>
              <a:t>membangun</a:t>
            </a:r>
            <a:r>
              <a:rPr lang="en-ID" dirty="0"/>
              <a:t> </a:t>
            </a:r>
            <a:r>
              <a:rPr lang="en-ID" dirty="0" err="1"/>
              <a:t>mezbah</a:t>
            </a:r>
            <a:r>
              <a:rPr lang="en-ID" dirty="0"/>
              <a:t> </a:t>
            </a:r>
            <a:r>
              <a:rPr lang="en-ID" b="1" dirty="0" err="1"/>
              <a:t>bagi</a:t>
            </a:r>
            <a:r>
              <a:rPr lang="en-ID" b="1" dirty="0"/>
              <a:t> TUHAN (</a:t>
            </a:r>
            <a:r>
              <a:rPr lang="he-IL" b="1" dirty="0"/>
              <a:t>לַיהוָה)</a:t>
            </a:r>
            <a:r>
              <a:rPr lang="he-IL" dirty="0"/>
              <a:t> — </a:t>
            </a:r>
            <a:r>
              <a:rPr lang="en-ID" dirty="0" err="1"/>
              <a:t>bukan</a:t>
            </a:r>
            <a:r>
              <a:rPr lang="en-ID" dirty="0"/>
              <a:t> </a:t>
            </a:r>
            <a:r>
              <a:rPr lang="en-ID" dirty="0" err="1"/>
              <a:t>untuk</a:t>
            </a:r>
            <a:r>
              <a:rPr lang="en-ID" dirty="0"/>
              <a:t> </a:t>
            </a:r>
            <a:r>
              <a:rPr lang="en-ID" dirty="0" err="1"/>
              <a:t>kemenangan</a:t>
            </a:r>
            <a:r>
              <a:rPr lang="en-ID" dirty="0"/>
              <a:t> </a:t>
            </a:r>
            <a:r>
              <a:rPr lang="en-ID" dirty="0" err="1"/>
              <a:t>atau</a:t>
            </a:r>
            <a:r>
              <a:rPr lang="en-ID" dirty="0"/>
              <a:t> </a:t>
            </a:r>
            <a:r>
              <a:rPr lang="en-ID" dirty="0" err="1"/>
              <a:t>kehormatan</a:t>
            </a:r>
            <a:r>
              <a:rPr lang="en-ID" dirty="0"/>
              <a:t> </a:t>
            </a:r>
            <a:r>
              <a:rPr lang="en-ID" dirty="0" err="1"/>
              <a:t>pribadi</a:t>
            </a:r>
            <a:r>
              <a:rPr lang="en-ID" dirty="0"/>
              <a:t>.</a:t>
            </a:r>
          </a:p>
          <a:p>
            <a:br>
              <a:rPr lang="en-ID" dirty="0"/>
            </a:br>
            <a:endParaRPr lang="en-ID" dirty="0"/>
          </a:p>
          <a:p>
            <a:r>
              <a:rPr lang="en-ID" b="1" dirty="0"/>
              <a:t>3. Latar </a:t>
            </a:r>
            <a:r>
              <a:rPr lang="en-ID" b="1" dirty="0" err="1"/>
              <a:t>Geografis</a:t>
            </a:r>
            <a:r>
              <a:rPr lang="en-ID" b="1" dirty="0"/>
              <a:t> dan </a:t>
            </a:r>
            <a:r>
              <a:rPr lang="en-ID" b="1" dirty="0" err="1"/>
              <a:t>Teologis</a:t>
            </a:r>
            <a:endParaRPr lang="en-ID" b="1" dirty="0"/>
          </a:p>
          <a:p>
            <a:r>
              <a:rPr lang="en-ID" dirty="0" err="1"/>
              <a:t>Gunung</a:t>
            </a:r>
            <a:r>
              <a:rPr lang="en-ID" dirty="0"/>
              <a:t> </a:t>
            </a:r>
            <a:r>
              <a:rPr lang="en-ID" b="1" dirty="0"/>
              <a:t>Ebal</a:t>
            </a:r>
            <a:r>
              <a:rPr lang="en-ID" dirty="0"/>
              <a:t> (±940 m) </a:t>
            </a:r>
            <a:r>
              <a:rPr lang="en-ID" dirty="0" err="1"/>
              <a:t>terletak</a:t>
            </a:r>
            <a:r>
              <a:rPr lang="en-ID" dirty="0"/>
              <a:t> di </a:t>
            </a:r>
            <a:r>
              <a:rPr lang="en-ID" dirty="0" err="1"/>
              <a:t>sebelah</a:t>
            </a:r>
            <a:r>
              <a:rPr lang="en-ID" dirty="0"/>
              <a:t> </a:t>
            </a:r>
            <a:r>
              <a:rPr lang="en-ID" dirty="0" err="1"/>
              <a:t>utara</a:t>
            </a:r>
            <a:r>
              <a:rPr lang="en-ID" dirty="0"/>
              <a:t> </a:t>
            </a:r>
            <a:r>
              <a:rPr lang="en-ID" dirty="0" err="1"/>
              <a:t>lembah</a:t>
            </a:r>
            <a:r>
              <a:rPr lang="en-ID" dirty="0"/>
              <a:t> </a:t>
            </a:r>
            <a:r>
              <a:rPr lang="en-ID" dirty="0" err="1"/>
              <a:t>Sikhem</a:t>
            </a:r>
            <a:r>
              <a:rPr lang="en-ID" dirty="0"/>
              <a:t>, </a:t>
            </a:r>
            <a:r>
              <a:rPr lang="en-ID" dirty="0" err="1"/>
              <a:t>berhadapan</a:t>
            </a:r>
            <a:r>
              <a:rPr lang="en-ID" dirty="0"/>
              <a:t> </a:t>
            </a:r>
            <a:r>
              <a:rPr lang="en-ID" dirty="0" err="1"/>
              <a:t>dengan</a:t>
            </a:r>
            <a:r>
              <a:rPr lang="en-ID" dirty="0"/>
              <a:t> </a:t>
            </a:r>
            <a:r>
              <a:rPr lang="en-ID" dirty="0" err="1"/>
              <a:t>Gunung</a:t>
            </a:r>
            <a:r>
              <a:rPr lang="en-ID" dirty="0"/>
              <a:t> </a:t>
            </a:r>
            <a:r>
              <a:rPr lang="en-ID" b="1" dirty="0"/>
              <a:t>Gerizim</a:t>
            </a:r>
            <a:r>
              <a:rPr lang="en-ID" dirty="0"/>
              <a:t> (±870 m).</a:t>
            </a:r>
          </a:p>
          <a:p>
            <a:r>
              <a:rPr lang="en-ID" dirty="0"/>
              <a:t>Di </a:t>
            </a:r>
            <a:r>
              <a:rPr lang="en-ID" dirty="0" err="1"/>
              <a:t>antara</a:t>
            </a:r>
            <a:r>
              <a:rPr lang="en-ID" dirty="0"/>
              <a:t> </a:t>
            </a:r>
            <a:r>
              <a:rPr lang="en-ID" dirty="0" err="1"/>
              <a:t>kedua</a:t>
            </a:r>
            <a:r>
              <a:rPr lang="en-ID" dirty="0"/>
              <a:t> </a:t>
            </a:r>
            <a:r>
              <a:rPr lang="en-ID" dirty="0" err="1"/>
              <a:t>gunung</a:t>
            </a:r>
            <a:r>
              <a:rPr lang="en-ID" dirty="0"/>
              <a:t> </a:t>
            </a:r>
            <a:r>
              <a:rPr lang="en-ID" dirty="0" err="1"/>
              <a:t>ini</a:t>
            </a:r>
            <a:r>
              <a:rPr lang="en-ID" dirty="0"/>
              <a:t> </a:t>
            </a:r>
            <a:r>
              <a:rPr lang="en-ID" dirty="0" err="1"/>
              <a:t>terbentang</a:t>
            </a:r>
            <a:r>
              <a:rPr lang="en-ID" dirty="0"/>
              <a:t> </a:t>
            </a:r>
            <a:r>
              <a:rPr lang="en-ID" dirty="0" err="1"/>
              <a:t>lembah</a:t>
            </a:r>
            <a:r>
              <a:rPr lang="en-ID" dirty="0"/>
              <a:t> yang </a:t>
            </a:r>
            <a:r>
              <a:rPr lang="en-ID" dirty="0" err="1"/>
              <a:t>secara</a:t>
            </a:r>
            <a:r>
              <a:rPr lang="en-ID" dirty="0"/>
              <a:t> </a:t>
            </a:r>
            <a:r>
              <a:rPr lang="en-ID" dirty="0" err="1"/>
              <a:t>alami</a:t>
            </a:r>
            <a:r>
              <a:rPr lang="en-ID" dirty="0"/>
              <a:t> </a:t>
            </a:r>
            <a:r>
              <a:rPr lang="en-ID" dirty="0" err="1"/>
              <a:t>membentuk</a:t>
            </a:r>
            <a:r>
              <a:rPr lang="en-ID" dirty="0"/>
              <a:t> </a:t>
            </a:r>
            <a:r>
              <a:rPr lang="en-ID" b="1" dirty="0" err="1"/>
              <a:t>amfiteater</a:t>
            </a:r>
            <a:r>
              <a:rPr lang="en-ID" b="1" dirty="0"/>
              <a:t> </a:t>
            </a:r>
            <a:r>
              <a:rPr lang="en-ID" b="1" dirty="0" err="1"/>
              <a:t>akustik</a:t>
            </a:r>
            <a:r>
              <a:rPr lang="en-ID" dirty="0"/>
              <a:t>, </a:t>
            </a:r>
            <a:r>
              <a:rPr lang="en-ID" dirty="0" err="1"/>
              <a:t>tempat</a:t>
            </a:r>
            <a:r>
              <a:rPr lang="en-ID" dirty="0"/>
              <a:t> </a:t>
            </a:r>
            <a:r>
              <a:rPr lang="en-ID" dirty="0" err="1"/>
              <a:t>seluruh</a:t>
            </a:r>
            <a:r>
              <a:rPr lang="en-ID" dirty="0"/>
              <a:t> Israel </a:t>
            </a:r>
            <a:r>
              <a:rPr lang="en-ID" dirty="0" err="1"/>
              <a:t>dapat</a:t>
            </a:r>
            <a:r>
              <a:rPr lang="en-ID" dirty="0"/>
              <a:t> </a:t>
            </a:r>
            <a:r>
              <a:rPr lang="en-ID" dirty="0" err="1"/>
              <a:t>mendengar</a:t>
            </a:r>
            <a:r>
              <a:rPr lang="en-ID" dirty="0"/>
              <a:t> </a:t>
            </a:r>
            <a:r>
              <a:rPr lang="en-ID" dirty="0" err="1"/>
              <a:t>bacaan</a:t>
            </a:r>
            <a:r>
              <a:rPr lang="en-ID" dirty="0"/>
              <a:t> </a:t>
            </a:r>
            <a:r>
              <a:rPr lang="en-ID" dirty="0" err="1"/>
              <a:t>hukum</a:t>
            </a:r>
            <a:r>
              <a:rPr lang="en-ID" dirty="0"/>
              <a:t> (ay. 33–35).</a:t>
            </a:r>
          </a:p>
          <a:p>
            <a:r>
              <a:rPr lang="en-ID" dirty="0"/>
              <a:t>Lokasi </a:t>
            </a:r>
            <a:r>
              <a:rPr lang="en-ID" dirty="0" err="1"/>
              <a:t>ini</a:t>
            </a:r>
            <a:r>
              <a:rPr lang="en-ID" dirty="0"/>
              <a:t> </a:t>
            </a:r>
            <a:r>
              <a:rPr lang="en-ID" dirty="0" err="1"/>
              <a:t>memiliki</a:t>
            </a:r>
            <a:r>
              <a:rPr lang="en-ID" dirty="0"/>
              <a:t> arti </a:t>
            </a:r>
            <a:r>
              <a:rPr lang="en-ID" dirty="0" err="1"/>
              <a:t>simbolik</a:t>
            </a:r>
            <a:r>
              <a:rPr lang="en-ID" dirty="0"/>
              <a:t>: </a:t>
            </a:r>
            <a:r>
              <a:rPr lang="en-ID" b="1" dirty="0" err="1"/>
              <a:t>dari</a:t>
            </a:r>
            <a:r>
              <a:rPr lang="en-ID" b="1" dirty="0"/>
              <a:t> </a:t>
            </a:r>
            <a:r>
              <a:rPr lang="en-ID" b="1" dirty="0" err="1"/>
              <a:t>tanah</a:t>
            </a:r>
            <a:r>
              <a:rPr lang="en-ID" b="1" dirty="0"/>
              <a:t> </a:t>
            </a:r>
            <a:r>
              <a:rPr lang="en-ID" b="1" dirty="0" err="1"/>
              <a:t>berkat</a:t>
            </a:r>
            <a:r>
              <a:rPr lang="en-ID" b="1" dirty="0"/>
              <a:t> dan </a:t>
            </a:r>
            <a:r>
              <a:rPr lang="en-ID" b="1" dirty="0" err="1"/>
              <a:t>kutuk</a:t>
            </a:r>
            <a:r>
              <a:rPr lang="en-ID" b="1" dirty="0"/>
              <a:t>, </a:t>
            </a:r>
            <a:r>
              <a:rPr lang="en-ID" b="1" dirty="0" err="1"/>
              <a:t>umat</a:t>
            </a:r>
            <a:r>
              <a:rPr lang="en-ID" b="1" dirty="0"/>
              <a:t> </a:t>
            </a:r>
            <a:r>
              <a:rPr lang="en-ID" b="1" dirty="0" err="1"/>
              <a:t>meneguhkan</a:t>
            </a:r>
            <a:r>
              <a:rPr lang="en-ID" b="1" dirty="0"/>
              <a:t> </a:t>
            </a:r>
            <a:r>
              <a:rPr lang="en-ID" b="1" dirty="0" err="1"/>
              <a:t>kesetiaan</a:t>
            </a:r>
            <a:r>
              <a:rPr lang="en-ID" b="1" dirty="0"/>
              <a:t> </a:t>
            </a:r>
            <a:r>
              <a:rPr lang="en-ID" b="1" dirty="0" err="1"/>
              <a:t>mereka</a:t>
            </a:r>
            <a:r>
              <a:rPr lang="en-ID" b="1" dirty="0"/>
              <a:t> </a:t>
            </a:r>
            <a:r>
              <a:rPr lang="en-ID" b="1" dirty="0" err="1"/>
              <a:t>kepada</a:t>
            </a:r>
            <a:r>
              <a:rPr lang="en-ID" b="1" dirty="0"/>
              <a:t> </a:t>
            </a:r>
            <a:r>
              <a:rPr lang="en-ID" b="1" dirty="0" err="1"/>
              <a:t>Taurat</a:t>
            </a:r>
            <a:r>
              <a:rPr lang="en-ID" b="1" dirty="0"/>
              <a:t>.</a:t>
            </a:r>
            <a:endParaRPr lang="en-ID" dirty="0"/>
          </a:p>
          <a:p>
            <a:br>
              <a:rPr lang="en-ID" dirty="0"/>
            </a:br>
            <a:endParaRPr lang="en-ID" dirty="0"/>
          </a:p>
          <a:p>
            <a:r>
              <a:rPr lang="en-ID" b="1" dirty="0"/>
              <a:t>💡 II. </a:t>
            </a:r>
            <a:r>
              <a:rPr lang="en-ID" b="1" dirty="0" err="1"/>
              <a:t>Makna</a:t>
            </a:r>
            <a:r>
              <a:rPr lang="en-ID" b="1" dirty="0"/>
              <a:t> </a:t>
            </a:r>
            <a:r>
              <a:rPr lang="en-ID" b="1" dirty="0" err="1"/>
              <a:t>Teologis</a:t>
            </a:r>
            <a:endParaRPr lang="en-ID" b="1" dirty="0"/>
          </a:p>
          <a:p>
            <a:r>
              <a:rPr lang="en-ID" b="1" dirty="0"/>
              <a:t>Ibadah </a:t>
            </a:r>
            <a:r>
              <a:rPr lang="en-ID" b="1" dirty="0" err="1"/>
              <a:t>setelah</a:t>
            </a:r>
            <a:r>
              <a:rPr lang="en-ID" b="1" dirty="0"/>
              <a:t> </a:t>
            </a:r>
            <a:r>
              <a:rPr lang="en-ID" b="1" dirty="0" err="1"/>
              <a:t>kemenangan</a:t>
            </a:r>
            <a:r>
              <a:rPr lang="en-ID" b="1" dirty="0"/>
              <a:t>:</a:t>
            </a:r>
            <a:br>
              <a:rPr lang="en-ID" dirty="0"/>
            </a:br>
            <a:r>
              <a:rPr lang="en-ID" dirty="0" err="1"/>
              <a:t>Yosua</a:t>
            </a:r>
            <a:r>
              <a:rPr lang="en-ID" dirty="0"/>
              <a:t> </a:t>
            </a:r>
            <a:r>
              <a:rPr lang="en-ID" dirty="0" err="1"/>
              <a:t>mendirikan</a:t>
            </a:r>
            <a:r>
              <a:rPr lang="en-ID" dirty="0"/>
              <a:t> </a:t>
            </a:r>
            <a:r>
              <a:rPr lang="en-ID" dirty="0" err="1"/>
              <a:t>mezbah</a:t>
            </a:r>
            <a:r>
              <a:rPr lang="en-ID" dirty="0"/>
              <a:t> </a:t>
            </a:r>
            <a:r>
              <a:rPr lang="en-ID" dirty="0" err="1"/>
              <a:t>bukan</a:t>
            </a:r>
            <a:r>
              <a:rPr lang="en-ID" dirty="0"/>
              <a:t> </a:t>
            </a:r>
            <a:r>
              <a:rPr lang="en-ID" dirty="0" err="1"/>
              <a:t>untuk</a:t>
            </a:r>
            <a:r>
              <a:rPr lang="en-ID" dirty="0"/>
              <a:t> </a:t>
            </a:r>
            <a:r>
              <a:rPr lang="en-ID" dirty="0" err="1"/>
              <a:t>merayakan</a:t>
            </a:r>
            <a:r>
              <a:rPr lang="en-ID" dirty="0"/>
              <a:t> </a:t>
            </a:r>
            <a:r>
              <a:rPr lang="en-ID" dirty="0" err="1"/>
              <a:t>kemenangan</a:t>
            </a:r>
            <a:r>
              <a:rPr lang="en-ID" dirty="0"/>
              <a:t>, </a:t>
            </a:r>
            <a:r>
              <a:rPr lang="en-ID" dirty="0" err="1"/>
              <a:t>tetapi</a:t>
            </a:r>
            <a:r>
              <a:rPr lang="en-ID" dirty="0"/>
              <a:t> </a:t>
            </a:r>
            <a:r>
              <a:rPr lang="en-ID" dirty="0" err="1"/>
              <a:t>untuk</a:t>
            </a:r>
            <a:r>
              <a:rPr lang="en-ID" dirty="0"/>
              <a:t> </a:t>
            </a:r>
            <a:r>
              <a:rPr lang="en-ID" dirty="0" err="1"/>
              <a:t>menyembah</a:t>
            </a:r>
            <a:r>
              <a:rPr lang="en-ID" dirty="0"/>
              <a:t> Allah. </a:t>
            </a:r>
            <a:r>
              <a:rPr lang="en-ID" dirty="0" err="1"/>
              <a:t>Ia</a:t>
            </a:r>
            <a:r>
              <a:rPr lang="en-ID" dirty="0"/>
              <a:t> </a:t>
            </a:r>
            <a:r>
              <a:rPr lang="en-ID" dirty="0" err="1"/>
              <a:t>tahu</a:t>
            </a:r>
            <a:r>
              <a:rPr lang="en-ID" dirty="0"/>
              <a:t> </a:t>
            </a:r>
            <a:r>
              <a:rPr lang="en-ID" dirty="0" err="1"/>
              <a:t>bahwa</a:t>
            </a:r>
            <a:r>
              <a:rPr lang="en-ID" dirty="0"/>
              <a:t> </a:t>
            </a:r>
            <a:r>
              <a:rPr lang="en-ID" b="1" dirty="0" err="1"/>
              <a:t>kemenangan</a:t>
            </a:r>
            <a:r>
              <a:rPr lang="en-ID" b="1" dirty="0"/>
              <a:t> </a:t>
            </a:r>
            <a:r>
              <a:rPr lang="en-ID" b="1" dirty="0" err="1"/>
              <a:t>datang</a:t>
            </a:r>
            <a:r>
              <a:rPr lang="en-ID" b="1" dirty="0"/>
              <a:t> </a:t>
            </a:r>
            <a:r>
              <a:rPr lang="en-ID" b="1" dirty="0" err="1"/>
              <a:t>dari</a:t>
            </a:r>
            <a:r>
              <a:rPr lang="en-ID" b="1" dirty="0"/>
              <a:t> Allah, </a:t>
            </a:r>
            <a:r>
              <a:rPr lang="en-ID" b="1" dirty="0" err="1"/>
              <a:t>bukan</a:t>
            </a:r>
            <a:r>
              <a:rPr lang="en-ID" b="1" dirty="0"/>
              <a:t> </a:t>
            </a:r>
            <a:r>
              <a:rPr lang="en-ID" b="1" dirty="0" err="1"/>
              <a:t>dari</a:t>
            </a:r>
            <a:r>
              <a:rPr lang="en-ID" b="1" dirty="0"/>
              <a:t> strategi.</a:t>
            </a:r>
            <a:endParaRPr lang="en-ID" dirty="0"/>
          </a:p>
          <a:p>
            <a:r>
              <a:rPr lang="en-ID" b="1" dirty="0" err="1"/>
              <a:t>Ketaatan</a:t>
            </a:r>
            <a:r>
              <a:rPr lang="en-ID" b="1" dirty="0"/>
              <a:t> </a:t>
            </a:r>
            <a:r>
              <a:rPr lang="en-ID" b="1" dirty="0" err="1"/>
              <a:t>terhadap</a:t>
            </a:r>
            <a:r>
              <a:rPr lang="en-ID" b="1" dirty="0"/>
              <a:t> </a:t>
            </a:r>
            <a:r>
              <a:rPr lang="en-ID" b="1" dirty="0" err="1"/>
              <a:t>Firman</a:t>
            </a:r>
            <a:r>
              <a:rPr lang="en-ID" b="1" dirty="0"/>
              <a:t> Musa:</a:t>
            </a:r>
            <a:br>
              <a:rPr lang="en-ID" dirty="0"/>
            </a:br>
            <a:r>
              <a:rPr lang="en-ID" dirty="0" err="1"/>
              <a:t>Yosua</a:t>
            </a:r>
            <a:r>
              <a:rPr lang="en-ID" dirty="0"/>
              <a:t> </a:t>
            </a:r>
            <a:r>
              <a:rPr lang="en-ID" dirty="0" err="1"/>
              <a:t>melaksanakan</a:t>
            </a:r>
            <a:r>
              <a:rPr lang="en-ID" dirty="0"/>
              <a:t> </a:t>
            </a:r>
            <a:r>
              <a:rPr lang="en-ID" dirty="0" err="1"/>
              <a:t>tepat</a:t>
            </a:r>
            <a:r>
              <a:rPr lang="en-ID" dirty="0"/>
              <a:t> </a:t>
            </a:r>
            <a:r>
              <a:rPr lang="en-ID" dirty="0" err="1"/>
              <a:t>seperti</a:t>
            </a:r>
            <a:r>
              <a:rPr lang="en-ID" dirty="0"/>
              <a:t> yang </a:t>
            </a:r>
            <a:r>
              <a:rPr lang="en-ID" dirty="0" err="1"/>
              <a:t>tertulis</a:t>
            </a:r>
            <a:r>
              <a:rPr lang="en-ID" dirty="0"/>
              <a:t> </a:t>
            </a:r>
            <a:r>
              <a:rPr lang="en-ID" dirty="0" err="1"/>
              <a:t>dalam</a:t>
            </a:r>
            <a:r>
              <a:rPr lang="en-ID" dirty="0"/>
              <a:t> </a:t>
            </a:r>
            <a:r>
              <a:rPr lang="en-ID" dirty="0" err="1"/>
              <a:t>hukum</a:t>
            </a:r>
            <a:r>
              <a:rPr lang="en-ID" dirty="0"/>
              <a:t> (</a:t>
            </a:r>
            <a:r>
              <a:rPr lang="en-ID" dirty="0" err="1"/>
              <a:t>lihat</a:t>
            </a:r>
            <a:r>
              <a:rPr lang="en-ID" dirty="0"/>
              <a:t> </a:t>
            </a:r>
            <a:r>
              <a:rPr lang="en-ID" dirty="0" err="1"/>
              <a:t>ayat</a:t>
            </a:r>
            <a:r>
              <a:rPr lang="en-ID" dirty="0"/>
              <a:t> 31–32). Ini </a:t>
            </a:r>
            <a:r>
              <a:rPr lang="en-ID" dirty="0" err="1"/>
              <a:t>menandakan</a:t>
            </a:r>
            <a:r>
              <a:rPr lang="en-ID" dirty="0"/>
              <a:t> </a:t>
            </a:r>
            <a:r>
              <a:rPr lang="en-ID" b="1" dirty="0" err="1"/>
              <a:t>kesetiaan</a:t>
            </a:r>
            <a:r>
              <a:rPr lang="en-ID" b="1" dirty="0"/>
              <a:t> </a:t>
            </a:r>
            <a:r>
              <a:rPr lang="en-ID" b="1" dirty="0" err="1"/>
              <a:t>penuh</a:t>
            </a:r>
            <a:r>
              <a:rPr lang="en-ID" b="1" dirty="0"/>
              <a:t> </a:t>
            </a:r>
            <a:r>
              <a:rPr lang="en-ID" b="1" dirty="0" err="1"/>
              <a:t>terhadap</a:t>
            </a:r>
            <a:r>
              <a:rPr lang="en-ID" b="1" dirty="0"/>
              <a:t> </a:t>
            </a:r>
            <a:r>
              <a:rPr lang="en-ID" b="1" dirty="0" err="1"/>
              <a:t>instruksi</a:t>
            </a:r>
            <a:r>
              <a:rPr lang="en-ID" b="1" dirty="0"/>
              <a:t> </a:t>
            </a:r>
            <a:r>
              <a:rPr lang="en-ID" b="1" dirty="0" err="1"/>
              <a:t>ilahi</a:t>
            </a:r>
            <a:r>
              <a:rPr lang="en-ID" b="1" dirty="0"/>
              <a:t>.</a:t>
            </a:r>
            <a:endParaRPr lang="en-ID" dirty="0"/>
          </a:p>
          <a:p>
            <a:r>
              <a:rPr lang="en-ID" b="1" dirty="0" err="1"/>
              <a:t>Pembaharuan</a:t>
            </a:r>
            <a:r>
              <a:rPr lang="en-ID" b="1" dirty="0"/>
              <a:t> </a:t>
            </a:r>
            <a:r>
              <a:rPr lang="en-ID" b="1" dirty="0" err="1"/>
              <a:t>Perjanjian</a:t>
            </a:r>
            <a:r>
              <a:rPr lang="en-ID" b="1" dirty="0"/>
              <a:t>:</a:t>
            </a:r>
            <a:br>
              <a:rPr lang="en-ID" dirty="0"/>
            </a:br>
            <a:r>
              <a:rPr lang="en-ID" dirty="0" err="1"/>
              <a:t>Mezbah</a:t>
            </a:r>
            <a:r>
              <a:rPr lang="en-ID" dirty="0"/>
              <a:t> di Ebal </a:t>
            </a:r>
            <a:r>
              <a:rPr lang="en-ID" dirty="0" err="1"/>
              <a:t>menjadi</a:t>
            </a:r>
            <a:r>
              <a:rPr lang="en-ID" dirty="0"/>
              <a:t> </a:t>
            </a:r>
            <a:r>
              <a:rPr lang="en-ID" dirty="0" err="1"/>
              <a:t>simbol</a:t>
            </a:r>
            <a:r>
              <a:rPr lang="en-ID" dirty="0"/>
              <a:t> </a:t>
            </a:r>
            <a:r>
              <a:rPr lang="en-ID" dirty="0" err="1"/>
              <a:t>rekonsiliasi</a:t>
            </a:r>
            <a:r>
              <a:rPr lang="en-ID" dirty="0"/>
              <a:t> dan </a:t>
            </a:r>
            <a:r>
              <a:rPr lang="en-ID" dirty="0" err="1"/>
              <a:t>peneguhan</a:t>
            </a:r>
            <a:r>
              <a:rPr lang="en-ID" dirty="0"/>
              <a:t> </a:t>
            </a:r>
            <a:r>
              <a:rPr lang="en-ID" dirty="0" err="1"/>
              <a:t>kembali</a:t>
            </a:r>
            <a:r>
              <a:rPr lang="en-ID" dirty="0"/>
              <a:t> </a:t>
            </a:r>
            <a:r>
              <a:rPr lang="en-ID" dirty="0" err="1"/>
              <a:t>hukum</a:t>
            </a:r>
            <a:r>
              <a:rPr lang="en-ID" dirty="0"/>
              <a:t> Tuhan di </a:t>
            </a:r>
            <a:r>
              <a:rPr lang="en-ID" dirty="0" err="1"/>
              <a:t>tengah</a:t>
            </a:r>
            <a:r>
              <a:rPr lang="en-ID" dirty="0"/>
              <a:t> </a:t>
            </a:r>
            <a:r>
              <a:rPr lang="en-ID" dirty="0" err="1"/>
              <a:t>umat</a:t>
            </a:r>
            <a:r>
              <a:rPr lang="en-ID" dirty="0"/>
              <a:t> — </a:t>
            </a:r>
            <a:r>
              <a:rPr lang="en-ID" dirty="0" err="1"/>
              <a:t>setelah</a:t>
            </a:r>
            <a:r>
              <a:rPr lang="en-ID" dirty="0"/>
              <a:t> </a:t>
            </a:r>
            <a:r>
              <a:rPr lang="en-ID" dirty="0" err="1"/>
              <a:t>pengalaman</a:t>
            </a:r>
            <a:r>
              <a:rPr lang="en-ID" dirty="0"/>
              <a:t> dosa Akhan dan </a:t>
            </a:r>
            <a:r>
              <a:rPr lang="en-ID" dirty="0" err="1"/>
              <a:t>kemenangan</a:t>
            </a:r>
            <a:r>
              <a:rPr lang="en-ID" dirty="0"/>
              <a:t> yang </a:t>
            </a:r>
            <a:r>
              <a:rPr lang="en-ID" dirty="0" err="1"/>
              <a:t>dipulihkan</a:t>
            </a:r>
            <a:r>
              <a:rPr lang="en-ID" dirty="0"/>
              <a:t>.</a:t>
            </a:r>
          </a:p>
          <a:p>
            <a:r>
              <a:rPr lang="en-ID" b="1" dirty="0" err="1"/>
              <a:t>Gunung</a:t>
            </a:r>
            <a:r>
              <a:rPr lang="en-ID" b="1" dirty="0"/>
              <a:t> Ebal: </a:t>
            </a:r>
            <a:r>
              <a:rPr lang="en-ID" b="1" dirty="0" err="1"/>
              <a:t>tempat</a:t>
            </a:r>
            <a:r>
              <a:rPr lang="en-ID" b="1" dirty="0"/>
              <a:t> </a:t>
            </a:r>
            <a:r>
              <a:rPr lang="en-ID" b="1" dirty="0" err="1"/>
              <a:t>kutuk</a:t>
            </a:r>
            <a:r>
              <a:rPr lang="en-ID" b="1" dirty="0"/>
              <a:t>, </a:t>
            </a:r>
            <a:r>
              <a:rPr lang="en-ID" b="1" dirty="0" err="1"/>
              <a:t>tetapi</a:t>
            </a:r>
            <a:r>
              <a:rPr lang="en-ID" b="1" dirty="0"/>
              <a:t> di sana </a:t>
            </a:r>
            <a:r>
              <a:rPr lang="en-ID" b="1" dirty="0" err="1"/>
              <a:t>didirikan</a:t>
            </a:r>
            <a:r>
              <a:rPr lang="en-ID" b="1" dirty="0"/>
              <a:t> </a:t>
            </a:r>
            <a:r>
              <a:rPr lang="en-ID" b="1" dirty="0" err="1"/>
              <a:t>mezbah</a:t>
            </a:r>
            <a:r>
              <a:rPr lang="en-ID" b="1" dirty="0"/>
              <a:t>.</a:t>
            </a:r>
            <a:br>
              <a:rPr lang="en-ID" dirty="0"/>
            </a:br>
            <a:r>
              <a:rPr lang="en-ID" dirty="0"/>
              <a:t>Ini </a:t>
            </a:r>
            <a:r>
              <a:rPr lang="en-ID" dirty="0" err="1"/>
              <a:t>sarat</a:t>
            </a:r>
            <a:r>
              <a:rPr lang="en-ID" dirty="0"/>
              <a:t> </a:t>
            </a:r>
            <a:r>
              <a:rPr lang="en-ID" dirty="0" err="1"/>
              <a:t>makna</a:t>
            </a:r>
            <a:r>
              <a:rPr lang="en-ID" dirty="0"/>
              <a:t> </a:t>
            </a:r>
            <a:r>
              <a:rPr lang="en-ID" dirty="0" err="1"/>
              <a:t>teologis</a:t>
            </a:r>
            <a:r>
              <a:rPr lang="en-ID" dirty="0"/>
              <a:t>: </a:t>
            </a:r>
            <a:r>
              <a:rPr lang="en-ID" dirty="0" err="1"/>
              <a:t>bahkan</a:t>
            </a:r>
            <a:r>
              <a:rPr lang="en-ID" dirty="0"/>
              <a:t> di </a:t>
            </a:r>
            <a:r>
              <a:rPr lang="en-ID" dirty="0" err="1"/>
              <a:t>tempat</a:t>
            </a:r>
            <a:r>
              <a:rPr lang="en-ID" dirty="0"/>
              <a:t> </a:t>
            </a:r>
            <a:r>
              <a:rPr lang="en-ID" dirty="0" err="1"/>
              <a:t>kutuk</a:t>
            </a:r>
            <a:r>
              <a:rPr lang="en-ID" dirty="0"/>
              <a:t>, </a:t>
            </a:r>
            <a:r>
              <a:rPr lang="en-ID" b="1" dirty="0" err="1"/>
              <a:t>kasih</a:t>
            </a:r>
            <a:r>
              <a:rPr lang="en-ID" b="1" dirty="0"/>
              <a:t> </a:t>
            </a:r>
            <a:r>
              <a:rPr lang="en-ID" b="1" dirty="0" err="1"/>
              <a:t>karunia</a:t>
            </a:r>
            <a:r>
              <a:rPr lang="en-ID" b="1" dirty="0"/>
              <a:t> Allah </a:t>
            </a:r>
            <a:r>
              <a:rPr lang="en-ID" b="1" dirty="0" err="1"/>
              <a:t>menyediakan</a:t>
            </a:r>
            <a:r>
              <a:rPr lang="en-ID" b="1" dirty="0"/>
              <a:t> altar korban.</a:t>
            </a:r>
            <a:br>
              <a:rPr lang="en-ID" dirty="0"/>
            </a:br>
            <a:r>
              <a:rPr lang="en-ID" dirty="0"/>
              <a:t>Ini </a:t>
            </a:r>
            <a:r>
              <a:rPr lang="en-ID" dirty="0" err="1"/>
              <a:t>menunjuk</a:t>
            </a:r>
            <a:r>
              <a:rPr lang="en-ID" dirty="0"/>
              <a:t> </a:t>
            </a:r>
            <a:r>
              <a:rPr lang="en-ID" dirty="0" err="1"/>
              <a:t>kepada</a:t>
            </a:r>
            <a:r>
              <a:rPr lang="en-ID" dirty="0"/>
              <a:t> </a:t>
            </a:r>
            <a:r>
              <a:rPr lang="en-ID" dirty="0" err="1"/>
              <a:t>Kristus</a:t>
            </a:r>
            <a:r>
              <a:rPr lang="en-ID" dirty="0"/>
              <a:t> yang </a:t>
            </a:r>
            <a:r>
              <a:rPr lang="en-ID" dirty="0" err="1"/>
              <a:t>menanggung</a:t>
            </a:r>
            <a:r>
              <a:rPr lang="en-ID" dirty="0"/>
              <a:t> </a:t>
            </a:r>
            <a:r>
              <a:rPr lang="en-ID" dirty="0" err="1"/>
              <a:t>kutuk</a:t>
            </a:r>
            <a:r>
              <a:rPr lang="en-ID" dirty="0"/>
              <a:t> dosa di </a:t>
            </a:r>
            <a:r>
              <a:rPr lang="en-ID" dirty="0" err="1"/>
              <a:t>kayu</a:t>
            </a:r>
            <a:r>
              <a:rPr lang="en-ID" dirty="0"/>
              <a:t> </a:t>
            </a:r>
            <a:r>
              <a:rPr lang="en-ID" dirty="0" err="1"/>
              <a:t>salib</a:t>
            </a:r>
            <a:r>
              <a:rPr lang="en-ID" dirty="0"/>
              <a:t> (Galatia 3:13).</a:t>
            </a:r>
          </a:p>
          <a:p>
            <a:br>
              <a:rPr lang="en-ID" dirty="0"/>
            </a:br>
            <a:endParaRPr lang="en-ID" dirty="0"/>
          </a:p>
          <a:p>
            <a:r>
              <a:rPr lang="en-ID" b="1" dirty="0"/>
              <a:t>💬 III. </a:t>
            </a:r>
            <a:r>
              <a:rPr lang="en-ID" b="1" dirty="0" err="1"/>
              <a:t>Eksposisi</a:t>
            </a:r>
            <a:r>
              <a:rPr lang="en-ID" b="1" dirty="0"/>
              <a:t> Ayat</a:t>
            </a:r>
          </a:p>
          <a:p>
            <a:r>
              <a:rPr lang="en-ID" b="1" dirty="0"/>
              <a:t>“Pada </a:t>
            </a:r>
            <a:r>
              <a:rPr lang="en-ID" b="1" dirty="0" err="1"/>
              <a:t>waktu</a:t>
            </a:r>
            <a:r>
              <a:rPr lang="en-ID" b="1" dirty="0"/>
              <a:t> </a:t>
            </a:r>
            <a:r>
              <a:rPr lang="en-ID" b="1" dirty="0" err="1"/>
              <a:t>itu</a:t>
            </a:r>
            <a:r>
              <a:rPr lang="en-ID" b="1" dirty="0"/>
              <a:t>...”</a:t>
            </a:r>
            <a:br>
              <a:rPr lang="en-ID" dirty="0"/>
            </a:br>
            <a:r>
              <a:rPr lang="en-ID" dirty="0"/>
              <a:t>Kata </a:t>
            </a:r>
            <a:r>
              <a:rPr lang="en-ID" dirty="0" err="1"/>
              <a:t>ini</a:t>
            </a:r>
            <a:r>
              <a:rPr lang="en-ID" dirty="0"/>
              <a:t> </a:t>
            </a:r>
            <a:r>
              <a:rPr lang="en-ID" dirty="0" err="1"/>
              <a:t>menandai</a:t>
            </a:r>
            <a:r>
              <a:rPr lang="en-ID" dirty="0"/>
              <a:t> </a:t>
            </a:r>
            <a:r>
              <a:rPr lang="en-ID" dirty="0" err="1"/>
              <a:t>bahwa</a:t>
            </a:r>
            <a:r>
              <a:rPr lang="en-ID" dirty="0"/>
              <a:t> </a:t>
            </a:r>
            <a:r>
              <a:rPr lang="en-ID" b="1" dirty="0"/>
              <a:t>ibadah </a:t>
            </a:r>
            <a:r>
              <a:rPr lang="en-ID" b="1" dirty="0" err="1"/>
              <a:t>tidak</a:t>
            </a:r>
            <a:r>
              <a:rPr lang="en-ID" b="1" dirty="0"/>
              <a:t> </a:t>
            </a:r>
            <a:r>
              <a:rPr lang="en-ID" b="1" dirty="0" err="1"/>
              <a:t>ditunda</a:t>
            </a:r>
            <a:r>
              <a:rPr lang="en-ID" dirty="0"/>
              <a:t>. </a:t>
            </a:r>
            <a:r>
              <a:rPr lang="en-ID" dirty="0" err="1"/>
              <a:t>Segera</a:t>
            </a:r>
            <a:r>
              <a:rPr lang="en-ID" dirty="0"/>
              <a:t> </a:t>
            </a:r>
            <a:r>
              <a:rPr lang="en-ID" dirty="0" err="1"/>
              <a:t>setelah</a:t>
            </a:r>
            <a:r>
              <a:rPr lang="en-ID" dirty="0"/>
              <a:t> </a:t>
            </a:r>
            <a:r>
              <a:rPr lang="en-ID" dirty="0" err="1"/>
              <a:t>kemenangan</a:t>
            </a:r>
            <a:r>
              <a:rPr lang="en-ID" dirty="0"/>
              <a:t>, </a:t>
            </a:r>
            <a:r>
              <a:rPr lang="en-ID" dirty="0" err="1"/>
              <a:t>Yosua</a:t>
            </a:r>
            <a:r>
              <a:rPr lang="en-ID" dirty="0"/>
              <a:t> </a:t>
            </a:r>
            <a:r>
              <a:rPr lang="en-ID" dirty="0" err="1"/>
              <a:t>menegakkan</a:t>
            </a:r>
            <a:r>
              <a:rPr lang="en-ID" dirty="0"/>
              <a:t> </a:t>
            </a:r>
            <a:r>
              <a:rPr lang="en-ID" dirty="0" err="1"/>
              <a:t>penyembahan</a:t>
            </a:r>
            <a:r>
              <a:rPr lang="en-ID" dirty="0"/>
              <a:t>. </a:t>
            </a:r>
            <a:r>
              <a:rPr lang="en-ID" dirty="0" err="1"/>
              <a:t>Pemimpin</a:t>
            </a:r>
            <a:r>
              <a:rPr lang="en-ID" dirty="0"/>
              <a:t> </a:t>
            </a:r>
            <a:r>
              <a:rPr lang="en-ID" dirty="0" err="1"/>
              <a:t>rohani</a:t>
            </a:r>
            <a:r>
              <a:rPr lang="en-ID" dirty="0"/>
              <a:t> </a:t>
            </a:r>
            <a:r>
              <a:rPr lang="en-ID" dirty="0" err="1"/>
              <a:t>sejati</a:t>
            </a:r>
            <a:r>
              <a:rPr lang="en-ID" dirty="0"/>
              <a:t> </a:t>
            </a:r>
            <a:r>
              <a:rPr lang="en-ID" dirty="0" err="1"/>
              <a:t>tidak</a:t>
            </a:r>
            <a:r>
              <a:rPr lang="en-ID" dirty="0"/>
              <a:t> </a:t>
            </a:r>
            <a:r>
              <a:rPr lang="en-ID" dirty="0" err="1"/>
              <a:t>menunggu</a:t>
            </a:r>
            <a:r>
              <a:rPr lang="en-ID" dirty="0"/>
              <a:t> </a:t>
            </a:r>
            <a:r>
              <a:rPr lang="en-ID" dirty="0" err="1"/>
              <a:t>damai</a:t>
            </a:r>
            <a:r>
              <a:rPr lang="en-ID" dirty="0"/>
              <a:t> </a:t>
            </a:r>
            <a:r>
              <a:rPr lang="en-ID" dirty="0" err="1"/>
              <a:t>untuk</a:t>
            </a:r>
            <a:r>
              <a:rPr lang="en-ID" dirty="0"/>
              <a:t> </a:t>
            </a:r>
            <a:r>
              <a:rPr lang="en-ID" dirty="0" err="1"/>
              <a:t>beribadah</a:t>
            </a:r>
            <a:r>
              <a:rPr lang="en-ID" dirty="0"/>
              <a:t>; </a:t>
            </a:r>
            <a:r>
              <a:rPr lang="en-ID" dirty="0" err="1"/>
              <a:t>ia</a:t>
            </a:r>
            <a:r>
              <a:rPr lang="en-ID" dirty="0"/>
              <a:t> </a:t>
            </a:r>
            <a:r>
              <a:rPr lang="en-ID" dirty="0" err="1"/>
              <a:t>beribadah</a:t>
            </a:r>
            <a:r>
              <a:rPr lang="en-ID" dirty="0"/>
              <a:t> di </a:t>
            </a:r>
            <a:r>
              <a:rPr lang="en-ID" dirty="0" err="1"/>
              <a:t>tengah</a:t>
            </a:r>
            <a:r>
              <a:rPr lang="en-ID" dirty="0"/>
              <a:t> proses </a:t>
            </a:r>
            <a:r>
              <a:rPr lang="en-ID" dirty="0" err="1"/>
              <a:t>sejarah</a:t>
            </a:r>
            <a:r>
              <a:rPr lang="en-ID" dirty="0"/>
              <a:t>.</a:t>
            </a:r>
          </a:p>
          <a:p>
            <a:r>
              <a:rPr lang="en-ID" b="1" dirty="0"/>
              <a:t>“</a:t>
            </a:r>
            <a:r>
              <a:rPr lang="en-ID" b="1" dirty="0" err="1"/>
              <a:t>Yosua</a:t>
            </a:r>
            <a:r>
              <a:rPr lang="en-ID" b="1" dirty="0"/>
              <a:t> </a:t>
            </a:r>
            <a:r>
              <a:rPr lang="en-ID" b="1" dirty="0" err="1"/>
              <a:t>mendirikan</a:t>
            </a:r>
            <a:r>
              <a:rPr lang="en-ID" b="1" dirty="0"/>
              <a:t> </a:t>
            </a:r>
            <a:r>
              <a:rPr lang="en-ID" b="1" dirty="0" err="1"/>
              <a:t>sebuah</a:t>
            </a:r>
            <a:r>
              <a:rPr lang="en-ID" b="1" dirty="0"/>
              <a:t> </a:t>
            </a:r>
            <a:r>
              <a:rPr lang="en-ID" b="1" dirty="0" err="1"/>
              <a:t>mezbah</a:t>
            </a:r>
            <a:r>
              <a:rPr lang="en-ID" b="1" dirty="0"/>
              <a:t> </a:t>
            </a:r>
            <a:r>
              <a:rPr lang="en-ID" b="1" dirty="0" err="1"/>
              <a:t>bagi</a:t>
            </a:r>
            <a:r>
              <a:rPr lang="en-ID" b="1" dirty="0"/>
              <a:t> TUHAN, Allah Israel...”</a:t>
            </a:r>
            <a:br>
              <a:rPr lang="en-ID" dirty="0"/>
            </a:br>
            <a:r>
              <a:rPr lang="en-ID" dirty="0" err="1"/>
              <a:t>Mezbah</a:t>
            </a:r>
            <a:r>
              <a:rPr lang="en-ID" dirty="0"/>
              <a:t> </a:t>
            </a:r>
            <a:r>
              <a:rPr lang="en-ID" dirty="0" err="1"/>
              <a:t>itu</a:t>
            </a:r>
            <a:r>
              <a:rPr lang="en-ID" dirty="0"/>
              <a:t> </a:t>
            </a:r>
            <a:r>
              <a:rPr lang="en-ID" dirty="0" err="1"/>
              <a:t>bukan</a:t>
            </a:r>
            <a:r>
              <a:rPr lang="en-ID" dirty="0"/>
              <a:t> </a:t>
            </a:r>
            <a:r>
              <a:rPr lang="en-ID" dirty="0" err="1"/>
              <a:t>untuk</a:t>
            </a:r>
            <a:r>
              <a:rPr lang="en-ID" dirty="0"/>
              <a:t> </a:t>
            </a:r>
            <a:r>
              <a:rPr lang="en-ID" dirty="0" err="1"/>
              <a:t>memperingati</a:t>
            </a:r>
            <a:r>
              <a:rPr lang="en-ID" dirty="0"/>
              <a:t> </a:t>
            </a:r>
            <a:r>
              <a:rPr lang="en-ID" dirty="0" err="1"/>
              <a:t>manusia</a:t>
            </a:r>
            <a:r>
              <a:rPr lang="en-ID" dirty="0"/>
              <a:t>, </a:t>
            </a:r>
            <a:r>
              <a:rPr lang="en-ID" dirty="0" err="1"/>
              <a:t>tetapi</a:t>
            </a:r>
            <a:r>
              <a:rPr lang="en-ID" dirty="0"/>
              <a:t> </a:t>
            </a:r>
            <a:r>
              <a:rPr lang="en-ID" dirty="0" err="1"/>
              <a:t>untuk</a:t>
            </a:r>
            <a:r>
              <a:rPr lang="en-ID" dirty="0"/>
              <a:t> </a:t>
            </a:r>
            <a:r>
              <a:rPr lang="en-ID" dirty="0" err="1"/>
              <a:t>memuliakan</a:t>
            </a:r>
            <a:r>
              <a:rPr lang="en-ID" dirty="0"/>
              <a:t> Allah Israel. Di </a:t>
            </a:r>
            <a:r>
              <a:rPr lang="en-ID" dirty="0" err="1"/>
              <a:t>sini</a:t>
            </a:r>
            <a:r>
              <a:rPr lang="en-ID" dirty="0"/>
              <a:t>, </a:t>
            </a:r>
            <a:r>
              <a:rPr lang="en-ID" dirty="0" err="1"/>
              <a:t>Yosua</a:t>
            </a:r>
            <a:r>
              <a:rPr lang="en-ID" dirty="0"/>
              <a:t> </a:t>
            </a:r>
            <a:r>
              <a:rPr lang="en-ID" dirty="0" err="1"/>
              <a:t>menegaskan</a:t>
            </a:r>
            <a:r>
              <a:rPr lang="en-ID" dirty="0"/>
              <a:t>: </a:t>
            </a:r>
            <a:r>
              <a:rPr lang="en-ID" dirty="0" err="1"/>
              <a:t>kemenangan</a:t>
            </a:r>
            <a:r>
              <a:rPr lang="en-ID" dirty="0"/>
              <a:t> dan </a:t>
            </a:r>
            <a:r>
              <a:rPr lang="en-ID" dirty="0" err="1"/>
              <a:t>keberhasilan</a:t>
            </a:r>
            <a:r>
              <a:rPr lang="en-ID" dirty="0"/>
              <a:t> </a:t>
            </a:r>
            <a:r>
              <a:rPr lang="en-ID" dirty="0" err="1"/>
              <a:t>harus</a:t>
            </a:r>
            <a:r>
              <a:rPr lang="en-ID" dirty="0"/>
              <a:t> </a:t>
            </a:r>
            <a:r>
              <a:rPr lang="en-ID" dirty="0" err="1"/>
              <a:t>dikembalikan</a:t>
            </a:r>
            <a:r>
              <a:rPr lang="en-ID" dirty="0"/>
              <a:t> </a:t>
            </a:r>
            <a:r>
              <a:rPr lang="en-ID" dirty="0" err="1"/>
              <a:t>kepada</a:t>
            </a:r>
            <a:r>
              <a:rPr lang="en-ID" dirty="0"/>
              <a:t> Allah </a:t>
            </a:r>
            <a:r>
              <a:rPr lang="en-ID" dirty="0" err="1"/>
              <a:t>sebagai</a:t>
            </a:r>
            <a:r>
              <a:rPr lang="en-ID" dirty="0"/>
              <a:t> </a:t>
            </a:r>
            <a:r>
              <a:rPr lang="en-ID" dirty="0" err="1"/>
              <a:t>pusat</a:t>
            </a:r>
            <a:r>
              <a:rPr lang="en-ID" dirty="0"/>
              <a:t> </a:t>
            </a:r>
            <a:r>
              <a:rPr lang="en-ID" dirty="0" err="1"/>
              <a:t>penyembahan</a:t>
            </a:r>
            <a:r>
              <a:rPr lang="en-ID" dirty="0"/>
              <a:t>.</a:t>
            </a:r>
          </a:p>
          <a:p>
            <a:r>
              <a:rPr lang="en-ID" b="1" dirty="0"/>
              <a:t>“...di </a:t>
            </a:r>
            <a:r>
              <a:rPr lang="en-ID" b="1" dirty="0" err="1"/>
              <a:t>gunung</a:t>
            </a:r>
            <a:r>
              <a:rPr lang="en-ID" b="1" dirty="0"/>
              <a:t> Ebal.”</a:t>
            </a:r>
            <a:br>
              <a:rPr lang="en-ID" dirty="0"/>
            </a:br>
            <a:r>
              <a:rPr lang="en-ID" dirty="0" err="1"/>
              <a:t>Gunung</a:t>
            </a:r>
            <a:r>
              <a:rPr lang="en-ID" dirty="0"/>
              <a:t> </a:t>
            </a:r>
            <a:r>
              <a:rPr lang="en-ID" dirty="0" err="1"/>
              <a:t>ini</a:t>
            </a:r>
            <a:r>
              <a:rPr lang="en-ID" dirty="0"/>
              <a:t> </a:t>
            </a:r>
            <a:r>
              <a:rPr lang="en-ID" dirty="0" err="1"/>
              <a:t>diidentifikasi</a:t>
            </a:r>
            <a:r>
              <a:rPr lang="en-ID" dirty="0"/>
              <a:t> </a:t>
            </a:r>
            <a:r>
              <a:rPr lang="en-ID" dirty="0" err="1"/>
              <a:t>sebagai</a:t>
            </a:r>
            <a:r>
              <a:rPr lang="en-ID" dirty="0"/>
              <a:t> </a:t>
            </a:r>
            <a:r>
              <a:rPr lang="en-ID" dirty="0" err="1"/>
              <a:t>gunung</a:t>
            </a:r>
            <a:r>
              <a:rPr lang="en-ID" dirty="0"/>
              <a:t> </a:t>
            </a:r>
            <a:r>
              <a:rPr lang="en-ID" dirty="0" err="1"/>
              <a:t>kutuk</a:t>
            </a:r>
            <a:r>
              <a:rPr lang="en-ID" dirty="0"/>
              <a:t> (Ul. 27:13), </a:t>
            </a:r>
            <a:r>
              <a:rPr lang="en-ID" dirty="0" err="1"/>
              <a:t>namun</a:t>
            </a:r>
            <a:r>
              <a:rPr lang="en-ID" dirty="0"/>
              <a:t> </a:t>
            </a:r>
            <a:r>
              <a:rPr lang="en-ID" dirty="0" err="1"/>
              <a:t>justru</a:t>
            </a:r>
            <a:r>
              <a:rPr lang="en-ID" dirty="0"/>
              <a:t> di </a:t>
            </a:r>
            <a:r>
              <a:rPr lang="en-ID" dirty="0" err="1"/>
              <a:t>sanalah</a:t>
            </a:r>
            <a:r>
              <a:rPr lang="en-ID" dirty="0"/>
              <a:t> </a:t>
            </a:r>
            <a:r>
              <a:rPr lang="en-ID" dirty="0" err="1"/>
              <a:t>didirikan</a:t>
            </a:r>
            <a:r>
              <a:rPr lang="en-ID" dirty="0"/>
              <a:t> </a:t>
            </a:r>
            <a:r>
              <a:rPr lang="en-ID" dirty="0" err="1"/>
              <a:t>mezbah</a:t>
            </a:r>
            <a:r>
              <a:rPr lang="en-ID" dirty="0"/>
              <a:t>.</a:t>
            </a:r>
            <a:br>
              <a:rPr lang="en-ID" dirty="0"/>
            </a:br>
            <a:r>
              <a:rPr lang="en-ID" dirty="0"/>
              <a:t>Tindakan </a:t>
            </a:r>
            <a:r>
              <a:rPr lang="en-ID" dirty="0" err="1"/>
              <a:t>ini</a:t>
            </a:r>
            <a:r>
              <a:rPr lang="en-ID" dirty="0"/>
              <a:t> </a:t>
            </a:r>
            <a:r>
              <a:rPr lang="en-ID" dirty="0" err="1"/>
              <a:t>menggambarkan</a:t>
            </a:r>
            <a:r>
              <a:rPr lang="en-ID" dirty="0"/>
              <a:t> </a:t>
            </a:r>
            <a:r>
              <a:rPr lang="en-ID" b="1" dirty="0" err="1"/>
              <a:t>kasih</a:t>
            </a:r>
            <a:r>
              <a:rPr lang="en-ID" b="1" dirty="0"/>
              <a:t> </a:t>
            </a:r>
            <a:r>
              <a:rPr lang="en-ID" b="1" dirty="0" err="1"/>
              <a:t>karunia</a:t>
            </a:r>
            <a:r>
              <a:rPr lang="en-ID" b="1" dirty="0"/>
              <a:t> Allah yang </a:t>
            </a:r>
            <a:r>
              <a:rPr lang="en-ID" b="1" dirty="0" err="1"/>
              <a:t>hadir</a:t>
            </a:r>
            <a:r>
              <a:rPr lang="en-ID" b="1" dirty="0"/>
              <a:t> </a:t>
            </a:r>
            <a:r>
              <a:rPr lang="en-ID" b="1" dirty="0" err="1"/>
              <a:t>bahkan</a:t>
            </a:r>
            <a:r>
              <a:rPr lang="en-ID" b="1" dirty="0"/>
              <a:t> di </a:t>
            </a:r>
            <a:r>
              <a:rPr lang="en-ID" b="1" dirty="0" err="1"/>
              <a:t>tengah</a:t>
            </a:r>
            <a:r>
              <a:rPr lang="en-ID" b="1" dirty="0"/>
              <a:t> </a:t>
            </a:r>
            <a:r>
              <a:rPr lang="en-ID" b="1" dirty="0" err="1"/>
              <a:t>konsekuensi</a:t>
            </a:r>
            <a:r>
              <a:rPr lang="en-ID" b="1" dirty="0"/>
              <a:t> dosa.</a:t>
            </a:r>
            <a:br>
              <a:rPr lang="en-ID" dirty="0"/>
            </a:br>
            <a:r>
              <a:rPr lang="en-ID" dirty="0" err="1"/>
              <a:t>Dengan</a:t>
            </a:r>
            <a:r>
              <a:rPr lang="en-ID" dirty="0"/>
              <a:t> kata lain, </a:t>
            </a:r>
            <a:r>
              <a:rPr lang="en-ID" b="1" dirty="0" err="1"/>
              <a:t>tempat</a:t>
            </a:r>
            <a:r>
              <a:rPr lang="en-ID" b="1" dirty="0"/>
              <a:t> </a:t>
            </a:r>
            <a:r>
              <a:rPr lang="en-ID" b="1" dirty="0" err="1"/>
              <a:t>kutuk</a:t>
            </a:r>
            <a:r>
              <a:rPr lang="en-ID" b="1" dirty="0"/>
              <a:t> </a:t>
            </a:r>
            <a:r>
              <a:rPr lang="en-ID" b="1" dirty="0" err="1"/>
              <a:t>menjadi</a:t>
            </a:r>
            <a:r>
              <a:rPr lang="en-ID" b="1" dirty="0"/>
              <a:t> </a:t>
            </a:r>
            <a:r>
              <a:rPr lang="en-ID" b="1" dirty="0" err="1"/>
              <a:t>tempat</a:t>
            </a:r>
            <a:r>
              <a:rPr lang="en-ID" b="1" dirty="0"/>
              <a:t> </a:t>
            </a:r>
            <a:r>
              <a:rPr lang="en-ID" b="1" dirty="0" err="1"/>
              <a:t>anugerah</a:t>
            </a:r>
            <a:r>
              <a:rPr lang="en-ID" b="1" dirty="0"/>
              <a:t>.</a:t>
            </a:r>
            <a:endParaRPr lang="en-ID" dirty="0"/>
          </a:p>
          <a:p>
            <a:br>
              <a:rPr lang="en-ID" dirty="0"/>
            </a:br>
            <a:endParaRPr lang="en-ID" dirty="0"/>
          </a:p>
          <a:p>
            <a:r>
              <a:rPr lang="en-ID" b="1" dirty="0"/>
              <a:t>📜 IV. </a:t>
            </a:r>
            <a:r>
              <a:rPr lang="en-ID" b="1" dirty="0" err="1"/>
              <a:t>Kutipan</a:t>
            </a:r>
            <a:r>
              <a:rPr lang="en-ID" b="1" dirty="0"/>
              <a:t> </a:t>
            </a:r>
            <a:r>
              <a:rPr lang="en-ID" b="1" dirty="0" err="1"/>
              <a:t>dari</a:t>
            </a:r>
            <a:r>
              <a:rPr lang="en-ID" b="1" dirty="0"/>
              <a:t> Ellen G. White</a:t>
            </a:r>
          </a:p>
          <a:p>
            <a:r>
              <a:rPr lang="en-ID" b="1" dirty="0"/>
              <a:t>1. </a:t>
            </a:r>
            <a:r>
              <a:rPr lang="en-ID" b="1" i="1" dirty="0"/>
              <a:t>Patriarchs and Prophets</a:t>
            </a:r>
            <a:r>
              <a:rPr lang="en-ID" b="1" dirty="0"/>
              <a:t>, p. 500–501:</a:t>
            </a:r>
          </a:p>
          <a:p>
            <a:r>
              <a:rPr lang="en-ID" dirty="0"/>
              <a:t>“Before taking up the campaign for the conquest of the land, arrangements were made for the renewal of the covenant. According to the directions given by Moses, the people assembled on Mount Ebal and Mount Gerizim, where the law had been rehearsed and the blessings and the curses were pronounced. In obedience to the command of God through Moses, Joshua built an altar upon Mount Ebal, and offered sacrifices to the Lord.”</a:t>
            </a:r>
          </a:p>
          <a:p>
            <a:r>
              <a:rPr lang="en-ID" dirty="0"/>
              <a:t>🟩 </a:t>
            </a:r>
            <a:r>
              <a:rPr lang="en-ID" i="1" dirty="0" err="1"/>
              <a:t>Penjelasan</a:t>
            </a:r>
            <a:r>
              <a:rPr lang="en-ID" i="1" dirty="0"/>
              <a:t>:</a:t>
            </a:r>
            <a:br>
              <a:rPr lang="en-ID" dirty="0"/>
            </a:br>
            <a:r>
              <a:rPr lang="en-ID" dirty="0"/>
              <a:t>Ellen White </a:t>
            </a:r>
            <a:r>
              <a:rPr lang="en-ID" dirty="0" err="1"/>
              <a:t>menegaskan</a:t>
            </a:r>
            <a:r>
              <a:rPr lang="en-ID" dirty="0"/>
              <a:t> </a:t>
            </a:r>
            <a:r>
              <a:rPr lang="en-ID" dirty="0" err="1"/>
              <a:t>bahwa</a:t>
            </a:r>
            <a:r>
              <a:rPr lang="en-ID" dirty="0"/>
              <a:t> </a:t>
            </a:r>
            <a:r>
              <a:rPr lang="en-ID" dirty="0" err="1"/>
              <a:t>tindakan</a:t>
            </a:r>
            <a:r>
              <a:rPr lang="en-ID" dirty="0"/>
              <a:t> </a:t>
            </a:r>
            <a:r>
              <a:rPr lang="en-ID" dirty="0" err="1"/>
              <a:t>Yosua</a:t>
            </a:r>
            <a:r>
              <a:rPr lang="en-ID" dirty="0"/>
              <a:t> di </a:t>
            </a:r>
            <a:r>
              <a:rPr lang="en-ID" dirty="0" err="1"/>
              <a:t>Gunung</a:t>
            </a:r>
            <a:r>
              <a:rPr lang="en-ID" dirty="0"/>
              <a:t> Ebal </a:t>
            </a:r>
            <a:r>
              <a:rPr lang="en-ID" dirty="0" err="1"/>
              <a:t>adalah</a:t>
            </a:r>
            <a:r>
              <a:rPr lang="en-ID" dirty="0"/>
              <a:t> </a:t>
            </a:r>
            <a:r>
              <a:rPr lang="en-ID" b="1" dirty="0" err="1"/>
              <a:t>pemenuhan</a:t>
            </a:r>
            <a:r>
              <a:rPr lang="en-ID" b="1" dirty="0"/>
              <a:t> </a:t>
            </a:r>
            <a:r>
              <a:rPr lang="en-ID" b="1" dirty="0" err="1"/>
              <a:t>perintah</a:t>
            </a:r>
            <a:r>
              <a:rPr lang="en-ID" b="1" dirty="0"/>
              <a:t> Musa</a:t>
            </a:r>
            <a:r>
              <a:rPr lang="en-ID" dirty="0"/>
              <a:t>, </a:t>
            </a:r>
            <a:r>
              <a:rPr lang="en-ID" dirty="0" err="1"/>
              <a:t>bukan</a:t>
            </a:r>
            <a:r>
              <a:rPr lang="en-ID" dirty="0"/>
              <a:t> </a:t>
            </a:r>
            <a:r>
              <a:rPr lang="en-ID" dirty="0" err="1"/>
              <a:t>inisiatif</a:t>
            </a:r>
            <a:r>
              <a:rPr lang="en-ID" dirty="0"/>
              <a:t> </a:t>
            </a:r>
            <a:r>
              <a:rPr lang="en-ID" dirty="0" err="1"/>
              <a:t>pribadi</a:t>
            </a:r>
            <a:r>
              <a:rPr lang="en-ID" dirty="0"/>
              <a:t>. Ini </a:t>
            </a:r>
            <a:r>
              <a:rPr lang="en-ID" dirty="0" err="1"/>
              <a:t>adalah</a:t>
            </a:r>
            <a:r>
              <a:rPr lang="en-ID" dirty="0"/>
              <a:t> </a:t>
            </a:r>
            <a:r>
              <a:rPr lang="en-ID" b="1" dirty="0" err="1"/>
              <a:t>momen</a:t>
            </a:r>
            <a:r>
              <a:rPr lang="en-ID" b="1" dirty="0"/>
              <a:t> </a:t>
            </a:r>
            <a:r>
              <a:rPr lang="en-ID" b="1" dirty="0" err="1"/>
              <a:t>pembaharuan</a:t>
            </a:r>
            <a:r>
              <a:rPr lang="en-ID" b="1" dirty="0"/>
              <a:t> </a:t>
            </a:r>
            <a:r>
              <a:rPr lang="en-ID" b="1" dirty="0" err="1"/>
              <a:t>perjanjian</a:t>
            </a:r>
            <a:r>
              <a:rPr lang="en-ID" dirty="0"/>
              <a:t> </a:t>
            </a:r>
            <a:r>
              <a:rPr lang="en-ID" dirty="0" err="1"/>
              <a:t>sebelum</a:t>
            </a:r>
            <a:r>
              <a:rPr lang="en-ID" dirty="0"/>
              <a:t> </a:t>
            </a:r>
            <a:r>
              <a:rPr lang="en-ID" dirty="0" err="1"/>
              <a:t>melanjutkan</a:t>
            </a:r>
            <a:r>
              <a:rPr lang="en-ID" dirty="0"/>
              <a:t> </a:t>
            </a:r>
            <a:r>
              <a:rPr lang="en-ID" dirty="0" err="1"/>
              <a:t>penaklukan</a:t>
            </a:r>
            <a:r>
              <a:rPr lang="en-ID" dirty="0"/>
              <a:t> </a:t>
            </a:r>
            <a:r>
              <a:rPr lang="en-ID" dirty="0" err="1"/>
              <a:t>tanah</a:t>
            </a:r>
            <a:r>
              <a:rPr lang="en-ID" dirty="0"/>
              <a:t> </a:t>
            </a:r>
            <a:r>
              <a:rPr lang="en-ID" dirty="0" err="1"/>
              <a:t>perjanjian</a:t>
            </a:r>
            <a:r>
              <a:rPr lang="en-ID" dirty="0"/>
              <a:t>.</a:t>
            </a:r>
          </a:p>
          <a:p>
            <a:br>
              <a:rPr lang="en-ID" dirty="0"/>
            </a:br>
            <a:endParaRPr lang="en-ID" dirty="0"/>
          </a:p>
          <a:p>
            <a:r>
              <a:rPr lang="en-ID" b="1" dirty="0"/>
              <a:t>2. </a:t>
            </a:r>
            <a:r>
              <a:rPr lang="en-ID" b="1" i="1" dirty="0"/>
              <a:t>Patriarchs and Prophets</a:t>
            </a:r>
            <a:r>
              <a:rPr lang="en-ID" b="1" dirty="0"/>
              <a:t>, p. 501:</a:t>
            </a:r>
          </a:p>
          <a:p>
            <a:r>
              <a:rPr lang="en-ID" dirty="0"/>
              <a:t>“The altar was built of unhewn stones, as Moses had commanded, for no tool was to be used upon it; thus signifying that the work of man was to have no part in the sacrifice that typified Christ.”</a:t>
            </a:r>
          </a:p>
          <a:p>
            <a:r>
              <a:rPr lang="en-ID" dirty="0"/>
              <a:t>🟩 </a:t>
            </a:r>
            <a:r>
              <a:rPr lang="en-ID" i="1" dirty="0" err="1"/>
              <a:t>Penjelasan</a:t>
            </a:r>
            <a:r>
              <a:rPr lang="en-ID" i="1" dirty="0"/>
              <a:t>:</a:t>
            </a:r>
            <a:br>
              <a:rPr lang="en-ID" dirty="0"/>
            </a:br>
            <a:r>
              <a:rPr lang="en-ID" dirty="0"/>
              <a:t>Batu </a:t>
            </a:r>
            <a:r>
              <a:rPr lang="en-ID" dirty="0" err="1"/>
              <a:t>mezbah</a:t>
            </a:r>
            <a:r>
              <a:rPr lang="en-ID" dirty="0"/>
              <a:t> </a:t>
            </a:r>
            <a:r>
              <a:rPr lang="en-ID" dirty="0" err="1"/>
              <a:t>tidak</a:t>
            </a:r>
            <a:r>
              <a:rPr lang="en-ID" dirty="0"/>
              <a:t> </a:t>
            </a:r>
            <a:r>
              <a:rPr lang="en-ID" dirty="0" err="1"/>
              <a:t>dipahat</a:t>
            </a:r>
            <a:r>
              <a:rPr lang="en-ID" dirty="0"/>
              <a:t> — </a:t>
            </a:r>
            <a:r>
              <a:rPr lang="en-ID" dirty="0" err="1"/>
              <a:t>melambangkan</a:t>
            </a:r>
            <a:r>
              <a:rPr lang="en-ID" dirty="0"/>
              <a:t> </a:t>
            </a:r>
            <a:r>
              <a:rPr lang="en-ID" b="1" dirty="0" err="1"/>
              <a:t>kemurnian</a:t>
            </a:r>
            <a:r>
              <a:rPr lang="en-ID" b="1" dirty="0"/>
              <a:t> </a:t>
            </a:r>
            <a:r>
              <a:rPr lang="en-ID" b="1" dirty="0" err="1"/>
              <a:t>karya</a:t>
            </a:r>
            <a:r>
              <a:rPr lang="en-ID" b="1" dirty="0"/>
              <a:t> </a:t>
            </a:r>
            <a:r>
              <a:rPr lang="en-ID" b="1" dirty="0" err="1"/>
              <a:t>penebusan</a:t>
            </a:r>
            <a:r>
              <a:rPr lang="en-ID" b="1" dirty="0"/>
              <a:t> Allah </a:t>
            </a:r>
            <a:r>
              <a:rPr lang="en-ID" b="1" dirty="0" err="1"/>
              <a:t>tanpa</a:t>
            </a:r>
            <a:r>
              <a:rPr lang="en-ID" b="1" dirty="0"/>
              <a:t> </a:t>
            </a:r>
            <a:r>
              <a:rPr lang="en-ID" b="1" dirty="0" err="1"/>
              <a:t>campur</a:t>
            </a:r>
            <a:r>
              <a:rPr lang="en-ID" b="1" dirty="0"/>
              <a:t> </a:t>
            </a:r>
            <a:r>
              <a:rPr lang="en-ID" b="1" dirty="0" err="1"/>
              <a:t>tangan</a:t>
            </a:r>
            <a:r>
              <a:rPr lang="en-ID" b="1" dirty="0"/>
              <a:t> </a:t>
            </a:r>
            <a:r>
              <a:rPr lang="en-ID" b="1" dirty="0" err="1"/>
              <a:t>manusia</a:t>
            </a:r>
            <a:r>
              <a:rPr lang="en-ID" b="1" dirty="0"/>
              <a:t>.</a:t>
            </a:r>
            <a:br>
              <a:rPr lang="en-ID" dirty="0"/>
            </a:br>
            <a:r>
              <a:rPr lang="en-ID" dirty="0"/>
              <a:t>Korban di Ebal </a:t>
            </a:r>
            <a:r>
              <a:rPr lang="en-ID" dirty="0" err="1"/>
              <a:t>adalah</a:t>
            </a:r>
            <a:r>
              <a:rPr lang="en-ID" dirty="0"/>
              <a:t> </a:t>
            </a:r>
            <a:r>
              <a:rPr lang="en-ID" dirty="0" err="1"/>
              <a:t>simbol</a:t>
            </a:r>
            <a:r>
              <a:rPr lang="en-ID" dirty="0"/>
              <a:t> </a:t>
            </a:r>
            <a:r>
              <a:rPr lang="en-ID" b="1" dirty="0" err="1"/>
              <a:t>Kristus</a:t>
            </a:r>
            <a:r>
              <a:rPr lang="en-ID" b="1" dirty="0"/>
              <a:t> </a:t>
            </a:r>
            <a:r>
              <a:rPr lang="en-ID" b="1" dirty="0" err="1"/>
              <a:t>sebagai</a:t>
            </a:r>
            <a:r>
              <a:rPr lang="en-ID" b="1" dirty="0"/>
              <a:t> korban </a:t>
            </a:r>
            <a:r>
              <a:rPr lang="en-ID" b="1" dirty="0" err="1"/>
              <a:t>sempurna</a:t>
            </a:r>
            <a:r>
              <a:rPr lang="en-ID" b="1" dirty="0"/>
              <a:t> </a:t>
            </a:r>
            <a:r>
              <a:rPr lang="en-ID" b="1" dirty="0" err="1"/>
              <a:t>tanpa</a:t>
            </a:r>
            <a:r>
              <a:rPr lang="en-ID" b="1" dirty="0"/>
              <a:t> </a:t>
            </a:r>
            <a:r>
              <a:rPr lang="en-ID" b="1" dirty="0" err="1"/>
              <a:t>upaya</a:t>
            </a:r>
            <a:r>
              <a:rPr lang="en-ID" b="1" dirty="0"/>
              <a:t> </a:t>
            </a:r>
            <a:r>
              <a:rPr lang="en-ID" b="1" dirty="0" err="1"/>
              <a:t>manusia</a:t>
            </a:r>
            <a:r>
              <a:rPr lang="en-ID" b="1" dirty="0"/>
              <a:t>.</a:t>
            </a:r>
            <a:endParaRPr lang="en-ID" dirty="0"/>
          </a:p>
          <a:p>
            <a:br>
              <a:rPr lang="en-ID" dirty="0"/>
            </a:br>
            <a:endParaRPr lang="en-ID" dirty="0"/>
          </a:p>
          <a:p>
            <a:r>
              <a:rPr lang="en-ID" b="1" dirty="0"/>
              <a:t>📘 V. </a:t>
            </a:r>
            <a:r>
              <a:rPr lang="en-ID" b="1" dirty="0" err="1"/>
              <a:t>Kutipan</a:t>
            </a:r>
            <a:r>
              <a:rPr lang="en-ID" b="1" dirty="0"/>
              <a:t> </a:t>
            </a:r>
            <a:r>
              <a:rPr lang="en-ID" b="1" dirty="0" err="1"/>
              <a:t>dari</a:t>
            </a:r>
            <a:r>
              <a:rPr lang="en-ID" b="1" dirty="0"/>
              <a:t> SDA Bible Commentary</a:t>
            </a:r>
          </a:p>
          <a:p>
            <a:r>
              <a:rPr lang="en-ID" b="1" dirty="0"/>
              <a:t>1. </a:t>
            </a:r>
            <a:r>
              <a:rPr lang="en-ID" b="1" i="1" dirty="0"/>
              <a:t>SDA Bible Commentary, Vol. 2, p. 229:</a:t>
            </a:r>
            <a:endParaRPr lang="en-ID" b="1" dirty="0"/>
          </a:p>
          <a:p>
            <a:r>
              <a:rPr lang="en-ID" dirty="0"/>
              <a:t>“The altar on Mount Ebal symbolized Israel’s acceptance of the covenant under divine instruction. By building it exactly as Moses had commanded, Joshua demonstrated strict obedience and fidelity to God’s Word.”</a:t>
            </a:r>
          </a:p>
          <a:p>
            <a:r>
              <a:rPr lang="en-ID" dirty="0"/>
              <a:t>🟩 </a:t>
            </a:r>
            <a:r>
              <a:rPr lang="en-ID" i="1" dirty="0" err="1"/>
              <a:t>Penjelasan</a:t>
            </a:r>
            <a:r>
              <a:rPr lang="en-ID" i="1" dirty="0"/>
              <a:t>:</a:t>
            </a:r>
            <a:br>
              <a:rPr lang="en-ID" dirty="0"/>
            </a:br>
            <a:r>
              <a:rPr lang="en-ID" dirty="0" err="1"/>
              <a:t>Mezbah</a:t>
            </a:r>
            <a:r>
              <a:rPr lang="en-ID" dirty="0"/>
              <a:t> </a:t>
            </a:r>
            <a:r>
              <a:rPr lang="en-ID" dirty="0" err="1"/>
              <a:t>itu</a:t>
            </a:r>
            <a:r>
              <a:rPr lang="en-ID" dirty="0"/>
              <a:t> </a:t>
            </a:r>
            <a:r>
              <a:rPr lang="en-ID" dirty="0" err="1"/>
              <a:t>menjadi</a:t>
            </a:r>
            <a:r>
              <a:rPr lang="en-ID" dirty="0"/>
              <a:t> </a:t>
            </a:r>
            <a:r>
              <a:rPr lang="en-ID" dirty="0" err="1"/>
              <a:t>simbol</a:t>
            </a:r>
            <a:r>
              <a:rPr lang="en-ID" dirty="0"/>
              <a:t> </a:t>
            </a:r>
            <a:r>
              <a:rPr lang="en-ID" b="1" dirty="0" err="1"/>
              <a:t>ketaatan</a:t>
            </a:r>
            <a:r>
              <a:rPr lang="en-ID" b="1" dirty="0"/>
              <a:t> dan </a:t>
            </a:r>
            <a:r>
              <a:rPr lang="en-ID" b="1" dirty="0" err="1"/>
              <a:t>kesetiaan</a:t>
            </a:r>
            <a:r>
              <a:rPr lang="en-ID" b="1" dirty="0"/>
              <a:t> </a:t>
            </a:r>
            <a:r>
              <a:rPr lang="en-ID" b="1" dirty="0" err="1"/>
              <a:t>terhadap</a:t>
            </a:r>
            <a:r>
              <a:rPr lang="en-ID" b="1" dirty="0"/>
              <a:t> </a:t>
            </a:r>
            <a:r>
              <a:rPr lang="en-ID" b="1" dirty="0" err="1"/>
              <a:t>hukum</a:t>
            </a:r>
            <a:r>
              <a:rPr lang="en-ID" b="1" dirty="0"/>
              <a:t> Allah.</a:t>
            </a:r>
            <a:br>
              <a:rPr lang="en-ID" dirty="0"/>
            </a:br>
            <a:r>
              <a:rPr lang="en-ID" dirty="0" err="1"/>
              <a:t>Yosua</a:t>
            </a:r>
            <a:r>
              <a:rPr lang="en-ID" dirty="0"/>
              <a:t> </a:t>
            </a:r>
            <a:r>
              <a:rPr lang="en-ID" dirty="0" err="1"/>
              <a:t>menunjukkan</a:t>
            </a:r>
            <a:r>
              <a:rPr lang="en-ID" dirty="0"/>
              <a:t> </a:t>
            </a:r>
            <a:r>
              <a:rPr lang="en-ID" dirty="0" err="1"/>
              <a:t>kepemimpinan</a:t>
            </a:r>
            <a:r>
              <a:rPr lang="en-ID" dirty="0"/>
              <a:t> yang </a:t>
            </a:r>
            <a:r>
              <a:rPr lang="en-ID" dirty="0" err="1"/>
              <a:t>tunduk</a:t>
            </a:r>
            <a:r>
              <a:rPr lang="en-ID" dirty="0"/>
              <a:t> </a:t>
            </a:r>
            <a:r>
              <a:rPr lang="en-ID" dirty="0" err="1"/>
              <a:t>sepenuhnya</a:t>
            </a:r>
            <a:r>
              <a:rPr lang="en-ID" dirty="0"/>
              <a:t> </a:t>
            </a:r>
            <a:r>
              <a:rPr lang="en-ID" dirty="0" err="1"/>
              <a:t>kepada</a:t>
            </a:r>
            <a:r>
              <a:rPr lang="en-ID" dirty="0"/>
              <a:t> </a:t>
            </a:r>
            <a:r>
              <a:rPr lang="en-ID" dirty="0" err="1"/>
              <a:t>instruksi</a:t>
            </a:r>
            <a:r>
              <a:rPr lang="en-ID" dirty="0"/>
              <a:t> </a:t>
            </a:r>
            <a:r>
              <a:rPr lang="en-ID" dirty="0" err="1"/>
              <a:t>ilahi</a:t>
            </a:r>
            <a:r>
              <a:rPr lang="en-ID" dirty="0"/>
              <a:t>.</a:t>
            </a:r>
          </a:p>
          <a:p>
            <a:br>
              <a:rPr lang="en-ID" dirty="0"/>
            </a:br>
            <a:endParaRPr lang="en-ID" dirty="0"/>
          </a:p>
          <a:p>
            <a:r>
              <a:rPr lang="en-ID" b="1" dirty="0"/>
              <a:t>2. </a:t>
            </a:r>
            <a:r>
              <a:rPr lang="en-ID" b="1" i="1" dirty="0"/>
              <a:t>SDA Bible Commentary, Vol. 2, p. 230:</a:t>
            </a:r>
            <a:endParaRPr lang="en-ID" b="1" dirty="0"/>
          </a:p>
          <a:p>
            <a:r>
              <a:rPr lang="en-ID" dirty="0"/>
              <a:t>“It was significant that the altar was built on Mount Ebal, the mount of cursing, for even where the curse of disobedience was pronounced, God provided a way of atonement.”</a:t>
            </a:r>
          </a:p>
          <a:p>
            <a:r>
              <a:rPr lang="en-ID" dirty="0"/>
              <a:t>🟩 </a:t>
            </a:r>
            <a:r>
              <a:rPr lang="en-ID" i="1" dirty="0" err="1"/>
              <a:t>Penjelasan</a:t>
            </a:r>
            <a:r>
              <a:rPr lang="en-ID" i="1" dirty="0"/>
              <a:t>:</a:t>
            </a:r>
            <a:br>
              <a:rPr lang="en-ID" dirty="0"/>
            </a:br>
            <a:r>
              <a:rPr lang="en-ID" dirty="0"/>
              <a:t>SDABC </a:t>
            </a:r>
            <a:r>
              <a:rPr lang="en-ID" dirty="0" err="1"/>
              <a:t>menyoroti</a:t>
            </a:r>
            <a:r>
              <a:rPr lang="en-ID" dirty="0"/>
              <a:t> </a:t>
            </a:r>
            <a:r>
              <a:rPr lang="en-ID" dirty="0" err="1"/>
              <a:t>teologi</a:t>
            </a:r>
            <a:r>
              <a:rPr lang="en-ID" dirty="0"/>
              <a:t> </a:t>
            </a:r>
            <a:r>
              <a:rPr lang="en-ID" dirty="0" err="1"/>
              <a:t>anugerah</a:t>
            </a:r>
            <a:r>
              <a:rPr lang="en-ID" dirty="0"/>
              <a:t> di </a:t>
            </a:r>
            <a:r>
              <a:rPr lang="en-ID" dirty="0" err="1"/>
              <a:t>balik</a:t>
            </a:r>
            <a:r>
              <a:rPr lang="en-ID" dirty="0"/>
              <a:t> </a:t>
            </a:r>
            <a:r>
              <a:rPr lang="en-ID" dirty="0" err="1"/>
              <a:t>lokasi</a:t>
            </a:r>
            <a:r>
              <a:rPr lang="en-ID" dirty="0"/>
              <a:t> altar: </a:t>
            </a:r>
            <a:r>
              <a:rPr lang="en-ID" b="1" dirty="0" err="1"/>
              <a:t>bahkan</a:t>
            </a:r>
            <a:r>
              <a:rPr lang="en-ID" b="1" dirty="0"/>
              <a:t> di </a:t>
            </a:r>
            <a:r>
              <a:rPr lang="en-ID" b="1" dirty="0" err="1"/>
              <a:t>tempat</a:t>
            </a:r>
            <a:r>
              <a:rPr lang="en-ID" b="1" dirty="0"/>
              <a:t> </a:t>
            </a:r>
            <a:r>
              <a:rPr lang="en-ID" b="1" dirty="0" err="1"/>
              <a:t>kutuk</a:t>
            </a:r>
            <a:r>
              <a:rPr lang="en-ID" b="1" dirty="0"/>
              <a:t>, Allah </a:t>
            </a:r>
            <a:r>
              <a:rPr lang="en-ID" b="1" dirty="0" err="1"/>
              <a:t>menyediakan</a:t>
            </a:r>
            <a:r>
              <a:rPr lang="en-ID" b="1" dirty="0"/>
              <a:t> </a:t>
            </a:r>
            <a:r>
              <a:rPr lang="en-ID" b="1" dirty="0" err="1"/>
              <a:t>jalan</a:t>
            </a:r>
            <a:r>
              <a:rPr lang="en-ID" b="1" dirty="0"/>
              <a:t> </a:t>
            </a:r>
            <a:r>
              <a:rPr lang="en-ID" b="1" dirty="0" err="1"/>
              <a:t>pendamaian</a:t>
            </a:r>
            <a:r>
              <a:rPr lang="en-ID" b="1" dirty="0"/>
              <a:t>.</a:t>
            </a:r>
            <a:br>
              <a:rPr lang="en-ID" dirty="0"/>
            </a:br>
            <a:r>
              <a:rPr lang="en-ID" dirty="0" err="1"/>
              <a:t>Gunung</a:t>
            </a:r>
            <a:r>
              <a:rPr lang="en-ID" dirty="0"/>
              <a:t> Ebal </a:t>
            </a:r>
            <a:r>
              <a:rPr lang="en-ID" dirty="0" err="1"/>
              <a:t>menjadi</a:t>
            </a:r>
            <a:r>
              <a:rPr lang="en-ID" dirty="0"/>
              <a:t> </a:t>
            </a:r>
            <a:r>
              <a:rPr lang="en-ID" dirty="0" err="1"/>
              <a:t>lambang</a:t>
            </a:r>
            <a:r>
              <a:rPr lang="en-ID" dirty="0"/>
              <a:t> </a:t>
            </a:r>
            <a:r>
              <a:rPr lang="en-ID" b="1" dirty="0" err="1"/>
              <a:t>salib</a:t>
            </a:r>
            <a:r>
              <a:rPr lang="en-ID" b="1" dirty="0"/>
              <a:t> </a:t>
            </a:r>
            <a:r>
              <a:rPr lang="en-ID" b="1" dirty="0" err="1"/>
              <a:t>Kristus</a:t>
            </a:r>
            <a:r>
              <a:rPr lang="en-ID" dirty="0"/>
              <a:t> — di mana </a:t>
            </a:r>
            <a:r>
              <a:rPr lang="en-ID" dirty="0" err="1"/>
              <a:t>kutuk</a:t>
            </a:r>
            <a:r>
              <a:rPr lang="en-ID" dirty="0"/>
              <a:t> dosa </a:t>
            </a:r>
            <a:r>
              <a:rPr lang="en-ID" dirty="0" err="1"/>
              <a:t>digantikan</a:t>
            </a:r>
            <a:r>
              <a:rPr lang="en-ID" dirty="0"/>
              <a:t> oleh </a:t>
            </a:r>
            <a:r>
              <a:rPr lang="en-ID" dirty="0" err="1"/>
              <a:t>kasih</a:t>
            </a:r>
            <a:r>
              <a:rPr lang="en-ID" dirty="0"/>
              <a:t> </a:t>
            </a:r>
            <a:r>
              <a:rPr lang="en-ID" dirty="0" err="1"/>
              <a:t>karunia</a:t>
            </a:r>
            <a:r>
              <a:rPr lang="en-ID" dirty="0"/>
              <a:t> </a:t>
            </a:r>
            <a:r>
              <a:rPr lang="en-ID" dirty="0" err="1"/>
              <a:t>penebusan</a:t>
            </a:r>
            <a:r>
              <a:rPr lang="en-ID" dirty="0"/>
              <a:t>.</a:t>
            </a:r>
          </a:p>
          <a:p>
            <a:br>
              <a:rPr lang="en-ID" dirty="0"/>
            </a:br>
            <a:endParaRPr lang="en-ID" dirty="0"/>
          </a:p>
          <a:p>
            <a:r>
              <a:rPr lang="en-ID" b="1" dirty="0"/>
              <a:t>✝️ VI. </a:t>
            </a:r>
            <a:r>
              <a:rPr lang="en-ID" b="1" dirty="0" err="1"/>
              <a:t>Aplikasi</a:t>
            </a:r>
            <a:r>
              <a:rPr lang="en-ID" b="1" dirty="0"/>
              <a:t> </a:t>
            </a:r>
            <a:r>
              <a:rPr lang="en-ID" b="1" dirty="0" err="1"/>
              <a:t>Ekspositori</a:t>
            </a:r>
            <a:endParaRPr lang="en-ID" b="1" dirty="0"/>
          </a:p>
          <a:p>
            <a:r>
              <a:rPr lang="en-ID" b="1" dirty="0" err="1"/>
              <a:t>Bangunlah</a:t>
            </a:r>
            <a:r>
              <a:rPr lang="en-ID" b="1" dirty="0"/>
              <a:t> </a:t>
            </a:r>
            <a:r>
              <a:rPr lang="en-ID" b="1" dirty="0" err="1"/>
              <a:t>mezbah</a:t>
            </a:r>
            <a:r>
              <a:rPr lang="en-ID" b="1" dirty="0"/>
              <a:t> </a:t>
            </a:r>
            <a:r>
              <a:rPr lang="en-ID" b="1" dirty="0" err="1"/>
              <a:t>setelah</a:t>
            </a:r>
            <a:r>
              <a:rPr lang="en-ID" b="1" dirty="0"/>
              <a:t> </a:t>
            </a:r>
            <a:r>
              <a:rPr lang="en-ID" b="1" dirty="0" err="1"/>
              <a:t>kemenangan</a:t>
            </a:r>
            <a:r>
              <a:rPr lang="en-ID" b="1" dirty="0"/>
              <a:t>.</a:t>
            </a:r>
            <a:br>
              <a:rPr lang="en-ID" dirty="0"/>
            </a:br>
            <a:r>
              <a:rPr lang="en-ID" dirty="0" err="1"/>
              <a:t>Setiap</a:t>
            </a:r>
            <a:r>
              <a:rPr lang="en-ID" dirty="0"/>
              <a:t> </a:t>
            </a:r>
            <a:r>
              <a:rPr lang="en-ID" dirty="0" err="1"/>
              <a:t>keberhasilan</a:t>
            </a:r>
            <a:r>
              <a:rPr lang="en-ID" dirty="0"/>
              <a:t> </a:t>
            </a:r>
            <a:r>
              <a:rPr lang="en-ID" dirty="0" err="1"/>
              <a:t>hidup</a:t>
            </a:r>
            <a:r>
              <a:rPr lang="en-ID" dirty="0"/>
              <a:t> </a:t>
            </a:r>
            <a:r>
              <a:rPr lang="en-ID" dirty="0" err="1"/>
              <a:t>seharusnya</a:t>
            </a:r>
            <a:r>
              <a:rPr lang="en-ID" dirty="0"/>
              <a:t> </a:t>
            </a:r>
            <a:r>
              <a:rPr lang="en-ID" dirty="0" err="1"/>
              <a:t>membawa</a:t>
            </a:r>
            <a:r>
              <a:rPr lang="en-ID" dirty="0"/>
              <a:t> </a:t>
            </a:r>
            <a:r>
              <a:rPr lang="en-ID" dirty="0" err="1"/>
              <a:t>kita</a:t>
            </a:r>
            <a:r>
              <a:rPr lang="en-ID" dirty="0"/>
              <a:t> </a:t>
            </a:r>
            <a:r>
              <a:rPr lang="en-ID" dirty="0" err="1"/>
              <a:t>kepada</a:t>
            </a:r>
            <a:r>
              <a:rPr lang="en-ID" dirty="0"/>
              <a:t> </a:t>
            </a:r>
            <a:r>
              <a:rPr lang="en-ID" dirty="0" err="1"/>
              <a:t>penyembahan</a:t>
            </a:r>
            <a:r>
              <a:rPr lang="en-ID" dirty="0"/>
              <a:t>, </a:t>
            </a:r>
            <a:r>
              <a:rPr lang="en-ID" dirty="0" err="1"/>
              <a:t>bukan</a:t>
            </a:r>
            <a:r>
              <a:rPr lang="en-ID" dirty="0"/>
              <a:t> </a:t>
            </a:r>
            <a:r>
              <a:rPr lang="en-ID" dirty="0" err="1"/>
              <a:t>kesombongan</a:t>
            </a:r>
            <a:r>
              <a:rPr lang="en-ID" dirty="0"/>
              <a:t>.</a:t>
            </a:r>
          </a:p>
          <a:p>
            <a:r>
              <a:rPr lang="en-ID" b="1" dirty="0" err="1"/>
              <a:t>Ketaatan</a:t>
            </a:r>
            <a:r>
              <a:rPr lang="en-ID" b="1" dirty="0"/>
              <a:t> </a:t>
            </a:r>
            <a:r>
              <a:rPr lang="en-ID" b="1" dirty="0" err="1"/>
              <a:t>terhadap</a:t>
            </a:r>
            <a:r>
              <a:rPr lang="en-ID" b="1" dirty="0"/>
              <a:t> </a:t>
            </a:r>
            <a:r>
              <a:rPr lang="en-ID" b="1" dirty="0" err="1"/>
              <a:t>Firman</a:t>
            </a:r>
            <a:r>
              <a:rPr lang="en-ID" b="1" dirty="0"/>
              <a:t> </a:t>
            </a:r>
            <a:r>
              <a:rPr lang="en-ID" b="1" dirty="0" err="1"/>
              <a:t>adalah</a:t>
            </a:r>
            <a:r>
              <a:rPr lang="en-ID" b="1" dirty="0"/>
              <a:t> </a:t>
            </a:r>
            <a:r>
              <a:rPr lang="en-ID" b="1" dirty="0" err="1"/>
              <a:t>bentuk</a:t>
            </a:r>
            <a:r>
              <a:rPr lang="en-ID" b="1" dirty="0"/>
              <a:t> ibadah </a:t>
            </a:r>
            <a:r>
              <a:rPr lang="en-ID" b="1" dirty="0" err="1"/>
              <a:t>tertinggi</a:t>
            </a:r>
            <a:r>
              <a:rPr lang="en-ID" b="1" dirty="0"/>
              <a:t>.</a:t>
            </a:r>
            <a:br>
              <a:rPr lang="en-ID" dirty="0"/>
            </a:br>
            <a:r>
              <a:rPr lang="en-ID" dirty="0" err="1"/>
              <a:t>Yosua</a:t>
            </a:r>
            <a:r>
              <a:rPr lang="en-ID" dirty="0"/>
              <a:t> </a:t>
            </a:r>
            <a:r>
              <a:rPr lang="en-ID" dirty="0" err="1"/>
              <a:t>tidak</a:t>
            </a:r>
            <a:r>
              <a:rPr lang="en-ID" dirty="0"/>
              <a:t> </a:t>
            </a:r>
            <a:r>
              <a:rPr lang="en-ID" dirty="0" err="1"/>
              <a:t>menambah</a:t>
            </a:r>
            <a:r>
              <a:rPr lang="en-ID" dirty="0"/>
              <a:t> </a:t>
            </a:r>
            <a:r>
              <a:rPr lang="en-ID" dirty="0" err="1"/>
              <a:t>atau</a:t>
            </a:r>
            <a:r>
              <a:rPr lang="en-ID" dirty="0"/>
              <a:t> </a:t>
            </a:r>
            <a:r>
              <a:rPr lang="en-ID" dirty="0" err="1"/>
              <a:t>mengurangi</a:t>
            </a:r>
            <a:r>
              <a:rPr lang="en-ID" dirty="0"/>
              <a:t> </a:t>
            </a:r>
            <a:r>
              <a:rPr lang="en-ID" dirty="0" err="1"/>
              <a:t>perintah</a:t>
            </a:r>
            <a:r>
              <a:rPr lang="en-ID" dirty="0"/>
              <a:t> Musa. </a:t>
            </a:r>
            <a:r>
              <a:rPr lang="en-ID" dirty="0" err="1"/>
              <a:t>Ia</a:t>
            </a:r>
            <a:r>
              <a:rPr lang="en-ID" dirty="0"/>
              <a:t> </a:t>
            </a:r>
            <a:r>
              <a:rPr lang="en-ID" dirty="0" err="1"/>
              <a:t>mendirikan</a:t>
            </a:r>
            <a:r>
              <a:rPr lang="en-ID" dirty="0"/>
              <a:t> altar “as Moses the servant of the Lord commanded” (Yos. 8:31).</a:t>
            </a:r>
          </a:p>
          <a:p>
            <a:r>
              <a:rPr lang="en-ID" b="1" dirty="0" err="1"/>
              <a:t>Anugerah</a:t>
            </a:r>
            <a:r>
              <a:rPr lang="en-ID" b="1" dirty="0"/>
              <a:t> Allah </a:t>
            </a:r>
            <a:r>
              <a:rPr lang="en-ID" b="1" dirty="0" err="1"/>
              <a:t>hadir</a:t>
            </a:r>
            <a:r>
              <a:rPr lang="en-ID" b="1" dirty="0"/>
              <a:t> di </a:t>
            </a:r>
            <a:r>
              <a:rPr lang="en-ID" b="1" dirty="0" err="1"/>
              <a:t>tempat</a:t>
            </a:r>
            <a:r>
              <a:rPr lang="en-ID" b="1" dirty="0"/>
              <a:t> </a:t>
            </a:r>
            <a:r>
              <a:rPr lang="en-ID" b="1" dirty="0" err="1"/>
              <a:t>kutuk</a:t>
            </a:r>
            <a:r>
              <a:rPr lang="en-ID" b="1" dirty="0"/>
              <a:t>.</a:t>
            </a:r>
            <a:br>
              <a:rPr lang="en-ID" dirty="0"/>
            </a:br>
            <a:r>
              <a:rPr lang="en-ID" dirty="0" err="1"/>
              <a:t>Gunung</a:t>
            </a:r>
            <a:r>
              <a:rPr lang="en-ID" dirty="0"/>
              <a:t> Ebal </a:t>
            </a:r>
            <a:r>
              <a:rPr lang="en-ID" dirty="0" err="1"/>
              <a:t>mengajarkan</a:t>
            </a:r>
            <a:r>
              <a:rPr lang="en-ID" dirty="0"/>
              <a:t> </a:t>
            </a:r>
            <a:r>
              <a:rPr lang="en-ID" dirty="0" err="1"/>
              <a:t>bahwa</a:t>
            </a:r>
            <a:r>
              <a:rPr lang="en-ID" dirty="0"/>
              <a:t> </a:t>
            </a:r>
            <a:r>
              <a:rPr lang="en-ID" dirty="0" err="1"/>
              <a:t>bahkan</a:t>
            </a:r>
            <a:r>
              <a:rPr lang="en-ID" dirty="0"/>
              <a:t> di </a:t>
            </a:r>
            <a:r>
              <a:rPr lang="en-ID" dirty="0" err="1"/>
              <a:t>tengah</a:t>
            </a:r>
            <a:r>
              <a:rPr lang="en-ID" dirty="0"/>
              <a:t> </a:t>
            </a:r>
            <a:r>
              <a:rPr lang="en-ID" dirty="0" err="1"/>
              <a:t>konsekuensi</a:t>
            </a:r>
            <a:r>
              <a:rPr lang="en-ID" dirty="0"/>
              <a:t> dosa, Allah </a:t>
            </a:r>
            <a:r>
              <a:rPr lang="en-ID" dirty="0" err="1"/>
              <a:t>membuka</a:t>
            </a:r>
            <a:r>
              <a:rPr lang="en-ID" dirty="0"/>
              <a:t> </a:t>
            </a:r>
            <a:r>
              <a:rPr lang="en-ID" dirty="0" err="1"/>
              <a:t>jalan</a:t>
            </a:r>
            <a:r>
              <a:rPr lang="en-ID" dirty="0"/>
              <a:t> </a:t>
            </a:r>
            <a:r>
              <a:rPr lang="en-ID" dirty="0" err="1"/>
              <a:t>untuk</a:t>
            </a:r>
            <a:r>
              <a:rPr lang="en-ID" dirty="0"/>
              <a:t> </a:t>
            </a:r>
            <a:r>
              <a:rPr lang="en-ID" dirty="0" err="1"/>
              <a:t>pendamaian</a:t>
            </a:r>
            <a:r>
              <a:rPr lang="en-ID" dirty="0"/>
              <a:t>. Salib </a:t>
            </a:r>
            <a:r>
              <a:rPr lang="en-ID" dirty="0" err="1"/>
              <a:t>Kristus</a:t>
            </a:r>
            <a:r>
              <a:rPr lang="en-ID" dirty="0"/>
              <a:t> </a:t>
            </a:r>
            <a:r>
              <a:rPr lang="en-ID" dirty="0" err="1"/>
              <a:t>adalah</a:t>
            </a:r>
            <a:r>
              <a:rPr lang="en-ID" dirty="0"/>
              <a:t> </a:t>
            </a:r>
            <a:r>
              <a:rPr lang="en-ID" dirty="0" err="1"/>
              <a:t>penggenapan</a:t>
            </a:r>
            <a:r>
              <a:rPr lang="en-ID" dirty="0"/>
              <a:t> </a:t>
            </a:r>
            <a:r>
              <a:rPr lang="en-ID" dirty="0" err="1"/>
              <a:t>dari</a:t>
            </a:r>
            <a:r>
              <a:rPr lang="en-ID" dirty="0"/>
              <a:t> altar </a:t>
            </a:r>
            <a:r>
              <a:rPr lang="en-ID" dirty="0" err="1"/>
              <a:t>itu</a:t>
            </a:r>
            <a:r>
              <a:rPr lang="en-ID" dirty="0"/>
              <a:t>.</a:t>
            </a:r>
          </a:p>
          <a:p>
            <a:br>
              <a:rPr lang="en-ID" dirty="0"/>
            </a:br>
            <a:endParaRPr lang="en-ID" dirty="0"/>
          </a:p>
          <a:p>
            <a:r>
              <a:rPr lang="en-ID" b="1" dirty="0"/>
              <a:t>🕊️ VII. </a:t>
            </a:r>
            <a:r>
              <a:rPr lang="en-ID" b="1" dirty="0" err="1"/>
              <a:t>Penutup</a:t>
            </a:r>
            <a:r>
              <a:rPr lang="en-ID" b="1" dirty="0"/>
              <a:t> </a:t>
            </a:r>
            <a:r>
              <a:rPr lang="en-ID" b="1" dirty="0" err="1"/>
              <a:t>Reflektif</a:t>
            </a:r>
            <a:endParaRPr lang="en-ID" b="1" dirty="0"/>
          </a:p>
          <a:p>
            <a:r>
              <a:rPr lang="en-ID" dirty="0" err="1"/>
              <a:t>Mezbah</a:t>
            </a:r>
            <a:r>
              <a:rPr lang="en-ID" dirty="0"/>
              <a:t> di </a:t>
            </a:r>
            <a:r>
              <a:rPr lang="en-ID" dirty="0" err="1"/>
              <a:t>Gunung</a:t>
            </a:r>
            <a:r>
              <a:rPr lang="en-ID" dirty="0"/>
              <a:t> Ebal </a:t>
            </a:r>
            <a:r>
              <a:rPr lang="en-ID" dirty="0" err="1"/>
              <a:t>berdiri</a:t>
            </a:r>
            <a:r>
              <a:rPr lang="en-ID" dirty="0"/>
              <a:t> </a:t>
            </a:r>
            <a:r>
              <a:rPr lang="en-ID" dirty="0" err="1"/>
              <a:t>sebagai</a:t>
            </a:r>
            <a:r>
              <a:rPr lang="en-ID" dirty="0"/>
              <a:t> </a:t>
            </a:r>
            <a:r>
              <a:rPr lang="en-ID" dirty="0" err="1"/>
              <a:t>saksi</a:t>
            </a:r>
            <a:r>
              <a:rPr lang="en-ID" dirty="0"/>
              <a:t> </a:t>
            </a:r>
            <a:r>
              <a:rPr lang="en-ID" dirty="0" err="1"/>
              <a:t>bahwa</a:t>
            </a:r>
            <a:r>
              <a:rPr lang="en-ID" dirty="0"/>
              <a:t> </a:t>
            </a:r>
            <a:r>
              <a:rPr lang="en-ID" b="1" dirty="0" err="1"/>
              <a:t>setiap</a:t>
            </a:r>
            <a:r>
              <a:rPr lang="en-ID" b="1" dirty="0"/>
              <a:t> </a:t>
            </a:r>
            <a:r>
              <a:rPr lang="en-ID" b="1" dirty="0" err="1"/>
              <a:t>kemenangan</a:t>
            </a:r>
            <a:r>
              <a:rPr lang="en-ID" b="1" dirty="0"/>
              <a:t> </a:t>
            </a:r>
            <a:r>
              <a:rPr lang="en-ID" b="1" dirty="0" err="1"/>
              <a:t>sejati</a:t>
            </a:r>
            <a:r>
              <a:rPr lang="en-ID" b="1" dirty="0"/>
              <a:t> </a:t>
            </a:r>
            <a:r>
              <a:rPr lang="en-ID" b="1" dirty="0" err="1"/>
              <a:t>harus</a:t>
            </a:r>
            <a:r>
              <a:rPr lang="en-ID" b="1" dirty="0"/>
              <a:t> </a:t>
            </a:r>
            <a:r>
              <a:rPr lang="en-ID" b="1" dirty="0" err="1"/>
              <a:t>diikuti</a:t>
            </a:r>
            <a:r>
              <a:rPr lang="en-ID" b="1" dirty="0"/>
              <a:t> oleh </a:t>
            </a:r>
            <a:r>
              <a:rPr lang="en-ID" b="1" dirty="0" err="1"/>
              <a:t>penyembahan</a:t>
            </a:r>
            <a:r>
              <a:rPr lang="en-ID" b="1" dirty="0"/>
              <a:t> </a:t>
            </a:r>
            <a:r>
              <a:rPr lang="en-ID" b="1" dirty="0" err="1"/>
              <a:t>sejati</a:t>
            </a:r>
            <a:r>
              <a:rPr lang="en-ID" b="1" dirty="0"/>
              <a:t>.</a:t>
            </a:r>
            <a:br>
              <a:rPr lang="en-ID" dirty="0"/>
            </a:br>
            <a:r>
              <a:rPr lang="en-ID" dirty="0"/>
              <a:t>Di </a:t>
            </a:r>
            <a:r>
              <a:rPr lang="en-ID" dirty="0" err="1"/>
              <a:t>tempat</a:t>
            </a:r>
            <a:r>
              <a:rPr lang="en-ID" dirty="0"/>
              <a:t> yang </a:t>
            </a:r>
            <a:r>
              <a:rPr lang="en-ID" dirty="0" err="1"/>
              <a:t>disebut</a:t>
            </a:r>
            <a:r>
              <a:rPr lang="en-ID" dirty="0"/>
              <a:t> “</a:t>
            </a:r>
            <a:r>
              <a:rPr lang="en-ID" dirty="0" err="1"/>
              <a:t>kutuk</a:t>
            </a:r>
            <a:r>
              <a:rPr lang="en-ID" dirty="0"/>
              <a:t>,” Allah </a:t>
            </a:r>
            <a:r>
              <a:rPr lang="en-ID" dirty="0" err="1"/>
              <a:t>mendirikan</a:t>
            </a:r>
            <a:r>
              <a:rPr lang="en-ID" dirty="0"/>
              <a:t> altar </a:t>
            </a:r>
            <a:r>
              <a:rPr lang="en-ID" dirty="0" err="1"/>
              <a:t>kasih</a:t>
            </a:r>
            <a:r>
              <a:rPr lang="en-ID" dirty="0"/>
              <a:t> </a:t>
            </a:r>
            <a:r>
              <a:rPr lang="en-ID" dirty="0" err="1"/>
              <a:t>karunia</a:t>
            </a:r>
            <a:r>
              <a:rPr lang="en-ID" dirty="0"/>
              <a:t>.</a:t>
            </a:r>
            <a:br>
              <a:rPr lang="en-ID" dirty="0"/>
            </a:br>
            <a:r>
              <a:rPr lang="en-ID" dirty="0" err="1"/>
              <a:t>Demikian</a:t>
            </a:r>
            <a:r>
              <a:rPr lang="en-ID" dirty="0"/>
              <a:t> pula, di </a:t>
            </a:r>
            <a:r>
              <a:rPr lang="en-ID" dirty="0" err="1"/>
              <a:t>dalam</a:t>
            </a:r>
            <a:r>
              <a:rPr lang="en-ID" dirty="0"/>
              <a:t> </a:t>
            </a:r>
            <a:r>
              <a:rPr lang="en-ID" dirty="0" err="1"/>
              <a:t>kehidupan</a:t>
            </a:r>
            <a:r>
              <a:rPr lang="en-ID" dirty="0"/>
              <a:t> </a:t>
            </a:r>
            <a:r>
              <a:rPr lang="en-ID" dirty="0" err="1"/>
              <a:t>kita</a:t>
            </a:r>
            <a:r>
              <a:rPr lang="en-ID" dirty="0"/>
              <a:t> — di </a:t>
            </a:r>
            <a:r>
              <a:rPr lang="en-ID" dirty="0" err="1"/>
              <a:t>titik</a:t>
            </a:r>
            <a:r>
              <a:rPr lang="en-ID" dirty="0"/>
              <a:t> </a:t>
            </a:r>
            <a:r>
              <a:rPr lang="en-ID" dirty="0" err="1"/>
              <a:t>terendah</a:t>
            </a:r>
            <a:r>
              <a:rPr lang="en-ID" dirty="0"/>
              <a:t>, di </a:t>
            </a:r>
            <a:r>
              <a:rPr lang="en-ID" dirty="0" err="1"/>
              <a:t>tempat</a:t>
            </a:r>
            <a:r>
              <a:rPr lang="en-ID" dirty="0"/>
              <a:t> </a:t>
            </a:r>
            <a:r>
              <a:rPr lang="en-ID" dirty="0" err="1"/>
              <a:t>luka</a:t>
            </a:r>
            <a:r>
              <a:rPr lang="en-ID" dirty="0"/>
              <a:t> dan </a:t>
            </a:r>
            <a:r>
              <a:rPr lang="en-ID" dirty="0" err="1"/>
              <a:t>kegagalan</a:t>
            </a:r>
            <a:r>
              <a:rPr lang="en-ID" dirty="0"/>
              <a:t> — Allah </a:t>
            </a:r>
            <a:r>
              <a:rPr lang="en-ID" dirty="0" err="1"/>
              <a:t>ingin</a:t>
            </a:r>
            <a:r>
              <a:rPr lang="en-ID" dirty="0"/>
              <a:t> </a:t>
            </a:r>
            <a:r>
              <a:rPr lang="en-ID" dirty="0" err="1"/>
              <a:t>membangun</a:t>
            </a:r>
            <a:r>
              <a:rPr lang="en-ID" dirty="0"/>
              <a:t> “</a:t>
            </a:r>
            <a:r>
              <a:rPr lang="en-ID" dirty="0" err="1"/>
              <a:t>mezbah</a:t>
            </a:r>
            <a:r>
              <a:rPr lang="en-ID" dirty="0"/>
              <a:t>” </a:t>
            </a:r>
            <a:r>
              <a:rPr lang="en-ID" dirty="0" err="1"/>
              <a:t>kasih</a:t>
            </a:r>
            <a:r>
              <a:rPr lang="en-ID" dirty="0"/>
              <a:t> </a:t>
            </a:r>
            <a:r>
              <a:rPr lang="en-ID" dirty="0" err="1"/>
              <a:t>karunia</a:t>
            </a:r>
            <a:r>
              <a:rPr lang="en-ID" dirty="0"/>
              <a:t>-Nya, </a:t>
            </a:r>
            <a:r>
              <a:rPr lang="en-ID" dirty="0" err="1"/>
              <a:t>tempat</a:t>
            </a:r>
            <a:r>
              <a:rPr lang="en-ID" dirty="0"/>
              <a:t> </a:t>
            </a:r>
            <a:r>
              <a:rPr lang="en-ID" dirty="0" err="1"/>
              <a:t>kita</a:t>
            </a:r>
            <a:r>
              <a:rPr lang="en-ID" dirty="0"/>
              <a:t> </a:t>
            </a:r>
            <a:r>
              <a:rPr lang="en-ID" dirty="0" err="1"/>
              <a:t>kembali</a:t>
            </a:r>
            <a:r>
              <a:rPr lang="en-ID" dirty="0"/>
              <a:t> </a:t>
            </a:r>
            <a:r>
              <a:rPr lang="en-ID" dirty="0" err="1"/>
              <a:t>mempersembahkan</a:t>
            </a:r>
            <a:r>
              <a:rPr lang="en-ID" dirty="0"/>
              <a:t> </a:t>
            </a:r>
            <a:r>
              <a:rPr lang="en-ID" dirty="0" err="1"/>
              <a:t>diri</a:t>
            </a:r>
            <a:r>
              <a:rPr lang="en-ID" dirty="0"/>
              <a:t> </a:t>
            </a:r>
            <a:r>
              <a:rPr lang="en-ID" dirty="0" err="1"/>
              <a:t>dalam</a:t>
            </a:r>
            <a:r>
              <a:rPr lang="en-ID" dirty="0"/>
              <a:t> </a:t>
            </a:r>
            <a:r>
              <a:rPr lang="en-ID" dirty="0" err="1"/>
              <a:t>ketaatan</a:t>
            </a:r>
            <a:r>
              <a:rPr lang="en-ID" dirty="0"/>
              <a:t> dan </a:t>
            </a:r>
            <a:r>
              <a:rPr lang="en-ID" dirty="0" err="1"/>
              <a:t>penyembahan</a:t>
            </a:r>
            <a:r>
              <a:rPr lang="en-ID" dirty="0"/>
              <a:t>.</a:t>
            </a:r>
          </a:p>
          <a:p>
            <a:endParaRPr lang="en-ID" dirty="0"/>
          </a:p>
        </p:txBody>
      </p:sp>
      <p:sp>
        <p:nvSpPr>
          <p:cNvPr id="4" name="Slide Number Placeholder 3"/>
          <p:cNvSpPr>
            <a:spLocks noGrp="1"/>
          </p:cNvSpPr>
          <p:nvPr>
            <p:ph type="sldNum" sz="quarter" idx="5"/>
          </p:nvPr>
        </p:nvSpPr>
        <p:spPr/>
        <p:txBody>
          <a:bodyPr/>
          <a:lstStyle/>
          <a:p>
            <a:fld id="{822E635A-2AAA-47F7-B4EC-D23B2A04AD64}" type="slidenum">
              <a:rPr lang="es-ES" smtClean="0"/>
              <a:t>8</a:t>
            </a:fld>
            <a:endParaRPr lang="es-ES"/>
          </a:p>
        </p:txBody>
      </p:sp>
    </p:spTree>
    <p:extLst>
      <p:ext uri="{BB962C8B-B14F-4D97-AF65-F5344CB8AC3E}">
        <p14:creationId xmlns:p14="http://schemas.microsoft.com/office/powerpoint/2010/main" val="3076712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ID" b="1" dirty="0"/>
              <a:t>🔍 1. </a:t>
            </a:r>
            <a:r>
              <a:rPr lang="en-ID" b="1" dirty="0" err="1"/>
              <a:t>Analisis</a:t>
            </a:r>
            <a:r>
              <a:rPr lang="en-ID" b="1" dirty="0"/>
              <a:t> </a:t>
            </a:r>
            <a:r>
              <a:rPr lang="en-ID" b="1" dirty="0" err="1"/>
              <a:t>Eksegesis</a:t>
            </a:r>
            <a:endParaRPr lang="en-ID" b="1" dirty="0"/>
          </a:p>
          <a:p>
            <a:r>
              <a:rPr lang="en-ID" b="1" dirty="0"/>
              <a:t>a. </a:t>
            </a:r>
            <a:r>
              <a:rPr lang="en-ID" b="1" dirty="0" err="1"/>
              <a:t>Konteks</a:t>
            </a:r>
            <a:r>
              <a:rPr lang="en-ID" b="1" dirty="0"/>
              <a:t> </a:t>
            </a:r>
            <a:r>
              <a:rPr lang="en-ID" b="1" dirty="0" err="1"/>
              <a:t>Historis</a:t>
            </a:r>
            <a:r>
              <a:rPr lang="en-ID" b="1" dirty="0"/>
              <a:t> dan </a:t>
            </a:r>
            <a:r>
              <a:rPr lang="en-ID" b="1" dirty="0" err="1"/>
              <a:t>Literer</a:t>
            </a:r>
            <a:endParaRPr lang="en-ID" b="1" dirty="0"/>
          </a:p>
          <a:p>
            <a:r>
              <a:rPr lang="en-ID" dirty="0"/>
              <a:t>Ayat </a:t>
            </a:r>
            <a:r>
              <a:rPr lang="en-ID" dirty="0" err="1"/>
              <a:t>ini</a:t>
            </a:r>
            <a:r>
              <a:rPr lang="en-ID" dirty="0"/>
              <a:t> </a:t>
            </a:r>
            <a:r>
              <a:rPr lang="en-ID" dirty="0" err="1"/>
              <a:t>merupakan</a:t>
            </a:r>
            <a:r>
              <a:rPr lang="en-ID" dirty="0"/>
              <a:t> </a:t>
            </a:r>
            <a:r>
              <a:rPr lang="en-ID" dirty="0" err="1"/>
              <a:t>bagian</a:t>
            </a:r>
            <a:r>
              <a:rPr lang="en-ID" dirty="0"/>
              <a:t> </a:t>
            </a:r>
            <a:r>
              <a:rPr lang="en-ID" dirty="0" err="1"/>
              <a:t>dari</a:t>
            </a:r>
            <a:r>
              <a:rPr lang="en-ID" dirty="0"/>
              <a:t> </a:t>
            </a:r>
            <a:r>
              <a:rPr lang="en-ID" dirty="0" err="1"/>
              <a:t>narasi</a:t>
            </a:r>
            <a:r>
              <a:rPr lang="en-ID" dirty="0"/>
              <a:t> </a:t>
            </a:r>
            <a:r>
              <a:rPr lang="en-ID" dirty="0" err="1"/>
              <a:t>peneguhan</a:t>
            </a:r>
            <a:r>
              <a:rPr lang="en-ID" dirty="0"/>
              <a:t> </a:t>
            </a:r>
            <a:r>
              <a:rPr lang="en-ID" dirty="0" err="1"/>
              <a:t>perjanjian</a:t>
            </a:r>
            <a:r>
              <a:rPr lang="en-ID" dirty="0"/>
              <a:t> di </a:t>
            </a:r>
            <a:r>
              <a:rPr lang="en-ID" dirty="0" err="1"/>
              <a:t>gunung</a:t>
            </a:r>
            <a:r>
              <a:rPr lang="en-ID" dirty="0"/>
              <a:t> Ebal, </a:t>
            </a:r>
            <a:r>
              <a:rPr lang="en-ID" dirty="0" err="1"/>
              <a:t>setelah</a:t>
            </a:r>
            <a:r>
              <a:rPr lang="en-ID" dirty="0"/>
              <a:t> </a:t>
            </a:r>
            <a:r>
              <a:rPr lang="en-ID" dirty="0" err="1"/>
              <a:t>kemenangan</a:t>
            </a:r>
            <a:r>
              <a:rPr lang="en-ID" dirty="0"/>
              <a:t> </a:t>
            </a:r>
            <a:r>
              <a:rPr lang="en-ID" dirty="0" err="1"/>
              <a:t>atas</a:t>
            </a:r>
            <a:r>
              <a:rPr lang="en-ID" dirty="0"/>
              <a:t> </a:t>
            </a:r>
            <a:r>
              <a:rPr lang="en-ID" dirty="0" err="1"/>
              <a:t>kota</a:t>
            </a:r>
            <a:r>
              <a:rPr lang="en-ID" dirty="0"/>
              <a:t> Ai. </a:t>
            </a:r>
            <a:r>
              <a:rPr lang="en-ID" dirty="0" err="1"/>
              <a:t>Yosua</a:t>
            </a:r>
            <a:r>
              <a:rPr lang="en-ID" dirty="0"/>
              <a:t> </a:t>
            </a:r>
            <a:r>
              <a:rPr lang="en-ID" dirty="0" err="1"/>
              <a:t>sedang</a:t>
            </a:r>
            <a:r>
              <a:rPr lang="en-ID" dirty="0"/>
              <a:t> </a:t>
            </a:r>
            <a:r>
              <a:rPr lang="en-ID" dirty="0" err="1"/>
              <a:t>menegakkan</a:t>
            </a:r>
            <a:r>
              <a:rPr lang="en-ID" dirty="0"/>
              <a:t> </a:t>
            </a:r>
            <a:r>
              <a:rPr lang="en-ID" dirty="0" err="1"/>
              <a:t>kembali</a:t>
            </a:r>
            <a:r>
              <a:rPr lang="en-ID" dirty="0"/>
              <a:t> </a:t>
            </a:r>
            <a:r>
              <a:rPr lang="en-ID" dirty="0" err="1"/>
              <a:t>pusat</a:t>
            </a:r>
            <a:r>
              <a:rPr lang="en-ID" dirty="0"/>
              <a:t> </a:t>
            </a:r>
            <a:r>
              <a:rPr lang="en-ID" dirty="0" err="1"/>
              <a:t>penyembahan</a:t>
            </a:r>
            <a:r>
              <a:rPr lang="en-ID" dirty="0"/>
              <a:t> dan </a:t>
            </a:r>
            <a:r>
              <a:rPr lang="en-ID" dirty="0" err="1"/>
              <a:t>hukum</a:t>
            </a:r>
            <a:r>
              <a:rPr lang="en-ID" dirty="0"/>
              <a:t> Allah di </a:t>
            </a:r>
            <a:r>
              <a:rPr lang="en-ID" dirty="0" err="1"/>
              <a:t>tengah</a:t>
            </a:r>
            <a:r>
              <a:rPr lang="en-ID" dirty="0"/>
              <a:t> </a:t>
            </a:r>
            <a:r>
              <a:rPr lang="en-ID" dirty="0" err="1"/>
              <a:t>bangsa</a:t>
            </a:r>
            <a:r>
              <a:rPr lang="en-ID" dirty="0"/>
              <a:t> Israel, </a:t>
            </a:r>
            <a:r>
              <a:rPr lang="en-ID" dirty="0" err="1"/>
              <a:t>sesuai</a:t>
            </a:r>
            <a:r>
              <a:rPr lang="en-ID" dirty="0"/>
              <a:t> </a:t>
            </a:r>
            <a:r>
              <a:rPr lang="en-ID" dirty="0" err="1"/>
              <a:t>perintah</a:t>
            </a:r>
            <a:r>
              <a:rPr lang="en-ID" dirty="0"/>
              <a:t> Musa (</a:t>
            </a:r>
            <a:r>
              <a:rPr lang="en-ID" dirty="0" err="1"/>
              <a:t>lihat</a:t>
            </a:r>
            <a:r>
              <a:rPr lang="en-ID" dirty="0"/>
              <a:t> </a:t>
            </a:r>
            <a:r>
              <a:rPr lang="en-ID" i="1" dirty="0" err="1"/>
              <a:t>Ulangan</a:t>
            </a:r>
            <a:r>
              <a:rPr lang="en-ID" i="1" dirty="0"/>
              <a:t> 27:2–8</a:t>
            </a:r>
            <a:r>
              <a:rPr lang="en-ID" dirty="0"/>
              <a:t>).</a:t>
            </a:r>
          </a:p>
          <a:p>
            <a:r>
              <a:rPr lang="en-ID" dirty="0" err="1"/>
              <a:t>Peristiwa</a:t>
            </a:r>
            <a:r>
              <a:rPr lang="en-ID" dirty="0"/>
              <a:t> </a:t>
            </a:r>
            <a:r>
              <a:rPr lang="en-ID" dirty="0" err="1"/>
              <a:t>ini</a:t>
            </a:r>
            <a:r>
              <a:rPr lang="en-ID" dirty="0"/>
              <a:t> </a:t>
            </a:r>
            <a:r>
              <a:rPr lang="en-ID" dirty="0" err="1"/>
              <a:t>menunjukkan</a:t>
            </a:r>
            <a:r>
              <a:rPr lang="en-ID" dirty="0"/>
              <a:t> </a:t>
            </a:r>
            <a:r>
              <a:rPr lang="en-ID" dirty="0" err="1"/>
              <a:t>bahwa</a:t>
            </a:r>
            <a:r>
              <a:rPr lang="en-ID" dirty="0"/>
              <a:t> </a:t>
            </a:r>
            <a:r>
              <a:rPr lang="en-ID" dirty="0" err="1"/>
              <a:t>setelah</a:t>
            </a:r>
            <a:r>
              <a:rPr lang="en-ID" dirty="0"/>
              <a:t> </a:t>
            </a:r>
            <a:r>
              <a:rPr lang="en-ID" dirty="0" err="1"/>
              <a:t>peperangan</a:t>
            </a:r>
            <a:r>
              <a:rPr lang="en-ID" dirty="0"/>
              <a:t> dan </a:t>
            </a:r>
            <a:r>
              <a:rPr lang="en-ID" dirty="0" err="1"/>
              <a:t>kemenangan</a:t>
            </a:r>
            <a:r>
              <a:rPr lang="en-ID" dirty="0"/>
              <a:t> </a:t>
            </a:r>
            <a:r>
              <a:rPr lang="en-ID" dirty="0" err="1"/>
              <a:t>militer</a:t>
            </a:r>
            <a:r>
              <a:rPr lang="en-ID" dirty="0"/>
              <a:t>, </a:t>
            </a:r>
            <a:r>
              <a:rPr lang="en-ID" dirty="0" err="1"/>
              <a:t>bangsa</a:t>
            </a:r>
            <a:r>
              <a:rPr lang="en-ID" dirty="0"/>
              <a:t> Israel </a:t>
            </a:r>
            <a:r>
              <a:rPr lang="en-ID" dirty="0" err="1"/>
              <a:t>tidak</a:t>
            </a:r>
            <a:r>
              <a:rPr lang="en-ID" dirty="0"/>
              <a:t> </a:t>
            </a:r>
            <a:r>
              <a:rPr lang="en-ID" dirty="0" err="1"/>
              <a:t>lupa</a:t>
            </a:r>
            <a:r>
              <a:rPr lang="en-ID" dirty="0"/>
              <a:t> </a:t>
            </a:r>
            <a:r>
              <a:rPr lang="en-ID" dirty="0" err="1"/>
              <a:t>menegakkan</a:t>
            </a:r>
            <a:r>
              <a:rPr lang="en-ID" dirty="0"/>
              <a:t> </a:t>
            </a:r>
            <a:r>
              <a:rPr lang="en-ID" dirty="0" err="1"/>
              <a:t>aspek</a:t>
            </a:r>
            <a:r>
              <a:rPr lang="en-ID" dirty="0"/>
              <a:t> </a:t>
            </a:r>
            <a:r>
              <a:rPr lang="en-ID" b="1" dirty="0" err="1"/>
              <a:t>rohani</a:t>
            </a:r>
            <a:r>
              <a:rPr lang="en-ID" b="1" dirty="0"/>
              <a:t> dan </a:t>
            </a:r>
            <a:r>
              <a:rPr lang="en-ID" b="1" dirty="0" err="1"/>
              <a:t>teologis</a:t>
            </a:r>
            <a:r>
              <a:rPr lang="en-ID" dirty="0"/>
              <a:t> </a:t>
            </a:r>
            <a:r>
              <a:rPr lang="en-ID" dirty="0" err="1"/>
              <a:t>dari</a:t>
            </a:r>
            <a:r>
              <a:rPr lang="en-ID" dirty="0"/>
              <a:t> </a:t>
            </a:r>
            <a:r>
              <a:rPr lang="en-ID" dirty="0" err="1"/>
              <a:t>keberadaan</a:t>
            </a:r>
            <a:r>
              <a:rPr lang="en-ID" dirty="0"/>
              <a:t> </a:t>
            </a:r>
            <a:r>
              <a:rPr lang="en-ID" dirty="0" err="1"/>
              <a:t>mereka</a:t>
            </a:r>
            <a:r>
              <a:rPr lang="en-ID" dirty="0"/>
              <a:t> — </a:t>
            </a:r>
            <a:r>
              <a:rPr lang="en-ID" dirty="0" err="1"/>
              <a:t>yaitu</a:t>
            </a:r>
            <a:r>
              <a:rPr lang="en-ID" dirty="0"/>
              <a:t> </a:t>
            </a:r>
            <a:r>
              <a:rPr lang="en-ID" dirty="0" err="1"/>
              <a:t>hubungan</a:t>
            </a:r>
            <a:r>
              <a:rPr lang="en-ID" dirty="0"/>
              <a:t> </a:t>
            </a:r>
            <a:r>
              <a:rPr lang="en-ID" dirty="0" err="1"/>
              <a:t>perjanjian</a:t>
            </a:r>
            <a:r>
              <a:rPr lang="en-ID" dirty="0"/>
              <a:t> </a:t>
            </a:r>
            <a:r>
              <a:rPr lang="en-ID" dirty="0" err="1"/>
              <a:t>dengan</a:t>
            </a:r>
            <a:r>
              <a:rPr lang="en-ID" dirty="0"/>
              <a:t> Tuhan.</a:t>
            </a:r>
          </a:p>
          <a:p>
            <a:br>
              <a:rPr lang="en-ID" dirty="0"/>
            </a:br>
            <a:endParaRPr lang="en-ID" dirty="0"/>
          </a:p>
          <a:p>
            <a:r>
              <a:rPr lang="en-ID" b="1" dirty="0"/>
              <a:t>b. </a:t>
            </a:r>
            <a:r>
              <a:rPr lang="en-ID" b="1" dirty="0" err="1"/>
              <a:t>Analisis</a:t>
            </a:r>
            <a:r>
              <a:rPr lang="en-ID" b="1" dirty="0"/>
              <a:t> Bahasa </a:t>
            </a:r>
            <a:r>
              <a:rPr lang="en-ID" b="1" dirty="0" err="1"/>
              <a:t>Ibrani</a:t>
            </a:r>
            <a:endParaRPr lang="en-ID" b="1" dirty="0"/>
          </a:p>
          <a:p>
            <a:r>
              <a:rPr lang="en-ID" b="1" dirty="0"/>
              <a:t>“</a:t>
            </a:r>
            <a:r>
              <a:rPr lang="he-IL" b="1" dirty="0"/>
              <a:t>וַיִּכְתָּב־שָׁם” (</a:t>
            </a:r>
            <a:r>
              <a:rPr lang="en-ID" b="1" dirty="0" err="1"/>
              <a:t>vayikhtav</a:t>
            </a:r>
            <a:r>
              <a:rPr lang="en-ID" b="1" dirty="0"/>
              <a:t>-sham)</a:t>
            </a:r>
            <a:r>
              <a:rPr lang="en-ID" dirty="0"/>
              <a:t> – “dan </a:t>
            </a:r>
            <a:r>
              <a:rPr lang="en-ID" dirty="0" err="1"/>
              <a:t>ia</a:t>
            </a:r>
            <a:r>
              <a:rPr lang="en-ID" dirty="0"/>
              <a:t> </a:t>
            </a:r>
            <a:r>
              <a:rPr lang="en-ID" dirty="0" err="1"/>
              <a:t>menulis</a:t>
            </a:r>
            <a:r>
              <a:rPr lang="en-ID" dirty="0"/>
              <a:t> di sana.”</a:t>
            </a:r>
            <a:br>
              <a:rPr lang="en-ID" dirty="0"/>
            </a:br>
            <a:r>
              <a:rPr lang="en-ID" dirty="0"/>
              <a:t>Kata </a:t>
            </a:r>
            <a:r>
              <a:rPr lang="en-ID" dirty="0" err="1"/>
              <a:t>kerja</a:t>
            </a:r>
            <a:r>
              <a:rPr lang="en-ID" dirty="0"/>
              <a:t> </a:t>
            </a:r>
            <a:r>
              <a:rPr lang="en-ID" dirty="0" err="1"/>
              <a:t>ini</a:t>
            </a:r>
            <a:r>
              <a:rPr lang="en-ID" dirty="0"/>
              <a:t> </a:t>
            </a:r>
            <a:r>
              <a:rPr lang="en-ID" dirty="0" err="1"/>
              <a:t>dalam</a:t>
            </a:r>
            <a:r>
              <a:rPr lang="en-ID" dirty="0"/>
              <a:t> </a:t>
            </a:r>
            <a:r>
              <a:rPr lang="en-ID" dirty="0" err="1"/>
              <a:t>bentuk</a:t>
            </a:r>
            <a:r>
              <a:rPr lang="en-ID" dirty="0"/>
              <a:t> </a:t>
            </a:r>
            <a:r>
              <a:rPr lang="en-ID" i="1" dirty="0" err="1"/>
              <a:t>wayyiqtol</a:t>
            </a:r>
            <a:r>
              <a:rPr lang="en-ID" dirty="0"/>
              <a:t> (imperfect consecutive) </a:t>
            </a:r>
            <a:r>
              <a:rPr lang="en-ID" dirty="0" err="1"/>
              <a:t>menunjukkan</a:t>
            </a:r>
            <a:r>
              <a:rPr lang="en-ID" dirty="0"/>
              <a:t> </a:t>
            </a:r>
            <a:r>
              <a:rPr lang="en-ID" dirty="0" err="1"/>
              <a:t>tindakan</a:t>
            </a:r>
            <a:r>
              <a:rPr lang="en-ID" dirty="0"/>
              <a:t> </a:t>
            </a:r>
            <a:r>
              <a:rPr lang="en-ID" dirty="0" err="1"/>
              <a:t>nyata</a:t>
            </a:r>
            <a:r>
              <a:rPr lang="en-ID" dirty="0"/>
              <a:t> dan </a:t>
            </a:r>
            <a:r>
              <a:rPr lang="en-ID" dirty="0" err="1"/>
              <a:t>berurutan</a:t>
            </a:r>
            <a:r>
              <a:rPr lang="en-ID" dirty="0"/>
              <a:t>. </a:t>
            </a:r>
            <a:r>
              <a:rPr lang="en-ID" dirty="0" err="1"/>
              <a:t>Yosua</a:t>
            </a:r>
            <a:r>
              <a:rPr lang="en-ID" dirty="0"/>
              <a:t> </a:t>
            </a:r>
            <a:r>
              <a:rPr lang="en-ID" b="1" dirty="0" err="1"/>
              <a:t>secara</a:t>
            </a:r>
            <a:r>
              <a:rPr lang="en-ID" b="1" dirty="0"/>
              <a:t> </a:t>
            </a:r>
            <a:r>
              <a:rPr lang="en-ID" b="1" dirty="0" err="1"/>
              <a:t>pribadi</a:t>
            </a:r>
            <a:r>
              <a:rPr lang="en-ID" b="1" dirty="0"/>
              <a:t> </a:t>
            </a:r>
            <a:r>
              <a:rPr lang="en-ID" b="1" dirty="0" err="1"/>
              <a:t>menulis</a:t>
            </a:r>
            <a:r>
              <a:rPr lang="en-ID" dirty="0"/>
              <a:t>, </a:t>
            </a:r>
            <a:r>
              <a:rPr lang="en-ID" dirty="0" err="1"/>
              <a:t>menandakan</a:t>
            </a:r>
            <a:r>
              <a:rPr lang="en-ID" dirty="0"/>
              <a:t> </a:t>
            </a:r>
            <a:r>
              <a:rPr lang="en-ID" dirty="0" err="1"/>
              <a:t>tanggung</a:t>
            </a:r>
            <a:r>
              <a:rPr lang="en-ID" dirty="0"/>
              <a:t> </a:t>
            </a:r>
            <a:r>
              <a:rPr lang="en-ID" dirty="0" err="1"/>
              <a:t>jawab</a:t>
            </a:r>
            <a:r>
              <a:rPr lang="en-ID" dirty="0"/>
              <a:t> </a:t>
            </a:r>
            <a:r>
              <a:rPr lang="en-ID" dirty="0" err="1"/>
              <a:t>langsung</a:t>
            </a:r>
            <a:r>
              <a:rPr lang="en-ID" dirty="0"/>
              <a:t> </a:t>
            </a:r>
            <a:r>
              <a:rPr lang="en-ID" dirty="0" err="1"/>
              <a:t>terhadap</a:t>
            </a:r>
            <a:r>
              <a:rPr lang="en-ID" dirty="0"/>
              <a:t> </a:t>
            </a:r>
            <a:r>
              <a:rPr lang="en-ID" dirty="0" err="1"/>
              <a:t>tindakan</a:t>
            </a:r>
            <a:r>
              <a:rPr lang="en-ID" dirty="0"/>
              <a:t> </a:t>
            </a:r>
            <a:r>
              <a:rPr lang="en-ID" dirty="0" err="1"/>
              <a:t>tersebut</a:t>
            </a:r>
            <a:r>
              <a:rPr lang="en-ID" dirty="0"/>
              <a:t>.</a:t>
            </a:r>
          </a:p>
          <a:p>
            <a:r>
              <a:rPr lang="en-ID" b="1" dirty="0"/>
              <a:t>“</a:t>
            </a:r>
            <a:r>
              <a:rPr lang="he-IL" b="1" dirty="0"/>
              <a:t>עַל־הָאֲבָנִים” (ʿ</a:t>
            </a:r>
            <a:r>
              <a:rPr lang="en-ID" b="1" dirty="0"/>
              <a:t>al ha-’</a:t>
            </a:r>
            <a:r>
              <a:rPr lang="en-ID" b="1" dirty="0" err="1"/>
              <a:t>ăvānîm</a:t>
            </a:r>
            <a:r>
              <a:rPr lang="en-ID" b="1" dirty="0"/>
              <a:t>)</a:t>
            </a:r>
            <a:r>
              <a:rPr lang="en-ID" dirty="0"/>
              <a:t> – “pada batu-batu </a:t>
            </a:r>
            <a:r>
              <a:rPr lang="en-ID" dirty="0" err="1"/>
              <a:t>itu</a:t>
            </a:r>
            <a:r>
              <a:rPr lang="en-ID" dirty="0"/>
              <a:t>.”</a:t>
            </a:r>
            <a:br>
              <a:rPr lang="en-ID" dirty="0"/>
            </a:br>
            <a:r>
              <a:rPr lang="en-ID" dirty="0"/>
              <a:t>Batu-batu </a:t>
            </a:r>
            <a:r>
              <a:rPr lang="en-ID" dirty="0" err="1"/>
              <a:t>ini</a:t>
            </a:r>
            <a:r>
              <a:rPr lang="en-ID" dirty="0"/>
              <a:t> </a:t>
            </a:r>
            <a:r>
              <a:rPr lang="en-ID" dirty="0" err="1"/>
              <a:t>berfungsi</a:t>
            </a:r>
            <a:r>
              <a:rPr lang="en-ID" dirty="0"/>
              <a:t> </a:t>
            </a:r>
            <a:r>
              <a:rPr lang="en-ID" dirty="0" err="1"/>
              <a:t>sebagai</a:t>
            </a:r>
            <a:r>
              <a:rPr lang="en-ID" dirty="0"/>
              <a:t> </a:t>
            </a:r>
            <a:r>
              <a:rPr lang="en-ID" b="1" dirty="0" err="1"/>
              <a:t>monumen</a:t>
            </a:r>
            <a:r>
              <a:rPr lang="en-ID" b="1" dirty="0"/>
              <a:t> </a:t>
            </a:r>
            <a:r>
              <a:rPr lang="en-ID" b="1" dirty="0" err="1"/>
              <a:t>perjanjian</a:t>
            </a:r>
            <a:r>
              <a:rPr lang="en-ID" dirty="0"/>
              <a:t> (memorial stones), </a:t>
            </a:r>
            <a:r>
              <a:rPr lang="en-ID" dirty="0" err="1"/>
              <a:t>bukan</a:t>
            </a:r>
            <a:r>
              <a:rPr lang="en-ID" dirty="0"/>
              <a:t> </a:t>
            </a:r>
            <a:r>
              <a:rPr lang="en-ID" dirty="0" err="1"/>
              <a:t>sekadar</a:t>
            </a:r>
            <a:r>
              <a:rPr lang="en-ID" dirty="0"/>
              <a:t> </a:t>
            </a:r>
            <a:r>
              <a:rPr lang="en-ID" dirty="0" err="1"/>
              <a:t>dekorasi</a:t>
            </a:r>
            <a:r>
              <a:rPr lang="en-ID" dirty="0"/>
              <a:t>. Dalam </a:t>
            </a:r>
            <a:r>
              <a:rPr lang="en-ID" dirty="0" err="1"/>
              <a:t>konteks</a:t>
            </a:r>
            <a:r>
              <a:rPr lang="en-ID" dirty="0"/>
              <a:t> dunia </a:t>
            </a:r>
            <a:r>
              <a:rPr lang="en-ID" dirty="0" err="1"/>
              <a:t>kuno</a:t>
            </a:r>
            <a:r>
              <a:rPr lang="en-ID" dirty="0"/>
              <a:t>, </a:t>
            </a:r>
            <a:r>
              <a:rPr lang="en-ID" dirty="0" err="1"/>
              <a:t>menulis</a:t>
            </a:r>
            <a:r>
              <a:rPr lang="en-ID" dirty="0"/>
              <a:t> </a:t>
            </a:r>
            <a:r>
              <a:rPr lang="en-ID" dirty="0" err="1"/>
              <a:t>hukum</a:t>
            </a:r>
            <a:r>
              <a:rPr lang="en-ID" dirty="0"/>
              <a:t> di </a:t>
            </a:r>
            <a:r>
              <a:rPr lang="en-ID" dirty="0" err="1"/>
              <a:t>atas</a:t>
            </a:r>
            <a:r>
              <a:rPr lang="en-ID" dirty="0"/>
              <a:t> batu </a:t>
            </a:r>
            <a:r>
              <a:rPr lang="en-ID" dirty="0" err="1"/>
              <a:t>berarti</a:t>
            </a:r>
            <a:r>
              <a:rPr lang="en-ID" dirty="0"/>
              <a:t> </a:t>
            </a:r>
            <a:r>
              <a:rPr lang="en-ID" dirty="0" err="1"/>
              <a:t>membuat</a:t>
            </a:r>
            <a:r>
              <a:rPr lang="en-ID" dirty="0"/>
              <a:t> </a:t>
            </a:r>
            <a:r>
              <a:rPr lang="en-ID" dirty="0" err="1"/>
              <a:t>hukum</a:t>
            </a:r>
            <a:r>
              <a:rPr lang="en-ID" dirty="0"/>
              <a:t> </a:t>
            </a:r>
            <a:r>
              <a:rPr lang="en-ID" dirty="0" err="1"/>
              <a:t>itu</a:t>
            </a:r>
            <a:r>
              <a:rPr lang="en-ID" dirty="0"/>
              <a:t> </a:t>
            </a:r>
            <a:r>
              <a:rPr lang="en-ID" b="1" dirty="0" err="1"/>
              <a:t>permanen</a:t>
            </a:r>
            <a:r>
              <a:rPr lang="en-ID" b="1" dirty="0"/>
              <a:t> dan </a:t>
            </a:r>
            <a:r>
              <a:rPr lang="en-ID" b="1" dirty="0" err="1"/>
              <a:t>publik</a:t>
            </a:r>
            <a:r>
              <a:rPr lang="en-ID" dirty="0"/>
              <a:t>.</a:t>
            </a:r>
          </a:p>
          <a:p>
            <a:r>
              <a:rPr lang="en-ID" b="1" dirty="0"/>
              <a:t>“</a:t>
            </a:r>
            <a:r>
              <a:rPr lang="he-IL" b="1" dirty="0"/>
              <a:t>מִשְׁנֵה תּוֹרַת מֹשֶׁה” (</a:t>
            </a:r>
            <a:r>
              <a:rPr lang="en-ID" b="1" dirty="0" err="1"/>
              <a:t>mishneh</a:t>
            </a:r>
            <a:r>
              <a:rPr lang="en-ID" b="1" dirty="0"/>
              <a:t> </a:t>
            </a:r>
            <a:r>
              <a:rPr lang="en-ID" b="1" dirty="0" err="1"/>
              <a:t>torat</a:t>
            </a:r>
            <a:r>
              <a:rPr lang="en-ID" b="1" dirty="0"/>
              <a:t> Mosheh)</a:t>
            </a:r>
            <a:r>
              <a:rPr lang="en-ID" dirty="0"/>
              <a:t> – “</a:t>
            </a:r>
            <a:r>
              <a:rPr lang="en-ID" dirty="0" err="1"/>
              <a:t>salinan</a:t>
            </a:r>
            <a:r>
              <a:rPr lang="en-ID" dirty="0"/>
              <a:t> </a:t>
            </a:r>
            <a:r>
              <a:rPr lang="en-ID" dirty="0" err="1"/>
              <a:t>hukum</a:t>
            </a:r>
            <a:r>
              <a:rPr lang="en-ID" dirty="0"/>
              <a:t> </a:t>
            </a:r>
            <a:r>
              <a:rPr lang="en-ID" dirty="0" err="1"/>
              <a:t>Taurat</a:t>
            </a:r>
            <a:r>
              <a:rPr lang="en-ID" dirty="0"/>
              <a:t> Musa.”</a:t>
            </a:r>
            <a:br>
              <a:rPr lang="en-ID" dirty="0"/>
            </a:br>
            <a:r>
              <a:rPr lang="en-ID" dirty="0"/>
              <a:t>Kata </a:t>
            </a:r>
            <a:r>
              <a:rPr lang="en-ID" i="1" dirty="0" err="1"/>
              <a:t>mishneh</a:t>
            </a:r>
            <a:r>
              <a:rPr lang="en-ID" dirty="0"/>
              <a:t> </a:t>
            </a:r>
            <a:r>
              <a:rPr lang="en-ID" dirty="0" err="1"/>
              <a:t>berarti</a:t>
            </a:r>
            <a:r>
              <a:rPr lang="en-ID" dirty="0"/>
              <a:t> “</a:t>
            </a:r>
            <a:r>
              <a:rPr lang="en-ID" dirty="0" err="1"/>
              <a:t>salinan</a:t>
            </a:r>
            <a:r>
              <a:rPr lang="en-ID" dirty="0"/>
              <a:t>” </a:t>
            </a:r>
            <a:r>
              <a:rPr lang="en-ID" dirty="0" err="1"/>
              <a:t>atau</a:t>
            </a:r>
            <a:r>
              <a:rPr lang="en-ID" dirty="0"/>
              <a:t> “</a:t>
            </a:r>
            <a:r>
              <a:rPr lang="en-ID" dirty="0" err="1"/>
              <a:t>pengulangan</a:t>
            </a:r>
            <a:r>
              <a:rPr lang="en-ID" dirty="0"/>
              <a:t>,” yang juga </a:t>
            </a:r>
            <a:r>
              <a:rPr lang="en-ID" dirty="0" err="1"/>
              <a:t>menjadi</a:t>
            </a:r>
            <a:r>
              <a:rPr lang="en-ID" dirty="0"/>
              <a:t> </a:t>
            </a:r>
            <a:r>
              <a:rPr lang="en-ID" dirty="0" err="1"/>
              <a:t>dasar</a:t>
            </a:r>
            <a:r>
              <a:rPr lang="en-ID" dirty="0"/>
              <a:t> </a:t>
            </a:r>
            <a:r>
              <a:rPr lang="en-ID" dirty="0" err="1"/>
              <a:t>dari</a:t>
            </a:r>
            <a:r>
              <a:rPr lang="en-ID" dirty="0"/>
              <a:t> nama kitab </a:t>
            </a:r>
            <a:r>
              <a:rPr lang="en-ID" i="1" dirty="0" err="1"/>
              <a:t>Ulangan</a:t>
            </a:r>
            <a:r>
              <a:rPr lang="en-ID" dirty="0"/>
              <a:t> (</a:t>
            </a:r>
            <a:r>
              <a:rPr lang="en-ID" i="1" dirty="0"/>
              <a:t>Deuteronomy</a:t>
            </a:r>
            <a:r>
              <a:rPr lang="en-ID" dirty="0"/>
              <a:t> </a:t>
            </a:r>
            <a:r>
              <a:rPr lang="en-ID" dirty="0" err="1"/>
              <a:t>dari</a:t>
            </a:r>
            <a:r>
              <a:rPr lang="en-ID" dirty="0"/>
              <a:t> </a:t>
            </a:r>
            <a:r>
              <a:rPr lang="en-ID" dirty="0" err="1"/>
              <a:t>bahasa</a:t>
            </a:r>
            <a:r>
              <a:rPr lang="en-ID" dirty="0"/>
              <a:t> Yunani </a:t>
            </a:r>
            <a:r>
              <a:rPr lang="en-ID" i="1" dirty="0" err="1"/>
              <a:t>deutero</a:t>
            </a:r>
            <a:r>
              <a:rPr lang="en-ID" i="1" dirty="0"/>
              <a:t>-nomos</a:t>
            </a:r>
            <a:r>
              <a:rPr lang="en-ID" dirty="0"/>
              <a:t>, </a:t>
            </a:r>
            <a:r>
              <a:rPr lang="en-ID" dirty="0" err="1"/>
              <a:t>artinya</a:t>
            </a:r>
            <a:r>
              <a:rPr lang="en-ID" dirty="0"/>
              <a:t> “</a:t>
            </a:r>
            <a:r>
              <a:rPr lang="en-ID" dirty="0" err="1"/>
              <a:t>hukum</a:t>
            </a:r>
            <a:r>
              <a:rPr lang="en-ID" dirty="0"/>
              <a:t> </a:t>
            </a:r>
            <a:r>
              <a:rPr lang="en-ID" dirty="0" err="1"/>
              <a:t>kedua</a:t>
            </a:r>
            <a:r>
              <a:rPr lang="en-ID" dirty="0"/>
              <a:t>”). Ini </a:t>
            </a:r>
            <a:r>
              <a:rPr lang="en-ID" dirty="0" err="1"/>
              <a:t>mengindikasikan</a:t>
            </a:r>
            <a:r>
              <a:rPr lang="en-ID" dirty="0"/>
              <a:t> </a:t>
            </a:r>
            <a:r>
              <a:rPr lang="en-ID" dirty="0" err="1"/>
              <a:t>bahwa</a:t>
            </a:r>
            <a:r>
              <a:rPr lang="en-ID" dirty="0"/>
              <a:t> </a:t>
            </a:r>
            <a:r>
              <a:rPr lang="en-ID" dirty="0" err="1"/>
              <a:t>Yosua</a:t>
            </a:r>
            <a:r>
              <a:rPr lang="en-ID" dirty="0"/>
              <a:t> </a:t>
            </a:r>
            <a:r>
              <a:rPr lang="en-ID" dirty="0" err="1"/>
              <a:t>menyalin</a:t>
            </a:r>
            <a:r>
              <a:rPr lang="en-ID" dirty="0"/>
              <a:t> </a:t>
            </a:r>
            <a:r>
              <a:rPr lang="en-ID" dirty="0" err="1"/>
              <a:t>sebagian</a:t>
            </a:r>
            <a:r>
              <a:rPr lang="en-ID" dirty="0"/>
              <a:t> </a:t>
            </a:r>
            <a:r>
              <a:rPr lang="en-ID" dirty="0" err="1"/>
              <a:t>atau</a:t>
            </a:r>
            <a:r>
              <a:rPr lang="en-ID" dirty="0"/>
              <a:t> </a:t>
            </a:r>
            <a:r>
              <a:rPr lang="en-ID" dirty="0" err="1"/>
              <a:t>seluruh</a:t>
            </a:r>
            <a:r>
              <a:rPr lang="en-ID" dirty="0"/>
              <a:t> </a:t>
            </a:r>
            <a:r>
              <a:rPr lang="en-ID" dirty="0" err="1"/>
              <a:t>hukum</a:t>
            </a:r>
            <a:r>
              <a:rPr lang="en-ID" dirty="0"/>
              <a:t> Musa </a:t>
            </a:r>
            <a:r>
              <a:rPr lang="en-ID" dirty="0" err="1"/>
              <a:t>sebagai</a:t>
            </a:r>
            <a:r>
              <a:rPr lang="en-ID" dirty="0"/>
              <a:t> </a:t>
            </a:r>
            <a:r>
              <a:rPr lang="en-ID" dirty="0" err="1"/>
              <a:t>tanda</a:t>
            </a:r>
            <a:r>
              <a:rPr lang="en-ID" dirty="0"/>
              <a:t> </a:t>
            </a:r>
            <a:r>
              <a:rPr lang="en-ID" dirty="0" err="1"/>
              <a:t>kesetiaan</a:t>
            </a:r>
            <a:r>
              <a:rPr lang="en-ID" dirty="0"/>
              <a:t> </a:t>
            </a:r>
            <a:r>
              <a:rPr lang="en-ID" dirty="0" err="1"/>
              <a:t>kepada</a:t>
            </a:r>
            <a:r>
              <a:rPr lang="en-ID" dirty="0"/>
              <a:t> </a:t>
            </a:r>
            <a:r>
              <a:rPr lang="en-ID" dirty="0" err="1"/>
              <a:t>perjanjian</a:t>
            </a:r>
            <a:r>
              <a:rPr lang="en-ID" dirty="0"/>
              <a:t>.</a:t>
            </a:r>
          </a:p>
          <a:p>
            <a:br>
              <a:rPr lang="en-ID" dirty="0"/>
            </a:br>
            <a:endParaRPr lang="en-ID" dirty="0"/>
          </a:p>
          <a:p>
            <a:r>
              <a:rPr lang="en-ID" b="1" dirty="0"/>
              <a:t>💡 2. </a:t>
            </a:r>
            <a:r>
              <a:rPr lang="en-ID" b="1" dirty="0" err="1"/>
              <a:t>Penjelasan</a:t>
            </a:r>
            <a:r>
              <a:rPr lang="en-ID" b="1" dirty="0"/>
              <a:t> </a:t>
            </a:r>
            <a:r>
              <a:rPr lang="en-ID" b="1" dirty="0" err="1"/>
              <a:t>Ekspositori</a:t>
            </a:r>
            <a:endParaRPr lang="en-ID" b="1" dirty="0"/>
          </a:p>
          <a:p>
            <a:r>
              <a:rPr lang="en-ID" b="1" dirty="0"/>
              <a:t>a. </a:t>
            </a:r>
            <a:r>
              <a:rPr lang="en-ID" b="1" dirty="0" err="1"/>
              <a:t>Ketaatan</a:t>
            </a:r>
            <a:r>
              <a:rPr lang="en-ID" b="1" dirty="0"/>
              <a:t> </a:t>
            </a:r>
            <a:r>
              <a:rPr lang="en-ID" b="1" dirty="0" err="1"/>
              <a:t>terhadap</a:t>
            </a:r>
            <a:r>
              <a:rPr lang="en-ID" b="1" dirty="0"/>
              <a:t> </a:t>
            </a:r>
            <a:r>
              <a:rPr lang="en-ID" b="1" dirty="0" err="1"/>
              <a:t>Firman</a:t>
            </a:r>
            <a:endParaRPr lang="en-ID" b="1" dirty="0"/>
          </a:p>
          <a:p>
            <a:r>
              <a:rPr lang="en-ID" dirty="0" err="1"/>
              <a:t>Yosua</a:t>
            </a:r>
            <a:r>
              <a:rPr lang="en-ID" dirty="0"/>
              <a:t> </a:t>
            </a:r>
            <a:r>
              <a:rPr lang="en-ID" dirty="0" err="1"/>
              <a:t>menulis</a:t>
            </a:r>
            <a:r>
              <a:rPr lang="en-ID" dirty="0"/>
              <a:t> </a:t>
            </a:r>
            <a:r>
              <a:rPr lang="en-ID" dirty="0" err="1"/>
              <a:t>ulang</a:t>
            </a:r>
            <a:r>
              <a:rPr lang="en-ID" dirty="0"/>
              <a:t> </a:t>
            </a:r>
            <a:r>
              <a:rPr lang="en-ID" dirty="0" err="1"/>
              <a:t>hukum</a:t>
            </a:r>
            <a:r>
              <a:rPr lang="en-ID" dirty="0"/>
              <a:t> Allah </a:t>
            </a:r>
            <a:r>
              <a:rPr lang="en-ID" dirty="0" err="1"/>
              <a:t>sebagaimana</a:t>
            </a:r>
            <a:r>
              <a:rPr lang="en-ID" dirty="0"/>
              <a:t> </a:t>
            </a:r>
            <a:r>
              <a:rPr lang="en-ID" dirty="0" err="1"/>
              <a:t>diperintahkan</a:t>
            </a:r>
            <a:r>
              <a:rPr lang="en-ID" dirty="0"/>
              <a:t> Musa, </a:t>
            </a:r>
            <a:r>
              <a:rPr lang="en-ID" dirty="0" err="1"/>
              <a:t>menunjukkan</a:t>
            </a:r>
            <a:r>
              <a:rPr lang="en-ID" dirty="0"/>
              <a:t> </a:t>
            </a:r>
            <a:r>
              <a:rPr lang="en-ID" dirty="0" err="1"/>
              <a:t>bahwa</a:t>
            </a:r>
            <a:r>
              <a:rPr lang="en-ID" dirty="0"/>
              <a:t> </a:t>
            </a:r>
            <a:r>
              <a:rPr lang="en-ID" dirty="0" err="1"/>
              <a:t>kemenangan</a:t>
            </a:r>
            <a:r>
              <a:rPr lang="en-ID" dirty="0"/>
              <a:t> </a:t>
            </a:r>
            <a:r>
              <a:rPr lang="en-ID" dirty="0" err="1"/>
              <a:t>sejati</a:t>
            </a:r>
            <a:r>
              <a:rPr lang="en-ID" dirty="0"/>
              <a:t> </a:t>
            </a:r>
            <a:r>
              <a:rPr lang="en-ID" dirty="0" err="1"/>
              <a:t>tidak</a:t>
            </a:r>
            <a:r>
              <a:rPr lang="en-ID" dirty="0"/>
              <a:t> </a:t>
            </a:r>
            <a:r>
              <a:rPr lang="en-ID" dirty="0" err="1"/>
              <a:t>hanya</a:t>
            </a:r>
            <a:r>
              <a:rPr lang="en-ID" dirty="0"/>
              <a:t> </a:t>
            </a:r>
            <a:r>
              <a:rPr lang="en-ID" dirty="0" err="1"/>
              <a:t>datang</a:t>
            </a:r>
            <a:r>
              <a:rPr lang="en-ID" dirty="0"/>
              <a:t> </a:t>
            </a:r>
            <a:r>
              <a:rPr lang="en-ID" dirty="0" err="1"/>
              <a:t>dari</a:t>
            </a:r>
            <a:r>
              <a:rPr lang="en-ID" dirty="0"/>
              <a:t> strategi </a:t>
            </a:r>
            <a:r>
              <a:rPr lang="en-ID" dirty="0" err="1"/>
              <a:t>perang</a:t>
            </a:r>
            <a:r>
              <a:rPr lang="en-ID" dirty="0"/>
              <a:t>, </a:t>
            </a:r>
            <a:r>
              <a:rPr lang="en-ID" dirty="0" err="1"/>
              <a:t>tetapi</a:t>
            </a:r>
            <a:r>
              <a:rPr lang="en-ID" dirty="0"/>
              <a:t> </a:t>
            </a:r>
            <a:r>
              <a:rPr lang="en-ID" dirty="0" err="1"/>
              <a:t>dari</a:t>
            </a:r>
            <a:r>
              <a:rPr lang="en-ID" dirty="0"/>
              <a:t> </a:t>
            </a:r>
            <a:r>
              <a:rPr lang="en-ID" b="1" dirty="0" err="1"/>
              <a:t>ketaatan</a:t>
            </a:r>
            <a:r>
              <a:rPr lang="en-ID" b="1" dirty="0"/>
              <a:t> </a:t>
            </a:r>
            <a:r>
              <a:rPr lang="en-ID" b="1" dirty="0" err="1"/>
              <a:t>kepada</a:t>
            </a:r>
            <a:r>
              <a:rPr lang="en-ID" b="1" dirty="0"/>
              <a:t> </a:t>
            </a:r>
            <a:r>
              <a:rPr lang="en-ID" b="1" dirty="0" err="1"/>
              <a:t>Firman</a:t>
            </a:r>
            <a:r>
              <a:rPr lang="en-ID" b="1" dirty="0"/>
              <a:t> Tuhan</a:t>
            </a:r>
            <a:r>
              <a:rPr lang="en-ID" dirty="0"/>
              <a:t>.</a:t>
            </a:r>
          </a:p>
          <a:p>
            <a:r>
              <a:rPr lang="en-ID" dirty="0" err="1"/>
              <a:t>Kemenangan</a:t>
            </a:r>
            <a:r>
              <a:rPr lang="en-ID" dirty="0"/>
              <a:t> di Ai </a:t>
            </a:r>
            <a:r>
              <a:rPr lang="en-ID" dirty="0" err="1"/>
              <a:t>menjadi</a:t>
            </a:r>
            <a:r>
              <a:rPr lang="en-ID" dirty="0"/>
              <a:t> </a:t>
            </a:r>
            <a:r>
              <a:rPr lang="en-ID" dirty="0" err="1"/>
              <a:t>sempurna</a:t>
            </a:r>
            <a:r>
              <a:rPr lang="en-ID" dirty="0"/>
              <a:t> </a:t>
            </a:r>
            <a:r>
              <a:rPr lang="en-ID" dirty="0" err="1"/>
              <a:t>hanya</a:t>
            </a:r>
            <a:r>
              <a:rPr lang="en-ID" dirty="0"/>
              <a:t> </a:t>
            </a:r>
            <a:r>
              <a:rPr lang="en-ID" dirty="0" err="1"/>
              <a:t>ketika</a:t>
            </a:r>
            <a:r>
              <a:rPr lang="en-ID" dirty="0"/>
              <a:t> Israel </a:t>
            </a:r>
            <a:r>
              <a:rPr lang="en-ID" dirty="0" err="1"/>
              <a:t>kembali</a:t>
            </a:r>
            <a:r>
              <a:rPr lang="en-ID" dirty="0"/>
              <a:t> </a:t>
            </a:r>
            <a:r>
              <a:rPr lang="en-ID" dirty="0" err="1"/>
              <a:t>menegakkan</a:t>
            </a:r>
            <a:r>
              <a:rPr lang="en-ID" dirty="0"/>
              <a:t> </a:t>
            </a:r>
            <a:r>
              <a:rPr lang="en-ID" dirty="0" err="1"/>
              <a:t>hukum</a:t>
            </a:r>
            <a:r>
              <a:rPr lang="en-ID" dirty="0"/>
              <a:t> Tuhan </a:t>
            </a:r>
            <a:r>
              <a:rPr lang="en-ID" dirty="0" err="1"/>
              <a:t>sebagai</a:t>
            </a:r>
            <a:r>
              <a:rPr lang="en-ID" dirty="0"/>
              <a:t> </a:t>
            </a:r>
            <a:r>
              <a:rPr lang="en-ID" dirty="0" err="1"/>
              <a:t>pusat</a:t>
            </a:r>
            <a:r>
              <a:rPr lang="en-ID" dirty="0"/>
              <a:t> </a:t>
            </a:r>
            <a:r>
              <a:rPr lang="en-ID" dirty="0" err="1"/>
              <a:t>kehidupan</a:t>
            </a:r>
            <a:r>
              <a:rPr lang="en-ID" dirty="0"/>
              <a:t> </a:t>
            </a:r>
            <a:r>
              <a:rPr lang="en-ID" dirty="0" err="1"/>
              <a:t>bangsa</a:t>
            </a:r>
            <a:r>
              <a:rPr lang="en-ID" dirty="0"/>
              <a:t>.</a:t>
            </a:r>
          </a:p>
          <a:p>
            <a:r>
              <a:rPr lang="en-ID" b="1" dirty="0"/>
              <a:t>b. Hukum </a:t>
            </a:r>
            <a:r>
              <a:rPr lang="en-ID" b="1" dirty="0" err="1"/>
              <a:t>sebagai</a:t>
            </a:r>
            <a:r>
              <a:rPr lang="en-ID" b="1" dirty="0"/>
              <a:t> Dasar </a:t>
            </a:r>
            <a:r>
              <a:rPr lang="en-ID" b="1" dirty="0" err="1"/>
              <a:t>Identitas</a:t>
            </a:r>
            <a:endParaRPr lang="en-ID" b="1" dirty="0"/>
          </a:p>
          <a:p>
            <a:r>
              <a:rPr lang="en-ID" dirty="0" err="1"/>
              <a:t>Dengan</a:t>
            </a:r>
            <a:r>
              <a:rPr lang="en-ID" dirty="0"/>
              <a:t> </a:t>
            </a:r>
            <a:r>
              <a:rPr lang="en-ID" dirty="0" err="1"/>
              <a:t>menulis</a:t>
            </a:r>
            <a:r>
              <a:rPr lang="en-ID" dirty="0"/>
              <a:t> </a:t>
            </a:r>
            <a:r>
              <a:rPr lang="en-ID" dirty="0" err="1"/>
              <a:t>hukum</a:t>
            </a:r>
            <a:r>
              <a:rPr lang="en-ID" dirty="0"/>
              <a:t> di </a:t>
            </a:r>
            <a:r>
              <a:rPr lang="en-ID" dirty="0" err="1"/>
              <a:t>atas</a:t>
            </a:r>
            <a:r>
              <a:rPr lang="en-ID" dirty="0"/>
              <a:t> batu, </a:t>
            </a:r>
            <a:r>
              <a:rPr lang="en-ID" dirty="0" err="1"/>
              <a:t>Yosua</a:t>
            </a:r>
            <a:r>
              <a:rPr lang="en-ID" dirty="0"/>
              <a:t> </a:t>
            </a:r>
            <a:r>
              <a:rPr lang="en-ID" dirty="0" err="1"/>
              <a:t>menegaskan</a:t>
            </a:r>
            <a:r>
              <a:rPr lang="en-ID" dirty="0"/>
              <a:t> </a:t>
            </a:r>
            <a:r>
              <a:rPr lang="en-ID" dirty="0" err="1"/>
              <a:t>bahwa</a:t>
            </a:r>
            <a:r>
              <a:rPr lang="en-ID" dirty="0"/>
              <a:t> </a:t>
            </a:r>
            <a:r>
              <a:rPr lang="en-ID" b="1" dirty="0" err="1"/>
              <a:t>identitas</a:t>
            </a:r>
            <a:r>
              <a:rPr lang="en-ID" b="1" dirty="0"/>
              <a:t> Israel </a:t>
            </a:r>
            <a:r>
              <a:rPr lang="en-ID" b="1" dirty="0" err="1"/>
              <a:t>adalah</a:t>
            </a:r>
            <a:r>
              <a:rPr lang="en-ID" b="1" dirty="0"/>
              <a:t> </a:t>
            </a:r>
            <a:r>
              <a:rPr lang="en-ID" b="1" dirty="0" err="1"/>
              <a:t>bangsa</a:t>
            </a:r>
            <a:r>
              <a:rPr lang="en-ID" b="1" dirty="0"/>
              <a:t> </a:t>
            </a:r>
            <a:r>
              <a:rPr lang="en-ID" b="1" dirty="0" err="1"/>
              <a:t>perjanjian</a:t>
            </a:r>
            <a:r>
              <a:rPr lang="en-ID" dirty="0"/>
              <a:t> yang </a:t>
            </a:r>
            <a:r>
              <a:rPr lang="en-ID" dirty="0" err="1"/>
              <a:t>tunduk</a:t>
            </a:r>
            <a:r>
              <a:rPr lang="en-ID" dirty="0"/>
              <a:t> di </a:t>
            </a:r>
            <a:r>
              <a:rPr lang="en-ID" dirty="0" err="1"/>
              <a:t>bawah</a:t>
            </a:r>
            <a:r>
              <a:rPr lang="en-ID" dirty="0"/>
              <a:t> </a:t>
            </a:r>
            <a:r>
              <a:rPr lang="en-ID" dirty="0" err="1"/>
              <a:t>otoritas</a:t>
            </a:r>
            <a:r>
              <a:rPr lang="en-ID" dirty="0"/>
              <a:t> Allah. Batu-batu </a:t>
            </a:r>
            <a:r>
              <a:rPr lang="en-ID" dirty="0" err="1"/>
              <a:t>itu</a:t>
            </a:r>
            <a:r>
              <a:rPr lang="en-ID" dirty="0"/>
              <a:t> </a:t>
            </a:r>
            <a:r>
              <a:rPr lang="en-ID" dirty="0" err="1"/>
              <a:t>menjadi</a:t>
            </a:r>
            <a:r>
              <a:rPr lang="en-ID" dirty="0"/>
              <a:t> </a:t>
            </a:r>
            <a:r>
              <a:rPr lang="en-ID" dirty="0" err="1"/>
              <a:t>saksi</a:t>
            </a:r>
            <a:r>
              <a:rPr lang="en-ID" dirty="0"/>
              <a:t> visual </a:t>
            </a:r>
            <a:r>
              <a:rPr lang="en-ID" dirty="0" err="1"/>
              <a:t>bahwa</a:t>
            </a:r>
            <a:r>
              <a:rPr lang="en-ID" dirty="0"/>
              <a:t> Israel </a:t>
            </a:r>
            <a:r>
              <a:rPr lang="en-ID" dirty="0" err="1"/>
              <a:t>adalah</a:t>
            </a:r>
            <a:r>
              <a:rPr lang="en-ID" dirty="0"/>
              <a:t> </a:t>
            </a:r>
            <a:r>
              <a:rPr lang="en-ID" dirty="0" err="1"/>
              <a:t>umat</a:t>
            </a:r>
            <a:r>
              <a:rPr lang="en-ID" dirty="0"/>
              <a:t> yang </a:t>
            </a:r>
            <a:r>
              <a:rPr lang="en-ID" dirty="0" err="1"/>
              <a:t>dipanggil</a:t>
            </a:r>
            <a:r>
              <a:rPr lang="en-ID" dirty="0"/>
              <a:t> </a:t>
            </a:r>
            <a:r>
              <a:rPr lang="en-ID" dirty="0" err="1"/>
              <a:t>untuk</a:t>
            </a:r>
            <a:r>
              <a:rPr lang="en-ID" dirty="0"/>
              <a:t> </a:t>
            </a:r>
            <a:r>
              <a:rPr lang="en-ID" dirty="0" err="1"/>
              <a:t>hidup</a:t>
            </a:r>
            <a:r>
              <a:rPr lang="en-ID" dirty="0"/>
              <a:t> </a:t>
            </a:r>
            <a:r>
              <a:rPr lang="en-ID" dirty="0" err="1"/>
              <a:t>dalam</a:t>
            </a:r>
            <a:r>
              <a:rPr lang="en-ID" dirty="0"/>
              <a:t> </a:t>
            </a:r>
            <a:r>
              <a:rPr lang="en-ID" dirty="0" err="1"/>
              <a:t>kekudusan</a:t>
            </a:r>
            <a:r>
              <a:rPr lang="en-ID" dirty="0"/>
              <a:t> dan </a:t>
            </a:r>
            <a:r>
              <a:rPr lang="en-ID" dirty="0" err="1"/>
              <a:t>keadilan</a:t>
            </a:r>
            <a:r>
              <a:rPr lang="en-ID" dirty="0"/>
              <a:t>.</a:t>
            </a:r>
          </a:p>
          <a:p>
            <a:r>
              <a:rPr lang="en-ID" b="1" dirty="0"/>
              <a:t>c. </a:t>
            </a:r>
            <a:r>
              <a:rPr lang="en-ID" b="1" dirty="0" err="1"/>
              <a:t>Publikasi</a:t>
            </a:r>
            <a:r>
              <a:rPr lang="en-ID" b="1" dirty="0"/>
              <a:t> Hukum Tuhan</a:t>
            </a:r>
          </a:p>
          <a:p>
            <a:r>
              <a:rPr lang="en-ID" dirty="0" err="1"/>
              <a:t>Penulisan</a:t>
            </a:r>
            <a:r>
              <a:rPr lang="en-ID" dirty="0"/>
              <a:t> </a:t>
            </a:r>
            <a:r>
              <a:rPr lang="en-ID" dirty="0" err="1"/>
              <a:t>ini</a:t>
            </a:r>
            <a:r>
              <a:rPr lang="en-ID" dirty="0"/>
              <a:t> “di </a:t>
            </a:r>
            <a:r>
              <a:rPr lang="en-ID" dirty="0" err="1"/>
              <a:t>hadapan</a:t>
            </a:r>
            <a:r>
              <a:rPr lang="en-ID" dirty="0"/>
              <a:t> orang Israel” </a:t>
            </a:r>
            <a:r>
              <a:rPr lang="en-ID" dirty="0" err="1"/>
              <a:t>berarti</a:t>
            </a:r>
            <a:r>
              <a:rPr lang="en-ID" dirty="0"/>
              <a:t> </a:t>
            </a:r>
            <a:r>
              <a:rPr lang="en-ID" dirty="0" err="1"/>
              <a:t>bahwa</a:t>
            </a:r>
            <a:r>
              <a:rPr lang="en-ID" dirty="0"/>
              <a:t> </a:t>
            </a:r>
            <a:r>
              <a:rPr lang="en-ID" dirty="0" err="1"/>
              <a:t>hukum</a:t>
            </a:r>
            <a:r>
              <a:rPr lang="en-ID" dirty="0"/>
              <a:t> Tuhan </a:t>
            </a:r>
            <a:r>
              <a:rPr lang="en-ID" dirty="0" err="1"/>
              <a:t>tidak</a:t>
            </a:r>
            <a:r>
              <a:rPr lang="en-ID" dirty="0"/>
              <a:t> </a:t>
            </a:r>
            <a:r>
              <a:rPr lang="en-ID" dirty="0" err="1"/>
              <a:t>bersifat</a:t>
            </a:r>
            <a:r>
              <a:rPr lang="en-ID" dirty="0"/>
              <a:t> </a:t>
            </a:r>
            <a:r>
              <a:rPr lang="en-ID" dirty="0" err="1"/>
              <a:t>rahasia</a:t>
            </a:r>
            <a:r>
              <a:rPr lang="en-ID" dirty="0"/>
              <a:t>. </a:t>
            </a:r>
            <a:r>
              <a:rPr lang="en-ID" dirty="0" err="1"/>
              <a:t>Semua</a:t>
            </a:r>
            <a:r>
              <a:rPr lang="en-ID" dirty="0"/>
              <a:t> orang—</a:t>
            </a:r>
            <a:r>
              <a:rPr lang="en-ID" dirty="0" err="1"/>
              <a:t>baik</a:t>
            </a:r>
            <a:r>
              <a:rPr lang="en-ID" dirty="0"/>
              <a:t> </a:t>
            </a:r>
            <a:r>
              <a:rPr lang="en-ID" dirty="0" err="1"/>
              <a:t>tua</a:t>
            </a:r>
            <a:r>
              <a:rPr lang="en-ID" dirty="0"/>
              <a:t>, </a:t>
            </a:r>
            <a:r>
              <a:rPr lang="en-ID" dirty="0" err="1"/>
              <a:t>muda</a:t>
            </a:r>
            <a:r>
              <a:rPr lang="en-ID" dirty="0"/>
              <a:t>, </a:t>
            </a:r>
            <a:r>
              <a:rPr lang="en-ID" dirty="0" err="1"/>
              <a:t>laki-laki</a:t>
            </a:r>
            <a:r>
              <a:rPr lang="en-ID" dirty="0"/>
              <a:t>, </a:t>
            </a:r>
            <a:r>
              <a:rPr lang="en-ID" dirty="0" err="1"/>
              <a:t>perempuan</a:t>
            </a:r>
            <a:r>
              <a:rPr lang="en-ID" dirty="0"/>
              <a:t>, </a:t>
            </a:r>
            <a:r>
              <a:rPr lang="en-ID" dirty="0" err="1"/>
              <a:t>bahkan</a:t>
            </a:r>
            <a:r>
              <a:rPr lang="en-ID" dirty="0"/>
              <a:t> orang </a:t>
            </a:r>
            <a:r>
              <a:rPr lang="en-ID" dirty="0" err="1"/>
              <a:t>asing</a:t>
            </a:r>
            <a:r>
              <a:rPr lang="en-ID" dirty="0"/>
              <a:t> yang </a:t>
            </a:r>
            <a:r>
              <a:rPr lang="en-ID" dirty="0" err="1"/>
              <a:t>tinggal</a:t>
            </a:r>
            <a:r>
              <a:rPr lang="en-ID" dirty="0"/>
              <a:t> di </a:t>
            </a:r>
            <a:r>
              <a:rPr lang="en-ID" dirty="0" err="1"/>
              <a:t>tengah</a:t>
            </a:r>
            <a:r>
              <a:rPr lang="en-ID" dirty="0"/>
              <a:t> </a:t>
            </a:r>
            <a:r>
              <a:rPr lang="en-ID" dirty="0" err="1"/>
              <a:t>mereka</a:t>
            </a:r>
            <a:r>
              <a:rPr lang="en-ID" dirty="0"/>
              <a:t> (</a:t>
            </a:r>
            <a:r>
              <a:rPr lang="en-ID" dirty="0" err="1"/>
              <a:t>bdk</a:t>
            </a:r>
            <a:r>
              <a:rPr lang="en-ID" dirty="0"/>
              <a:t>. </a:t>
            </a:r>
            <a:r>
              <a:rPr lang="en-ID" dirty="0" err="1"/>
              <a:t>ayat</a:t>
            </a:r>
            <a:r>
              <a:rPr lang="en-ID" dirty="0"/>
              <a:t> 33–35)—</a:t>
            </a:r>
            <a:r>
              <a:rPr lang="en-ID" dirty="0" err="1"/>
              <a:t>harus</a:t>
            </a:r>
            <a:r>
              <a:rPr lang="en-ID" dirty="0"/>
              <a:t> </a:t>
            </a:r>
            <a:r>
              <a:rPr lang="en-ID" dirty="0" err="1"/>
              <a:t>mengenal</a:t>
            </a:r>
            <a:r>
              <a:rPr lang="en-ID" dirty="0"/>
              <a:t> </a:t>
            </a:r>
            <a:r>
              <a:rPr lang="en-ID" dirty="0" err="1"/>
              <a:t>hukum</a:t>
            </a:r>
            <a:r>
              <a:rPr lang="en-ID" dirty="0"/>
              <a:t> </a:t>
            </a:r>
            <a:r>
              <a:rPr lang="en-ID" dirty="0" err="1"/>
              <a:t>itu</a:t>
            </a:r>
            <a:r>
              <a:rPr lang="en-ID" dirty="0"/>
              <a:t>.</a:t>
            </a:r>
          </a:p>
          <a:p>
            <a:r>
              <a:rPr lang="en-ID" dirty="0" err="1"/>
              <a:t>Firman</a:t>
            </a:r>
            <a:r>
              <a:rPr lang="en-ID" dirty="0"/>
              <a:t> Tuhan </a:t>
            </a:r>
            <a:r>
              <a:rPr lang="en-ID" dirty="0" err="1"/>
              <a:t>selalu</a:t>
            </a:r>
            <a:r>
              <a:rPr lang="en-ID" dirty="0"/>
              <a:t> </a:t>
            </a:r>
            <a:r>
              <a:rPr lang="en-ID" dirty="0" err="1"/>
              <a:t>dimaksudkan</a:t>
            </a:r>
            <a:r>
              <a:rPr lang="en-ID" dirty="0"/>
              <a:t> </a:t>
            </a:r>
            <a:r>
              <a:rPr lang="en-ID" dirty="0" err="1"/>
              <a:t>untuk</a:t>
            </a:r>
            <a:r>
              <a:rPr lang="en-ID" dirty="0"/>
              <a:t> </a:t>
            </a:r>
            <a:r>
              <a:rPr lang="en-ID" dirty="0" err="1"/>
              <a:t>dibaca</a:t>
            </a:r>
            <a:r>
              <a:rPr lang="en-ID" dirty="0"/>
              <a:t>, </a:t>
            </a:r>
            <a:r>
              <a:rPr lang="en-ID" dirty="0" err="1"/>
              <a:t>diketahui</a:t>
            </a:r>
            <a:r>
              <a:rPr lang="en-ID" dirty="0"/>
              <a:t>, dan </a:t>
            </a:r>
            <a:r>
              <a:rPr lang="en-ID" dirty="0" err="1"/>
              <a:t>ditaati</a:t>
            </a:r>
            <a:r>
              <a:rPr lang="en-ID" dirty="0"/>
              <a:t> oleh </a:t>
            </a:r>
            <a:r>
              <a:rPr lang="en-ID" dirty="0" err="1"/>
              <a:t>seluruh</a:t>
            </a:r>
            <a:r>
              <a:rPr lang="en-ID" dirty="0"/>
              <a:t> </a:t>
            </a:r>
            <a:r>
              <a:rPr lang="en-ID" dirty="0" err="1"/>
              <a:t>umat</a:t>
            </a:r>
            <a:r>
              <a:rPr lang="en-ID" dirty="0"/>
              <a:t>, </a:t>
            </a:r>
            <a:r>
              <a:rPr lang="en-ID" dirty="0" err="1"/>
              <a:t>bukan</a:t>
            </a:r>
            <a:r>
              <a:rPr lang="en-ID" dirty="0"/>
              <a:t> </a:t>
            </a:r>
            <a:r>
              <a:rPr lang="en-ID" dirty="0" err="1"/>
              <a:t>hanya</a:t>
            </a:r>
            <a:r>
              <a:rPr lang="en-ID" dirty="0"/>
              <a:t> oleh </a:t>
            </a:r>
            <a:r>
              <a:rPr lang="en-ID" dirty="0" err="1"/>
              <a:t>pemimpin</a:t>
            </a:r>
            <a:r>
              <a:rPr lang="en-ID" dirty="0"/>
              <a:t> </a:t>
            </a:r>
            <a:r>
              <a:rPr lang="en-ID" dirty="0" err="1"/>
              <a:t>rohani</a:t>
            </a:r>
            <a:r>
              <a:rPr lang="en-ID" dirty="0"/>
              <a:t>.</a:t>
            </a:r>
          </a:p>
          <a:p>
            <a:r>
              <a:rPr lang="en-ID" b="1" dirty="0"/>
              <a:t>d. </a:t>
            </a:r>
            <a:r>
              <a:rPr lang="en-ID" b="1" dirty="0" err="1"/>
              <a:t>Kesetiaan</a:t>
            </a:r>
            <a:r>
              <a:rPr lang="en-ID" b="1" dirty="0"/>
              <a:t> </a:t>
            </a:r>
            <a:r>
              <a:rPr lang="en-ID" b="1" dirty="0" err="1"/>
              <a:t>terhadap</a:t>
            </a:r>
            <a:r>
              <a:rPr lang="en-ID" b="1" dirty="0"/>
              <a:t> </a:t>
            </a:r>
            <a:r>
              <a:rPr lang="en-ID" b="1" dirty="0" err="1"/>
              <a:t>Instruksi</a:t>
            </a:r>
            <a:r>
              <a:rPr lang="en-ID" b="1" dirty="0"/>
              <a:t> Musa</a:t>
            </a:r>
          </a:p>
          <a:p>
            <a:r>
              <a:rPr lang="en-ID" dirty="0" err="1"/>
              <a:t>Peristiwa</a:t>
            </a:r>
            <a:r>
              <a:rPr lang="en-ID" dirty="0"/>
              <a:t> </a:t>
            </a:r>
            <a:r>
              <a:rPr lang="en-ID" dirty="0" err="1"/>
              <a:t>ini</a:t>
            </a:r>
            <a:r>
              <a:rPr lang="en-ID" dirty="0"/>
              <a:t> </a:t>
            </a:r>
            <a:r>
              <a:rPr lang="en-ID" dirty="0" err="1"/>
              <a:t>adalah</a:t>
            </a:r>
            <a:r>
              <a:rPr lang="en-ID" dirty="0"/>
              <a:t> </a:t>
            </a:r>
            <a:r>
              <a:rPr lang="en-ID" dirty="0" err="1"/>
              <a:t>penggenapan</a:t>
            </a:r>
            <a:r>
              <a:rPr lang="en-ID" dirty="0"/>
              <a:t> </a:t>
            </a:r>
            <a:r>
              <a:rPr lang="en-ID" dirty="0" err="1"/>
              <a:t>langsung</a:t>
            </a:r>
            <a:r>
              <a:rPr lang="en-ID" dirty="0"/>
              <a:t> </a:t>
            </a:r>
            <a:r>
              <a:rPr lang="en-ID" dirty="0" err="1"/>
              <a:t>dari</a:t>
            </a:r>
            <a:r>
              <a:rPr lang="en-ID" dirty="0"/>
              <a:t> </a:t>
            </a:r>
            <a:r>
              <a:rPr lang="en-ID" dirty="0" err="1"/>
              <a:t>perintah</a:t>
            </a:r>
            <a:r>
              <a:rPr lang="en-ID" dirty="0"/>
              <a:t> Musa </a:t>
            </a:r>
            <a:r>
              <a:rPr lang="en-ID" dirty="0" err="1"/>
              <a:t>dalam</a:t>
            </a:r>
            <a:r>
              <a:rPr lang="en-ID" dirty="0"/>
              <a:t> </a:t>
            </a:r>
            <a:r>
              <a:rPr lang="en-ID" i="1" dirty="0" err="1"/>
              <a:t>Ulangan</a:t>
            </a:r>
            <a:r>
              <a:rPr lang="en-ID" i="1" dirty="0"/>
              <a:t> 27:2–8.</a:t>
            </a:r>
            <a:r>
              <a:rPr lang="en-ID" dirty="0"/>
              <a:t> </a:t>
            </a:r>
            <a:r>
              <a:rPr lang="en-ID" dirty="0" err="1"/>
              <a:t>Yosua</a:t>
            </a:r>
            <a:r>
              <a:rPr lang="en-ID" dirty="0"/>
              <a:t> </a:t>
            </a:r>
            <a:r>
              <a:rPr lang="en-ID" dirty="0" err="1"/>
              <a:t>menunjukkan</a:t>
            </a:r>
            <a:r>
              <a:rPr lang="en-ID" dirty="0"/>
              <a:t> </a:t>
            </a:r>
            <a:r>
              <a:rPr lang="en-ID" b="1" dirty="0" err="1"/>
              <a:t>kesetiaan</a:t>
            </a:r>
            <a:r>
              <a:rPr lang="en-ID" b="1" dirty="0"/>
              <a:t> </a:t>
            </a:r>
            <a:r>
              <a:rPr lang="en-ID" b="1" dirty="0" err="1"/>
              <a:t>terhadap</a:t>
            </a:r>
            <a:r>
              <a:rPr lang="en-ID" b="1" dirty="0"/>
              <a:t> </a:t>
            </a:r>
            <a:r>
              <a:rPr lang="en-ID" b="1" dirty="0" err="1"/>
              <a:t>warisan</a:t>
            </a:r>
            <a:r>
              <a:rPr lang="en-ID" b="1" dirty="0"/>
              <a:t> </a:t>
            </a:r>
            <a:r>
              <a:rPr lang="en-ID" b="1" dirty="0" err="1"/>
              <a:t>rohani</a:t>
            </a:r>
            <a:r>
              <a:rPr lang="en-ID" dirty="0"/>
              <a:t> yang </a:t>
            </a:r>
            <a:r>
              <a:rPr lang="en-ID" dirty="0" err="1"/>
              <a:t>diterimanya</a:t>
            </a:r>
            <a:r>
              <a:rPr lang="en-ID" dirty="0"/>
              <a:t>. </a:t>
            </a:r>
            <a:r>
              <a:rPr lang="en-ID" dirty="0" err="1"/>
              <a:t>Kepemimpinan</a:t>
            </a:r>
            <a:r>
              <a:rPr lang="en-ID" dirty="0"/>
              <a:t> yang </a:t>
            </a:r>
            <a:r>
              <a:rPr lang="en-ID" dirty="0" err="1"/>
              <a:t>sejati</a:t>
            </a:r>
            <a:r>
              <a:rPr lang="en-ID" dirty="0"/>
              <a:t> </a:t>
            </a:r>
            <a:r>
              <a:rPr lang="en-ID" dirty="0" err="1"/>
              <a:t>dalam</a:t>
            </a:r>
            <a:r>
              <a:rPr lang="en-ID" dirty="0"/>
              <a:t> </a:t>
            </a:r>
            <a:r>
              <a:rPr lang="en-ID" dirty="0" err="1"/>
              <a:t>konteks</a:t>
            </a:r>
            <a:r>
              <a:rPr lang="en-ID" dirty="0"/>
              <a:t> </a:t>
            </a:r>
            <a:r>
              <a:rPr lang="en-ID" dirty="0" err="1"/>
              <a:t>rohani</a:t>
            </a:r>
            <a:r>
              <a:rPr lang="en-ID" dirty="0"/>
              <a:t> </a:t>
            </a:r>
            <a:r>
              <a:rPr lang="en-ID" dirty="0" err="1"/>
              <a:t>adalah</a:t>
            </a:r>
            <a:r>
              <a:rPr lang="en-ID" dirty="0"/>
              <a:t> </a:t>
            </a:r>
            <a:r>
              <a:rPr lang="en-ID" dirty="0" err="1"/>
              <a:t>melanjutkan</a:t>
            </a:r>
            <a:r>
              <a:rPr lang="en-ID" dirty="0"/>
              <a:t>, </a:t>
            </a:r>
            <a:r>
              <a:rPr lang="en-ID" dirty="0" err="1"/>
              <a:t>bukan</a:t>
            </a:r>
            <a:r>
              <a:rPr lang="en-ID" dirty="0"/>
              <a:t> </a:t>
            </a:r>
            <a:r>
              <a:rPr lang="en-ID" dirty="0" err="1"/>
              <a:t>menggantikan</a:t>
            </a:r>
            <a:r>
              <a:rPr lang="en-ID" dirty="0"/>
              <a:t>, </a:t>
            </a:r>
            <a:r>
              <a:rPr lang="en-ID" dirty="0" err="1"/>
              <a:t>kehendak</a:t>
            </a:r>
            <a:r>
              <a:rPr lang="en-ID" dirty="0"/>
              <a:t> Allah yang </a:t>
            </a:r>
            <a:r>
              <a:rPr lang="en-ID" dirty="0" err="1"/>
              <a:t>sudah</a:t>
            </a:r>
            <a:r>
              <a:rPr lang="en-ID" dirty="0"/>
              <a:t> </a:t>
            </a:r>
            <a:r>
              <a:rPr lang="en-ID" dirty="0" err="1"/>
              <a:t>dinyatakan</a:t>
            </a:r>
            <a:r>
              <a:rPr lang="en-ID" dirty="0"/>
              <a:t>.</a:t>
            </a:r>
          </a:p>
          <a:p>
            <a:br>
              <a:rPr lang="en-ID" dirty="0"/>
            </a:br>
            <a:endParaRPr lang="en-ID" dirty="0"/>
          </a:p>
          <a:p>
            <a:r>
              <a:rPr lang="en-ID" b="1" dirty="0"/>
              <a:t>✨ 3. </a:t>
            </a:r>
            <a:r>
              <a:rPr lang="en-ID" b="1" dirty="0" err="1"/>
              <a:t>Prinsip</a:t>
            </a:r>
            <a:r>
              <a:rPr lang="en-ID" b="1" dirty="0"/>
              <a:t> </a:t>
            </a:r>
            <a:r>
              <a:rPr lang="en-ID" b="1" dirty="0" err="1"/>
              <a:t>Teologis</a:t>
            </a:r>
            <a:r>
              <a:rPr lang="en-ID" b="1" dirty="0"/>
              <a:t> dan </a:t>
            </a:r>
            <a:r>
              <a:rPr lang="en-ID" b="1" dirty="0" err="1"/>
              <a:t>Aplikasi</a:t>
            </a:r>
            <a:endParaRPr lang="en-ID" b="1" dirty="0"/>
          </a:p>
          <a:p>
            <a:r>
              <a:rPr lang="en-ID" b="1" dirty="0" err="1"/>
              <a:t>Firman</a:t>
            </a:r>
            <a:r>
              <a:rPr lang="en-ID" b="1" dirty="0"/>
              <a:t> Allah </a:t>
            </a:r>
            <a:r>
              <a:rPr lang="en-ID" b="1" dirty="0" err="1"/>
              <a:t>harus</a:t>
            </a:r>
            <a:r>
              <a:rPr lang="en-ID" b="1" dirty="0"/>
              <a:t> </a:t>
            </a:r>
            <a:r>
              <a:rPr lang="en-ID" b="1" dirty="0" err="1"/>
              <a:t>menjadi</a:t>
            </a:r>
            <a:r>
              <a:rPr lang="en-ID" b="1" dirty="0"/>
              <a:t> </a:t>
            </a:r>
            <a:r>
              <a:rPr lang="en-ID" b="1" dirty="0" err="1"/>
              <a:t>pusat</a:t>
            </a:r>
            <a:r>
              <a:rPr lang="en-ID" b="1" dirty="0"/>
              <a:t> </a:t>
            </a:r>
            <a:r>
              <a:rPr lang="en-ID" b="1" dirty="0" err="1"/>
              <a:t>kehidupan</a:t>
            </a:r>
            <a:r>
              <a:rPr lang="en-ID" b="1" dirty="0"/>
              <a:t> </a:t>
            </a:r>
            <a:r>
              <a:rPr lang="en-ID" b="1" dirty="0" err="1"/>
              <a:t>umat</a:t>
            </a:r>
            <a:r>
              <a:rPr lang="en-ID" b="1" dirty="0"/>
              <a:t> Allah.</a:t>
            </a:r>
            <a:br>
              <a:rPr lang="en-ID" dirty="0"/>
            </a:br>
            <a:r>
              <a:rPr lang="en-ID" dirty="0" err="1"/>
              <a:t>Setiap</a:t>
            </a:r>
            <a:r>
              <a:rPr lang="en-ID" dirty="0"/>
              <a:t> </a:t>
            </a:r>
            <a:r>
              <a:rPr lang="en-ID" dirty="0" err="1"/>
              <a:t>kemenangan</a:t>
            </a:r>
            <a:r>
              <a:rPr lang="en-ID" dirty="0"/>
              <a:t> </a:t>
            </a:r>
            <a:r>
              <a:rPr lang="en-ID" dirty="0" err="1"/>
              <a:t>atau</a:t>
            </a:r>
            <a:r>
              <a:rPr lang="en-ID" dirty="0"/>
              <a:t> </a:t>
            </a:r>
            <a:r>
              <a:rPr lang="en-ID" dirty="0" err="1"/>
              <a:t>keberhasilan</a:t>
            </a:r>
            <a:r>
              <a:rPr lang="en-ID" dirty="0"/>
              <a:t> </a:t>
            </a:r>
            <a:r>
              <a:rPr lang="en-ID" dirty="0" err="1"/>
              <a:t>rohani</a:t>
            </a:r>
            <a:r>
              <a:rPr lang="en-ID" dirty="0"/>
              <a:t> </a:t>
            </a:r>
            <a:r>
              <a:rPr lang="en-ID" dirty="0" err="1"/>
              <a:t>harus</a:t>
            </a:r>
            <a:r>
              <a:rPr lang="en-ID" dirty="0"/>
              <a:t> </a:t>
            </a:r>
            <a:r>
              <a:rPr lang="en-ID" dirty="0" err="1"/>
              <a:t>diikuti</a:t>
            </a:r>
            <a:r>
              <a:rPr lang="en-ID" dirty="0"/>
              <a:t> </a:t>
            </a:r>
            <a:r>
              <a:rPr lang="en-ID" dirty="0" err="1"/>
              <a:t>dengan</a:t>
            </a:r>
            <a:r>
              <a:rPr lang="en-ID" dirty="0"/>
              <a:t> </a:t>
            </a:r>
            <a:r>
              <a:rPr lang="en-ID" dirty="0" err="1"/>
              <a:t>pembaruan</a:t>
            </a:r>
            <a:r>
              <a:rPr lang="en-ID" dirty="0"/>
              <a:t> </a:t>
            </a:r>
            <a:r>
              <a:rPr lang="en-ID" dirty="0" err="1"/>
              <a:t>komitmen</a:t>
            </a:r>
            <a:r>
              <a:rPr lang="en-ID" dirty="0"/>
              <a:t> pada </a:t>
            </a:r>
            <a:r>
              <a:rPr lang="en-ID" dirty="0" err="1"/>
              <a:t>Firman</a:t>
            </a:r>
            <a:r>
              <a:rPr lang="en-ID" dirty="0"/>
              <a:t> Tuhan.</a:t>
            </a:r>
          </a:p>
          <a:p>
            <a:r>
              <a:rPr lang="en-ID" b="1" dirty="0" err="1"/>
              <a:t>Ketaatan</a:t>
            </a:r>
            <a:r>
              <a:rPr lang="en-ID" b="1" dirty="0"/>
              <a:t> </a:t>
            </a:r>
            <a:r>
              <a:rPr lang="en-ID" b="1" dirty="0" err="1"/>
              <a:t>lebih</a:t>
            </a:r>
            <a:r>
              <a:rPr lang="en-ID" b="1" dirty="0"/>
              <a:t> </a:t>
            </a:r>
            <a:r>
              <a:rPr lang="en-ID" b="1" dirty="0" err="1"/>
              <a:t>penting</a:t>
            </a:r>
            <a:r>
              <a:rPr lang="en-ID" b="1" dirty="0"/>
              <a:t> </a:t>
            </a:r>
            <a:r>
              <a:rPr lang="en-ID" b="1" dirty="0" err="1"/>
              <a:t>daripada</a:t>
            </a:r>
            <a:r>
              <a:rPr lang="en-ID" b="1" dirty="0"/>
              <a:t> </a:t>
            </a:r>
            <a:r>
              <a:rPr lang="en-ID" b="1" dirty="0" err="1"/>
              <a:t>kemenangan</a:t>
            </a:r>
            <a:r>
              <a:rPr lang="en-ID" b="1" dirty="0"/>
              <a:t>.</a:t>
            </a:r>
            <a:br>
              <a:rPr lang="en-ID" dirty="0"/>
            </a:br>
            <a:r>
              <a:rPr lang="en-ID" dirty="0" err="1"/>
              <a:t>Bangsa</a:t>
            </a:r>
            <a:r>
              <a:rPr lang="en-ID" dirty="0"/>
              <a:t> Israel </a:t>
            </a:r>
            <a:r>
              <a:rPr lang="en-ID" dirty="0" err="1"/>
              <a:t>belajar</a:t>
            </a:r>
            <a:r>
              <a:rPr lang="en-ID" dirty="0"/>
              <a:t> </a:t>
            </a:r>
            <a:r>
              <a:rPr lang="en-ID" dirty="0" err="1"/>
              <a:t>bahwa</a:t>
            </a:r>
            <a:r>
              <a:rPr lang="en-ID" dirty="0"/>
              <a:t> </a:t>
            </a:r>
            <a:r>
              <a:rPr lang="en-ID" dirty="0" err="1"/>
              <a:t>keberhasilan</a:t>
            </a:r>
            <a:r>
              <a:rPr lang="en-ID" dirty="0"/>
              <a:t> </a:t>
            </a:r>
            <a:r>
              <a:rPr lang="en-ID" dirty="0" err="1"/>
              <a:t>sejati</a:t>
            </a:r>
            <a:r>
              <a:rPr lang="en-ID" dirty="0"/>
              <a:t> </a:t>
            </a:r>
            <a:r>
              <a:rPr lang="en-ID" dirty="0" err="1"/>
              <a:t>bukan</a:t>
            </a:r>
            <a:r>
              <a:rPr lang="en-ID" dirty="0"/>
              <a:t> </a:t>
            </a:r>
            <a:r>
              <a:rPr lang="en-ID" dirty="0" err="1"/>
              <a:t>hanya</a:t>
            </a:r>
            <a:r>
              <a:rPr lang="en-ID" dirty="0"/>
              <a:t> </a:t>
            </a:r>
            <a:r>
              <a:rPr lang="en-ID" dirty="0" err="1"/>
              <a:t>menaklukkan</a:t>
            </a:r>
            <a:r>
              <a:rPr lang="en-ID" dirty="0"/>
              <a:t> </a:t>
            </a:r>
            <a:r>
              <a:rPr lang="en-ID" dirty="0" err="1"/>
              <a:t>kota-kota</a:t>
            </a:r>
            <a:r>
              <a:rPr lang="en-ID" dirty="0"/>
              <a:t>, </a:t>
            </a:r>
            <a:r>
              <a:rPr lang="en-ID" dirty="0" err="1"/>
              <a:t>tetapi</a:t>
            </a:r>
            <a:r>
              <a:rPr lang="en-ID" dirty="0"/>
              <a:t> </a:t>
            </a:r>
            <a:r>
              <a:rPr lang="en-ID" dirty="0" err="1"/>
              <a:t>menaklukkan</a:t>
            </a:r>
            <a:r>
              <a:rPr lang="en-ID" dirty="0"/>
              <a:t> </a:t>
            </a:r>
            <a:r>
              <a:rPr lang="en-ID" dirty="0" err="1"/>
              <a:t>hati</a:t>
            </a:r>
            <a:r>
              <a:rPr lang="en-ID" dirty="0"/>
              <a:t> </a:t>
            </a:r>
            <a:r>
              <a:rPr lang="en-ID" dirty="0" err="1"/>
              <a:t>mereka</a:t>
            </a:r>
            <a:r>
              <a:rPr lang="en-ID" dirty="0"/>
              <a:t> </a:t>
            </a:r>
            <a:r>
              <a:rPr lang="en-ID" dirty="0" err="1"/>
              <a:t>untuk</a:t>
            </a:r>
            <a:r>
              <a:rPr lang="en-ID" dirty="0"/>
              <a:t> </a:t>
            </a:r>
            <a:r>
              <a:rPr lang="en-ID" dirty="0" err="1"/>
              <a:t>taat</a:t>
            </a:r>
            <a:r>
              <a:rPr lang="en-ID" dirty="0"/>
              <a:t> </a:t>
            </a:r>
            <a:r>
              <a:rPr lang="en-ID" dirty="0" err="1"/>
              <a:t>kepada</a:t>
            </a:r>
            <a:r>
              <a:rPr lang="en-ID" dirty="0"/>
              <a:t> Tuhan.</a:t>
            </a:r>
          </a:p>
          <a:p>
            <a:r>
              <a:rPr lang="en-ID" b="1" dirty="0"/>
              <a:t>Hukum Tuhan </a:t>
            </a:r>
            <a:r>
              <a:rPr lang="en-ID" b="1" dirty="0" err="1"/>
              <a:t>perlu</a:t>
            </a:r>
            <a:r>
              <a:rPr lang="en-ID" b="1" dirty="0"/>
              <a:t> </a:t>
            </a:r>
            <a:r>
              <a:rPr lang="en-ID" b="1" dirty="0" err="1"/>
              <a:t>ditulis</a:t>
            </a:r>
            <a:r>
              <a:rPr lang="en-ID" b="1" dirty="0"/>
              <a:t> </a:t>
            </a:r>
            <a:r>
              <a:rPr lang="en-ID" b="1" dirty="0" err="1"/>
              <a:t>bukan</a:t>
            </a:r>
            <a:r>
              <a:rPr lang="en-ID" b="1" dirty="0"/>
              <a:t> </a:t>
            </a:r>
            <a:r>
              <a:rPr lang="en-ID" b="1" dirty="0" err="1"/>
              <a:t>hanya</a:t>
            </a:r>
            <a:r>
              <a:rPr lang="en-ID" b="1" dirty="0"/>
              <a:t> di batu, </a:t>
            </a:r>
            <a:r>
              <a:rPr lang="en-ID" b="1" dirty="0" err="1"/>
              <a:t>tetapi</a:t>
            </a:r>
            <a:r>
              <a:rPr lang="en-ID" b="1" dirty="0"/>
              <a:t> di </a:t>
            </a:r>
            <a:r>
              <a:rPr lang="en-ID" b="1" dirty="0" err="1"/>
              <a:t>hati</a:t>
            </a:r>
            <a:r>
              <a:rPr lang="en-ID" b="1" dirty="0"/>
              <a:t>.</a:t>
            </a:r>
            <a:br>
              <a:rPr lang="en-ID" dirty="0"/>
            </a:br>
            <a:r>
              <a:rPr lang="en-ID" dirty="0"/>
              <a:t>Yeremia 31:33 </a:t>
            </a:r>
            <a:r>
              <a:rPr lang="en-ID" dirty="0" err="1"/>
              <a:t>menggemakan</a:t>
            </a:r>
            <a:r>
              <a:rPr lang="en-ID" dirty="0"/>
              <a:t> </a:t>
            </a:r>
            <a:r>
              <a:rPr lang="en-ID" dirty="0" err="1"/>
              <a:t>prinsip</a:t>
            </a:r>
            <a:r>
              <a:rPr lang="en-ID" dirty="0"/>
              <a:t> </a:t>
            </a:r>
            <a:r>
              <a:rPr lang="en-ID" dirty="0" err="1"/>
              <a:t>ini</a:t>
            </a:r>
            <a:r>
              <a:rPr lang="en-ID" dirty="0"/>
              <a:t>: “Aku </a:t>
            </a:r>
            <a:r>
              <a:rPr lang="en-ID" dirty="0" err="1"/>
              <a:t>akan</a:t>
            </a:r>
            <a:r>
              <a:rPr lang="en-ID" dirty="0"/>
              <a:t> </a:t>
            </a:r>
            <a:r>
              <a:rPr lang="en-ID" dirty="0" err="1"/>
              <a:t>menaruh</a:t>
            </a:r>
            <a:r>
              <a:rPr lang="en-ID" dirty="0"/>
              <a:t> </a:t>
            </a:r>
            <a:r>
              <a:rPr lang="en-ID" dirty="0" err="1"/>
              <a:t>Taurat</a:t>
            </a:r>
            <a:r>
              <a:rPr lang="en-ID" dirty="0"/>
              <a:t>-Ku </a:t>
            </a:r>
            <a:r>
              <a:rPr lang="en-ID" dirty="0" err="1"/>
              <a:t>dalam</a:t>
            </a:r>
            <a:r>
              <a:rPr lang="en-ID" dirty="0"/>
              <a:t> </a:t>
            </a:r>
            <a:r>
              <a:rPr lang="en-ID" dirty="0" err="1"/>
              <a:t>batin</a:t>
            </a:r>
            <a:r>
              <a:rPr lang="en-ID" dirty="0"/>
              <a:t> </a:t>
            </a:r>
            <a:r>
              <a:rPr lang="en-ID" dirty="0" err="1"/>
              <a:t>mereka</a:t>
            </a:r>
            <a:r>
              <a:rPr lang="en-ID" dirty="0"/>
              <a:t> dan </a:t>
            </a:r>
            <a:r>
              <a:rPr lang="en-ID" dirty="0" err="1"/>
              <a:t>menuliskannya</a:t>
            </a:r>
            <a:r>
              <a:rPr lang="en-ID" dirty="0"/>
              <a:t> </a:t>
            </a:r>
            <a:r>
              <a:rPr lang="en-ID" dirty="0" err="1"/>
              <a:t>dalam</a:t>
            </a:r>
            <a:r>
              <a:rPr lang="en-ID" dirty="0"/>
              <a:t> </a:t>
            </a:r>
            <a:r>
              <a:rPr lang="en-ID" dirty="0" err="1"/>
              <a:t>hati</a:t>
            </a:r>
            <a:r>
              <a:rPr lang="en-ID" dirty="0"/>
              <a:t> </a:t>
            </a:r>
            <a:r>
              <a:rPr lang="en-ID" dirty="0" err="1"/>
              <a:t>mereka</a:t>
            </a:r>
            <a:r>
              <a:rPr lang="en-ID" dirty="0"/>
              <a:t>.” Hukum yang </a:t>
            </a:r>
            <a:r>
              <a:rPr lang="en-ID" dirty="0" err="1"/>
              <a:t>tertulis</a:t>
            </a:r>
            <a:r>
              <a:rPr lang="en-ID" dirty="0"/>
              <a:t> di </a:t>
            </a:r>
            <a:r>
              <a:rPr lang="en-ID" dirty="0" err="1"/>
              <a:t>luar</a:t>
            </a:r>
            <a:r>
              <a:rPr lang="en-ID" dirty="0"/>
              <a:t> </a:t>
            </a:r>
            <a:r>
              <a:rPr lang="en-ID" dirty="0" err="1"/>
              <a:t>hanya</a:t>
            </a:r>
            <a:r>
              <a:rPr lang="en-ID" dirty="0"/>
              <a:t> </a:t>
            </a:r>
            <a:r>
              <a:rPr lang="en-ID" dirty="0" err="1"/>
              <a:t>berarti</a:t>
            </a:r>
            <a:r>
              <a:rPr lang="en-ID" dirty="0"/>
              <a:t> </a:t>
            </a:r>
            <a:r>
              <a:rPr lang="en-ID" dirty="0" err="1"/>
              <a:t>jika</a:t>
            </a:r>
            <a:r>
              <a:rPr lang="en-ID" dirty="0"/>
              <a:t> </a:t>
            </a:r>
            <a:r>
              <a:rPr lang="en-ID" dirty="0" err="1"/>
              <a:t>diterima</a:t>
            </a:r>
            <a:r>
              <a:rPr lang="en-ID" dirty="0"/>
              <a:t> di </a:t>
            </a:r>
            <a:r>
              <a:rPr lang="en-ID" dirty="0" err="1"/>
              <a:t>dalam</a:t>
            </a:r>
            <a:r>
              <a:rPr lang="en-ID" dirty="0"/>
              <a:t> </a:t>
            </a:r>
            <a:r>
              <a:rPr lang="en-ID" dirty="0" err="1"/>
              <a:t>hati</a:t>
            </a:r>
            <a:r>
              <a:rPr lang="en-ID" dirty="0"/>
              <a:t>.</a:t>
            </a:r>
          </a:p>
          <a:p>
            <a:br>
              <a:rPr lang="en-ID" dirty="0"/>
            </a:br>
            <a:endParaRPr lang="en-ID" dirty="0"/>
          </a:p>
          <a:p>
            <a:r>
              <a:rPr lang="en-ID" b="1" dirty="0"/>
              <a:t>📚 </a:t>
            </a:r>
            <a:r>
              <a:rPr lang="en-ID" b="1" dirty="0" err="1"/>
              <a:t>Kutipan</a:t>
            </a:r>
            <a:r>
              <a:rPr lang="en-ID" b="1" dirty="0"/>
              <a:t> </a:t>
            </a:r>
            <a:r>
              <a:rPr lang="en-ID" b="1" dirty="0" err="1"/>
              <a:t>Pendukung</a:t>
            </a:r>
            <a:endParaRPr lang="en-ID" b="1" dirty="0"/>
          </a:p>
          <a:p>
            <a:r>
              <a:rPr lang="en-ID" b="1" i="1" dirty="0"/>
              <a:t>Ellen G. White — Patriarchs and Prophets, p. 500</a:t>
            </a:r>
            <a:endParaRPr lang="en-ID" b="1" dirty="0"/>
          </a:p>
          <a:p>
            <a:r>
              <a:rPr lang="en-ID" dirty="0"/>
              <a:t>“After the settlement in Canaan, the law was to be written upon stones, that the children of Israel might have a constant reminder of the conditions of their prosperity.”</a:t>
            </a:r>
          </a:p>
          <a:p>
            <a:r>
              <a:rPr lang="en-ID" b="1" i="1" dirty="0"/>
              <a:t>SDA Bible Commentary, Vol. 2, p. 225</a:t>
            </a:r>
            <a:endParaRPr lang="en-ID" b="1" dirty="0"/>
          </a:p>
          <a:p>
            <a:r>
              <a:rPr lang="en-ID" dirty="0"/>
              <a:t>“By inscribing the law on the stones, Joshua publicly affirmed the covenant relationship between Israel and God. It was both a civil and religious constitution.”</a:t>
            </a:r>
          </a:p>
          <a:p>
            <a:br>
              <a:rPr lang="en-ID" dirty="0"/>
            </a:br>
            <a:endParaRPr lang="en-ID" dirty="0"/>
          </a:p>
          <a:p>
            <a:r>
              <a:rPr lang="en-ID" b="1" dirty="0"/>
              <a:t>🕊️ </a:t>
            </a:r>
            <a:r>
              <a:rPr lang="en-ID" b="1" dirty="0" err="1"/>
              <a:t>Refleksi</a:t>
            </a:r>
            <a:endParaRPr lang="en-ID" b="1" dirty="0"/>
          </a:p>
          <a:p>
            <a:r>
              <a:rPr lang="en-ID" dirty="0" err="1"/>
              <a:t>Yosua</a:t>
            </a:r>
            <a:r>
              <a:rPr lang="en-ID" dirty="0"/>
              <a:t> </a:t>
            </a:r>
            <a:r>
              <a:rPr lang="en-ID" dirty="0" err="1"/>
              <a:t>menulis</a:t>
            </a:r>
            <a:r>
              <a:rPr lang="en-ID" dirty="0"/>
              <a:t> </a:t>
            </a:r>
            <a:r>
              <a:rPr lang="en-ID" dirty="0" err="1"/>
              <a:t>hukum</a:t>
            </a:r>
            <a:r>
              <a:rPr lang="en-ID" dirty="0"/>
              <a:t> di </a:t>
            </a:r>
            <a:r>
              <a:rPr lang="en-ID" dirty="0" err="1"/>
              <a:t>hadapan</a:t>
            </a:r>
            <a:r>
              <a:rPr lang="en-ID" dirty="0"/>
              <a:t> </a:t>
            </a:r>
            <a:r>
              <a:rPr lang="en-ID" dirty="0" err="1"/>
              <a:t>seluruh</a:t>
            </a:r>
            <a:r>
              <a:rPr lang="en-ID" dirty="0"/>
              <a:t> </a:t>
            </a:r>
            <a:r>
              <a:rPr lang="en-ID" dirty="0" err="1"/>
              <a:t>bangsa</a:t>
            </a:r>
            <a:r>
              <a:rPr lang="en-ID" dirty="0"/>
              <a:t> — </a:t>
            </a:r>
            <a:r>
              <a:rPr lang="en-ID" dirty="0" err="1"/>
              <a:t>bukan</a:t>
            </a:r>
            <a:r>
              <a:rPr lang="en-ID" dirty="0"/>
              <a:t> di </a:t>
            </a:r>
            <a:r>
              <a:rPr lang="en-ID" dirty="0" err="1"/>
              <a:t>tempat</a:t>
            </a:r>
            <a:r>
              <a:rPr lang="en-ID" dirty="0"/>
              <a:t> </a:t>
            </a:r>
            <a:r>
              <a:rPr lang="en-ID" dirty="0" err="1"/>
              <a:t>tersembunyi</a:t>
            </a:r>
            <a:r>
              <a:rPr lang="en-ID" dirty="0"/>
              <a:t>. Ini </a:t>
            </a:r>
            <a:r>
              <a:rPr lang="en-ID" dirty="0" err="1"/>
              <a:t>adalah</a:t>
            </a:r>
            <a:r>
              <a:rPr lang="en-ID" dirty="0"/>
              <a:t> </a:t>
            </a:r>
            <a:r>
              <a:rPr lang="en-ID" dirty="0" err="1"/>
              <a:t>simbol</a:t>
            </a:r>
            <a:r>
              <a:rPr lang="en-ID" dirty="0"/>
              <a:t> </a:t>
            </a:r>
            <a:r>
              <a:rPr lang="en-ID" dirty="0" err="1"/>
              <a:t>bahwa</a:t>
            </a:r>
            <a:r>
              <a:rPr lang="en-ID" dirty="0"/>
              <a:t> </a:t>
            </a:r>
            <a:r>
              <a:rPr lang="en-ID" dirty="0" err="1"/>
              <a:t>iman</a:t>
            </a:r>
            <a:r>
              <a:rPr lang="en-ID" dirty="0"/>
              <a:t> </a:t>
            </a:r>
            <a:r>
              <a:rPr lang="en-ID" dirty="0" err="1"/>
              <a:t>sejati</a:t>
            </a:r>
            <a:r>
              <a:rPr lang="en-ID" dirty="0"/>
              <a:t> </a:t>
            </a:r>
            <a:r>
              <a:rPr lang="en-ID" dirty="0" err="1"/>
              <a:t>tidak</a:t>
            </a:r>
            <a:r>
              <a:rPr lang="en-ID" dirty="0"/>
              <a:t> </a:t>
            </a:r>
            <a:r>
              <a:rPr lang="en-ID" dirty="0" err="1"/>
              <a:t>disembunyikan</a:t>
            </a:r>
            <a:r>
              <a:rPr lang="en-ID" dirty="0"/>
              <a:t>, </a:t>
            </a:r>
            <a:r>
              <a:rPr lang="en-ID" dirty="0" err="1"/>
              <a:t>melainkan</a:t>
            </a:r>
            <a:r>
              <a:rPr lang="en-ID" dirty="0"/>
              <a:t> </a:t>
            </a:r>
            <a:r>
              <a:rPr lang="en-ID" b="1" dirty="0" err="1"/>
              <a:t>dinyatakan</a:t>
            </a:r>
            <a:r>
              <a:rPr lang="en-ID" b="1" dirty="0"/>
              <a:t> </a:t>
            </a:r>
            <a:r>
              <a:rPr lang="en-ID" b="1" dirty="0" err="1"/>
              <a:t>secara</a:t>
            </a:r>
            <a:r>
              <a:rPr lang="en-ID" b="1" dirty="0"/>
              <a:t> </a:t>
            </a:r>
            <a:r>
              <a:rPr lang="en-ID" b="1" dirty="0" err="1"/>
              <a:t>terbuka</a:t>
            </a:r>
            <a:r>
              <a:rPr lang="en-ID" dirty="0"/>
              <a:t>. </a:t>
            </a:r>
            <a:r>
              <a:rPr lang="en-ID" dirty="0" err="1"/>
              <a:t>Demikian</a:t>
            </a:r>
            <a:r>
              <a:rPr lang="en-ID" dirty="0"/>
              <a:t> juga, </a:t>
            </a:r>
            <a:r>
              <a:rPr lang="en-ID" dirty="0" err="1"/>
              <a:t>setiap</a:t>
            </a:r>
            <a:r>
              <a:rPr lang="en-ID" dirty="0"/>
              <a:t> orang </a:t>
            </a:r>
            <a:r>
              <a:rPr lang="en-ID" dirty="0" err="1"/>
              <a:t>percaya</a:t>
            </a:r>
            <a:r>
              <a:rPr lang="en-ID" dirty="0"/>
              <a:t> </a:t>
            </a:r>
            <a:r>
              <a:rPr lang="en-ID" dirty="0" err="1"/>
              <a:t>dipanggil</a:t>
            </a:r>
            <a:r>
              <a:rPr lang="en-ID" dirty="0"/>
              <a:t> </a:t>
            </a:r>
            <a:r>
              <a:rPr lang="en-ID" dirty="0" err="1"/>
              <a:t>untuk</a:t>
            </a:r>
            <a:r>
              <a:rPr lang="en-ID" dirty="0"/>
              <a:t> </a:t>
            </a:r>
            <a:r>
              <a:rPr lang="en-ID" dirty="0" err="1"/>
              <a:t>menulis</a:t>
            </a:r>
            <a:r>
              <a:rPr lang="en-ID" dirty="0"/>
              <a:t> </a:t>
            </a:r>
            <a:r>
              <a:rPr lang="en-ID" dirty="0" err="1"/>
              <a:t>hukum</a:t>
            </a:r>
            <a:r>
              <a:rPr lang="en-ID" dirty="0"/>
              <a:t> Allah di </a:t>
            </a:r>
            <a:r>
              <a:rPr lang="en-ID" dirty="0" err="1"/>
              <a:t>hati</a:t>
            </a:r>
            <a:r>
              <a:rPr lang="en-ID" dirty="0"/>
              <a:t> </a:t>
            </a:r>
            <a:r>
              <a:rPr lang="en-ID" dirty="0" err="1"/>
              <a:t>mereka</a:t>
            </a:r>
            <a:r>
              <a:rPr lang="en-ID" dirty="0"/>
              <a:t> dan </a:t>
            </a:r>
            <a:r>
              <a:rPr lang="en-ID" dirty="0" err="1"/>
              <a:t>memantulkannya</a:t>
            </a:r>
            <a:r>
              <a:rPr lang="en-ID" dirty="0"/>
              <a:t> </a:t>
            </a:r>
            <a:r>
              <a:rPr lang="en-ID" dirty="0" err="1"/>
              <a:t>dalam</a:t>
            </a:r>
            <a:r>
              <a:rPr lang="en-ID" dirty="0"/>
              <a:t> </a:t>
            </a:r>
            <a:r>
              <a:rPr lang="en-ID" dirty="0" err="1"/>
              <a:t>kehidupan</a:t>
            </a:r>
            <a:r>
              <a:rPr lang="en-ID" dirty="0"/>
              <a:t> </a:t>
            </a:r>
            <a:r>
              <a:rPr lang="en-ID" dirty="0" err="1"/>
              <a:t>sehari-hari</a:t>
            </a:r>
            <a:r>
              <a:rPr lang="en-ID" dirty="0"/>
              <a:t> </a:t>
            </a:r>
            <a:r>
              <a:rPr lang="en-ID" dirty="0" err="1"/>
              <a:t>sebagai</a:t>
            </a:r>
            <a:r>
              <a:rPr lang="en-ID" dirty="0"/>
              <a:t> “batu </a:t>
            </a:r>
            <a:r>
              <a:rPr lang="en-ID" dirty="0" err="1"/>
              <a:t>hidup</a:t>
            </a:r>
            <a:r>
              <a:rPr lang="en-ID" dirty="0"/>
              <a:t>” (1 Petrus 2:5).</a:t>
            </a:r>
          </a:p>
          <a:p>
            <a:endParaRPr lang="es-ES" dirty="0"/>
          </a:p>
        </p:txBody>
      </p:sp>
      <p:sp>
        <p:nvSpPr>
          <p:cNvPr id="4" name="Marcador de número de diapositiva 3"/>
          <p:cNvSpPr>
            <a:spLocks noGrp="1"/>
          </p:cNvSpPr>
          <p:nvPr>
            <p:ph type="sldNum" sz="quarter" idx="5"/>
          </p:nvPr>
        </p:nvSpPr>
        <p:spPr/>
        <p:txBody>
          <a:bodyPr/>
          <a:lstStyle/>
          <a:p>
            <a:fld id="{822E635A-2AAA-47F7-B4EC-D23B2A04AD64}" type="slidenum">
              <a:rPr lang="es-ES" smtClean="0"/>
              <a:t>9</a:t>
            </a:fld>
            <a:endParaRPr lang="es-ES"/>
          </a:p>
        </p:txBody>
      </p:sp>
    </p:spTree>
    <p:extLst>
      <p:ext uri="{BB962C8B-B14F-4D97-AF65-F5344CB8AC3E}">
        <p14:creationId xmlns:p14="http://schemas.microsoft.com/office/powerpoint/2010/main" val="1456529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b="1" dirty="0"/>
              <a:t>🔍 1. </a:t>
            </a:r>
            <a:r>
              <a:rPr lang="en-ID" b="1" dirty="0" err="1"/>
              <a:t>Analisis</a:t>
            </a:r>
            <a:r>
              <a:rPr lang="en-ID" b="1" dirty="0"/>
              <a:t> </a:t>
            </a:r>
            <a:r>
              <a:rPr lang="en-ID" b="1" dirty="0" err="1"/>
              <a:t>Eksegesis</a:t>
            </a:r>
            <a:endParaRPr lang="en-ID" b="1" dirty="0"/>
          </a:p>
          <a:p>
            <a:r>
              <a:rPr lang="en-ID" b="1" dirty="0"/>
              <a:t>a. </a:t>
            </a:r>
            <a:r>
              <a:rPr lang="en-ID" b="1" dirty="0" err="1"/>
              <a:t>Konteks</a:t>
            </a:r>
            <a:r>
              <a:rPr lang="en-ID" b="1" dirty="0"/>
              <a:t> </a:t>
            </a:r>
            <a:r>
              <a:rPr lang="en-ID" b="1" dirty="0" err="1"/>
              <a:t>Historis</a:t>
            </a:r>
            <a:r>
              <a:rPr lang="en-ID" b="1" dirty="0"/>
              <a:t> dan </a:t>
            </a:r>
            <a:r>
              <a:rPr lang="en-ID" b="1" dirty="0" err="1"/>
              <a:t>Literer</a:t>
            </a:r>
            <a:endParaRPr lang="en-ID" b="1" dirty="0"/>
          </a:p>
          <a:p>
            <a:r>
              <a:rPr lang="en-ID" dirty="0"/>
              <a:t>Ayat </a:t>
            </a:r>
            <a:r>
              <a:rPr lang="en-ID" dirty="0" err="1"/>
              <a:t>ini</a:t>
            </a:r>
            <a:r>
              <a:rPr lang="en-ID" dirty="0"/>
              <a:t> </a:t>
            </a:r>
            <a:r>
              <a:rPr lang="en-ID" dirty="0" err="1"/>
              <a:t>menandai</a:t>
            </a:r>
            <a:r>
              <a:rPr lang="en-ID" dirty="0"/>
              <a:t> </a:t>
            </a:r>
            <a:r>
              <a:rPr lang="en-ID" b="1" dirty="0" err="1"/>
              <a:t>fase</a:t>
            </a:r>
            <a:r>
              <a:rPr lang="en-ID" b="1" dirty="0"/>
              <a:t> </a:t>
            </a:r>
            <a:r>
              <a:rPr lang="en-ID" b="1" dirty="0" err="1"/>
              <a:t>baru</a:t>
            </a:r>
            <a:r>
              <a:rPr lang="en-ID" b="1" dirty="0"/>
              <a:t> </a:t>
            </a:r>
            <a:r>
              <a:rPr lang="en-ID" b="1" dirty="0" err="1"/>
              <a:t>dalam</a:t>
            </a:r>
            <a:r>
              <a:rPr lang="en-ID" b="1" dirty="0"/>
              <a:t> </a:t>
            </a:r>
            <a:r>
              <a:rPr lang="en-ID" b="1" dirty="0" err="1"/>
              <a:t>penaklukan</a:t>
            </a:r>
            <a:r>
              <a:rPr lang="en-ID" b="1" dirty="0"/>
              <a:t> dan </a:t>
            </a:r>
            <a:r>
              <a:rPr lang="en-ID" b="1" dirty="0" err="1"/>
              <a:t>pembagian</a:t>
            </a:r>
            <a:r>
              <a:rPr lang="en-ID" b="1" dirty="0"/>
              <a:t> </a:t>
            </a:r>
            <a:r>
              <a:rPr lang="en-ID" b="1" dirty="0" err="1"/>
              <a:t>tanah</a:t>
            </a:r>
            <a:r>
              <a:rPr lang="en-ID" b="1" dirty="0"/>
              <a:t> Kanaan</a:t>
            </a:r>
            <a:r>
              <a:rPr lang="en-ID" dirty="0"/>
              <a:t>. </a:t>
            </a:r>
            <a:r>
              <a:rPr lang="en-ID" dirty="0" err="1"/>
              <a:t>Setelah</a:t>
            </a:r>
            <a:r>
              <a:rPr lang="en-ID" dirty="0"/>
              <a:t> </a:t>
            </a:r>
            <a:r>
              <a:rPr lang="en-ID" dirty="0" err="1"/>
              <a:t>pertempuran</a:t>
            </a:r>
            <a:r>
              <a:rPr lang="en-ID" dirty="0"/>
              <a:t> </a:t>
            </a:r>
            <a:r>
              <a:rPr lang="en-ID" dirty="0" err="1"/>
              <a:t>besar-besaran</a:t>
            </a:r>
            <a:r>
              <a:rPr lang="en-ID" dirty="0"/>
              <a:t> </a:t>
            </a:r>
            <a:r>
              <a:rPr lang="en-ID" dirty="0" err="1"/>
              <a:t>berakhir</a:t>
            </a:r>
            <a:r>
              <a:rPr lang="en-ID" dirty="0"/>
              <a:t> (</a:t>
            </a:r>
            <a:r>
              <a:rPr lang="en-ID" dirty="0" err="1"/>
              <a:t>Yosua</a:t>
            </a:r>
            <a:r>
              <a:rPr lang="en-ID" dirty="0"/>
              <a:t> 11–12) dan </a:t>
            </a:r>
            <a:r>
              <a:rPr lang="en-ID" dirty="0" err="1"/>
              <a:t>sebagian</a:t>
            </a:r>
            <a:r>
              <a:rPr lang="en-ID" dirty="0"/>
              <a:t> </a:t>
            </a:r>
            <a:r>
              <a:rPr lang="en-ID" dirty="0" err="1"/>
              <a:t>tanah</a:t>
            </a:r>
            <a:r>
              <a:rPr lang="en-ID" dirty="0"/>
              <a:t> </a:t>
            </a:r>
            <a:r>
              <a:rPr lang="en-ID" dirty="0" err="1"/>
              <a:t>sudah</a:t>
            </a:r>
            <a:r>
              <a:rPr lang="en-ID" dirty="0"/>
              <a:t> </a:t>
            </a:r>
            <a:r>
              <a:rPr lang="en-ID" dirty="0" err="1"/>
              <a:t>dibagi</a:t>
            </a:r>
            <a:r>
              <a:rPr lang="en-ID" dirty="0"/>
              <a:t> (</a:t>
            </a:r>
            <a:r>
              <a:rPr lang="en-ID" dirty="0" err="1"/>
              <a:t>Yosua</a:t>
            </a:r>
            <a:r>
              <a:rPr lang="en-ID" dirty="0"/>
              <a:t> 13–17), </a:t>
            </a:r>
            <a:r>
              <a:rPr lang="en-ID" dirty="0" err="1"/>
              <a:t>bangsa</a:t>
            </a:r>
            <a:r>
              <a:rPr lang="en-ID" dirty="0"/>
              <a:t> Israel </a:t>
            </a:r>
            <a:r>
              <a:rPr lang="en-ID" dirty="0" err="1"/>
              <a:t>kini</a:t>
            </a:r>
            <a:r>
              <a:rPr lang="en-ID" dirty="0"/>
              <a:t> </a:t>
            </a:r>
            <a:r>
              <a:rPr lang="en-ID" b="1" dirty="0" err="1"/>
              <a:t>memusatkan</a:t>
            </a:r>
            <a:r>
              <a:rPr lang="en-ID" b="1" dirty="0"/>
              <a:t> </a:t>
            </a:r>
            <a:r>
              <a:rPr lang="en-ID" b="1" dirty="0" err="1"/>
              <a:t>kehidupan</a:t>
            </a:r>
            <a:r>
              <a:rPr lang="en-ID" b="1" dirty="0"/>
              <a:t> </a:t>
            </a:r>
            <a:r>
              <a:rPr lang="en-ID" b="1" dirty="0" err="1"/>
              <a:t>rohani</a:t>
            </a:r>
            <a:r>
              <a:rPr lang="en-ID" b="1" dirty="0"/>
              <a:t> </a:t>
            </a:r>
            <a:r>
              <a:rPr lang="en-ID" b="1" dirty="0" err="1"/>
              <a:t>mereka</a:t>
            </a:r>
            <a:r>
              <a:rPr lang="en-ID" b="1" dirty="0"/>
              <a:t> di Silo</a:t>
            </a:r>
            <a:r>
              <a:rPr lang="en-ID" dirty="0"/>
              <a:t> — </a:t>
            </a:r>
            <a:r>
              <a:rPr lang="en-ID" dirty="0" err="1"/>
              <a:t>bukan</a:t>
            </a:r>
            <a:r>
              <a:rPr lang="en-ID" dirty="0"/>
              <a:t> </a:t>
            </a:r>
            <a:r>
              <a:rPr lang="en-ID" dirty="0" err="1"/>
              <a:t>lagi</a:t>
            </a:r>
            <a:r>
              <a:rPr lang="en-ID" dirty="0"/>
              <a:t> di Gilgal, </a:t>
            </a:r>
            <a:r>
              <a:rPr lang="en-ID" dirty="0" err="1"/>
              <a:t>tempat</a:t>
            </a:r>
            <a:r>
              <a:rPr lang="en-ID" dirty="0"/>
              <a:t> </a:t>
            </a:r>
            <a:r>
              <a:rPr lang="en-ID" dirty="0" err="1"/>
              <a:t>perkemahan</a:t>
            </a:r>
            <a:r>
              <a:rPr lang="en-ID" dirty="0"/>
              <a:t> </a:t>
            </a:r>
            <a:r>
              <a:rPr lang="en-ID" dirty="0" err="1"/>
              <a:t>pertama</a:t>
            </a:r>
            <a:r>
              <a:rPr lang="en-ID" dirty="0"/>
              <a:t> </a:t>
            </a:r>
            <a:r>
              <a:rPr lang="en-ID" dirty="0" err="1"/>
              <a:t>mereka</a:t>
            </a:r>
            <a:r>
              <a:rPr lang="en-ID" dirty="0"/>
              <a:t> </a:t>
            </a:r>
            <a:r>
              <a:rPr lang="en-ID" dirty="0" err="1"/>
              <a:t>setelah</a:t>
            </a:r>
            <a:r>
              <a:rPr lang="en-ID" dirty="0"/>
              <a:t> </a:t>
            </a:r>
            <a:r>
              <a:rPr lang="en-ID" dirty="0" err="1"/>
              <a:t>menyeberangi</a:t>
            </a:r>
            <a:r>
              <a:rPr lang="en-ID" dirty="0"/>
              <a:t> Yordan.</a:t>
            </a:r>
          </a:p>
          <a:p>
            <a:r>
              <a:rPr lang="en-ID" dirty="0" err="1"/>
              <a:t>Peristiwa</a:t>
            </a:r>
            <a:r>
              <a:rPr lang="en-ID" dirty="0"/>
              <a:t> </a:t>
            </a:r>
            <a:r>
              <a:rPr lang="en-ID" dirty="0" err="1"/>
              <a:t>ini</a:t>
            </a:r>
            <a:r>
              <a:rPr lang="en-ID" dirty="0"/>
              <a:t> </a:t>
            </a:r>
            <a:r>
              <a:rPr lang="en-ID" dirty="0" err="1"/>
              <a:t>menjadi</a:t>
            </a:r>
            <a:r>
              <a:rPr lang="en-ID" dirty="0"/>
              <a:t> </a:t>
            </a:r>
            <a:r>
              <a:rPr lang="en-ID" dirty="0" err="1"/>
              <a:t>momen</a:t>
            </a:r>
            <a:r>
              <a:rPr lang="en-ID" dirty="0"/>
              <a:t> </a:t>
            </a:r>
            <a:r>
              <a:rPr lang="en-ID" dirty="0" err="1"/>
              <a:t>penting</a:t>
            </a:r>
            <a:r>
              <a:rPr lang="en-ID" dirty="0"/>
              <a:t> </a:t>
            </a:r>
            <a:r>
              <a:rPr lang="en-ID" dirty="0" err="1"/>
              <a:t>dalam</a:t>
            </a:r>
            <a:r>
              <a:rPr lang="en-ID" dirty="0"/>
              <a:t> </a:t>
            </a:r>
            <a:r>
              <a:rPr lang="en-ID" dirty="0" err="1"/>
              <a:t>sejarah</a:t>
            </a:r>
            <a:r>
              <a:rPr lang="en-ID" dirty="0"/>
              <a:t> Israel </a:t>
            </a:r>
            <a:r>
              <a:rPr lang="en-ID" dirty="0" err="1"/>
              <a:t>karena</a:t>
            </a:r>
            <a:r>
              <a:rPr lang="en-ID" dirty="0"/>
              <a:t> </a:t>
            </a:r>
            <a:r>
              <a:rPr lang="en-ID" b="1" dirty="0" err="1"/>
              <a:t>pusat</a:t>
            </a:r>
            <a:r>
              <a:rPr lang="en-ID" b="1" dirty="0"/>
              <a:t> </a:t>
            </a:r>
            <a:r>
              <a:rPr lang="en-ID" b="1" dirty="0" err="1"/>
              <a:t>penyembahan</a:t>
            </a:r>
            <a:r>
              <a:rPr lang="en-ID" b="1" dirty="0"/>
              <a:t> </a:t>
            </a:r>
            <a:r>
              <a:rPr lang="en-ID" b="1" dirty="0" err="1"/>
              <a:t>berpindah</a:t>
            </a:r>
            <a:r>
              <a:rPr lang="en-ID" b="1" dirty="0"/>
              <a:t> </a:t>
            </a:r>
            <a:r>
              <a:rPr lang="en-ID" b="1" dirty="0" err="1"/>
              <a:t>ke</a:t>
            </a:r>
            <a:r>
              <a:rPr lang="en-ID" b="1" dirty="0"/>
              <a:t> Silo</a:t>
            </a:r>
            <a:r>
              <a:rPr lang="en-ID" dirty="0"/>
              <a:t>, </a:t>
            </a:r>
            <a:r>
              <a:rPr lang="en-ID" dirty="0" err="1"/>
              <a:t>tempat</a:t>
            </a:r>
            <a:r>
              <a:rPr lang="en-ID" dirty="0"/>
              <a:t> di mana </a:t>
            </a:r>
            <a:r>
              <a:rPr lang="en-ID" b="1" dirty="0"/>
              <a:t>Kemah </a:t>
            </a:r>
            <a:r>
              <a:rPr lang="en-ID" b="1" dirty="0" err="1"/>
              <a:t>Suci</a:t>
            </a:r>
            <a:r>
              <a:rPr lang="en-ID" b="1" dirty="0"/>
              <a:t> (</a:t>
            </a:r>
            <a:r>
              <a:rPr lang="en-ID" b="1" dirty="0" err="1"/>
              <a:t>Tabernakel</a:t>
            </a:r>
            <a:r>
              <a:rPr lang="en-ID" b="1" dirty="0"/>
              <a:t>)</a:t>
            </a:r>
            <a:r>
              <a:rPr lang="en-ID" dirty="0"/>
              <a:t> </a:t>
            </a:r>
            <a:r>
              <a:rPr lang="en-ID" dirty="0" err="1"/>
              <a:t>didirikan</a:t>
            </a:r>
            <a:r>
              <a:rPr lang="en-ID" dirty="0"/>
              <a:t> </a:t>
            </a:r>
            <a:r>
              <a:rPr lang="en-ID" dirty="0" err="1"/>
              <a:t>untuk</a:t>
            </a:r>
            <a:r>
              <a:rPr lang="en-ID" dirty="0"/>
              <a:t> </a:t>
            </a:r>
            <a:r>
              <a:rPr lang="en-ID" dirty="0" err="1"/>
              <a:t>pertama</a:t>
            </a:r>
            <a:r>
              <a:rPr lang="en-ID" dirty="0"/>
              <a:t> </a:t>
            </a:r>
            <a:r>
              <a:rPr lang="en-ID" dirty="0" err="1"/>
              <a:t>kalinya</a:t>
            </a:r>
            <a:r>
              <a:rPr lang="en-ID" dirty="0"/>
              <a:t> </a:t>
            </a:r>
            <a:r>
              <a:rPr lang="en-ID" dirty="0" err="1"/>
              <a:t>secara</a:t>
            </a:r>
            <a:r>
              <a:rPr lang="en-ID" dirty="0"/>
              <a:t> </a:t>
            </a:r>
            <a:r>
              <a:rPr lang="en-ID" dirty="0" err="1"/>
              <a:t>permanen</a:t>
            </a:r>
            <a:r>
              <a:rPr lang="en-ID" dirty="0"/>
              <a:t> di </a:t>
            </a:r>
            <a:r>
              <a:rPr lang="en-ID" dirty="0" err="1"/>
              <a:t>tanah</a:t>
            </a:r>
            <a:r>
              <a:rPr lang="en-ID" dirty="0"/>
              <a:t> Kanaan.</a:t>
            </a:r>
          </a:p>
          <a:p>
            <a:br>
              <a:rPr lang="en-ID" dirty="0"/>
            </a:br>
            <a:endParaRPr lang="en-ID" dirty="0"/>
          </a:p>
          <a:p>
            <a:r>
              <a:rPr lang="en-ID" b="1" dirty="0"/>
              <a:t>b. </a:t>
            </a:r>
            <a:r>
              <a:rPr lang="en-ID" b="1" dirty="0" err="1"/>
              <a:t>Analisis</a:t>
            </a:r>
            <a:r>
              <a:rPr lang="en-ID" b="1" dirty="0"/>
              <a:t> Bahasa </a:t>
            </a:r>
            <a:r>
              <a:rPr lang="en-ID" b="1" dirty="0" err="1"/>
              <a:t>Ibrani</a:t>
            </a:r>
            <a:endParaRPr lang="en-ID" b="1" dirty="0"/>
          </a:p>
          <a:p>
            <a:r>
              <a:rPr lang="en-ID" b="1" dirty="0"/>
              <a:t>“</a:t>
            </a:r>
            <a:r>
              <a:rPr lang="he-IL" b="1" dirty="0"/>
              <a:t>וַיִּקָּהֲלוּ” (</a:t>
            </a:r>
            <a:r>
              <a:rPr lang="en-ID" b="1" dirty="0" err="1"/>
              <a:t>vayyiqqāhălû</a:t>
            </a:r>
            <a:r>
              <a:rPr lang="en-ID" b="1" dirty="0"/>
              <a:t>)</a:t>
            </a:r>
            <a:r>
              <a:rPr lang="en-ID" dirty="0"/>
              <a:t> – “</a:t>
            </a:r>
            <a:r>
              <a:rPr lang="en-ID" dirty="0" err="1"/>
              <a:t>berkumpullah</a:t>
            </a:r>
            <a:r>
              <a:rPr lang="en-ID" dirty="0"/>
              <a:t>”</a:t>
            </a:r>
            <a:br>
              <a:rPr lang="en-ID" dirty="0"/>
            </a:br>
            <a:r>
              <a:rPr lang="en-ID" dirty="0"/>
              <a:t>Kata </a:t>
            </a:r>
            <a:r>
              <a:rPr lang="en-ID" dirty="0" err="1"/>
              <a:t>kerja</a:t>
            </a:r>
            <a:r>
              <a:rPr lang="en-ID" dirty="0"/>
              <a:t> </a:t>
            </a:r>
            <a:r>
              <a:rPr lang="en-ID" dirty="0" err="1"/>
              <a:t>ini</a:t>
            </a:r>
            <a:r>
              <a:rPr lang="en-ID" dirty="0"/>
              <a:t> </a:t>
            </a:r>
            <a:r>
              <a:rPr lang="en-ID" dirty="0" err="1"/>
              <a:t>berasal</a:t>
            </a:r>
            <a:r>
              <a:rPr lang="en-ID" dirty="0"/>
              <a:t> </a:t>
            </a:r>
            <a:r>
              <a:rPr lang="en-ID" dirty="0" err="1"/>
              <a:t>dari</a:t>
            </a:r>
            <a:r>
              <a:rPr lang="en-ID" dirty="0"/>
              <a:t> </a:t>
            </a:r>
            <a:r>
              <a:rPr lang="en-ID" dirty="0" err="1"/>
              <a:t>akar</a:t>
            </a:r>
            <a:r>
              <a:rPr lang="en-ID" dirty="0"/>
              <a:t> kata </a:t>
            </a:r>
            <a:r>
              <a:rPr lang="en-ID" i="1" dirty="0" err="1"/>
              <a:t>qahal</a:t>
            </a:r>
            <a:r>
              <a:rPr lang="en-ID" dirty="0"/>
              <a:t> yang </a:t>
            </a:r>
            <a:r>
              <a:rPr lang="en-ID" dirty="0" err="1"/>
              <a:t>berarti</a:t>
            </a:r>
            <a:r>
              <a:rPr lang="en-ID" dirty="0"/>
              <a:t> “</a:t>
            </a:r>
            <a:r>
              <a:rPr lang="en-ID" dirty="0" err="1"/>
              <a:t>menghimpun</a:t>
            </a:r>
            <a:r>
              <a:rPr lang="en-ID" dirty="0"/>
              <a:t>” </a:t>
            </a:r>
            <a:r>
              <a:rPr lang="en-ID" dirty="0" err="1"/>
              <a:t>atau</a:t>
            </a:r>
            <a:r>
              <a:rPr lang="en-ID" dirty="0"/>
              <a:t> “</a:t>
            </a:r>
            <a:r>
              <a:rPr lang="en-ID" dirty="0" err="1"/>
              <a:t>memanggil</a:t>
            </a:r>
            <a:r>
              <a:rPr lang="en-ID" dirty="0"/>
              <a:t> </a:t>
            </a:r>
            <a:r>
              <a:rPr lang="en-ID" dirty="0" err="1"/>
              <a:t>rapat</a:t>
            </a:r>
            <a:r>
              <a:rPr lang="en-ID" dirty="0"/>
              <a:t>.” Ini </a:t>
            </a:r>
            <a:r>
              <a:rPr lang="en-ID" dirty="0" err="1"/>
              <a:t>adalah</a:t>
            </a:r>
            <a:r>
              <a:rPr lang="en-ID" dirty="0"/>
              <a:t> kata yang </a:t>
            </a:r>
            <a:r>
              <a:rPr lang="en-ID" dirty="0" err="1"/>
              <a:t>sama</a:t>
            </a:r>
            <a:r>
              <a:rPr lang="en-ID" dirty="0"/>
              <a:t> </a:t>
            </a:r>
            <a:r>
              <a:rPr lang="en-ID" dirty="0" err="1"/>
              <a:t>dari</a:t>
            </a:r>
            <a:r>
              <a:rPr lang="en-ID" dirty="0"/>
              <a:t> mana </a:t>
            </a:r>
            <a:r>
              <a:rPr lang="en-ID" dirty="0" err="1"/>
              <a:t>muncul</a:t>
            </a:r>
            <a:r>
              <a:rPr lang="en-ID" dirty="0"/>
              <a:t> </a:t>
            </a:r>
            <a:r>
              <a:rPr lang="en-ID" dirty="0" err="1"/>
              <a:t>istilah</a:t>
            </a:r>
            <a:r>
              <a:rPr lang="en-ID" dirty="0"/>
              <a:t> </a:t>
            </a:r>
            <a:r>
              <a:rPr lang="en-ID" i="1" dirty="0" err="1"/>
              <a:t>qahal</a:t>
            </a:r>
            <a:r>
              <a:rPr lang="en-ID" i="1" dirty="0"/>
              <a:t> YHWH</a:t>
            </a:r>
            <a:r>
              <a:rPr lang="en-ID" dirty="0"/>
              <a:t> (</a:t>
            </a:r>
            <a:r>
              <a:rPr lang="en-ID" dirty="0" err="1"/>
              <a:t>jemaat</a:t>
            </a:r>
            <a:r>
              <a:rPr lang="en-ID" dirty="0"/>
              <a:t> Tuhan). Dalam </a:t>
            </a:r>
            <a:r>
              <a:rPr lang="en-ID" dirty="0" err="1"/>
              <a:t>konteks</a:t>
            </a:r>
            <a:r>
              <a:rPr lang="en-ID" dirty="0"/>
              <a:t> </a:t>
            </a:r>
            <a:r>
              <a:rPr lang="en-ID" dirty="0" err="1"/>
              <a:t>ini</a:t>
            </a:r>
            <a:r>
              <a:rPr lang="en-ID" dirty="0"/>
              <a:t>, </a:t>
            </a:r>
            <a:r>
              <a:rPr lang="en-ID" dirty="0" err="1"/>
              <a:t>seluruh</a:t>
            </a:r>
            <a:r>
              <a:rPr lang="en-ID" dirty="0"/>
              <a:t> </a:t>
            </a:r>
            <a:r>
              <a:rPr lang="en-ID" dirty="0" err="1"/>
              <a:t>bangsa</a:t>
            </a:r>
            <a:r>
              <a:rPr lang="en-ID" dirty="0"/>
              <a:t> Israel </a:t>
            </a:r>
            <a:r>
              <a:rPr lang="en-ID" dirty="0" err="1"/>
              <a:t>berkumpul</a:t>
            </a:r>
            <a:r>
              <a:rPr lang="en-ID" dirty="0"/>
              <a:t> </a:t>
            </a:r>
            <a:r>
              <a:rPr lang="en-ID" dirty="0" err="1"/>
              <a:t>untuk</a:t>
            </a:r>
            <a:r>
              <a:rPr lang="en-ID" dirty="0"/>
              <a:t> </a:t>
            </a:r>
            <a:r>
              <a:rPr lang="en-ID" dirty="0" err="1"/>
              <a:t>tindakan</a:t>
            </a:r>
            <a:r>
              <a:rPr lang="en-ID" dirty="0"/>
              <a:t> </a:t>
            </a:r>
            <a:r>
              <a:rPr lang="en-ID" dirty="0" err="1"/>
              <a:t>keagamaan</a:t>
            </a:r>
            <a:r>
              <a:rPr lang="en-ID" dirty="0"/>
              <a:t> yang </a:t>
            </a:r>
            <a:r>
              <a:rPr lang="en-ID" dirty="0" err="1"/>
              <a:t>bersifat</a:t>
            </a:r>
            <a:r>
              <a:rPr lang="en-ID" dirty="0"/>
              <a:t> </a:t>
            </a:r>
            <a:r>
              <a:rPr lang="en-ID" dirty="0" err="1"/>
              <a:t>nasional</a:t>
            </a:r>
            <a:r>
              <a:rPr lang="en-ID" dirty="0"/>
              <a:t>.</a:t>
            </a:r>
          </a:p>
          <a:p>
            <a:r>
              <a:rPr lang="en-ID" b="1" dirty="0"/>
              <a:t>“</a:t>
            </a:r>
            <a:r>
              <a:rPr lang="he-IL" b="1" dirty="0"/>
              <a:t>כָּל־עֲדַת בְּנֵי־יִשְׂרָאֵל” (</a:t>
            </a:r>
            <a:r>
              <a:rPr lang="en-ID" b="1" dirty="0" err="1"/>
              <a:t>kol-ʿădat</a:t>
            </a:r>
            <a:r>
              <a:rPr lang="en-ID" b="1" dirty="0"/>
              <a:t> </a:t>
            </a:r>
            <a:r>
              <a:rPr lang="en-ID" b="1" dirty="0" err="1"/>
              <a:t>benê-Yisraʾel</a:t>
            </a:r>
            <a:r>
              <a:rPr lang="en-ID" b="1" dirty="0"/>
              <a:t>)</a:t>
            </a:r>
            <a:r>
              <a:rPr lang="en-ID" dirty="0"/>
              <a:t> – “</a:t>
            </a:r>
            <a:r>
              <a:rPr lang="en-ID" dirty="0" err="1"/>
              <a:t>seluruh</a:t>
            </a:r>
            <a:r>
              <a:rPr lang="en-ID" dirty="0"/>
              <a:t> </a:t>
            </a:r>
            <a:r>
              <a:rPr lang="en-ID" dirty="0" err="1"/>
              <a:t>umat</a:t>
            </a:r>
            <a:r>
              <a:rPr lang="en-ID" dirty="0"/>
              <a:t> Israel”</a:t>
            </a:r>
            <a:br>
              <a:rPr lang="en-ID" dirty="0"/>
            </a:br>
            <a:r>
              <a:rPr lang="en-ID" dirty="0" err="1"/>
              <a:t>Menunjukkan</a:t>
            </a:r>
            <a:r>
              <a:rPr lang="en-ID" dirty="0"/>
              <a:t> </a:t>
            </a:r>
            <a:r>
              <a:rPr lang="en-ID" dirty="0" err="1"/>
              <a:t>keutuhan</a:t>
            </a:r>
            <a:r>
              <a:rPr lang="en-ID" dirty="0"/>
              <a:t> </a:t>
            </a:r>
            <a:r>
              <a:rPr lang="en-ID" dirty="0" err="1"/>
              <a:t>komunitas</a:t>
            </a:r>
            <a:r>
              <a:rPr lang="en-ID" dirty="0"/>
              <a:t> </a:t>
            </a:r>
            <a:r>
              <a:rPr lang="en-ID" dirty="0" err="1"/>
              <a:t>perjanjian</a:t>
            </a:r>
            <a:r>
              <a:rPr lang="en-ID" dirty="0"/>
              <a:t>; </a:t>
            </a:r>
            <a:r>
              <a:rPr lang="en-ID" dirty="0" err="1"/>
              <a:t>tidak</a:t>
            </a:r>
            <a:r>
              <a:rPr lang="en-ID" dirty="0"/>
              <a:t> </a:t>
            </a:r>
            <a:r>
              <a:rPr lang="en-ID" dirty="0" err="1"/>
              <a:t>ada</a:t>
            </a:r>
            <a:r>
              <a:rPr lang="en-ID" dirty="0"/>
              <a:t> </a:t>
            </a:r>
            <a:r>
              <a:rPr lang="en-ID" dirty="0" err="1"/>
              <a:t>suku</a:t>
            </a:r>
            <a:r>
              <a:rPr lang="en-ID" dirty="0"/>
              <a:t> yang </a:t>
            </a:r>
            <a:r>
              <a:rPr lang="en-ID" dirty="0" err="1"/>
              <a:t>dikecualikan</a:t>
            </a:r>
            <a:r>
              <a:rPr lang="en-ID" dirty="0"/>
              <a:t>. Ini </a:t>
            </a:r>
            <a:r>
              <a:rPr lang="en-ID" dirty="0" err="1"/>
              <a:t>menegaskan</a:t>
            </a:r>
            <a:r>
              <a:rPr lang="en-ID" dirty="0"/>
              <a:t> </a:t>
            </a:r>
            <a:r>
              <a:rPr lang="en-ID" b="1" dirty="0" err="1"/>
              <a:t>persatuan</a:t>
            </a:r>
            <a:r>
              <a:rPr lang="en-ID" b="1" dirty="0"/>
              <a:t> </a:t>
            </a:r>
            <a:r>
              <a:rPr lang="en-ID" b="1" dirty="0" err="1"/>
              <a:t>rohani</a:t>
            </a:r>
            <a:r>
              <a:rPr lang="en-ID" b="1" dirty="0"/>
              <a:t> dan </a:t>
            </a:r>
            <a:r>
              <a:rPr lang="en-ID" b="1" dirty="0" err="1"/>
              <a:t>nasional</a:t>
            </a:r>
            <a:r>
              <a:rPr lang="en-ID" dirty="0"/>
              <a:t> </a:t>
            </a:r>
            <a:r>
              <a:rPr lang="en-ID" dirty="0" err="1"/>
              <a:t>mereka</a:t>
            </a:r>
            <a:r>
              <a:rPr lang="en-ID" dirty="0"/>
              <a:t> di </a:t>
            </a:r>
            <a:r>
              <a:rPr lang="en-ID" dirty="0" err="1"/>
              <a:t>bawah</a:t>
            </a:r>
            <a:r>
              <a:rPr lang="en-ID" dirty="0"/>
              <a:t> </a:t>
            </a:r>
            <a:r>
              <a:rPr lang="en-ID" dirty="0" err="1"/>
              <a:t>satu</a:t>
            </a:r>
            <a:r>
              <a:rPr lang="en-ID" dirty="0"/>
              <a:t> Allah dan </a:t>
            </a:r>
            <a:r>
              <a:rPr lang="en-ID" dirty="0" err="1"/>
              <a:t>satu</a:t>
            </a:r>
            <a:r>
              <a:rPr lang="en-ID" dirty="0"/>
              <a:t> </a:t>
            </a:r>
            <a:r>
              <a:rPr lang="en-ID" dirty="0" err="1"/>
              <a:t>hukum</a:t>
            </a:r>
            <a:r>
              <a:rPr lang="en-ID" dirty="0"/>
              <a:t>.</a:t>
            </a:r>
          </a:p>
          <a:p>
            <a:r>
              <a:rPr lang="en-ID" b="1" dirty="0"/>
              <a:t>“</a:t>
            </a:r>
            <a:r>
              <a:rPr lang="he-IL" b="1" dirty="0"/>
              <a:t>וַיָּקִימוּ אֶת־אֹהֶל מוֹעֵד” (</a:t>
            </a:r>
            <a:r>
              <a:rPr lang="en-ID" b="1" dirty="0" err="1"/>
              <a:t>vayyāqîmû</a:t>
            </a:r>
            <a:r>
              <a:rPr lang="en-ID" b="1" dirty="0"/>
              <a:t> </a:t>
            </a:r>
            <a:r>
              <a:rPr lang="en-ID" b="1" dirty="0" err="1"/>
              <a:t>ʾet-ʾōhel</a:t>
            </a:r>
            <a:r>
              <a:rPr lang="en-ID" b="1" dirty="0"/>
              <a:t> </a:t>
            </a:r>
            <a:r>
              <a:rPr lang="en-ID" b="1" dirty="0" err="1"/>
              <a:t>môʿēd</a:t>
            </a:r>
            <a:r>
              <a:rPr lang="en-ID" b="1" dirty="0"/>
              <a:t>)</a:t>
            </a:r>
            <a:r>
              <a:rPr lang="en-ID" dirty="0"/>
              <a:t> – “</a:t>
            </a:r>
            <a:r>
              <a:rPr lang="en-ID" dirty="0" err="1"/>
              <a:t>mendirikan</a:t>
            </a:r>
            <a:r>
              <a:rPr lang="en-ID" dirty="0"/>
              <a:t> Kemah </a:t>
            </a:r>
            <a:r>
              <a:rPr lang="en-ID" dirty="0" err="1"/>
              <a:t>Pertemuan</a:t>
            </a:r>
            <a:r>
              <a:rPr lang="en-ID" dirty="0"/>
              <a:t>”</a:t>
            </a:r>
            <a:br>
              <a:rPr lang="en-ID" dirty="0"/>
            </a:br>
            <a:r>
              <a:rPr lang="en-ID" dirty="0" err="1"/>
              <a:t>Frasa</a:t>
            </a:r>
            <a:r>
              <a:rPr lang="en-ID" dirty="0"/>
              <a:t> </a:t>
            </a:r>
            <a:r>
              <a:rPr lang="en-ID" dirty="0" err="1"/>
              <a:t>ini</a:t>
            </a:r>
            <a:r>
              <a:rPr lang="en-ID" dirty="0"/>
              <a:t> </a:t>
            </a:r>
            <a:r>
              <a:rPr lang="en-ID" dirty="0" err="1"/>
              <a:t>menunjukkan</a:t>
            </a:r>
            <a:r>
              <a:rPr lang="en-ID" dirty="0"/>
              <a:t> </a:t>
            </a:r>
            <a:r>
              <a:rPr lang="en-ID" dirty="0" err="1"/>
              <a:t>bahwa</a:t>
            </a:r>
            <a:r>
              <a:rPr lang="en-ID" dirty="0"/>
              <a:t> </a:t>
            </a:r>
            <a:r>
              <a:rPr lang="en-ID" dirty="0" err="1"/>
              <a:t>Tabernakel</a:t>
            </a:r>
            <a:r>
              <a:rPr lang="en-ID" dirty="0"/>
              <a:t> </a:t>
            </a:r>
            <a:r>
              <a:rPr lang="en-ID" dirty="0" err="1"/>
              <a:t>kini</a:t>
            </a:r>
            <a:r>
              <a:rPr lang="en-ID" dirty="0"/>
              <a:t> </a:t>
            </a:r>
            <a:r>
              <a:rPr lang="en-ID" b="1" dirty="0" err="1"/>
              <a:t>beralih</a:t>
            </a:r>
            <a:r>
              <a:rPr lang="en-ID" b="1" dirty="0"/>
              <a:t> </a:t>
            </a:r>
            <a:r>
              <a:rPr lang="en-ID" b="1" dirty="0" err="1"/>
              <a:t>fungsi</a:t>
            </a:r>
            <a:r>
              <a:rPr lang="en-ID" b="1" dirty="0"/>
              <a:t> </a:t>
            </a:r>
            <a:r>
              <a:rPr lang="en-ID" b="1" dirty="0" err="1"/>
              <a:t>dari</a:t>
            </a:r>
            <a:r>
              <a:rPr lang="en-ID" b="1" dirty="0"/>
              <a:t> </a:t>
            </a:r>
            <a:r>
              <a:rPr lang="en-ID" b="1" dirty="0" err="1"/>
              <a:t>tempat</a:t>
            </a:r>
            <a:r>
              <a:rPr lang="en-ID" b="1" dirty="0"/>
              <a:t> </a:t>
            </a:r>
            <a:r>
              <a:rPr lang="en-ID" b="1" dirty="0" err="1"/>
              <a:t>sementara</a:t>
            </a:r>
            <a:r>
              <a:rPr lang="en-ID" b="1" dirty="0"/>
              <a:t> </a:t>
            </a:r>
            <a:r>
              <a:rPr lang="en-ID" b="1" dirty="0" err="1"/>
              <a:t>menjadi</a:t>
            </a:r>
            <a:r>
              <a:rPr lang="en-ID" b="1" dirty="0"/>
              <a:t> </a:t>
            </a:r>
            <a:r>
              <a:rPr lang="en-ID" b="1" dirty="0" err="1"/>
              <a:t>tempat</a:t>
            </a:r>
            <a:r>
              <a:rPr lang="en-ID" b="1" dirty="0"/>
              <a:t> </a:t>
            </a:r>
            <a:r>
              <a:rPr lang="en-ID" b="1" dirty="0" err="1"/>
              <a:t>tetap</a:t>
            </a:r>
            <a:r>
              <a:rPr lang="en-ID" dirty="0"/>
              <a:t>.</a:t>
            </a:r>
            <a:br>
              <a:rPr lang="en-ID" dirty="0"/>
            </a:br>
            <a:r>
              <a:rPr lang="en-ID" i="1" dirty="0" err="1"/>
              <a:t>ʾOhel</a:t>
            </a:r>
            <a:r>
              <a:rPr lang="en-ID" i="1" dirty="0"/>
              <a:t> </a:t>
            </a:r>
            <a:r>
              <a:rPr lang="en-ID" i="1" dirty="0" err="1"/>
              <a:t>môʿēd</a:t>
            </a:r>
            <a:r>
              <a:rPr lang="en-ID" dirty="0"/>
              <a:t> </a:t>
            </a:r>
            <a:r>
              <a:rPr lang="en-ID" dirty="0" err="1"/>
              <a:t>secara</a:t>
            </a:r>
            <a:r>
              <a:rPr lang="en-ID" dirty="0"/>
              <a:t> </a:t>
            </a:r>
            <a:r>
              <a:rPr lang="en-ID" dirty="0" err="1"/>
              <a:t>harfiah</a:t>
            </a:r>
            <a:r>
              <a:rPr lang="en-ID" dirty="0"/>
              <a:t> </a:t>
            </a:r>
            <a:r>
              <a:rPr lang="en-ID" dirty="0" err="1"/>
              <a:t>berarti</a:t>
            </a:r>
            <a:r>
              <a:rPr lang="en-ID" dirty="0"/>
              <a:t> “</a:t>
            </a:r>
            <a:r>
              <a:rPr lang="en-ID" dirty="0" err="1"/>
              <a:t>kemah</a:t>
            </a:r>
            <a:r>
              <a:rPr lang="en-ID" dirty="0"/>
              <a:t> </a:t>
            </a:r>
            <a:r>
              <a:rPr lang="en-ID" dirty="0" err="1"/>
              <a:t>pertemuan</a:t>
            </a:r>
            <a:r>
              <a:rPr lang="en-ID" dirty="0"/>
              <a:t>,” </a:t>
            </a:r>
            <a:r>
              <a:rPr lang="en-ID" dirty="0" err="1"/>
              <a:t>tempat</a:t>
            </a:r>
            <a:r>
              <a:rPr lang="en-ID" dirty="0"/>
              <a:t> Allah </a:t>
            </a:r>
            <a:r>
              <a:rPr lang="en-ID" dirty="0" err="1"/>
              <a:t>berjumpa</a:t>
            </a:r>
            <a:r>
              <a:rPr lang="en-ID" dirty="0"/>
              <a:t> </a:t>
            </a:r>
            <a:r>
              <a:rPr lang="en-ID" dirty="0" err="1"/>
              <a:t>dengan</a:t>
            </a:r>
            <a:r>
              <a:rPr lang="en-ID" dirty="0"/>
              <a:t> </a:t>
            </a:r>
            <a:r>
              <a:rPr lang="en-ID" dirty="0" err="1"/>
              <a:t>umat</a:t>
            </a:r>
            <a:r>
              <a:rPr lang="en-ID" dirty="0"/>
              <a:t>-Nya (</a:t>
            </a:r>
            <a:r>
              <a:rPr lang="en-ID" dirty="0" err="1"/>
              <a:t>bdk</a:t>
            </a:r>
            <a:r>
              <a:rPr lang="en-ID" dirty="0"/>
              <a:t>. </a:t>
            </a:r>
            <a:r>
              <a:rPr lang="en-ID" dirty="0" err="1"/>
              <a:t>Keluaran</a:t>
            </a:r>
            <a:r>
              <a:rPr lang="en-ID" dirty="0"/>
              <a:t> 29:42–43).</a:t>
            </a:r>
          </a:p>
          <a:p>
            <a:r>
              <a:rPr lang="en-ID" b="1" dirty="0"/>
              <a:t>“</a:t>
            </a:r>
            <a:r>
              <a:rPr lang="he-IL" b="1" dirty="0"/>
              <a:t>וְהָאָרֶץ נִכְבְּשָׁה לִפְנֵיהֶם” (</a:t>
            </a:r>
            <a:r>
              <a:rPr lang="en-ID" b="1" dirty="0" err="1"/>
              <a:t>wĕhāʾāreṣ</a:t>
            </a:r>
            <a:r>
              <a:rPr lang="en-ID" b="1" dirty="0"/>
              <a:t> </a:t>
            </a:r>
            <a:r>
              <a:rPr lang="en-ID" b="1" dirty="0" err="1"/>
              <a:t>nikbĕšāh</a:t>
            </a:r>
            <a:r>
              <a:rPr lang="en-ID" b="1" dirty="0"/>
              <a:t> </a:t>
            </a:r>
            <a:r>
              <a:rPr lang="en-ID" b="1" dirty="0" err="1"/>
              <a:t>liphnêhem</a:t>
            </a:r>
            <a:r>
              <a:rPr lang="en-ID" b="1" dirty="0"/>
              <a:t>)</a:t>
            </a:r>
            <a:r>
              <a:rPr lang="en-ID" dirty="0"/>
              <a:t> – “</a:t>
            </a:r>
            <a:r>
              <a:rPr lang="en-ID" dirty="0" err="1"/>
              <a:t>sebab</a:t>
            </a:r>
            <a:r>
              <a:rPr lang="en-ID" dirty="0"/>
              <a:t> negeri </a:t>
            </a:r>
            <a:r>
              <a:rPr lang="en-ID" dirty="0" err="1"/>
              <a:t>itu</a:t>
            </a:r>
            <a:r>
              <a:rPr lang="en-ID" dirty="0"/>
              <a:t> </a:t>
            </a:r>
            <a:r>
              <a:rPr lang="en-ID" dirty="0" err="1"/>
              <a:t>sudah</a:t>
            </a:r>
            <a:r>
              <a:rPr lang="en-ID" dirty="0"/>
              <a:t> </a:t>
            </a:r>
            <a:r>
              <a:rPr lang="en-ID" dirty="0" err="1"/>
              <a:t>takluk</a:t>
            </a:r>
            <a:r>
              <a:rPr lang="en-ID" dirty="0"/>
              <a:t> di </a:t>
            </a:r>
            <a:r>
              <a:rPr lang="en-ID" dirty="0" err="1"/>
              <a:t>bawah</a:t>
            </a:r>
            <a:r>
              <a:rPr lang="en-ID" dirty="0"/>
              <a:t> </a:t>
            </a:r>
            <a:r>
              <a:rPr lang="en-ID" dirty="0" err="1"/>
              <a:t>kuasa</a:t>
            </a:r>
            <a:r>
              <a:rPr lang="en-ID" dirty="0"/>
              <a:t> </a:t>
            </a:r>
            <a:r>
              <a:rPr lang="en-ID" dirty="0" err="1"/>
              <a:t>mereka</a:t>
            </a:r>
            <a:r>
              <a:rPr lang="en-ID" dirty="0"/>
              <a:t>.”</a:t>
            </a:r>
            <a:br>
              <a:rPr lang="en-ID" dirty="0"/>
            </a:br>
            <a:r>
              <a:rPr lang="en-ID" dirty="0"/>
              <a:t>Kata </a:t>
            </a:r>
            <a:r>
              <a:rPr lang="en-ID" i="1" dirty="0" err="1"/>
              <a:t>nikbĕšāh</a:t>
            </a:r>
            <a:r>
              <a:rPr lang="en-ID" dirty="0"/>
              <a:t> (</a:t>
            </a:r>
            <a:r>
              <a:rPr lang="en-ID" dirty="0" err="1"/>
              <a:t>dari</a:t>
            </a:r>
            <a:r>
              <a:rPr lang="en-ID" dirty="0"/>
              <a:t> </a:t>
            </a:r>
            <a:r>
              <a:rPr lang="en-ID" dirty="0" err="1"/>
              <a:t>akar</a:t>
            </a:r>
            <a:r>
              <a:rPr lang="en-ID" dirty="0"/>
              <a:t> </a:t>
            </a:r>
            <a:r>
              <a:rPr lang="en-ID" i="1" dirty="0" err="1"/>
              <a:t>kavash</a:t>
            </a:r>
            <a:r>
              <a:rPr lang="en-ID" dirty="0"/>
              <a:t>, “</a:t>
            </a:r>
            <a:r>
              <a:rPr lang="en-ID" dirty="0" err="1"/>
              <a:t>menaklukkan</a:t>
            </a:r>
            <a:r>
              <a:rPr lang="en-ID" dirty="0"/>
              <a:t>”) </a:t>
            </a:r>
            <a:r>
              <a:rPr lang="en-ID" dirty="0" err="1"/>
              <a:t>digunakan</a:t>
            </a:r>
            <a:r>
              <a:rPr lang="en-ID" dirty="0"/>
              <a:t> di </a:t>
            </a:r>
            <a:r>
              <a:rPr lang="en-ID" dirty="0" err="1"/>
              <a:t>sini</a:t>
            </a:r>
            <a:r>
              <a:rPr lang="en-ID" dirty="0"/>
              <a:t> </a:t>
            </a:r>
            <a:r>
              <a:rPr lang="en-ID" dirty="0" err="1"/>
              <a:t>dalam</a:t>
            </a:r>
            <a:r>
              <a:rPr lang="en-ID" dirty="0"/>
              <a:t> </a:t>
            </a:r>
            <a:r>
              <a:rPr lang="en-ID" dirty="0" err="1"/>
              <a:t>bentuk</a:t>
            </a:r>
            <a:r>
              <a:rPr lang="en-ID" dirty="0"/>
              <a:t> </a:t>
            </a:r>
            <a:r>
              <a:rPr lang="en-ID" dirty="0" err="1"/>
              <a:t>pasif</a:t>
            </a:r>
            <a:r>
              <a:rPr lang="en-ID" dirty="0"/>
              <a:t>, </a:t>
            </a:r>
            <a:r>
              <a:rPr lang="en-ID" dirty="0" err="1"/>
              <a:t>menunjukkan</a:t>
            </a:r>
            <a:r>
              <a:rPr lang="en-ID" dirty="0"/>
              <a:t> </a:t>
            </a:r>
            <a:r>
              <a:rPr lang="en-ID" dirty="0" err="1"/>
              <a:t>bahwa</a:t>
            </a:r>
            <a:r>
              <a:rPr lang="en-ID" dirty="0"/>
              <a:t> </a:t>
            </a:r>
            <a:r>
              <a:rPr lang="en-ID" b="1" dirty="0"/>
              <a:t>Allah-</a:t>
            </a:r>
            <a:r>
              <a:rPr lang="en-ID" b="1" dirty="0" err="1"/>
              <a:t>lah</a:t>
            </a:r>
            <a:r>
              <a:rPr lang="en-ID" b="1" dirty="0"/>
              <a:t> yang </a:t>
            </a:r>
            <a:r>
              <a:rPr lang="en-ID" b="1" dirty="0" err="1"/>
              <a:t>menyebabkan</a:t>
            </a:r>
            <a:r>
              <a:rPr lang="en-ID" b="1" dirty="0"/>
              <a:t> negeri </a:t>
            </a:r>
            <a:r>
              <a:rPr lang="en-ID" b="1" dirty="0" err="1"/>
              <a:t>itu</a:t>
            </a:r>
            <a:r>
              <a:rPr lang="en-ID" b="1" dirty="0"/>
              <a:t> </a:t>
            </a:r>
            <a:r>
              <a:rPr lang="en-ID" b="1" dirty="0" err="1"/>
              <a:t>tunduk</a:t>
            </a:r>
            <a:r>
              <a:rPr lang="en-ID" dirty="0"/>
              <a:t>, </a:t>
            </a:r>
            <a:r>
              <a:rPr lang="en-ID" dirty="0" err="1"/>
              <a:t>bukan</a:t>
            </a:r>
            <a:r>
              <a:rPr lang="en-ID" dirty="0"/>
              <a:t> </a:t>
            </a:r>
            <a:r>
              <a:rPr lang="en-ID" dirty="0" err="1"/>
              <a:t>semata</a:t>
            </a:r>
            <a:r>
              <a:rPr lang="en-ID" dirty="0"/>
              <a:t> </a:t>
            </a:r>
            <a:r>
              <a:rPr lang="en-ID" dirty="0" err="1"/>
              <a:t>hasil</a:t>
            </a:r>
            <a:r>
              <a:rPr lang="en-ID" dirty="0"/>
              <a:t> </a:t>
            </a:r>
            <a:r>
              <a:rPr lang="en-ID" dirty="0" err="1"/>
              <a:t>kekuatan</a:t>
            </a:r>
            <a:r>
              <a:rPr lang="en-ID" dirty="0"/>
              <a:t> </a:t>
            </a:r>
            <a:r>
              <a:rPr lang="en-ID" dirty="0" err="1"/>
              <a:t>militer</a:t>
            </a:r>
            <a:r>
              <a:rPr lang="en-ID" dirty="0"/>
              <a:t> Israel.</a:t>
            </a:r>
          </a:p>
          <a:p>
            <a:br>
              <a:rPr lang="en-ID" dirty="0"/>
            </a:br>
            <a:endParaRPr lang="en-ID" dirty="0"/>
          </a:p>
          <a:p>
            <a:r>
              <a:rPr lang="en-ID" b="1" dirty="0"/>
              <a:t>💡 2. </a:t>
            </a:r>
            <a:r>
              <a:rPr lang="en-ID" b="1" dirty="0" err="1"/>
              <a:t>Penjelasan</a:t>
            </a:r>
            <a:r>
              <a:rPr lang="en-ID" b="1" dirty="0"/>
              <a:t> </a:t>
            </a:r>
            <a:r>
              <a:rPr lang="en-ID" b="1" dirty="0" err="1"/>
              <a:t>Ekspositori</a:t>
            </a:r>
            <a:endParaRPr lang="en-ID" b="1" dirty="0"/>
          </a:p>
          <a:p>
            <a:r>
              <a:rPr lang="en-ID" b="1" dirty="0"/>
              <a:t>a. Silo </a:t>
            </a:r>
            <a:r>
              <a:rPr lang="en-ID" b="1" dirty="0" err="1"/>
              <a:t>sebagai</a:t>
            </a:r>
            <a:r>
              <a:rPr lang="en-ID" b="1" dirty="0"/>
              <a:t> Pusat </a:t>
            </a:r>
            <a:r>
              <a:rPr lang="en-ID" b="1" dirty="0" err="1"/>
              <a:t>Penyembahan</a:t>
            </a:r>
            <a:r>
              <a:rPr lang="en-ID" b="1" dirty="0"/>
              <a:t> Baru</a:t>
            </a:r>
          </a:p>
          <a:p>
            <a:r>
              <a:rPr lang="en-ID" dirty="0" err="1"/>
              <a:t>Pemindahan</a:t>
            </a:r>
            <a:r>
              <a:rPr lang="en-ID" dirty="0"/>
              <a:t> Kemah </a:t>
            </a:r>
            <a:r>
              <a:rPr lang="en-ID" dirty="0" err="1"/>
              <a:t>Suci</a:t>
            </a:r>
            <a:r>
              <a:rPr lang="en-ID" dirty="0"/>
              <a:t> </a:t>
            </a:r>
            <a:r>
              <a:rPr lang="en-ID" dirty="0" err="1"/>
              <a:t>ke</a:t>
            </a:r>
            <a:r>
              <a:rPr lang="en-ID" dirty="0"/>
              <a:t> </a:t>
            </a:r>
            <a:r>
              <a:rPr lang="en-ID" b="1" dirty="0"/>
              <a:t>Silo</a:t>
            </a:r>
            <a:r>
              <a:rPr lang="en-ID" dirty="0"/>
              <a:t> </a:t>
            </a:r>
            <a:r>
              <a:rPr lang="en-ID" dirty="0" err="1"/>
              <a:t>menandakan</a:t>
            </a:r>
            <a:r>
              <a:rPr lang="en-ID" dirty="0"/>
              <a:t> </a:t>
            </a:r>
            <a:r>
              <a:rPr lang="en-ID" dirty="0" err="1"/>
              <a:t>perubahan</a:t>
            </a:r>
            <a:r>
              <a:rPr lang="en-ID" dirty="0"/>
              <a:t> </a:t>
            </a:r>
            <a:r>
              <a:rPr lang="en-ID" dirty="0" err="1"/>
              <a:t>fokus</a:t>
            </a:r>
            <a:r>
              <a:rPr lang="en-ID" dirty="0"/>
              <a:t> </a:t>
            </a:r>
            <a:r>
              <a:rPr lang="en-ID" dirty="0" err="1"/>
              <a:t>dari</a:t>
            </a:r>
            <a:r>
              <a:rPr lang="en-ID" dirty="0"/>
              <a:t> </a:t>
            </a:r>
            <a:r>
              <a:rPr lang="en-ID" dirty="0" err="1"/>
              <a:t>peperangan</a:t>
            </a:r>
            <a:r>
              <a:rPr lang="en-ID" dirty="0"/>
              <a:t> </a:t>
            </a:r>
            <a:r>
              <a:rPr lang="en-ID" dirty="0" err="1"/>
              <a:t>menuju</a:t>
            </a:r>
            <a:r>
              <a:rPr lang="en-ID" dirty="0"/>
              <a:t> </a:t>
            </a:r>
            <a:r>
              <a:rPr lang="en-ID" b="1" dirty="0" err="1"/>
              <a:t>penyembahan</a:t>
            </a:r>
            <a:r>
              <a:rPr lang="en-ID" b="1" dirty="0"/>
              <a:t> dan </a:t>
            </a:r>
            <a:r>
              <a:rPr lang="en-ID" b="1" dirty="0" err="1"/>
              <a:t>kehidupan</a:t>
            </a:r>
            <a:r>
              <a:rPr lang="en-ID" b="1" dirty="0"/>
              <a:t> </a:t>
            </a:r>
            <a:r>
              <a:rPr lang="en-ID" b="1" dirty="0" err="1"/>
              <a:t>rohani</a:t>
            </a:r>
            <a:r>
              <a:rPr lang="en-ID" dirty="0"/>
              <a:t>.</a:t>
            </a:r>
            <a:br>
              <a:rPr lang="en-ID" dirty="0"/>
            </a:br>
            <a:r>
              <a:rPr lang="en-ID" dirty="0"/>
              <a:t>Silo </a:t>
            </a:r>
            <a:r>
              <a:rPr lang="en-ID" dirty="0" err="1"/>
              <a:t>terletak</a:t>
            </a:r>
            <a:r>
              <a:rPr lang="en-ID" dirty="0"/>
              <a:t> di wilayah </a:t>
            </a:r>
            <a:r>
              <a:rPr lang="en-ID" dirty="0" err="1"/>
              <a:t>suku</a:t>
            </a:r>
            <a:r>
              <a:rPr lang="en-ID" dirty="0"/>
              <a:t> Efraim — wilayah yang juga </a:t>
            </a:r>
            <a:r>
              <a:rPr lang="en-ID" dirty="0" err="1"/>
              <a:t>merupakan</a:t>
            </a:r>
            <a:r>
              <a:rPr lang="en-ID" dirty="0"/>
              <a:t> </a:t>
            </a:r>
            <a:r>
              <a:rPr lang="en-ID" dirty="0" err="1"/>
              <a:t>tempat</a:t>
            </a:r>
            <a:r>
              <a:rPr lang="en-ID" dirty="0"/>
              <a:t> </a:t>
            </a:r>
            <a:r>
              <a:rPr lang="en-ID" dirty="0" err="1"/>
              <a:t>asal</a:t>
            </a:r>
            <a:r>
              <a:rPr lang="en-ID" dirty="0"/>
              <a:t> </a:t>
            </a:r>
            <a:r>
              <a:rPr lang="en-ID" dirty="0" err="1"/>
              <a:t>Yosua</a:t>
            </a:r>
            <a:r>
              <a:rPr lang="en-ID" dirty="0"/>
              <a:t> — dan </a:t>
            </a:r>
            <a:r>
              <a:rPr lang="en-ID" dirty="0" err="1"/>
              <a:t>menjadi</a:t>
            </a:r>
            <a:r>
              <a:rPr lang="en-ID" dirty="0"/>
              <a:t> </a:t>
            </a:r>
            <a:r>
              <a:rPr lang="en-ID" dirty="0" err="1"/>
              <a:t>pusat</a:t>
            </a:r>
            <a:r>
              <a:rPr lang="en-ID" dirty="0"/>
              <a:t> ibadah </a:t>
            </a:r>
            <a:r>
              <a:rPr lang="en-ID" dirty="0" err="1"/>
              <a:t>selama</a:t>
            </a:r>
            <a:r>
              <a:rPr lang="en-ID" dirty="0"/>
              <a:t> </a:t>
            </a:r>
            <a:r>
              <a:rPr lang="en-ID" dirty="0" err="1"/>
              <a:t>hampir</a:t>
            </a:r>
            <a:r>
              <a:rPr lang="en-ID" dirty="0"/>
              <a:t> </a:t>
            </a:r>
            <a:r>
              <a:rPr lang="en-ID" b="1" dirty="0"/>
              <a:t>300 </a:t>
            </a:r>
            <a:r>
              <a:rPr lang="en-ID" b="1" dirty="0" err="1"/>
              <a:t>tahun</a:t>
            </a:r>
            <a:r>
              <a:rPr lang="en-ID" dirty="0"/>
              <a:t> </a:t>
            </a:r>
            <a:r>
              <a:rPr lang="en-ID" dirty="0" err="1"/>
              <a:t>sebelum</a:t>
            </a:r>
            <a:r>
              <a:rPr lang="en-ID" dirty="0"/>
              <a:t> Bait Allah </a:t>
            </a:r>
            <a:r>
              <a:rPr lang="en-ID" dirty="0" err="1"/>
              <a:t>dibangun</a:t>
            </a:r>
            <a:r>
              <a:rPr lang="en-ID" dirty="0"/>
              <a:t> di </a:t>
            </a:r>
            <a:r>
              <a:rPr lang="en-ID" dirty="0" err="1"/>
              <a:t>Yerusalem</a:t>
            </a:r>
            <a:r>
              <a:rPr lang="en-ID" dirty="0"/>
              <a:t> (</a:t>
            </a:r>
            <a:r>
              <a:rPr lang="en-ID" dirty="0" err="1"/>
              <a:t>lih</a:t>
            </a:r>
            <a:r>
              <a:rPr lang="en-ID" dirty="0"/>
              <a:t>. Hakim-hakim 18:31; 1 Samuel 1:3).</a:t>
            </a:r>
          </a:p>
          <a:p>
            <a:r>
              <a:rPr lang="en-ID" dirty="0" err="1"/>
              <a:t>Dengan</a:t>
            </a:r>
            <a:r>
              <a:rPr lang="en-ID" dirty="0"/>
              <a:t> </a:t>
            </a:r>
            <a:r>
              <a:rPr lang="en-ID" dirty="0" err="1"/>
              <a:t>mendirikan</a:t>
            </a:r>
            <a:r>
              <a:rPr lang="en-ID" dirty="0"/>
              <a:t> Kemah </a:t>
            </a:r>
            <a:r>
              <a:rPr lang="en-ID" dirty="0" err="1"/>
              <a:t>Pertemuan</a:t>
            </a:r>
            <a:r>
              <a:rPr lang="en-ID" dirty="0"/>
              <a:t> di Silo, </a:t>
            </a:r>
            <a:r>
              <a:rPr lang="en-ID" dirty="0" err="1"/>
              <a:t>Yosua</a:t>
            </a:r>
            <a:r>
              <a:rPr lang="en-ID" dirty="0"/>
              <a:t> </a:t>
            </a:r>
            <a:r>
              <a:rPr lang="en-ID" dirty="0" err="1"/>
              <a:t>memusatkan</a:t>
            </a:r>
            <a:r>
              <a:rPr lang="en-ID" dirty="0"/>
              <a:t> </a:t>
            </a:r>
            <a:r>
              <a:rPr lang="en-ID" dirty="0" err="1"/>
              <a:t>seluruh</a:t>
            </a:r>
            <a:r>
              <a:rPr lang="en-ID" dirty="0"/>
              <a:t> </a:t>
            </a:r>
            <a:r>
              <a:rPr lang="en-ID" dirty="0" err="1"/>
              <a:t>perhatian</a:t>
            </a:r>
            <a:r>
              <a:rPr lang="en-ID" dirty="0"/>
              <a:t> </a:t>
            </a:r>
            <a:r>
              <a:rPr lang="en-ID" dirty="0" err="1"/>
              <a:t>bangsa</a:t>
            </a:r>
            <a:r>
              <a:rPr lang="en-ID" dirty="0"/>
              <a:t> pada </a:t>
            </a:r>
            <a:r>
              <a:rPr lang="en-ID" b="1" dirty="0" err="1"/>
              <a:t>kehadiran</a:t>
            </a:r>
            <a:r>
              <a:rPr lang="en-ID" b="1" dirty="0"/>
              <a:t> Allah di </a:t>
            </a:r>
            <a:r>
              <a:rPr lang="en-ID" b="1" dirty="0" err="1"/>
              <a:t>tengah</a:t>
            </a:r>
            <a:r>
              <a:rPr lang="en-ID" b="1" dirty="0"/>
              <a:t> </a:t>
            </a:r>
            <a:r>
              <a:rPr lang="en-ID" b="1" dirty="0" err="1"/>
              <a:t>mereka</a:t>
            </a:r>
            <a:r>
              <a:rPr lang="en-ID" dirty="0"/>
              <a:t>.</a:t>
            </a:r>
          </a:p>
          <a:p>
            <a:br>
              <a:rPr lang="en-ID" dirty="0"/>
            </a:br>
            <a:endParaRPr lang="en-ID" dirty="0"/>
          </a:p>
          <a:p>
            <a:r>
              <a:rPr lang="en-ID" b="1" dirty="0"/>
              <a:t>b. </a:t>
            </a:r>
            <a:r>
              <a:rPr lang="en-ID" b="1" dirty="0" err="1"/>
              <a:t>Transisi</a:t>
            </a:r>
            <a:r>
              <a:rPr lang="en-ID" b="1" dirty="0"/>
              <a:t> </a:t>
            </a:r>
            <a:r>
              <a:rPr lang="en-ID" b="1" dirty="0" err="1"/>
              <a:t>dari</a:t>
            </a:r>
            <a:r>
              <a:rPr lang="en-ID" b="1" dirty="0"/>
              <a:t> </a:t>
            </a:r>
            <a:r>
              <a:rPr lang="en-ID" b="1" dirty="0" err="1"/>
              <a:t>Peperangan</a:t>
            </a:r>
            <a:r>
              <a:rPr lang="en-ID" b="1" dirty="0"/>
              <a:t> </a:t>
            </a:r>
            <a:r>
              <a:rPr lang="en-ID" b="1" dirty="0" err="1"/>
              <a:t>ke</a:t>
            </a:r>
            <a:r>
              <a:rPr lang="en-ID" b="1" dirty="0"/>
              <a:t> Ibadah</a:t>
            </a:r>
          </a:p>
          <a:p>
            <a:r>
              <a:rPr lang="en-ID" dirty="0" err="1"/>
              <a:t>Kalimat</a:t>
            </a:r>
            <a:r>
              <a:rPr lang="en-ID" dirty="0"/>
              <a:t> “</a:t>
            </a:r>
            <a:r>
              <a:rPr lang="en-ID" dirty="0" err="1"/>
              <a:t>sebab</a:t>
            </a:r>
            <a:r>
              <a:rPr lang="en-ID" dirty="0"/>
              <a:t> negeri </a:t>
            </a:r>
            <a:r>
              <a:rPr lang="en-ID" dirty="0" err="1"/>
              <a:t>itu</a:t>
            </a:r>
            <a:r>
              <a:rPr lang="en-ID" dirty="0"/>
              <a:t> </a:t>
            </a:r>
            <a:r>
              <a:rPr lang="en-ID" dirty="0" err="1"/>
              <a:t>sudah</a:t>
            </a:r>
            <a:r>
              <a:rPr lang="en-ID" dirty="0"/>
              <a:t> </a:t>
            </a:r>
            <a:r>
              <a:rPr lang="en-ID" dirty="0" err="1"/>
              <a:t>takluk</a:t>
            </a:r>
            <a:r>
              <a:rPr lang="en-ID" dirty="0"/>
              <a:t> di </a:t>
            </a:r>
            <a:r>
              <a:rPr lang="en-ID" dirty="0" err="1"/>
              <a:t>bawah</a:t>
            </a:r>
            <a:r>
              <a:rPr lang="en-ID" dirty="0"/>
              <a:t> </a:t>
            </a:r>
            <a:r>
              <a:rPr lang="en-ID" dirty="0" err="1"/>
              <a:t>kuasa</a:t>
            </a:r>
            <a:r>
              <a:rPr lang="en-ID" dirty="0"/>
              <a:t> </a:t>
            </a:r>
            <a:r>
              <a:rPr lang="en-ID" dirty="0" err="1"/>
              <a:t>mereka</a:t>
            </a:r>
            <a:r>
              <a:rPr lang="en-ID" dirty="0"/>
              <a:t>” </a:t>
            </a:r>
            <a:r>
              <a:rPr lang="en-ID" dirty="0" err="1"/>
              <a:t>menunjukkan</a:t>
            </a:r>
            <a:r>
              <a:rPr lang="en-ID" dirty="0"/>
              <a:t> </a:t>
            </a:r>
            <a:r>
              <a:rPr lang="en-ID" dirty="0" err="1"/>
              <a:t>perubahan</a:t>
            </a:r>
            <a:r>
              <a:rPr lang="en-ID" dirty="0"/>
              <a:t> </a:t>
            </a:r>
            <a:r>
              <a:rPr lang="en-ID" dirty="0" err="1"/>
              <a:t>besar</a:t>
            </a:r>
            <a:r>
              <a:rPr lang="en-ID" dirty="0"/>
              <a:t> </a:t>
            </a:r>
            <a:r>
              <a:rPr lang="en-ID" dirty="0" err="1"/>
              <a:t>dalam</a:t>
            </a:r>
            <a:r>
              <a:rPr lang="en-ID" dirty="0"/>
              <a:t> </a:t>
            </a:r>
            <a:r>
              <a:rPr lang="en-ID" dirty="0" err="1"/>
              <a:t>narasi</a:t>
            </a:r>
            <a:r>
              <a:rPr lang="en-ID" dirty="0"/>
              <a:t> kitab </a:t>
            </a:r>
            <a:r>
              <a:rPr lang="en-ID" dirty="0" err="1"/>
              <a:t>Yosua</a:t>
            </a:r>
            <a:r>
              <a:rPr lang="en-ID" dirty="0"/>
              <a:t>:</a:t>
            </a:r>
          </a:p>
          <a:p>
            <a:r>
              <a:rPr lang="en-ID" dirty="0"/>
              <a:t>Bab-</a:t>
            </a:r>
            <a:r>
              <a:rPr lang="en-ID" dirty="0" err="1"/>
              <a:t>bab</a:t>
            </a:r>
            <a:r>
              <a:rPr lang="en-ID" dirty="0"/>
              <a:t> </a:t>
            </a:r>
            <a:r>
              <a:rPr lang="en-ID" dirty="0" err="1"/>
              <a:t>sebelumnya</a:t>
            </a:r>
            <a:r>
              <a:rPr lang="en-ID" dirty="0"/>
              <a:t> </a:t>
            </a:r>
            <a:r>
              <a:rPr lang="en-ID" dirty="0" err="1"/>
              <a:t>berisi</a:t>
            </a:r>
            <a:r>
              <a:rPr lang="en-ID" dirty="0"/>
              <a:t> </a:t>
            </a:r>
            <a:r>
              <a:rPr lang="en-ID" b="1" dirty="0" err="1"/>
              <a:t>penaklukan</a:t>
            </a:r>
            <a:r>
              <a:rPr lang="en-ID" dirty="0"/>
              <a:t> (</a:t>
            </a:r>
            <a:r>
              <a:rPr lang="en-ID" dirty="0" err="1"/>
              <a:t>Yosua</a:t>
            </a:r>
            <a:r>
              <a:rPr lang="en-ID" dirty="0"/>
              <a:t> 1–12).</a:t>
            </a:r>
          </a:p>
          <a:p>
            <a:r>
              <a:rPr lang="en-ID" dirty="0"/>
              <a:t>Bab-</a:t>
            </a:r>
            <a:r>
              <a:rPr lang="en-ID" dirty="0" err="1"/>
              <a:t>bab</a:t>
            </a:r>
            <a:r>
              <a:rPr lang="en-ID" dirty="0"/>
              <a:t> </a:t>
            </a:r>
            <a:r>
              <a:rPr lang="en-ID" dirty="0" err="1"/>
              <a:t>ini</a:t>
            </a:r>
            <a:r>
              <a:rPr lang="en-ID" dirty="0"/>
              <a:t> (</a:t>
            </a:r>
            <a:r>
              <a:rPr lang="en-ID" dirty="0" err="1"/>
              <a:t>Yosua</a:t>
            </a:r>
            <a:r>
              <a:rPr lang="en-ID" dirty="0"/>
              <a:t> 13–22) </a:t>
            </a:r>
            <a:r>
              <a:rPr lang="en-ID" dirty="0" err="1"/>
              <a:t>berisi</a:t>
            </a:r>
            <a:r>
              <a:rPr lang="en-ID" dirty="0"/>
              <a:t> </a:t>
            </a:r>
            <a:r>
              <a:rPr lang="en-ID" b="1" dirty="0" err="1"/>
              <a:t>pembagian</a:t>
            </a:r>
            <a:r>
              <a:rPr lang="en-ID" b="1" dirty="0"/>
              <a:t> </a:t>
            </a:r>
            <a:r>
              <a:rPr lang="en-ID" b="1" dirty="0" err="1"/>
              <a:t>tanah</a:t>
            </a:r>
            <a:r>
              <a:rPr lang="en-ID" b="1" dirty="0"/>
              <a:t> dan </a:t>
            </a:r>
            <a:r>
              <a:rPr lang="en-ID" b="1" dirty="0" err="1"/>
              <a:t>penataan</a:t>
            </a:r>
            <a:r>
              <a:rPr lang="en-ID" b="1" dirty="0"/>
              <a:t> ibadah</a:t>
            </a:r>
            <a:r>
              <a:rPr lang="en-ID" dirty="0"/>
              <a:t>.</a:t>
            </a:r>
          </a:p>
          <a:p>
            <a:r>
              <a:rPr lang="en-ID" dirty="0" err="1"/>
              <a:t>Penaklukan</a:t>
            </a:r>
            <a:r>
              <a:rPr lang="en-ID" dirty="0"/>
              <a:t> </a:t>
            </a:r>
            <a:r>
              <a:rPr lang="en-ID" dirty="0" err="1"/>
              <a:t>tanah</a:t>
            </a:r>
            <a:r>
              <a:rPr lang="en-ID" dirty="0"/>
              <a:t> </a:t>
            </a:r>
            <a:r>
              <a:rPr lang="en-ID" dirty="0" err="1"/>
              <a:t>adalah</a:t>
            </a:r>
            <a:r>
              <a:rPr lang="en-ID" dirty="0"/>
              <a:t> </a:t>
            </a:r>
            <a:r>
              <a:rPr lang="en-ID" dirty="0" err="1"/>
              <a:t>untuk</a:t>
            </a:r>
            <a:r>
              <a:rPr lang="en-ID" dirty="0"/>
              <a:t> </a:t>
            </a:r>
            <a:r>
              <a:rPr lang="en-ID" dirty="0" err="1"/>
              <a:t>penyembahan</a:t>
            </a:r>
            <a:r>
              <a:rPr lang="en-ID" dirty="0"/>
              <a:t>, </a:t>
            </a:r>
            <a:r>
              <a:rPr lang="en-ID" dirty="0" err="1"/>
              <a:t>bukan</a:t>
            </a:r>
            <a:r>
              <a:rPr lang="en-ID" dirty="0"/>
              <a:t> </a:t>
            </a:r>
            <a:r>
              <a:rPr lang="en-ID" dirty="0" err="1"/>
              <a:t>sebaliknya</a:t>
            </a:r>
            <a:r>
              <a:rPr lang="en-ID" dirty="0"/>
              <a:t>.</a:t>
            </a:r>
            <a:br>
              <a:rPr lang="en-ID" dirty="0"/>
            </a:br>
            <a:r>
              <a:rPr lang="en-ID" dirty="0"/>
              <a:t>Tujuan </a:t>
            </a:r>
            <a:r>
              <a:rPr lang="en-ID" dirty="0" err="1"/>
              <a:t>kemenangan</a:t>
            </a:r>
            <a:r>
              <a:rPr lang="en-ID" dirty="0"/>
              <a:t> </a:t>
            </a:r>
            <a:r>
              <a:rPr lang="en-ID" dirty="0" err="1"/>
              <a:t>adalah</a:t>
            </a:r>
            <a:r>
              <a:rPr lang="en-ID" dirty="0"/>
              <a:t> agar </a:t>
            </a:r>
            <a:r>
              <a:rPr lang="en-ID" dirty="0" err="1"/>
              <a:t>umat</a:t>
            </a:r>
            <a:r>
              <a:rPr lang="en-ID" dirty="0"/>
              <a:t> Allah </a:t>
            </a:r>
            <a:r>
              <a:rPr lang="en-ID" dirty="0" err="1"/>
              <a:t>dapat</a:t>
            </a:r>
            <a:r>
              <a:rPr lang="en-ID" dirty="0"/>
              <a:t> </a:t>
            </a:r>
            <a:r>
              <a:rPr lang="en-ID" b="1" dirty="0" err="1"/>
              <a:t>beribadah</a:t>
            </a:r>
            <a:r>
              <a:rPr lang="en-ID" b="1" dirty="0"/>
              <a:t> </a:t>
            </a:r>
            <a:r>
              <a:rPr lang="en-ID" b="1" dirty="0" err="1"/>
              <a:t>kepada</a:t>
            </a:r>
            <a:r>
              <a:rPr lang="en-ID" b="1" dirty="0"/>
              <a:t>-Nya </a:t>
            </a:r>
            <a:r>
              <a:rPr lang="en-ID" b="1" dirty="0" err="1"/>
              <a:t>dengan</a:t>
            </a:r>
            <a:r>
              <a:rPr lang="en-ID" b="1" dirty="0"/>
              <a:t> </a:t>
            </a:r>
            <a:r>
              <a:rPr lang="en-ID" b="1" dirty="0" err="1"/>
              <a:t>bebas</a:t>
            </a:r>
            <a:r>
              <a:rPr lang="en-ID" dirty="0"/>
              <a:t> di negeri yang </a:t>
            </a:r>
            <a:r>
              <a:rPr lang="en-ID" dirty="0" err="1"/>
              <a:t>dijanjikan</a:t>
            </a:r>
            <a:r>
              <a:rPr lang="en-ID" dirty="0"/>
              <a:t>.</a:t>
            </a:r>
          </a:p>
          <a:p>
            <a:br>
              <a:rPr lang="en-ID" dirty="0"/>
            </a:br>
            <a:endParaRPr lang="en-ID" dirty="0"/>
          </a:p>
          <a:p>
            <a:r>
              <a:rPr lang="en-ID" b="1" dirty="0"/>
              <a:t>c. </a:t>
            </a:r>
            <a:r>
              <a:rPr lang="en-ID" b="1" dirty="0" err="1"/>
              <a:t>Makna</a:t>
            </a:r>
            <a:r>
              <a:rPr lang="en-ID" b="1" dirty="0"/>
              <a:t> </a:t>
            </a:r>
            <a:r>
              <a:rPr lang="en-ID" b="1" dirty="0" err="1"/>
              <a:t>Teologis</a:t>
            </a:r>
            <a:r>
              <a:rPr lang="en-ID" b="1" dirty="0"/>
              <a:t> </a:t>
            </a:r>
            <a:r>
              <a:rPr lang="en-ID" b="1" dirty="0" err="1"/>
              <a:t>dari</a:t>
            </a:r>
            <a:r>
              <a:rPr lang="en-ID" b="1" dirty="0"/>
              <a:t> Kemah </a:t>
            </a:r>
            <a:r>
              <a:rPr lang="en-ID" b="1" dirty="0" err="1"/>
              <a:t>Pertemuan</a:t>
            </a:r>
            <a:endParaRPr lang="en-ID" b="1" dirty="0"/>
          </a:p>
          <a:p>
            <a:r>
              <a:rPr lang="en-ID" dirty="0"/>
              <a:t>Kemah </a:t>
            </a:r>
            <a:r>
              <a:rPr lang="en-ID" dirty="0" err="1"/>
              <a:t>Pertemuan</a:t>
            </a:r>
            <a:r>
              <a:rPr lang="en-ID" dirty="0"/>
              <a:t> </a:t>
            </a:r>
            <a:r>
              <a:rPr lang="en-ID" dirty="0" err="1"/>
              <a:t>melambangkan</a:t>
            </a:r>
            <a:r>
              <a:rPr lang="en-ID" dirty="0"/>
              <a:t> </a:t>
            </a:r>
            <a:r>
              <a:rPr lang="en-ID" b="1" dirty="0" err="1"/>
              <a:t>hadirat</a:t>
            </a:r>
            <a:r>
              <a:rPr lang="en-ID" b="1" dirty="0"/>
              <a:t> Allah</a:t>
            </a:r>
            <a:r>
              <a:rPr lang="en-ID" dirty="0"/>
              <a:t> di </a:t>
            </a:r>
            <a:r>
              <a:rPr lang="en-ID" dirty="0" err="1"/>
              <a:t>tengah</a:t>
            </a:r>
            <a:r>
              <a:rPr lang="en-ID" dirty="0"/>
              <a:t> </a:t>
            </a:r>
            <a:r>
              <a:rPr lang="en-ID" dirty="0" err="1"/>
              <a:t>umat</a:t>
            </a:r>
            <a:r>
              <a:rPr lang="en-ID" dirty="0"/>
              <a:t>-Nya. </a:t>
            </a:r>
            <a:r>
              <a:rPr lang="en-ID" dirty="0" err="1"/>
              <a:t>Dengan</a:t>
            </a:r>
            <a:r>
              <a:rPr lang="en-ID" dirty="0"/>
              <a:t> </a:t>
            </a:r>
            <a:r>
              <a:rPr lang="en-ID" dirty="0" err="1"/>
              <a:t>mendirikannya</a:t>
            </a:r>
            <a:r>
              <a:rPr lang="en-ID" dirty="0"/>
              <a:t> di Silo, </a:t>
            </a:r>
            <a:r>
              <a:rPr lang="en-ID" dirty="0" err="1"/>
              <a:t>Yosua</a:t>
            </a:r>
            <a:r>
              <a:rPr lang="en-ID" dirty="0"/>
              <a:t> </a:t>
            </a:r>
            <a:r>
              <a:rPr lang="en-ID" dirty="0" err="1"/>
              <a:t>menegaskan</a:t>
            </a:r>
            <a:r>
              <a:rPr lang="en-ID" dirty="0"/>
              <a:t> </a:t>
            </a:r>
            <a:r>
              <a:rPr lang="en-ID" dirty="0" err="1"/>
              <a:t>bahwa</a:t>
            </a:r>
            <a:r>
              <a:rPr lang="en-ID" dirty="0"/>
              <a:t> </a:t>
            </a:r>
            <a:r>
              <a:rPr lang="en-ID" b="1" dirty="0"/>
              <a:t>Allah </a:t>
            </a:r>
            <a:r>
              <a:rPr lang="en-ID" b="1" dirty="0" err="1"/>
              <a:t>tetap</a:t>
            </a:r>
            <a:r>
              <a:rPr lang="en-ID" b="1" dirty="0"/>
              <a:t> </a:t>
            </a:r>
            <a:r>
              <a:rPr lang="en-ID" b="1" dirty="0" err="1"/>
              <a:t>menjadi</a:t>
            </a:r>
            <a:r>
              <a:rPr lang="en-ID" b="1" dirty="0"/>
              <a:t> </a:t>
            </a:r>
            <a:r>
              <a:rPr lang="en-ID" b="1" dirty="0" err="1"/>
              <a:t>pusat</a:t>
            </a:r>
            <a:r>
              <a:rPr lang="en-ID" b="1" dirty="0"/>
              <a:t> </a:t>
            </a:r>
            <a:r>
              <a:rPr lang="en-ID" b="1" dirty="0" err="1"/>
              <a:t>kehidupan</a:t>
            </a:r>
            <a:r>
              <a:rPr lang="en-ID" b="1" dirty="0"/>
              <a:t> </a:t>
            </a:r>
            <a:r>
              <a:rPr lang="en-ID" b="1" dirty="0" err="1"/>
              <a:t>nasional</a:t>
            </a:r>
            <a:r>
              <a:rPr lang="en-ID" b="1" dirty="0"/>
              <a:t> dan </a:t>
            </a:r>
            <a:r>
              <a:rPr lang="en-ID" b="1" dirty="0" err="1"/>
              <a:t>rohani</a:t>
            </a:r>
            <a:r>
              <a:rPr lang="en-ID" b="1" dirty="0"/>
              <a:t> Israel</a:t>
            </a:r>
            <a:r>
              <a:rPr lang="en-ID" dirty="0"/>
              <a:t>, </a:t>
            </a:r>
            <a:r>
              <a:rPr lang="en-ID" dirty="0" err="1"/>
              <a:t>bahkan</a:t>
            </a:r>
            <a:r>
              <a:rPr lang="en-ID" dirty="0"/>
              <a:t> </a:t>
            </a:r>
            <a:r>
              <a:rPr lang="en-ID" dirty="0" err="1"/>
              <a:t>setelah</a:t>
            </a:r>
            <a:r>
              <a:rPr lang="en-ID" dirty="0"/>
              <a:t> </a:t>
            </a:r>
            <a:r>
              <a:rPr lang="en-ID" dirty="0" err="1"/>
              <a:t>perang</a:t>
            </a:r>
            <a:r>
              <a:rPr lang="en-ID" dirty="0"/>
              <a:t> </a:t>
            </a:r>
            <a:r>
              <a:rPr lang="en-ID" dirty="0" err="1"/>
              <a:t>usai</a:t>
            </a:r>
            <a:r>
              <a:rPr lang="en-ID" dirty="0"/>
              <a:t>.</a:t>
            </a:r>
          </a:p>
          <a:p>
            <a:r>
              <a:rPr lang="en-ID" dirty="0"/>
              <a:t>Silo </a:t>
            </a:r>
            <a:r>
              <a:rPr lang="en-ID" dirty="0" err="1"/>
              <a:t>menjadi</a:t>
            </a:r>
            <a:r>
              <a:rPr lang="en-ID" dirty="0"/>
              <a:t> </a:t>
            </a:r>
            <a:r>
              <a:rPr lang="en-ID" dirty="0" err="1"/>
              <a:t>simbol</a:t>
            </a:r>
            <a:r>
              <a:rPr lang="en-ID" dirty="0"/>
              <a:t> </a:t>
            </a:r>
            <a:r>
              <a:rPr lang="en-ID" dirty="0" err="1"/>
              <a:t>bahwa</a:t>
            </a:r>
            <a:r>
              <a:rPr lang="en-ID" dirty="0"/>
              <a:t> </a:t>
            </a:r>
            <a:r>
              <a:rPr lang="en-ID" dirty="0" err="1"/>
              <a:t>keberhasilan</a:t>
            </a:r>
            <a:r>
              <a:rPr lang="en-ID" dirty="0"/>
              <a:t> </a:t>
            </a:r>
            <a:r>
              <a:rPr lang="en-ID" dirty="0" err="1"/>
              <a:t>sejati</a:t>
            </a:r>
            <a:r>
              <a:rPr lang="en-ID" dirty="0"/>
              <a:t> </a:t>
            </a:r>
            <a:r>
              <a:rPr lang="en-ID" dirty="0" err="1"/>
              <a:t>bukan</a:t>
            </a:r>
            <a:r>
              <a:rPr lang="en-ID" dirty="0"/>
              <a:t> </a:t>
            </a:r>
            <a:r>
              <a:rPr lang="en-ID" dirty="0" err="1"/>
              <a:t>hanya</a:t>
            </a:r>
            <a:r>
              <a:rPr lang="en-ID" dirty="0"/>
              <a:t> </a:t>
            </a:r>
            <a:r>
              <a:rPr lang="en-ID" dirty="0" err="1"/>
              <a:t>dalam</a:t>
            </a:r>
            <a:r>
              <a:rPr lang="en-ID" dirty="0"/>
              <a:t> </a:t>
            </a:r>
            <a:r>
              <a:rPr lang="en-ID" dirty="0" err="1"/>
              <a:t>kemenangan</a:t>
            </a:r>
            <a:r>
              <a:rPr lang="en-ID" dirty="0"/>
              <a:t> </a:t>
            </a:r>
            <a:r>
              <a:rPr lang="en-ID" dirty="0" err="1"/>
              <a:t>militer</a:t>
            </a:r>
            <a:r>
              <a:rPr lang="en-ID" dirty="0"/>
              <a:t>, </a:t>
            </a:r>
            <a:r>
              <a:rPr lang="en-ID" dirty="0" err="1"/>
              <a:t>tetapi</a:t>
            </a:r>
            <a:r>
              <a:rPr lang="en-ID" dirty="0"/>
              <a:t> </a:t>
            </a:r>
            <a:r>
              <a:rPr lang="en-ID" dirty="0" err="1"/>
              <a:t>dalam</a:t>
            </a:r>
            <a:r>
              <a:rPr lang="en-ID" dirty="0"/>
              <a:t> </a:t>
            </a:r>
            <a:r>
              <a:rPr lang="en-ID" b="1" dirty="0" err="1"/>
              <a:t>menetapkan</a:t>
            </a:r>
            <a:r>
              <a:rPr lang="en-ID" b="1" dirty="0"/>
              <a:t> Tuhan </a:t>
            </a:r>
            <a:r>
              <a:rPr lang="en-ID" b="1" dirty="0" err="1"/>
              <a:t>sebagai</a:t>
            </a:r>
            <a:r>
              <a:rPr lang="en-ID" b="1" dirty="0"/>
              <a:t> Raja di </a:t>
            </a:r>
            <a:r>
              <a:rPr lang="en-ID" b="1" dirty="0" err="1"/>
              <a:t>tengah</a:t>
            </a:r>
            <a:r>
              <a:rPr lang="en-ID" b="1" dirty="0"/>
              <a:t> </a:t>
            </a:r>
            <a:r>
              <a:rPr lang="en-ID" b="1" dirty="0" err="1"/>
              <a:t>umat</a:t>
            </a:r>
            <a:r>
              <a:rPr lang="en-ID" b="1" dirty="0"/>
              <a:t>-Nya.</a:t>
            </a:r>
            <a:endParaRPr lang="en-ID" dirty="0"/>
          </a:p>
          <a:p>
            <a:br>
              <a:rPr lang="en-ID" dirty="0"/>
            </a:br>
            <a:endParaRPr lang="en-ID" dirty="0"/>
          </a:p>
          <a:p>
            <a:r>
              <a:rPr lang="en-ID" b="1" dirty="0"/>
              <a:t>d. </a:t>
            </a:r>
            <a:r>
              <a:rPr lang="en-ID" b="1" dirty="0" err="1"/>
              <a:t>Ketaatan</a:t>
            </a:r>
            <a:r>
              <a:rPr lang="en-ID" b="1" dirty="0"/>
              <a:t> dan </a:t>
            </a:r>
            <a:r>
              <a:rPr lang="en-ID" b="1" dirty="0" err="1"/>
              <a:t>Ketertiban</a:t>
            </a:r>
            <a:r>
              <a:rPr lang="en-ID" b="1" dirty="0"/>
              <a:t> </a:t>
            </a:r>
            <a:r>
              <a:rPr lang="en-ID" b="1" dirty="0" err="1"/>
              <a:t>dalam</a:t>
            </a:r>
            <a:r>
              <a:rPr lang="en-ID" b="1" dirty="0"/>
              <a:t> Ibadah</a:t>
            </a:r>
          </a:p>
          <a:p>
            <a:r>
              <a:rPr lang="en-ID" dirty="0" err="1"/>
              <a:t>Pendirian</a:t>
            </a:r>
            <a:r>
              <a:rPr lang="en-ID" dirty="0"/>
              <a:t> Kemah </a:t>
            </a:r>
            <a:r>
              <a:rPr lang="en-ID" dirty="0" err="1"/>
              <a:t>Pertemuan</a:t>
            </a:r>
            <a:r>
              <a:rPr lang="en-ID" dirty="0"/>
              <a:t> </a:t>
            </a:r>
            <a:r>
              <a:rPr lang="en-ID" dirty="0" err="1"/>
              <a:t>tidak</a:t>
            </a:r>
            <a:r>
              <a:rPr lang="en-ID" dirty="0"/>
              <a:t> </a:t>
            </a:r>
            <a:r>
              <a:rPr lang="en-ID" dirty="0" err="1"/>
              <a:t>dilakukan</a:t>
            </a:r>
            <a:r>
              <a:rPr lang="en-ID" dirty="0"/>
              <a:t> </a:t>
            </a:r>
            <a:r>
              <a:rPr lang="en-ID" dirty="0" err="1"/>
              <a:t>secara</a:t>
            </a:r>
            <a:r>
              <a:rPr lang="en-ID" dirty="0"/>
              <a:t> </a:t>
            </a:r>
            <a:r>
              <a:rPr lang="en-ID" dirty="0" err="1"/>
              <a:t>sembarangan</a:t>
            </a:r>
            <a:r>
              <a:rPr lang="en-ID" dirty="0"/>
              <a:t>; </a:t>
            </a:r>
            <a:r>
              <a:rPr lang="en-ID" dirty="0" err="1"/>
              <a:t>Yosua</a:t>
            </a:r>
            <a:r>
              <a:rPr lang="en-ID" dirty="0"/>
              <a:t> </a:t>
            </a:r>
            <a:r>
              <a:rPr lang="en-ID" dirty="0" err="1"/>
              <a:t>melakukannya</a:t>
            </a:r>
            <a:r>
              <a:rPr lang="en-ID" dirty="0"/>
              <a:t> </a:t>
            </a:r>
            <a:r>
              <a:rPr lang="en-ID" b="1" dirty="0" err="1"/>
              <a:t>menurut</a:t>
            </a:r>
            <a:r>
              <a:rPr lang="en-ID" b="1" dirty="0"/>
              <a:t> </a:t>
            </a:r>
            <a:r>
              <a:rPr lang="en-ID" b="1" dirty="0" err="1"/>
              <a:t>ketentuan</a:t>
            </a:r>
            <a:r>
              <a:rPr lang="en-ID" b="1" dirty="0"/>
              <a:t> yang </a:t>
            </a:r>
            <a:r>
              <a:rPr lang="en-ID" b="1" dirty="0" err="1"/>
              <a:t>telah</a:t>
            </a:r>
            <a:r>
              <a:rPr lang="en-ID" b="1" dirty="0"/>
              <a:t> </a:t>
            </a:r>
            <a:r>
              <a:rPr lang="en-ID" b="1" dirty="0" err="1"/>
              <a:t>diberikan</a:t>
            </a:r>
            <a:r>
              <a:rPr lang="en-ID" b="1" dirty="0"/>
              <a:t> </a:t>
            </a:r>
            <a:r>
              <a:rPr lang="en-ID" b="1" dirty="0" err="1"/>
              <a:t>melalui</a:t>
            </a:r>
            <a:r>
              <a:rPr lang="en-ID" b="1" dirty="0"/>
              <a:t> Musa</a:t>
            </a:r>
            <a:r>
              <a:rPr lang="en-ID" dirty="0"/>
              <a:t> (</a:t>
            </a:r>
            <a:r>
              <a:rPr lang="en-ID" dirty="0" err="1"/>
              <a:t>lih</a:t>
            </a:r>
            <a:r>
              <a:rPr lang="en-ID" dirty="0"/>
              <a:t>. </a:t>
            </a:r>
            <a:r>
              <a:rPr lang="en-ID" dirty="0" err="1"/>
              <a:t>Bilangan</a:t>
            </a:r>
            <a:r>
              <a:rPr lang="en-ID" dirty="0"/>
              <a:t> 33:52; </a:t>
            </a:r>
            <a:r>
              <a:rPr lang="en-ID" dirty="0" err="1"/>
              <a:t>Ulangan</a:t>
            </a:r>
            <a:r>
              <a:rPr lang="en-ID" dirty="0"/>
              <a:t> 12:5–14). Ini </a:t>
            </a:r>
            <a:r>
              <a:rPr lang="en-ID" dirty="0" err="1"/>
              <a:t>menegaskan</a:t>
            </a:r>
            <a:r>
              <a:rPr lang="en-ID" dirty="0"/>
              <a:t> </a:t>
            </a:r>
            <a:r>
              <a:rPr lang="en-ID" dirty="0" err="1"/>
              <a:t>pentingnya</a:t>
            </a:r>
            <a:r>
              <a:rPr lang="en-ID" dirty="0"/>
              <a:t> </a:t>
            </a:r>
            <a:r>
              <a:rPr lang="en-ID" b="1" dirty="0"/>
              <a:t>ibadah yang </a:t>
            </a:r>
            <a:r>
              <a:rPr lang="en-ID" b="1" dirty="0" err="1"/>
              <a:t>tertib</a:t>
            </a:r>
            <a:r>
              <a:rPr lang="en-ID" b="1" dirty="0"/>
              <a:t> dan </a:t>
            </a:r>
            <a:r>
              <a:rPr lang="en-ID" b="1" dirty="0" err="1"/>
              <a:t>sesuai</a:t>
            </a:r>
            <a:r>
              <a:rPr lang="en-ID" b="1" dirty="0"/>
              <a:t> </a:t>
            </a:r>
            <a:r>
              <a:rPr lang="en-ID" b="1" dirty="0" err="1"/>
              <a:t>dengan</a:t>
            </a:r>
            <a:r>
              <a:rPr lang="en-ID" b="1" dirty="0"/>
              <a:t> </a:t>
            </a:r>
            <a:r>
              <a:rPr lang="en-ID" b="1" dirty="0" err="1"/>
              <a:t>Firman</a:t>
            </a:r>
            <a:r>
              <a:rPr lang="en-ID" b="1" dirty="0"/>
              <a:t> Allah</a:t>
            </a:r>
            <a:r>
              <a:rPr lang="en-ID" dirty="0"/>
              <a:t>, </a:t>
            </a:r>
            <a:r>
              <a:rPr lang="en-ID" dirty="0" err="1"/>
              <a:t>bukan</a:t>
            </a:r>
            <a:r>
              <a:rPr lang="en-ID" dirty="0"/>
              <a:t> </a:t>
            </a:r>
            <a:r>
              <a:rPr lang="en-ID" dirty="0" err="1"/>
              <a:t>sekadar</a:t>
            </a:r>
            <a:r>
              <a:rPr lang="en-ID" dirty="0"/>
              <a:t> </a:t>
            </a:r>
            <a:r>
              <a:rPr lang="en-ID" dirty="0" err="1"/>
              <a:t>ekspresi</a:t>
            </a:r>
            <a:r>
              <a:rPr lang="en-ID" dirty="0"/>
              <a:t> </a:t>
            </a:r>
            <a:r>
              <a:rPr lang="en-ID" dirty="0" err="1"/>
              <a:t>spontanitas</a:t>
            </a:r>
            <a:r>
              <a:rPr lang="en-ID" dirty="0"/>
              <a:t> </a:t>
            </a:r>
            <a:r>
              <a:rPr lang="en-ID" dirty="0" err="1"/>
              <a:t>rohani</a:t>
            </a:r>
            <a:r>
              <a:rPr lang="en-ID" dirty="0"/>
              <a:t>.</a:t>
            </a:r>
          </a:p>
          <a:p>
            <a:br>
              <a:rPr lang="en-ID" dirty="0"/>
            </a:br>
            <a:endParaRPr lang="en-ID" dirty="0"/>
          </a:p>
          <a:p>
            <a:r>
              <a:rPr lang="en-ID" b="1" dirty="0"/>
              <a:t>📚 </a:t>
            </a:r>
            <a:r>
              <a:rPr lang="en-ID" b="1" dirty="0" err="1"/>
              <a:t>Kutipan</a:t>
            </a:r>
            <a:r>
              <a:rPr lang="en-ID" b="1" dirty="0"/>
              <a:t> </a:t>
            </a:r>
            <a:r>
              <a:rPr lang="en-ID" b="1" dirty="0" err="1"/>
              <a:t>Pendukung</a:t>
            </a:r>
            <a:endParaRPr lang="en-ID" b="1" dirty="0"/>
          </a:p>
          <a:p>
            <a:r>
              <a:rPr lang="en-ID" b="1" i="1" dirty="0"/>
              <a:t>Ellen G. White — Patriarchs and Prophets, p. 514</a:t>
            </a:r>
            <a:endParaRPr lang="en-ID" b="1" dirty="0"/>
          </a:p>
          <a:p>
            <a:r>
              <a:rPr lang="en-ID" dirty="0"/>
              <a:t>“At Shiloh the tabernacle was set up, and the people assembled to worship God. Here the sacred service was to be performed until the temple should be built in Jerusalem.”</a:t>
            </a:r>
          </a:p>
          <a:p>
            <a:r>
              <a:rPr lang="en-ID" b="1" i="1" dirty="0"/>
              <a:t>SDA Bible Commentary, Vol. 2, p. 262</a:t>
            </a:r>
            <a:endParaRPr lang="en-ID" b="1" dirty="0"/>
          </a:p>
          <a:p>
            <a:r>
              <a:rPr lang="en-ID" dirty="0"/>
              <a:t>“The erection of the tabernacle at Shiloh marked the end of the wandering of Israel. It symbolized rest after conflict, and the establishment of God's dwelling in the midst of His people.”</a:t>
            </a:r>
          </a:p>
          <a:p>
            <a:br>
              <a:rPr lang="en-ID" dirty="0"/>
            </a:br>
            <a:endParaRPr lang="en-ID" dirty="0"/>
          </a:p>
          <a:p>
            <a:r>
              <a:rPr lang="en-ID" b="1" dirty="0"/>
              <a:t>✨ 3. </a:t>
            </a:r>
            <a:r>
              <a:rPr lang="en-ID" b="1" dirty="0" err="1"/>
              <a:t>Prinsip</a:t>
            </a:r>
            <a:r>
              <a:rPr lang="en-ID" b="1" dirty="0"/>
              <a:t> </a:t>
            </a:r>
            <a:r>
              <a:rPr lang="en-ID" b="1" dirty="0" err="1"/>
              <a:t>Teologis</a:t>
            </a:r>
            <a:r>
              <a:rPr lang="en-ID" b="1" dirty="0"/>
              <a:t> dan </a:t>
            </a:r>
            <a:r>
              <a:rPr lang="en-ID" b="1" dirty="0" err="1"/>
              <a:t>Aplikasi</a:t>
            </a:r>
            <a:endParaRPr lang="en-ID" b="1" dirty="0"/>
          </a:p>
          <a:p>
            <a:r>
              <a:rPr lang="en-ID" b="1" dirty="0" err="1"/>
              <a:t>Setiap</a:t>
            </a:r>
            <a:r>
              <a:rPr lang="en-ID" b="1" dirty="0"/>
              <a:t> </a:t>
            </a:r>
            <a:r>
              <a:rPr lang="en-ID" b="1" dirty="0" err="1"/>
              <a:t>keberhasilan</a:t>
            </a:r>
            <a:r>
              <a:rPr lang="en-ID" b="1" dirty="0"/>
              <a:t> </a:t>
            </a:r>
            <a:r>
              <a:rPr lang="en-ID" b="1" dirty="0" err="1"/>
              <a:t>rohani</a:t>
            </a:r>
            <a:r>
              <a:rPr lang="en-ID" b="1" dirty="0"/>
              <a:t> </a:t>
            </a:r>
            <a:r>
              <a:rPr lang="en-ID" b="1" dirty="0" err="1"/>
              <a:t>harus</a:t>
            </a:r>
            <a:r>
              <a:rPr lang="en-ID" b="1" dirty="0"/>
              <a:t> </a:t>
            </a:r>
            <a:r>
              <a:rPr lang="en-ID" b="1" dirty="0" err="1"/>
              <a:t>diikuti</a:t>
            </a:r>
            <a:r>
              <a:rPr lang="en-ID" b="1" dirty="0"/>
              <a:t> </a:t>
            </a:r>
            <a:r>
              <a:rPr lang="en-ID" b="1" dirty="0" err="1"/>
              <a:t>dengan</a:t>
            </a:r>
            <a:r>
              <a:rPr lang="en-ID" b="1" dirty="0"/>
              <a:t> </a:t>
            </a:r>
            <a:r>
              <a:rPr lang="en-ID" b="1" dirty="0" err="1"/>
              <a:t>pusat</a:t>
            </a:r>
            <a:r>
              <a:rPr lang="en-ID" b="1" dirty="0"/>
              <a:t> ibadah yang </a:t>
            </a:r>
            <a:r>
              <a:rPr lang="en-ID" b="1" dirty="0" err="1"/>
              <a:t>kuat</a:t>
            </a:r>
            <a:r>
              <a:rPr lang="en-ID" b="1" dirty="0"/>
              <a:t>.</a:t>
            </a:r>
            <a:br>
              <a:rPr lang="en-ID" dirty="0"/>
            </a:br>
            <a:r>
              <a:rPr lang="en-ID" dirty="0" err="1"/>
              <a:t>Setelah</a:t>
            </a:r>
            <a:r>
              <a:rPr lang="en-ID" dirty="0"/>
              <a:t> </a:t>
            </a:r>
            <a:r>
              <a:rPr lang="en-ID" dirty="0" err="1"/>
              <a:t>kemenangan</a:t>
            </a:r>
            <a:r>
              <a:rPr lang="en-ID" dirty="0"/>
              <a:t>, </a:t>
            </a:r>
            <a:r>
              <a:rPr lang="en-ID" dirty="0" err="1"/>
              <a:t>bangsa</a:t>
            </a:r>
            <a:r>
              <a:rPr lang="en-ID" dirty="0"/>
              <a:t> Israel </a:t>
            </a:r>
            <a:r>
              <a:rPr lang="en-ID" dirty="0" err="1"/>
              <a:t>tidak</a:t>
            </a:r>
            <a:r>
              <a:rPr lang="en-ID" dirty="0"/>
              <a:t> </a:t>
            </a:r>
            <a:r>
              <a:rPr lang="en-ID" dirty="0" err="1"/>
              <a:t>berpuas</a:t>
            </a:r>
            <a:r>
              <a:rPr lang="en-ID" dirty="0"/>
              <a:t> </a:t>
            </a:r>
            <a:r>
              <a:rPr lang="en-ID" dirty="0" err="1"/>
              <a:t>diri</a:t>
            </a:r>
            <a:r>
              <a:rPr lang="en-ID" dirty="0"/>
              <a:t> </a:t>
            </a:r>
            <a:r>
              <a:rPr lang="en-ID" dirty="0" err="1"/>
              <a:t>tetapi</a:t>
            </a:r>
            <a:r>
              <a:rPr lang="en-ID" dirty="0"/>
              <a:t> </a:t>
            </a:r>
            <a:r>
              <a:rPr lang="en-ID" dirty="0" err="1"/>
              <a:t>membangun</a:t>
            </a:r>
            <a:r>
              <a:rPr lang="en-ID" dirty="0"/>
              <a:t> </a:t>
            </a:r>
            <a:r>
              <a:rPr lang="en-ID" dirty="0" err="1"/>
              <a:t>tempat</a:t>
            </a:r>
            <a:r>
              <a:rPr lang="en-ID" dirty="0"/>
              <a:t> </a:t>
            </a:r>
            <a:r>
              <a:rPr lang="en-ID" dirty="0" err="1"/>
              <a:t>pertemuan</a:t>
            </a:r>
            <a:r>
              <a:rPr lang="en-ID" dirty="0"/>
              <a:t> </a:t>
            </a:r>
            <a:r>
              <a:rPr lang="en-ID" dirty="0" err="1"/>
              <a:t>dengan</a:t>
            </a:r>
            <a:r>
              <a:rPr lang="en-ID" dirty="0"/>
              <a:t> Allah.</a:t>
            </a:r>
          </a:p>
          <a:p>
            <a:r>
              <a:rPr lang="en-ID" b="1" dirty="0"/>
              <a:t>Allah </a:t>
            </a:r>
            <a:r>
              <a:rPr lang="en-ID" b="1" dirty="0" err="1"/>
              <a:t>harus</a:t>
            </a:r>
            <a:r>
              <a:rPr lang="en-ID" b="1" dirty="0"/>
              <a:t> </a:t>
            </a:r>
            <a:r>
              <a:rPr lang="en-ID" b="1" dirty="0" err="1"/>
              <a:t>tetap</a:t>
            </a:r>
            <a:r>
              <a:rPr lang="en-ID" b="1" dirty="0"/>
              <a:t> </a:t>
            </a:r>
            <a:r>
              <a:rPr lang="en-ID" b="1" dirty="0" err="1"/>
              <a:t>menjadi</a:t>
            </a:r>
            <a:r>
              <a:rPr lang="en-ID" b="1" dirty="0"/>
              <a:t> </a:t>
            </a:r>
            <a:r>
              <a:rPr lang="en-ID" b="1" dirty="0" err="1"/>
              <a:t>pusat</a:t>
            </a:r>
            <a:r>
              <a:rPr lang="en-ID" b="1" dirty="0"/>
              <a:t> </a:t>
            </a:r>
            <a:r>
              <a:rPr lang="en-ID" b="1" dirty="0" err="1"/>
              <a:t>setelah</a:t>
            </a:r>
            <a:r>
              <a:rPr lang="en-ID" b="1" dirty="0"/>
              <a:t> </a:t>
            </a:r>
            <a:r>
              <a:rPr lang="en-ID" b="1" dirty="0" err="1"/>
              <a:t>kemenangan</a:t>
            </a:r>
            <a:r>
              <a:rPr lang="en-ID" b="1" dirty="0"/>
              <a:t>.</a:t>
            </a:r>
            <a:br>
              <a:rPr lang="en-ID" dirty="0"/>
            </a:br>
            <a:r>
              <a:rPr lang="en-ID" dirty="0"/>
              <a:t>Sering kali, </a:t>
            </a:r>
            <a:r>
              <a:rPr lang="en-ID" dirty="0" err="1"/>
              <a:t>umat</a:t>
            </a:r>
            <a:r>
              <a:rPr lang="en-ID" dirty="0"/>
              <a:t> Tuhan </a:t>
            </a:r>
            <a:r>
              <a:rPr lang="en-ID" dirty="0" err="1"/>
              <a:t>mudah</a:t>
            </a:r>
            <a:r>
              <a:rPr lang="en-ID" dirty="0"/>
              <a:t> </a:t>
            </a:r>
            <a:r>
              <a:rPr lang="en-ID" dirty="0" err="1"/>
              <a:t>lupa</a:t>
            </a:r>
            <a:r>
              <a:rPr lang="en-ID" dirty="0"/>
              <a:t> </a:t>
            </a:r>
            <a:r>
              <a:rPr lang="en-ID" dirty="0" err="1"/>
              <a:t>kepada</a:t>
            </a:r>
            <a:r>
              <a:rPr lang="en-ID" dirty="0"/>
              <a:t> Allah </a:t>
            </a:r>
            <a:r>
              <a:rPr lang="en-ID" dirty="0" err="1"/>
              <a:t>setelah</a:t>
            </a:r>
            <a:r>
              <a:rPr lang="en-ID" dirty="0"/>
              <a:t> </a:t>
            </a:r>
            <a:r>
              <a:rPr lang="en-ID" dirty="0" err="1"/>
              <a:t>mengalami</a:t>
            </a:r>
            <a:r>
              <a:rPr lang="en-ID" dirty="0"/>
              <a:t> </a:t>
            </a:r>
            <a:r>
              <a:rPr lang="en-ID" dirty="0" err="1"/>
              <a:t>keberhasilan</a:t>
            </a:r>
            <a:r>
              <a:rPr lang="en-ID" dirty="0"/>
              <a:t>. </a:t>
            </a:r>
            <a:r>
              <a:rPr lang="en-ID" dirty="0" err="1"/>
              <a:t>Yosua</a:t>
            </a:r>
            <a:r>
              <a:rPr lang="en-ID" dirty="0"/>
              <a:t> </a:t>
            </a:r>
            <a:r>
              <a:rPr lang="en-ID" dirty="0" err="1"/>
              <a:t>menunjukkan</a:t>
            </a:r>
            <a:r>
              <a:rPr lang="en-ID" dirty="0"/>
              <a:t> </a:t>
            </a:r>
            <a:r>
              <a:rPr lang="en-ID" dirty="0" err="1"/>
              <a:t>arah</a:t>
            </a:r>
            <a:r>
              <a:rPr lang="en-ID" dirty="0"/>
              <a:t> yang </a:t>
            </a:r>
            <a:r>
              <a:rPr lang="en-ID" dirty="0" err="1"/>
              <a:t>benar</a:t>
            </a:r>
            <a:r>
              <a:rPr lang="en-ID" dirty="0"/>
              <a:t>: </a:t>
            </a:r>
            <a:r>
              <a:rPr lang="en-ID" dirty="0" err="1"/>
              <a:t>setelah</a:t>
            </a:r>
            <a:r>
              <a:rPr lang="en-ID" dirty="0"/>
              <a:t> </a:t>
            </a:r>
            <a:r>
              <a:rPr lang="en-ID" dirty="0" err="1"/>
              <a:t>menang</a:t>
            </a:r>
            <a:r>
              <a:rPr lang="en-ID" dirty="0"/>
              <a:t>, </a:t>
            </a:r>
            <a:r>
              <a:rPr lang="en-ID" b="1" dirty="0" err="1"/>
              <a:t>kembali</a:t>
            </a:r>
            <a:r>
              <a:rPr lang="en-ID" b="1" dirty="0"/>
              <a:t> </a:t>
            </a:r>
            <a:r>
              <a:rPr lang="en-ID" b="1" dirty="0" err="1"/>
              <a:t>kepada</a:t>
            </a:r>
            <a:r>
              <a:rPr lang="en-ID" b="1" dirty="0"/>
              <a:t> </a:t>
            </a:r>
            <a:r>
              <a:rPr lang="en-ID" b="1" dirty="0" err="1"/>
              <a:t>penyembahan</a:t>
            </a:r>
            <a:r>
              <a:rPr lang="en-ID" dirty="0"/>
              <a:t>.</a:t>
            </a:r>
          </a:p>
          <a:p>
            <a:r>
              <a:rPr lang="en-ID" b="1" dirty="0"/>
              <a:t>Ibadah </a:t>
            </a:r>
            <a:r>
              <a:rPr lang="en-ID" b="1" dirty="0" err="1"/>
              <a:t>sejati</a:t>
            </a:r>
            <a:r>
              <a:rPr lang="en-ID" b="1" dirty="0"/>
              <a:t> </a:t>
            </a:r>
            <a:r>
              <a:rPr lang="en-ID" b="1" dirty="0" err="1"/>
              <a:t>adalah</a:t>
            </a:r>
            <a:r>
              <a:rPr lang="en-ID" b="1" dirty="0"/>
              <a:t> </a:t>
            </a:r>
            <a:r>
              <a:rPr lang="en-ID" b="1" dirty="0" err="1"/>
              <a:t>tanda</a:t>
            </a:r>
            <a:r>
              <a:rPr lang="en-ID" b="1" dirty="0"/>
              <a:t> </a:t>
            </a:r>
            <a:r>
              <a:rPr lang="en-ID" b="1" dirty="0" err="1"/>
              <a:t>bahwa</a:t>
            </a:r>
            <a:r>
              <a:rPr lang="en-ID" b="1" dirty="0"/>
              <a:t> </a:t>
            </a:r>
            <a:r>
              <a:rPr lang="en-ID" b="1" dirty="0" err="1"/>
              <a:t>kita</a:t>
            </a:r>
            <a:r>
              <a:rPr lang="en-ID" b="1" dirty="0"/>
              <a:t> </a:t>
            </a:r>
            <a:r>
              <a:rPr lang="en-ID" b="1" dirty="0" err="1"/>
              <a:t>telah</a:t>
            </a:r>
            <a:r>
              <a:rPr lang="en-ID" b="1" dirty="0"/>
              <a:t> </a:t>
            </a:r>
            <a:r>
              <a:rPr lang="en-ID" b="1" dirty="0" err="1"/>
              <a:t>menemukan</a:t>
            </a:r>
            <a:r>
              <a:rPr lang="en-ID" b="1" dirty="0"/>
              <a:t> “</a:t>
            </a:r>
            <a:r>
              <a:rPr lang="en-ID" b="1" dirty="0" err="1"/>
              <a:t>tanah</a:t>
            </a:r>
            <a:r>
              <a:rPr lang="en-ID" b="1" dirty="0"/>
              <a:t> </a:t>
            </a:r>
            <a:r>
              <a:rPr lang="en-ID" b="1" dirty="0" err="1"/>
              <a:t>perhentian</a:t>
            </a:r>
            <a:r>
              <a:rPr lang="en-ID" b="1" dirty="0"/>
              <a:t>.”</a:t>
            </a:r>
            <a:br>
              <a:rPr lang="en-ID" dirty="0"/>
            </a:br>
            <a:r>
              <a:rPr lang="en-ID" dirty="0" err="1"/>
              <a:t>Seperti</a:t>
            </a:r>
            <a:r>
              <a:rPr lang="en-ID" dirty="0"/>
              <a:t> Israel </a:t>
            </a:r>
            <a:r>
              <a:rPr lang="en-ID" dirty="0" err="1"/>
              <a:t>menemukan</a:t>
            </a:r>
            <a:r>
              <a:rPr lang="en-ID" dirty="0"/>
              <a:t> </a:t>
            </a:r>
            <a:r>
              <a:rPr lang="en-ID" dirty="0" err="1"/>
              <a:t>istirahat</a:t>
            </a:r>
            <a:r>
              <a:rPr lang="en-ID" dirty="0"/>
              <a:t> di Silo, </a:t>
            </a:r>
            <a:r>
              <a:rPr lang="en-ID" dirty="0" err="1"/>
              <a:t>demikian</a:t>
            </a:r>
            <a:r>
              <a:rPr lang="en-ID" dirty="0"/>
              <a:t> juga </a:t>
            </a:r>
            <a:r>
              <a:rPr lang="en-ID" dirty="0" err="1"/>
              <a:t>umat</a:t>
            </a:r>
            <a:r>
              <a:rPr lang="en-ID" dirty="0"/>
              <a:t> </a:t>
            </a:r>
            <a:r>
              <a:rPr lang="en-ID" dirty="0" err="1"/>
              <a:t>percaya</a:t>
            </a:r>
            <a:r>
              <a:rPr lang="en-ID" dirty="0"/>
              <a:t> </a:t>
            </a:r>
            <a:r>
              <a:rPr lang="en-ID" dirty="0" err="1"/>
              <a:t>menemukan</a:t>
            </a:r>
            <a:r>
              <a:rPr lang="en-ID" dirty="0"/>
              <a:t> </a:t>
            </a:r>
            <a:r>
              <a:rPr lang="en-ID" dirty="0" err="1"/>
              <a:t>perhentian</a:t>
            </a:r>
            <a:r>
              <a:rPr lang="en-ID" dirty="0"/>
              <a:t> </a:t>
            </a:r>
            <a:r>
              <a:rPr lang="en-ID" dirty="0" err="1"/>
              <a:t>sejati</a:t>
            </a:r>
            <a:r>
              <a:rPr lang="en-ID" dirty="0"/>
              <a:t> </a:t>
            </a:r>
            <a:r>
              <a:rPr lang="en-ID" dirty="0" err="1"/>
              <a:t>dalam</a:t>
            </a:r>
            <a:r>
              <a:rPr lang="en-ID" dirty="0"/>
              <a:t> </a:t>
            </a:r>
            <a:r>
              <a:rPr lang="en-ID" dirty="0" err="1"/>
              <a:t>hadirat</a:t>
            </a:r>
            <a:r>
              <a:rPr lang="en-ID" dirty="0"/>
              <a:t> </a:t>
            </a:r>
            <a:r>
              <a:rPr lang="en-ID" dirty="0" err="1"/>
              <a:t>Kristus</a:t>
            </a:r>
            <a:r>
              <a:rPr lang="en-ID" dirty="0"/>
              <a:t> (Matius 11:28–29; </a:t>
            </a:r>
            <a:r>
              <a:rPr lang="en-ID" dirty="0" err="1"/>
              <a:t>Ibrani</a:t>
            </a:r>
            <a:r>
              <a:rPr lang="en-ID" dirty="0"/>
              <a:t> 4:9–10).</a:t>
            </a:r>
          </a:p>
          <a:p>
            <a:br>
              <a:rPr lang="en-ID" dirty="0"/>
            </a:br>
            <a:endParaRPr lang="en-ID" dirty="0"/>
          </a:p>
          <a:p>
            <a:r>
              <a:rPr lang="en-ID" b="1" dirty="0"/>
              <a:t>🕊️ </a:t>
            </a:r>
            <a:r>
              <a:rPr lang="en-ID" b="1" dirty="0" err="1"/>
              <a:t>Refleksi</a:t>
            </a:r>
            <a:endParaRPr lang="en-ID" b="1" dirty="0"/>
          </a:p>
          <a:p>
            <a:r>
              <a:rPr lang="en-ID" dirty="0"/>
              <a:t>Ketika </a:t>
            </a:r>
            <a:r>
              <a:rPr lang="en-ID" dirty="0" err="1"/>
              <a:t>bangsa</a:t>
            </a:r>
            <a:r>
              <a:rPr lang="en-ID" dirty="0"/>
              <a:t> Israel </a:t>
            </a:r>
            <a:r>
              <a:rPr lang="en-ID" dirty="0" err="1"/>
              <a:t>mendirikan</a:t>
            </a:r>
            <a:r>
              <a:rPr lang="en-ID" dirty="0"/>
              <a:t> Kemah </a:t>
            </a:r>
            <a:r>
              <a:rPr lang="en-ID" dirty="0" err="1"/>
              <a:t>Pertemuan</a:t>
            </a:r>
            <a:r>
              <a:rPr lang="en-ID" dirty="0"/>
              <a:t> di Silo, </a:t>
            </a:r>
            <a:r>
              <a:rPr lang="en-ID" dirty="0" err="1"/>
              <a:t>mereka</a:t>
            </a:r>
            <a:r>
              <a:rPr lang="en-ID" dirty="0"/>
              <a:t> </a:t>
            </a:r>
            <a:r>
              <a:rPr lang="en-ID" dirty="0" err="1"/>
              <a:t>menegaskan</a:t>
            </a:r>
            <a:r>
              <a:rPr lang="en-ID" dirty="0"/>
              <a:t> </a:t>
            </a:r>
            <a:r>
              <a:rPr lang="en-ID" dirty="0" err="1"/>
              <a:t>satu</a:t>
            </a:r>
            <a:r>
              <a:rPr lang="en-ID" dirty="0"/>
              <a:t> </a:t>
            </a:r>
            <a:r>
              <a:rPr lang="en-ID" dirty="0" err="1"/>
              <a:t>kebenaran</a:t>
            </a:r>
            <a:r>
              <a:rPr lang="en-ID" dirty="0"/>
              <a:t>: </a:t>
            </a:r>
            <a:r>
              <a:rPr lang="en-ID" b="1" dirty="0" err="1"/>
              <a:t>peperangan</a:t>
            </a:r>
            <a:r>
              <a:rPr lang="en-ID" b="1" dirty="0"/>
              <a:t> </a:t>
            </a:r>
            <a:r>
              <a:rPr lang="en-ID" b="1" dirty="0" err="1"/>
              <a:t>selesai</a:t>
            </a:r>
            <a:r>
              <a:rPr lang="en-ID" b="1" dirty="0"/>
              <a:t>, </a:t>
            </a:r>
            <a:r>
              <a:rPr lang="en-ID" b="1" dirty="0" err="1"/>
              <a:t>kini</a:t>
            </a:r>
            <a:r>
              <a:rPr lang="en-ID" b="1" dirty="0"/>
              <a:t> </a:t>
            </a:r>
            <a:r>
              <a:rPr lang="en-ID" b="1" dirty="0" err="1"/>
              <a:t>saatnya</a:t>
            </a:r>
            <a:r>
              <a:rPr lang="en-ID" b="1" dirty="0"/>
              <a:t> </a:t>
            </a:r>
            <a:r>
              <a:rPr lang="en-ID" b="1" dirty="0" err="1"/>
              <a:t>beribadah</a:t>
            </a:r>
            <a:r>
              <a:rPr lang="en-ID" dirty="0"/>
              <a:t>.</a:t>
            </a:r>
            <a:br>
              <a:rPr lang="en-ID" dirty="0"/>
            </a:br>
            <a:r>
              <a:rPr lang="en-ID" dirty="0" err="1"/>
              <a:t>Demikian</a:t>
            </a:r>
            <a:r>
              <a:rPr lang="en-ID" dirty="0"/>
              <a:t> pula, </a:t>
            </a:r>
            <a:r>
              <a:rPr lang="en-ID" dirty="0" err="1"/>
              <a:t>setelah</a:t>
            </a:r>
            <a:r>
              <a:rPr lang="en-ID" dirty="0"/>
              <a:t> </a:t>
            </a:r>
            <a:r>
              <a:rPr lang="en-ID" dirty="0" err="1"/>
              <a:t>kita</a:t>
            </a:r>
            <a:r>
              <a:rPr lang="en-ID" dirty="0"/>
              <a:t> </a:t>
            </a:r>
            <a:r>
              <a:rPr lang="en-ID" dirty="0" err="1"/>
              <a:t>menaklukkan</a:t>
            </a:r>
            <a:r>
              <a:rPr lang="en-ID" dirty="0"/>
              <a:t> </a:t>
            </a:r>
            <a:r>
              <a:rPr lang="en-ID" dirty="0" err="1"/>
              <a:t>berbagai</a:t>
            </a:r>
            <a:r>
              <a:rPr lang="en-ID" dirty="0"/>
              <a:t> “</a:t>
            </a:r>
            <a:r>
              <a:rPr lang="en-ID" dirty="0" err="1"/>
              <a:t>pertempuran</a:t>
            </a:r>
            <a:r>
              <a:rPr lang="en-ID" dirty="0"/>
              <a:t>” </a:t>
            </a:r>
            <a:r>
              <a:rPr lang="en-ID" dirty="0" err="1"/>
              <a:t>dalam</a:t>
            </a:r>
            <a:r>
              <a:rPr lang="en-ID" dirty="0"/>
              <a:t> </a:t>
            </a:r>
            <a:r>
              <a:rPr lang="en-ID" dirty="0" err="1"/>
              <a:t>hidup</a:t>
            </a:r>
            <a:r>
              <a:rPr lang="en-ID" dirty="0"/>
              <a:t> — </a:t>
            </a:r>
            <a:r>
              <a:rPr lang="en-ID" dirty="0" err="1"/>
              <a:t>pergumulan</a:t>
            </a:r>
            <a:r>
              <a:rPr lang="en-ID" dirty="0"/>
              <a:t>, </a:t>
            </a:r>
            <a:r>
              <a:rPr lang="en-ID" dirty="0" err="1"/>
              <a:t>pencobaan</a:t>
            </a:r>
            <a:r>
              <a:rPr lang="en-ID" dirty="0"/>
              <a:t>, </a:t>
            </a:r>
            <a:r>
              <a:rPr lang="en-ID" dirty="0" err="1"/>
              <a:t>ambisi</a:t>
            </a:r>
            <a:r>
              <a:rPr lang="en-ID" dirty="0"/>
              <a:t> </a:t>
            </a:r>
            <a:r>
              <a:rPr lang="en-ID" dirty="0" err="1"/>
              <a:t>pribadi</a:t>
            </a:r>
            <a:r>
              <a:rPr lang="en-ID" dirty="0"/>
              <a:t> — </a:t>
            </a:r>
            <a:r>
              <a:rPr lang="en-ID" dirty="0" err="1"/>
              <a:t>kita</a:t>
            </a:r>
            <a:r>
              <a:rPr lang="en-ID" dirty="0"/>
              <a:t> </a:t>
            </a:r>
            <a:r>
              <a:rPr lang="en-ID" dirty="0" err="1"/>
              <a:t>dipanggil</a:t>
            </a:r>
            <a:r>
              <a:rPr lang="en-ID" dirty="0"/>
              <a:t> </a:t>
            </a:r>
            <a:r>
              <a:rPr lang="en-ID" dirty="0" err="1"/>
              <a:t>untuk</a:t>
            </a:r>
            <a:r>
              <a:rPr lang="en-ID" dirty="0"/>
              <a:t> </a:t>
            </a:r>
            <a:r>
              <a:rPr lang="en-ID" b="1" dirty="0" err="1"/>
              <a:t>mendirikan</a:t>
            </a:r>
            <a:r>
              <a:rPr lang="en-ID" b="1" dirty="0"/>
              <a:t> “</a:t>
            </a:r>
            <a:r>
              <a:rPr lang="en-ID" b="1" dirty="0" err="1"/>
              <a:t>kemah</a:t>
            </a:r>
            <a:r>
              <a:rPr lang="en-ID" b="1" dirty="0"/>
              <a:t> Silo” </a:t>
            </a:r>
            <a:r>
              <a:rPr lang="en-ID" b="1" dirty="0" err="1"/>
              <a:t>dalam</a:t>
            </a:r>
            <a:r>
              <a:rPr lang="en-ID" b="1" dirty="0"/>
              <a:t> </a:t>
            </a:r>
            <a:r>
              <a:rPr lang="en-ID" b="1" dirty="0" err="1"/>
              <a:t>hati</a:t>
            </a:r>
            <a:r>
              <a:rPr lang="en-ID" b="1" dirty="0"/>
              <a:t> </a:t>
            </a:r>
            <a:r>
              <a:rPr lang="en-ID" b="1" dirty="0" err="1"/>
              <a:t>kita</a:t>
            </a:r>
            <a:r>
              <a:rPr lang="en-ID" dirty="0"/>
              <a:t>, </a:t>
            </a:r>
            <a:r>
              <a:rPr lang="en-ID" dirty="0" err="1"/>
              <a:t>tempat</a:t>
            </a:r>
            <a:r>
              <a:rPr lang="en-ID" dirty="0"/>
              <a:t> Allah </a:t>
            </a:r>
            <a:r>
              <a:rPr lang="en-ID" dirty="0" err="1"/>
              <a:t>berdiam</a:t>
            </a:r>
            <a:r>
              <a:rPr lang="en-ID" dirty="0"/>
              <a:t> </a:t>
            </a:r>
            <a:r>
              <a:rPr lang="en-ID" dirty="0" err="1"/>
              <a:t>secara</a:t>
            </a:r>
            <a:r>
              <a:rPr lang="en-ID" dirty="0"/>
              <a:t> </a:t>
            </a:r>
            <a:r>
              <a:rPr lang="en-ID" dirty="0" err="1"/>
              <a:t>tetap</a:t>
            </a:r>
            <a:r>
              <a:rPr lang="en-ID"/>
              <a:t>.</a:t>
            </a:r>
          </a:p>
          <a:p>
            <a:endParaRPr lang="en-ID"/>
          </a:p>
        </p:txBody>
      </p:sp>
      <p:sp>
        <p:nvSpPr>
          <p:cNvPr id="4" name="Slide Number Placeholder 3"/>
          <p:cNvSpPr>
            <a:spLocks noGrp="1"/>
          </p:cNvSpPr>
          <p:nvPr>
            <p:ph type="sldNum" sz="quarter" idx="5"/>
          </p:nvPr>
        </p:nvSpPr>
        <p:spPr/>
        <p:txBody>
          <a:bodyPr/>
          <a:lstStyle/>
          <a:p>
            <a:fld id="{822E635A-2AAA-47F7-B4EC-D23B2A04AD64}" type="slidenum">
              <a:rPr lang="es-ES" smtClean="0"/>
              <a:t>11</a:t>
            </a:fld>
            <a:endParaRPr lang="es-ES"/>
          </a:p>
        </p:txBody>
      </p:sp>
    </p:spTree>
    <p:extLst>
      <p:ext uri="{BB962C8B-B14F-4D97-AF65-F5344CB8AC3E}">
        <p14:creationId xmlns:p14="http://schemas.microsoft.com/office/powerpoint/2010/main" val="1103002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D62D34-8B0D-BE0A-D8EB-58083428F11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02E2E65-F43B-6EBC-7A37-B23B0BE12E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E6C6846-6626-8006-65C5-DEE7AC6D61B0}"/>
              </a:ext>
            </a:extLst>
          </p:cNvPr>
          <p:cNvSpPr>
            <a:spLocks noGrp="1"/>
          </p:cNvSpPr>
          <p:nvPr>
            <p:ph type="dt" sz="half" idx="10"/>
          </p:nvPr>
        </p:nvSpPr>
        <p:spPr/>
        <p:txBody>
          <a:bodyPr/>
          <a:lstStyle/>
          <a:p>
            <a:fld id="{A86FBD38-2263-4973-9661-7191FE6A9F8C}" type="datetimeFigureOut">
              <a:rPr lang="es-ES" smtClean="0"/>
              <a:t>14/11/2025</a:t>
            </a:fld>
            <a:endParaRPr lang="es-ES"/>
          </a:p>
        </p:txBody>
      </p:sp>
      <p:sp>
        <p:nvSpPr>
          <p:cNvPr id="5" name="Marcador de pie de página 4">
            <a:extLst>
              <a:ext uri="{FF2B5EF4-FFF2-40B4-BE49-F238E27FC236}">
                <a16:creationId xmlns:a16="http://schemas.microsoft.com/office/drawing/2014/main" id="{EE287F75-E624-A78E-4E52-CA6C536793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376FBE9-7456-72D7-A8B2-DB6BDB49F9A4}"/>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137504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0E0571-E476-B1B6-F14F-87713B3EE94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C2F0E14-4E6D-989C-0DA5-43C98F91836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97F04AA-233D-A431-649A-3B5CCFB1A9E8}"/>
              </a:ext>
            </a:extLst>
          </p:cNvPr>
          <p:cNvSpPr>
            <a:spLocks noGrp="1"/>
          </p:cNvSpPr>
          <p:nvPr>
            <p:ph type="dt" sz="half" idx="10"/>
          </p:nvPr>
        </p:nvSpPr>
        <p:spPr/>
        <p:txBody>
          <a:bodyPr/>
          <a:lstStyle/>
          <a:p>
            <a:fld id="{A86FBD38-2263-4973-9661-7191FE6A9F8C}" type="datetimeFigureOut">
              <a:rPr lang="es-ES" smtClean="0"/>
              <a:t>14/11/2025</a:t>
            </a:fld>
            <a:endParaRPr lang="es-ES"/>
          </a:p>
        </p:txBody>
      </p:sp>
      <p:sp>
        <p:nvSpPr>
          <p:cNvPr id="5" name="Marcador de pie de página 4">
            <a:extLst>
              <a:ext uri="{FF2B5EF4-FFF2-40B4-BE49-F238E27FC236}">
                <a16:creationId xmlns:a16="http://schemas.microsoft.com/office/drawing/2014/main" id="{735051E9-982E-AAEA-72B3-406C5652E70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EB08F4A-076E-CED0-A767-26256C636C41}"/>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689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EB8835-5CA3-5E05-5949-D5A17292CE3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46BF332-82E2-502C-73E4-BB49548D249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BCE689C-0CDC-49F8-4D1F-BEED541B2233}"/>
              </a:ext>
            </a:extLst>
          </p:cNvPr>
          <p:cNvSpPr>
            <a:spLocks noGrp="1"/>
          </p:cNvSpPr>
          <p:nvPr>
            <p:ph type="dt" sz="half" idx="10"/>
          </p:nvPr>
        </p:nvSpPr>
        <p:spPr/>
        <p:txBody>
          <a:bodyPr/>
          <a:lstStyle/>
          <a:p>
            <a:fld id="{A86FBD38-2263-4973-9661-7191FE6A9F8C}" type="datetimeFigureOut">
              <a:rPr lang="es-ES" smtClean="0"/>
              <a:t>14/11/2025</a:t>
            </a:fld>
            <a:endParaRPr lang="es-ES"/>
          </a:p>
        </p:txBody>
      </p:sp>
      <p:sp>
        <p:nvSpPr>
          <p:cNvPr id="5" name="Marcador de pie de página 4">
            <a:extLst>
              <a:ext uri="{FF2B5EF4-FFF2-40B4-BE49-F238E27FC236}">
                <a16:creationId xmlns:a16="http://schemas.microsoft.com/office/drawing/2014/main" id="{C213F774-7EB4-1A6D-1E4F-B15F725E848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937030-1FBD-2C48-9357-BE60C6688E39}"/>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58186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14/11/2025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6160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14/11/2025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9154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14/11/2025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0490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14/11/2025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5628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14/11/2025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625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14/11/2025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30937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14/11/2025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3232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14/11/2025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4508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7224C4-AF91-F678-9744-2EA83AEC53D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DC56A2-E0CE-26C6-1B55-5239B21BD11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849CDF7-B3C5-0849-3A1E-430BFA601435}"/>
              </a:ext>
            </a:extLst>
          </p:cNvPr>
          <p:cNvSpPr>
            <a:spLocks noGrp="1"/>
          </p:cNvSpPr>
          <p:nvPr>
            <p:ph type="dt" sz="half" idx="10"/>
          </p:nvPr>
        </p:nvSpPr>
        <p:spPr/>
        <p:txBody>
          <a:bodyPr/>
          <a:lstStyle/>
          <a:p>
            <a:fld id="{A86FBD38-2263-4973-9661-7191FE6A9F8C}" type="datetimeFigureOut">
              <a:rPr lang="es-ES" smtClean="0"/>
              <a:t>14/11/2025</a:t>
            </a:fld>
            <a:endParaRPr lang="es-ES"/>
          </a:p>
        </p:txBody>
      </p:sp>
      <p:sp>
        <p:nvSpPr>
          <p:cNvPr id="5" name="Marcador de pie de página 4">
            <a:extLst>
              <a:ext uri="{FF2B5EF4-FFF2-40B4-BE49-F238E27FC236}">
                <a16:creationId xmlns:a16="http://schemas.microsoft.com/office/drawing/2014/main" id="{4232A5E0-D106-AAC8-671B-5BB82975A1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E739B69-6A02-74F6-96C5-0C635AC54815}"/>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81748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14/11/2025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4047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14/11/2025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475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14/11/2025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30977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1BBDED-BAE0-3C64-1F7A-B03FB171EBA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9AA35DB-600E-E385-7252-551B56AD10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25E1884-B55B-FE34-B1D5-970B7C030AF3}"/>
              </a:ext>
            </a:extLst>
          </p:cNvPr>
          <p:cNvSpPr>
            <a:spLocks noGrp="1"/>
          </p:cNvSpPr>
          <p:nvPr>
            <p:ph type="dt" sz="half" idx="10"/>
          </p:nvPr>
        </p:nvSpPr>
        <p:spPr/>
        <p:txBody>
          <a:bodyPr/>
          <a:lstStyle/>
          <a:p>
            <a:fld id="{A86FBD38-2263-4973-9661-7191FE6A9F8C}" type="datetimeFigureOut">
              <a:rPr lang="es-ES" smtClean="0"/>
              <a:t>14/11/2025</a:t>
            </a:fld>
            <a:endParaRPr lang="es-ES"/>
          </a:p>
        </p:txBody>
      </p:sp>
      <p:sp>
        <p:nvSpPr>
          <p:cNvPr id="5" name="Marcador de pie de página 4">
            <a:extLst>
              <a:ext uri="{FF2B5EF4-FFF2-40B4-BE49-F238E27FC236}">
                <a16:creationId xmlns:a16="http://schemas.microsoft.com/office/drawing/2014/main" id="{A1982766-EC7C-EA80-DCD4-4D57F5B995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D691330-BDDC-2C74-F857-D6E93EF33C2E}"/>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82605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024996-111B-CAF7-9EF5-2D63897FC82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B6C6ADE-9460-C8CD-9A19-D446A9C8259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4EFE1A8-0EDA-AFCE-615B-746BB9D8B45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6083287-E294-DD38-9D7D-F74148E07C5E}"/>
              </a:ext>
            </a:extLst>
          </p:cNvPr>
          <p:cNvSpPr>
            <a:spLocks noGrp="1"/>
          </p:cNvSpPr>
          <p:nvPr>
            <p:ph type="dt" sz="half" idx="10"/>
          </p:nvPr>
        </p:nvSpPr>
        <p:spPr/>
        <p:txBody>
          <a:bodyPr/>
          <a:lstStyle/>
          <a:p>
            <a:fld id="{A86FBD38-2263-4973-9661-7191FE6A9F8C}" type="datetimeFigureOut">
              <a:rPr lang="es-ES" smtClean="0"/>
              <a:t>14/11/2025</a:t>
            </a:fld>
            <a:endParaRPr lang="es-ES"/>
          </a:p>
        </p:txBody>
      </p:sp>
      <p:sp>
        <p:nvSpPr>
          <p:cNvPr id="6" name="Marcador de pie de página 5">
            <a:extLst>
              <a:ext uri="{FF2B5EF4-FFF2-40B4-BE49-F238E27FC236}">
                <a16:creationId xmlns:a16="http://schemas.microsoft.com/office/drawing/2014/main" id="{22C279D0-6B98-2112-8DD3-9134B5B7157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ABF7ECD-F891-0B51-F78A-B4A3C363DF2D}"/>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331841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838097-DD9F-79A2-C52D-A3683BF8094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75BD5FF-6761-1381-52B1-B89FFF2A26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449427F-9B55-38AF-FD1F-BB3F2323B14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BAC5838-80E5-4260-D1B5-984F09D719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03DB7C2-CC7C-02D2-42B0-FA18BABE012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0FF3A76-F39A-93E8-C711-CB66E92D665A}"/>
              </a:ext>
            </a:extLst>
          </p:cNvPr>
          <p:cNvSpPr>
            <a:spLocks noGrp="1"/>
          </p:cNvSpPr>
          <p:nvPr>
            <p:ph type="dt" sz="half" idx="10"/>
          </p:nvPr>
        </p:nvSpPr>
        <p:spPr/>
        <p:txBody>
          <a:bodyPr/>
          <a:lstStyle/>
          <a:p>
            <a:fld id="{A86FBD38-2263-4973-9661-7191FE6A9F8C}" type="datetimeFigureOut">
              <a:rPr lang="es-ES" smtClean="0"/>
              <a:t>14/11/2025</a:t>
            </a:fld>
            <a:endParaRPr lang="es-ES"/>
          </a:p>
        </p:txBody>
      </p:sp>
      <p:sp>
        <p:nvSpPr>
          <p:cNvPr id="8" name="Marcador de pie de página 7">
            <a:extLst>
              <a:ext uri="{FF2B5EF4-FFF2-40B4-BE49-F238E27FC236}">
                <a16:creationId xmlns:a16="http://schemas.microsoft.com/office/drawing/2014/main" id="{67783177-F607-8ABF-DBA1-27ED5A040CA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20208F4-F4AC-E2B2-1B8E-A98A0CF69E57}"/>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138700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A8E90A-EB2F-F46C-D655-AFABA4E22E8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0F39D25-9414-CE50-FE0F-0F148FEB6B0F}"/>
              </a:ext>
            </a:extLst>
          </p:cNvPr>
          <p:cNvSpPr>
            <a:spLocks noGrp="1"/>
          </p:cNvSpPr>
          <p:nvPr>
            <p:ph type="dt" sz="half" idx="10"/>
          </p:nvPr>
        </p:nvSpPr>
        <p:spPr/>
        <p:txBody>
          <a:bodyPr/>
          <a:lstStyle/>
          <a:p>
            <a:fld id="{A86FBD38-2263-4973-9661-7191FE6A9F8C}" type="datetimeFigureOut">
              <a:rPr lang="es-ES" smtClean="0"/>
              <a:t>14/11/2025</a:t>
            </a:fld>
            <a:endParaRPr lang="es-ES"/>
          </a:p>
        </p:txBody>
      </p:sp>
      <p:sp>
        <p:nvSpPr>
          <p:cNvPr id="4" name="Marcador de pie de página 3">
            <a:extLst>
              <a:ext uri="{FF2B5EF4-FFF2-40B4-BE49-F238E27FC236}">
                <a16:creationId xmlns:a16="http://schemas.microsoft.com/office/drawing/2014/main" id="{90F351B7-A865-8FEA-8350-A40CC789816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F1404BC-4D91-1B53-F4E9-878C95FEBED4}"/>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53629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7144584-7B7F-1E3E-7920-D18D495866E5}"/>
              </a:ext>
            </a:extLst>
          </p:cNvPr>
          <p:cNvSpPr>
            <a:spLocks noGrp="1"/>
          </p:cNvSpPr>
          <p:nvPr>
            <p:ph type="dt" sz="half" idx="10"/>
          </p:nvPr>
        </p:nvSpPr>
        <p:spPr/>
        <p:txBody>
          <a:bodyPr/>
          <a:lstStyle/>
          <a:p>
            <a:fld id="{A86FBD38-2263-4973-9661-7191FE6A9F8C}" type="datetimeFigureOut">
              <a:rPr lang="es-ES" smtClean="0"/>
              <a:t>14/11/2025</a:t>
            </a:fld>
            <a:endParaRPr lang="es-ES"/>
          </a:p>
        </p:txBody>
      </p:sp>
      <p:sp>
        <p:nvSpPr>
          <p:cNvPr id="3" name="Marcador de pie de página 2">
            <a:extLst>
              <a:ext uri="{FF2B5EF4-FFF2-40B4-BE49-F238E27FC236}">
                <a16:creationId xmlns:a16="http://schemas.microsoft.com/office/drawing/2014/main" id="{45E4A97B-7299-EBBE-9B4F-293E2FBE82D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F632483-3F98-7BBE-EBC0-90CB3BD37972}"/>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286215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0421F4-D258-6670-78CB-85E108566AB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A526AC1-F12B-FF44-B8C5-0A2F800DE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C41B966-6F50-2F92-35D6-05F484E8D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37A24AD-C5F7-317E-E030-415BDFBF68D0}"/>
              </a:ext>
            </a:extLst>
          </p:cNvPr>
          <p:cNvSpPr>
            <a:spLocks noGrp="1"/>
          </p:cNvSpPr>
          <p:nvPr>
            <p:ph type="dt" sz="half" idx="10"/>
          </p:nvPr>
        </p:nvSpPr>
        <p:spPr/>
        <p:txBody>
          <a:bodyPr/>
          <a:lstStyle/>
          <a:p>
            <a:fld id="{A86FBD38-2263-4973-9661-7191FE6A9F8C}" type="datetimeFigureOut">
              <a:rPr lang="es-ES" smtClean="0"/>
              <a:t>14/11/2025</a:t>
            </a:fld>
            <a:endParaRPr lang="es-ES"/>
          </a:p>
        </p:txBody>
      </p:sp>
      <p:sp>
        <p:nvSpPr>
          <p:cNvPr id="6" name="Marcador de pie de página 5">
            <a:extLst>
              <a:ext uri="{FF2B5EF4-FFF2-40B4-BE49-F238E27FC236}">
                <a16:creationId xmlns:a16="http://schemas.microsoft.com/office/drawing/2014/main" id="{5EADDE88-6BD9-CEE7-217B-E9D619CD5F1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3B446C5-7CBF-45AA-139A-B410FBDCF5BD}"/>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72704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1699A-7116-15D7-F798-42B51F9A63F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1E33706-6567-36C2-264E-56E654A3D5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838CA84-D5F5-90F7-C693-5285C59BB3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AA38CFE-D145-7B0D-E9C4-18F78707A5B6}"/>
              </a:ext>
            </a:extLst>
          </p:cNvPr>
          <p:cNvSpPr>
            <a:spLocks noGrp="1"/>
          </p:cNvSpPr>
          <p:nvPr>
            <p:ph type="dt" sz="half" idx="10"/>
          </p:nvPr>
        </p:nvSpPr>
        <p:spPr/>
        <p:txBody>
          <a:bodyPr/>
          <a:lstStyle/>
          <a:p>
            <a:fld id="{A86FBD38-2263-4973-9661-7191FE6A9F8C}" type="datetimeFigureOut">
              <a:rPr lang="es-ES" smtClean="0"/>
              <a:t>14/11/2025</a:t>
            </a:fld>
            <a:endParaRPr lang="es-ES"/>
          </a:p>
        </p:txBody>
      </p:sp>
      <p:sp>
        <p:nvSpPr>
          <p:cNvPr id="6" name="Marcador de pie de página 5">
            <a:extLst>
              <a:ext uri="{FF2B5EF4-FFF2-40B4-BE49-F238E27FC236}">
                <a16:creationId xmlns:a16="http://schemas.microsoft.com/office/drawing/2014/main" id="{185108FB-0231-50EC-AC2D-3E5CD711B5E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FAE3795-0AE9-47EF-C3AC-D9E8D126222A}"/>
              </a:ext>
            </a:extLst>
          </p:cNvPr>
          <p:cNvSpPr>
            <a:spLocks noGrp="1"/>
          </p:cNvSpPr>
          <p:nvPr>
            <p:ph type="sldNum" sz="quarter" idx="12"/>
          </p:nvPr>
        </p:nvSpPr>
        <p:spPr/>
        <p:txBody>
          <a:bodyPr/>
          <a:lstStyle/>
          <a:p>
            <a:fld id="{B6874CCE-FD62-4E56-A963-15189B0E191F}" type="slidenum">
              <a:rPr lang="es-ES" smtClean="0"/>
              <a:t>‹Nº›</a:t>
            </a:fld>
            <a:endParaRPr lang="es-ES"/>
          </a:p>
        </p:txBody>
      </p:sp>
    </p:spTree>
    <p:extLst>
      <p:ext uri="{BB962C8B-B14F-4D97-AF65-F5344CB8AC3E}">
        <p14:creationId xmlns:p14="http://schemas.microsoft.com/office/powerpoint/2010/main" val="164501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4529DA4-FF84-0926-0F47-FD9BCC333D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869A495-1DFA-353F-7C10-1B0771E210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80F3DE9-AEA6-5C58-60BB-6E06D794F3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6FBD38-2263-4973-9661-7191FE6A9F8C}" type="datetimeFigureOut">
              <a:rPr lang="es-ES" smtClean="0"/>
              <a:t>14/11/2025</a:t>
            </a:fld>
            <a:endParaRPr lang="es-ES"/>
          </a:p>
        </p:txBody>
      </p:sp>
      <p:sp>
        <p:nvSpPr>
          <p:cNvPr id="5" name="Marcador de pie de página 4">
            <a:extLst>
              <a:ext uri="{FF2B5EF4-FFF2-40B4-BE49-F238E27FC236}">
                <a16:creationId xmlns:a16="http://schemas.microsoft.com/office/drawing/2014/main" id="{6F7B164B-E3A9-A657-C104-A680264CDC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C938021-E6BD-5127-27F1-1EC0E6CA7F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874CCE-FD62-4E56-A963-15189B0E191F}" type="slidenum">
              <a:rPr lang="es-ES" smtClean="0"/>
              <a:t>‹Nº›</a:t>
            </a:fld>
            <a:endParaRPr lang="es-ES"/>
          </a:p>
        </p:txBody>
      </p:sp>
    </p:spTree>
    <p:extLst>
      <p:ext uri="{BB962C8B-B14F-4D97-AF65-F5344CB8AC3E}">
        <p14:creationId xmlns:p14="http://schemas.microsoft.com/office/powerpoint/2010/main" val="609597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14/11/2025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4116287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3B2B44-0AC0-3A8C-19E7-0A4E95ADF4D4}"/>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43017B7-DB56-477D-A4AE-8EC1B3C99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solidFill>
            <a:srgbClr val="EFE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5306732" y="-354408"/>
            <a:ext cx="1340409" cy="11953876"/>
            <a:chOff x="329184" y="2"/>
            <a:chExt cx="524256" cy="5777807"/>
          </a:xfrm>
          <a:effectLst>
            <a:outerShdw blurRad="50800" dist="38100" dir="5400000" algn="t" rotWithShape="0">
              <a:prstClr val="black">
                <a:alpha val="40000"/>
              </a:prstClr>
            </a:outerShdw>
          </a:effectLst>
        </p:grpSpPr>
        <p:cxnSp>
          <p:nvCxnSpPr>
            <p:cNvPr id="15" name="Straight Connector 14">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rgbClr val="AC503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29184" y="2"/>
              <a:ext cx="524256" cy="5666779"/>
            </a:xfrm>
            <a:prstGeom prst="rect">
              <a:avLst/>
            </a:prstGeom>
            <a:solidFill>
              <a:srgbClr val="AC503C"/>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3">
            <a:extLst>
              <a:ext uri="{FF2B5EF4-FFF2-40B4-BE49-F238E27FC236}">
                <a16:creationId xmlns:a16="http://schemas.microsoft.com/office/drawing/2014/main" id="{4E335A5A-05CE-82FE-547F-33E195DE6709}"/>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11877676" y="153237"/>
            <a:ext cx="151684" cy="4612459"/>
            <a:chOff x="329184" y="1"/>
            <a:chExt cx="524256" cy="5777808"/>
          </a:xfrm>
          <a:effectLst>
            <a:outerShdw blurRad="50800" dist="38100" dir="5400000" algn="t" rotWithShape="0">
              <a:prstClr val="black">
                <a:alpha val="40000"/>
              </a:prstClr>
            </a:outerShdw>
          </a:effectLst>
        </p:grpSpPr>
        <p:cxnSp>
          <p:nvCxnSpPr>
            <p:cNvPr id="3" name="Straight Connector 14">
              <a:extLst>
                <a:ext uri="{FF2B5EF4-FFF2-40B4-BE49-F238E27FC236}">
                  <a16:creationId xmlns:a16="http://schemas.microsoft.com/office/drawing/2014/main" id="{656CB701-4BA0-311A-5FC3-A33C440596A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rgbClr val="A39E33"/>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cxnSp>
        <p:sp>
          <p:nvSpPr>
            <p:cNvPr id="5" name="Rectangle 15">
              <a:extLst>
                <a:ext uri="{FF2B5EF4-FFF2-40B4-BE49-F238E27FC236}">
                  <a16:creationId xmlns:a16="http://schemas.microsoft.com/office/drawing/2014/main" id="{7FD7E4A5-D391-857D-0649-2500356C857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29184" y="1"/>
              <a:ext cx="524256" cy="5532119"/>
            </a:xfrm>
            <a:prstGeom prst="rect">
              <a:avLst/>
            </a:prstGeom>
            <a:solidFill>
              <a:srgbClr val="A39E33"/>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0891" y="153237"/>
            <a:ext cx="6580907" cy="652921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Un grupo de personas en un parque de diversiones&#10;&#10;El contenido generado por IA puede ser incorrecto.">
            <a:extLst>
              <a:ext uri="{FF2B5EF4-FFF2-40B4-BE49-F238E27FC236}">
                <a16:creationId xmlns:a16="http://schemas.microsoft.com/office/drawing/2014/main" id="{628E7398-3AAB-FEFB-713E-676D8FB4410B}"/>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rcRect b="-2"/>
          <a:stretch>
            <a:fillRect/>
          </a:stretch>
        </p:blipFill>
        <p:spPr>
          <a:xfrm>
            <a:off x="473220" y="409006"/>
            <a:ext cx="6034416" cy="6060306"/>
          </a:xfrm>
          <a:prstGeom prst="rect">
            <a:avLst/>
          </a:prstGeom>
        </p:spPr>
      </p:pic>
      <p:sp>
        <p:nvSpPr>
          <p:cNvPr id="6" name="CuadroTexto 5">
            <a:extLst>
              <a:ext uri="{FF2B5EF4-FFF2-40B4-BE49-F238E27FC236}">
                <a16:creationId xmlns:a16="http://schemas.microsoft.com/office/drawing/2014/main" id="{CD7F6985-86F7-C5E9-CFAD-B2058DBD00B9}"/>
              </a:ext>
            </a:extLst>
          </p:cNvPr>
          <p:cNvSpPr txBox="1"/>
          <p:nvPr/>
        </p:nvSpPr>
        <p:spPr>
          <a:xfrm>
            <a:off x="6896100" y="565265"/>
            <a:ext cx="4828065" cy="3416320"/>
          </a:xfrm>
          <a:prstGeom prst="rect">
            <a:avLst/>
          </a:prstGeom>
          <a:noFill/>
        </p:spPr>
        <p:txBody>
          <a:bodyPr wrap="square" rtlCol="0">
            <a:spAutoFit/>
            <a:scene3d>
              <a:camera prst="orthographicFront"/>
              <a:lightRig rig="balanced" dir="t"/>
            </a:scene3d>
            <a:sp3d extrusionH="57150">
              <a:bevelT w="69850" h="69850" prst="divot"/>
            </a:sp3d>
          </a:bodyPr>
          <a:lstStyle/>
          <a:p>
            <a:pPr algn="ctr"/>
            <a:r>
              <a:rPr lang="en" sz="5400" b="1" dirty="0">
                <a:ln w="9525">
                  <a:noFill/>
                  <a:prstDash val="solid"/>
                </a:ln>
                <a:solidFill>
                  <a:srgbClr val="AC503C"/>
                </a:solidFill>
                <a:effectLst>
                  <a:outerShdw blurRad="12700" dist="38100" dir="2700000" algn="tl" rotWithShape="0">
                    <a:srgbClr val="87832A"/>
                  </a:outerShdw>
                </a:effectLst>
              </a:rPr>
              <a:t>KESETIAAN TERTINGGI: BERIBADAH DI ZONA PERANG</a:t>
            </a:r>
          </a:p>
        </p:txBody>
      </p:sp>
      <p:sp>
        <p:nvSpPr>
          <p:cNvPr id="8" name="CuadroTexto 7">
            <a:extLst>
              <a:ext uri="{FF2B5EF4-FFF2-40B4-BE49-F238E27FC236}">
                <a16:creationId xmlns:a16="http://schemas.microsoft.com/office/drawing/2014/main" id="{5E142037-DADD-477F-244B-D3541866C284}"/>
              </a:ext>
            </a:extLst>
          </p:cNvPr>
          <p:cNvSpPr txBox="1"/>
          <p:nvPr/>
        </p:nvSpPr>
        <p:spPr>
          <a:xfrm>
            <a:off x="6779965" y="6343650"/>
            <a:ext cx="4935785" cy="338554"/>
          </a:xfrm>
          <a:prstGeom prst="rect">
            <a:avLst/>
          </a:prstGeom>
          <a:noFill/>
        </p:spPr>
        <p:txBody>
          <a:bodyPr wrap="square" rtlCol="0">
            <a:spAutoFit/>
          </a:bodyPr>
          <a:lstStyle/>
          <a:p>
            <a:pPr algn="ctr"/>
            <a:r>
              <a:rPr lang="en" sz="1600" b="1" dirty="0">
                <a:solidFill>
                  <a:srgbClr val="797525"/>
                </a:solidFill>
              </a:rPr>
              <a:t>Lesson 7 for November 15, 2025</a:t>
            </a:r>
          </a:p>
        </p:txBody>
      </p:sp>
    </p:spTree>
    <p:extLst>
      <p:ext uri="{BB962C8B-B14F-4D97-AF65-F5344CB8AC3E}">
        <p14:creationId xmlns:p14="http://schemas.microsoft.com/office/powerpoint/2010/main" val="307978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AB7A3B0-A4A9-BB80-4D96-B19F5AB8400D}"/>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B5D88177-BD84-088A-E38F-A2F886325092}"/>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3918522" y="2061605"/>
            <a:ext cx="8242998" cy="4796395"/>
          </a:xfrm>
          <a:prstGeom prst="rect">
            <a:avLst/>
          </a:prstGeom>
        </p:spPr>
      </p:pic>
      <p:sp>
        <p:nvSpPr>
          <p:cNvPr id="10" name="Rectángulo 9">
            <a:extLst>
              <a:ext uri="{FF2B5EF4-FFF2-40B4-BE49-F238E27FC236}">
                <a16:creationId xmlns:a16="http://schemas.microsoft.com/office/drawing/2014/main" id="{46BC2E8D-7309-E58B-43EC-F48F3080530A}"/>
              </a:ext>
            </a:extLst>
          </p:cNvPr>
          <p:cNvSpPr>
            <a:spLocks noGrp="1" noRot="1" noMove="1" noResize="1" noEditPoints="1" noAdjustHandles="1" noChangeArrowheads="1" noChangeShapeType="1"/>
          </p:cNvSpPr>
          <p:nvPr/>
        </p:nvSpPr>
        <p:spPr>
          <a:xfrm>
            <a:off x="3918522" y="30480"/>
            <a:ext cx="8242998" cy="6804000"/>
          </a:xfrm>
          <a:prstGeom prst="rect">
            <a:avLst/>
          </a:prstGeom>
          <a:noFill/>
          <a:ln w="57150">
            <a:solidFill>
              <a:srgbClr val="8B5299"/>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9AD698D-D3D4-95D6-6D8A-B396472F939F}"/>
              </a:ext>
            </a:extLst>
          </p:cNvPr>
          <p:cNvSpPr txBox="1"/>
          <p:nvPr/>
        </p:nvSpPr>
        <p:spPr>
          <a:xfrm>
            <a:off x="3908362" y="87050"/>
            <a:ext cx="8242998" cy="2123658"/>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6600" b="1" dirty="0">
                <a:ln/>
                <a:solidFill>
                  <a:srgbClr val="8B5299"/>
                </a:solidFill>
                <a:effectLst>
                  <a:outerShdw blurRad="38100" dist="38100" dir="2700000" algn="tl">
                    <a:schemeClr val="accent3">
                      <a:lumMod val="60000"/>
                      <a:lumOff val="40000"/>
                    </a:schemeClr>
                  </a:outerShdw>
                </a:effectLst>
              </a:rPr>
              <a:t>TEMPAT KHUSUS UNTUK BERIBADAH</a:t>
            </a:r>
          </a:p>
        </p:txBody>
      </p:sp>
    </p:spTree>
    <p:extLst>
      <p:ext uri="{BB962C8B-B14F-4D97-AF65-F5344CB8AC3E}">
        <p14:creationId xmlns:p14="http://schemas.microsoft.com/office/powerpoint/2010/main" val="27552180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60442E0-E1A1-005B-0173-DD4D8D6862CA}"/>
              </a:ext>
            </a:extLst>
          </p:cNvPr>
          <p:cNvSpPr txBox="1"/>
          <p:nvPr/>
        </p:nvSpPr>
        <p:spPr>
          <a:xfrm>
            <a:off x="1" y="0"/>
            <a:ext cx="12192000" cy="769441"/>
          </a:xfrm>
          <a:prstGeom prst="rect">
            <a:avLst/>
          </a:prstGeom>
          <a:noFill/>
        </p:spPr>
        <p:txBody>
          <a:bodyPr wrap="square">
            <a:spAutoFit/>
          </a:bodyPr>
          <a:lstStyle/>
          <a:p>
            <a:pPr algn="ctr"/>
            <a:r>
              <a:rPr lang="en"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MENDIRIKAN KEMAH PERTEMUAN</a:t>
            </a:r>
          </a:p>
        </p:txBody>
      </p:sp>
      <p:sp>
        <p:nvSpPr>
          <p:cNvPr id="4" name="CuadroTexto 3">
            <a:extLst>
              <a:ext uri="{FF2B5EF4-FFF2-40B4-BE49-F238E27FC236}">
                <a16:creationId xmlns:a16="http://schemas.microsoft.com/office/drawing/2014/main" id="{49D7992A-F478-2F95-E88A-722153034FB9}"/>
              </a:ext>
            </a:extLst>
          </p:cNvPr>
          <p:cNvSpPr txBox="1"/>
          <p:nvPr/>
        </p:nvSpPr>
        <p:spPr>
          <a:xfrm>
            <a:off x="1274516" y="641712"/>
            <a:ext cx="9478476" cy="646331"/>
          </a:xfrm>
          <a:prstGeom prst="rect">
            <a:avLst/>
          </a:prstGeom>
          <a:noFill/>
        </p:spPr>
        <p:txBody>
          <a:bodyPr wrap="square">
            <a:spAutoFit/>
          </a:bodyPr>
          <a:lstStyle/>
          <a:p>
            <a:pPr algn="ctr"/>
            <a:r>
              <a:rPr lang="en"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Maka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berkumpullah</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segenap</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umat</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Israel di Silo,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lalu</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mereka</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menempatkan</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Kemah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Pertemuan</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di sana,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karena</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negeri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itu</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telah</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takluk</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kepada</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mereka</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(Yosua 18:1)</a:t>
            </a:r>
          </a:p>
        </p:txBody>
      </p:sp>
      <p:sp>
        <p:nvSpPr>
          <p:cNvPr id="5" name="CuadroTexto 4">
            <a:extLst>
              <a:ext uri="{FF2B5EF4-FFF2-40B4-BE49-F238E27FC236}">
                <a16:creationId xmlns:a16="http://schemas.microsoft.com/office/drawing/2014/main" id="{AC3663DC-416C-8A5A-CB5E-F431070FB8AB}"/>
              </a:ext>
            </a:extLst>
          </p:cNvPr>
          <p:cNvSpPr txBox="1"/>
          <p:nvPr/>
        </p:nvSpPr>
        <p:spPr>
          <a:xfrm>
            <a:off x="5083867" y="1533140"/>
            <a:ext cx="7108133" cy="1631216"/>
          </a:xfrm>
          <a:prstGeom prst="rect">
            <a:avLst/>
          </a:prstGeom>
          <a:noFill/>
        </p:spPr>
        <p:txBody>
          <a:bodyPr wrap="square" rtlCol="0">
            <a:spAutoFit/>
          </a:bodyPr>
          <a:lstStyle/>
          <a:p>
            <a:pPr>
              <a:spcBef>
                <a:spcPts val="600"/>
              </a:spcBef>
            </a:pPr>
            <a:r>
              <a:rPr lang="en-ID" sz="2000" b="1" dirty="0"/>
              <a:t>Negeri </a:t>
            </a:r>
            <a:r>
              <a:rPr lang="en-ID" sz="2000" b="1" dirty="0" err="1"/>
              <a:t>itu</a:t>
            </a:r>
            <a:r>
              <a:rPr lang="en-ID" sz="2000" b="1" dirty="0"/>
              <a:t> </a:t>
            </a:r>
            <a:r>
              <a:rPr lang="en-ID" sz="2000" b="1" dirty="0" err="1"/>
              <a:t>telah</a:t>
            </a:r>
            <a:r>
              <a:rPr lang="en-ID" sz="2000" b="1" dirty="0"/>
              <a:t> </a:t>
            </a:r>
            <a:r>
              <a:rPr lang="en-ID" sz="2000" b="1" dirty="0" err="1"/>
              <a:t>ditaklukkan</a:t>
            </a:r>
            <a:r>
              <a:rPr lang="en-ID" sz="2000" b="1" dirty="0"/>
              <a:t> oleh Israel. Wilayah </a:t>
            </a:r>
            <a:r>
              <a:rPr lang="en-ID" sz="2000" b="1" dirty="0" err="1"/>
              <a:t>itu</a:t>
            </a:r>
            <a:r>
              <a:rPr lang="en-ID" sz="2000" b="1" dirty="0"/>
              <a:t> </a:t>
            </a:r>
            <a:r>
              <a:rPr lang="en-ID" sz="2000" b="1" dirty="0" err="1"/>
              <a:t>telah</a:t>
            </a:r>
            <a:r>
              <a:rPr lang="en-ID" sz="2000" b="1" dirty="0"/>
              <a:t> </a:t>
            </a:r>
            <a:r>
              <a:rPr lang="en-ID" sz="2000" b="1" dirty="0" err="1"/>
              <a:t>dibagi</a:t>
            </a:r>
            <a:r>
              <a:rPr lang="en-ID" sz="2000" b="1" dirty="0"/>
              <a:t> di </a:t>
            </a:r>
            <a:r>
              <a:rPr lang="en-ID" sz="2000" b="1" dirty="0" err="1"/>
              <a:t>antara</a:t>
            </a:r>
            <a:r>
              <a:rPr lang="en-ID" sz="2000" b="1" dirty="0"/>
              <a:t> </a:t>
            </a:r>
            <a:r>
              <a:rPr lang="en-ID" sz="2000" b="1" dirty="0" err="1"/>
              <a:t>suku-suku</a:t>
            </a:r>
            <a:r>
              <a:rPr lang="en-ID" sz="2000" b="1" dirty="0"/>
              <a:t> yang paling </a:t>
            </a:r>
            <a:r>
              <a:rPr lang="en-ID" sz="2000" b="1" dirty="0" err="1"/>
              <a:t>terkemuka</a:t>
            </a:r>
            <a:r>
              <a:rPr lang="en-ID" sz="2000" b="1" dirty="0"/>
              <a:t>, </a:t>
            </a:r>
            <a:r>
              <a:rPr lang="en-ID" sz="2000" b="1" dirty="0" err="1"/>
              <a:t>meskipun</a:t>
            </a:r>
            <a:r>
              <a:rPr lang="en-ID" sz="2000" b="1" dirty="0"/>
              <a:t> </a:t>
            </a:r>
            <a:r>
              <a:rPr lang="en-ID" sz="2000" b="1" dirty="0" err="1"/>
              <a:t>tujuh</a:t>
            </a:r>
            <a:r>
              <a:rPr lang="en-ID" sz="2000" b="1" dirty="0"/>
              <a:t> </a:t>
            </a:r>
            <a:r>
              <a:rPr lang="en-ID" sz="2000" b="1" dirty="0" err="1"/>
              <a:t>suku</a:t>
            </a:r>
            <a:r>
              <a:rPr lang="en-ID" sz="2000" b="1" dirty="0"/>
              <a:t> </a:t>
            </a:r>
            <a:r>
              <a:rPr lang="en-ID" sz="2000" b="1" dirty="0" err="1"/>
              <a:t>belum</a:t>
            </a:r>
            <a:r>
              <a:rPr lang="en-ID" sz="2000" b="1" dirty="0"/>
              <a:t> </a:t>
            </a:r>
            <a:r>
              <a:rPr lang="en-ID" sz="2000" b="1" dirty="0" err="1"/>
              <a:t>menerima</a:t>
            </a:r>
            <a:r>
              <a:rPr lang="en-ID" sz="2000" b="1" dirty="0"/>
              <a:t> </a:t>
            </a:r>
            <a:r>
              <a:rPr lang="en-ID" sz="2000" b="1" dirty="0" err="1"/>
              <a:t>bagian</a:t>
            </a:r>
            <a:r>
              <a:rPr lang="en-ID" sz="2000" b="1" dirty="0"/>
              <a:t> </a:t>
            </a:r>
            <a:r>
              <a:rPr lang="en-ID" sz="2000" b="1" dirty="0" err="1"/>
              <a:t>mereka</a:t>
            </a:r>
            <a:r>
              <a:rPr lang="en-ID" sz="2000" b="1" dirty="0"/>
              <a:t>. Para </a:t>
            </a:r>
            <a:r>
              <a:rPr lang="en-ID" sz="2000" b="1" dirty="0" err="1"/>
              <a:t>pejuang</a:t>
            </a:r>
            <a:r>
              <a:rPr lang="en-ID" sz="2000" b="1" dirty="0"/>
              <a:t> Ruben, Gad, dan </a:t>
            </a:r>
            <a:r>
              <a:rPr lang="en-ID" sz="2000" b="1" dirty="0" err="1"/>
              <a:t>setengah</a:t>
            </a:r>
            <a:r>
              <a:rPr lang="en-ID" sz="2000" b="1" dirty="0"/>
              <a:t> </a:t>
            </a:r>
            <a:r>
              <a:rPr lang="en-ID" sz="2000" b="1" dirty="0" err="1"/>
              <a:t>suku</a:t>
            </a:r>
            <a:r>
              <a:rPr lang="en-ID" sz="2000" b="1" dirty="0"/>
              <a:t> </a:t>
            </a:r>
            <a:r>
              <a:rPr lang="en-ID" sz="2000" b="1" dirty="0" err="1"/>
              <a:t>Manasye</a:t>
            </a:r>
            <a:r>
              <a:rPr lang="en-ID" sz="2000" b="1" dirty="0"/>
              <a:t> </a:t>
            </a:r>
            <a:r>
              <a:rPr lang="en-ID" sz="2000" b="1" dirty="0" err="1"/>
              <a:t>harus</a:t>
            </a:r>
            <a:r>
              <a:rPr lang="en-ID" sz="2000" b="1" dirty="0"/>
              <a:t> </a:t>
            </a:r>
            <a:r>
              <a:rPr lang="en-ID" sz="2000" b="1" dirty="0" err="1"/>
              <a:t>dikirim</a:t>
            </a:r>
            <a:r>
              <a:rPr lang="en-ID" sz="2000" b="1" dirty="0"/>
              <a:t> </a:t>
            </a:r>
            <a:r>
              <a:rPr lang="en-ID" sz="2000" b="1" dirty="0" err="1"/>
              <a:t>ke</a:t>
            </a:r>
            <a:r>
              <a:rPr lang="en-ID" sz="2000" b="1" dirty="0"/>
              <a:t> </a:t>
            </a:r>
            <a:r>
              <a:rPr lang="en-ID" sz="2000" b="1" dirty="0" err="1"/>
              <a:t>tanah</a:t>
            </a:r>
            <a:r>
              <a:rPr lang="en-ID" sz="2000" b="1" dirty="0"/>
              <a:t> </a:t>
            </a:r>
            <a:r>
              <a:rPr lang="en-ID" sz="2000" b="1" dirty="0" err="1"/>
              <a:t>milik</a:t>
            </a:r>
            <a:r>
              <a:rPr lang="en-ID" sz="2000" b="1" dirty="0"/>
              <a:t> </a:t>
            </a:r>
            <a:r>
              <a:rPr lang="en-ID" sz="2000" b="1" dirty="0" err="1"/>
              <a:t>mereka</a:t>
            </a:r>
            <a:r>
              <a:rPr lang="en-ID" sz="2000" b="1" dirty="0"/>
              <a:t> di </a:t>
            </a:r>
            <a:r>
              <a:rPr lang="en-ID" sz="2000" b="1" dirty="0" err="1"/>
              <a:t>seberang</a:t>
            </a:r>
            <a:r>
              <a:rPr lang="en-ID" sz="2000" b="1" dirty="0"/>
              <a:t> Sungai Yordan.</a:t>
            </a:r>
            <a:endParaRPr lang="en" sz="2000" b="1" dirty="0"/>
          </a:p>
        </p:txBody>
      </p:sp>
      <p:sp>
        <p:nvSpPr>
          <p:cNvPr id="6" name="CuadroTexto 5">
            <a:extLst>
              <a:ext uri="{FF2B5EF4-FFF2-40B4-BE49-F238E27FC236}">
                <a16:creationId xmlns:a16="http://schemas.microsoft.com/office/drawing/2014/main" id="{295796C3-1DF9-1F96-0911-E709927D377C}"/>
              </a:ext>
            </a:extLst>
          </p:cNvPr>
          <p:cNvSpPr txBox="1"/>
          <p:nvPr/>
        </p:nvSpPr>
        <p:spPr>
          <a:xfrm>
            <a:off x="136663" y="4181902"/>
            <a:ext cx="6269010" cy="1323439"/>
          </a:xfrm>
          <a:prstGeom prst="rect">
            <a:avLst/>
          </a:prstGeom>
          <a:noFill/>
        </p:spPr>
        <p:txBody>
          <a:bodyPr wrap="square">
            <a:spAutoFit/>
          </a:bodyPr>
          <a:lstStyle/>
          <a:p>
            <a:pPr>
              <a:spcBef>
                <a:spcPts val="600"/>
              </a:spcBef>
            </a:pPr>
            <a:r>
              <a:rPr lang="en-ID" sz="2000" b="1" dirty="0"/>
              <a:t>Bait </a:t>
            </a:r>
            <a:r>
              <a:rPr lang="en-ID" sz="2000" b="1" dirty="0" err="1"/>
              <a:t>Suci</a:t>
            </a:r>
            <a:r>
              <a:rPr lang="en-ID" sz="2000" b="1" dirty="0"/>
              <a:t>, </a:t>
            </a:r>
            <a:r>
              <a:rPr lang="en-ID" sz="2000" b="1" dirty="0" err="1"/>
              <a:t>sebagai</a:t>
            </a:r>
            <a:r>
              <a:rPr lang="en-ID" sz="2000" b="1" dirty="0"/>
              <a:t> </a:t>
            </a:r>
            <a:r>
              <a:rPr lang="en-ID" sz="2000" b="1" dirty="0" err="1"/>
              <a:t>tempat</a:t>
            </a:r>
            <a:r>
              <a:rPr lang="en-ID" sz="2000" b="1" dirty="0"/>
              <a:t> </a:t>
            </a:r>
            <a:r>
              <a:rPr lang="en-ID" sz="2000" b="1" dirty="0" err="1"/>
              <a:t>kediaman</a:t>
            </a:r>
            <a:r>
              <a:rPr lang="en-ID" sz="2000" b="1" dirty="0"/>
              <a:t> Allah yang </a:t>
            </a:r>
            <a:r>
              <a:rPr lang="en-ID" sz="2000" b="1" dirty="0" err="1"/>
              <a:t>tampak</a:t>
            </a:r>
            <a:r>
              <a:rPr lang="en-ID" sz="2000" b="1" dirty="0"/>
              <a:t>, </a:t>
            </a:r>
            <a:r>
              <a:rPr lang="en-ID" sz="2000" b="1" dirty="0" err="1"/>
              <a:t>adalah</a:t>
            </a:r>
            <a:r>
              <a:rPr lang="en-ID" sz="2000" b="1" dirty="0"/>
              <a:t> </a:t>
            </a:r>
            <a:r>
              <a:rPr lang="en-ID" sz="2000" b="1" dirty="0" err="1"/>
              <a:t>titik</a:t>
            </a:r>
            <a:r>
              <a:rPr lang="en-ID" sz="2000" b="1" dirty="0"/>
              <a:t> </a:t>
            </a:r>
            <a:r>
              <a:rPr lang="en-ID" sz="2000" b="1" dirty="0" err="1"/>
              <a:t>persatuan</a:t>
            </a:r>
            <a:r>
              <a:rPr lang="en-ID" sz="2000" b="1" dirty="0"/>
              <a:t> di mana </a:t>
            </a:r>
            <a:r>
              <a:rPr lang="en-ID" sz="2000" b="1" dirty="0" err="1"/>
              <a:t>semua</a:t>
            </a:r>
            <a:r>
              <a:rPr lang="en-ID" sz="2000" b="1" dirty="0"/>
              <a:t> orang </a:t>
            </a:r>
            <a:r>
              <a:rPr lang="en-ID" sz="2000" b="1" dirty="0" err="1"/>
              <a:t>bersatu</a:t>
            </a:r>
            <a:r>
              <a:rPr lang="en-ID" sz="2000" b="1" dirty="0"/>
              <a:t> </a:t>
            </a:r>
            <a:r>
              <a:rPr lang="en-ID" sz="2000" b="1" dirty="0" err="1"/>
              <a:t>dalam</a:t>
            </a:r>
            <a:r>
              <a:rPr lang="en-ID" sz="2000" b="1" dirty="0"/>
              <a:t> ibadah. </a:t>
            </a:r>
            <a:r>
              <a:rPr lang="en-ID" sz="2000" b="1" dirty="0" err="1"/>
              <a:t>Tanpa</a:t>
            </a:r>
            <a:r>
              <a:rPr lang="en-ID" sz="2000" b="1" dirty="0"/>
              <a:t> </a:t>
            </a:r>
            <a:r>
              <a:rPr lang="en-ID" sz="2000" b="1" dirty="0" err="1"/>
              <a:t>kehadiran</a:t>
            </a:r>
            <a:r>
              <a:rPr lang="en-ID" sz="2000" b="1" dirty="0"/>
              <a:t> Allah, </a:t>
            </a:r>
            <a:r>
              <a:rPr lang="en-ID" sz="2000" b="1" dirty="0" err="1"/>
              <a:t>kepemilikan</a:t>
            </a:r>
            <a:r>
              <a:rPr lang="en-ID" sz="2000" b="1" dirty="0"/>
              <a:t> </a:t>
            </a:r>
            <a:r>
              <a:rPr lang="en-ID" sz="2000" b="1" dirty="0" err="1"/>
              <a:t>tanah</a:t>
            </a:r>
            <a:r>
              <a:rPr lang="en-ID" sz="2000" b="1" dirty="0"/>
              <a:t> </a:t>
            </a:r>
            <a:r>
              <a:rPr lang="en-ID" sz="2000" b="1" dirty="0" err="1"/>
              <a:t>itu</a:t>
            </a:r>
            <a:r>
              <a:rPr lang="en-ID" sz="2000" b="1" dirty="0"/>
              <a:t> </a:t>
            </a:r>
            <a:r>
              <a:rPr lang="en-ID" sz="2000" b="1" dirty="0" err="1"/>
              <a:t>tidak</a:t>
            </a:r>
            <a:r>
              <a:rPr lang="en-ID" sz="2000" b="1" dirty="0"/>
              <a:t> </a:t>
            </a:r>
            <a:r>
              <a:rPr lang="en-ID" sz="2000" b="1" dirty="0" err="1"/>
              <a:t>berarti</a:t>
            </a:r>
            <a:r>
              <a:rPr lang="en-ID" sz="2000" b="1" dirty="0"/>
              <a:t>.</a:t>
            </a:r>
            <a:endParaRPr lang="en" sz="2000" b="1" dirty="0"/>
          </a:p>
        </p:txBody>
      </p:sp>
      <p:pic>
        <p:nvPicPr>
          <p:cNvPr id="8" name="Imagen 7" descr="Imagen que contiene tabla, hombre, mujer, parado&#10;&#10;El contenido generado por IA puede ser incorrecto.">
            <a:extLst>
              <a:ext uri="{FF2B5EF4-FFF2-40B4-BE49-F238E27FC236}">
                <a16:creationId xmlns:a16="http://schemas.microsoft.com/office/drawing/2014/main" id="{CCE7CB52-F20B-39E9-5BE4-23D08240A14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2011" y="1620786"/>
            <a:ext cx="4521572" cy="2543844"/>
          </a:xfrm>
          <a:prstGeom prst="rect">
            <a:avLst/>
          </a:prstGeom>
          <a:effectLst>
            <a:innerShdw blurRad="114300">
              <a:prstClr val="black"/>
            </a:innerShdw>
          </a:effectLst>
        </p:spPr>
      </p:pic>
      <p:pic>
        <p:nvPicPr>
          <p:cNvPr id="12" name="Imagen 11" descr="Un dibujo de una persona&#10;&#10;El contenido generado por IA puede ser incorrecto.">
            <a:extLst>
              <a:ext uri="{FF2B5EF4-FFF2-40B4-BE49-F238E27FC236}">
                <a16:creationId xmlns:a16="http://schemas.microsoft.com/office/drawing/2014/main" id="{AF233373-0CDF-22F7-7C6D-03AE8ACA338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6564084" y="4199174"/>
            <a:ext cx="5375295" cy="2543844"/>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85F7ACC2-D1AE-45E6-46BB-336C72C5F987}"/>
              </a:ext>
            </a:extLst>
          </p:cNvPr>
          <p:cNvSpPr txBox="1"/>
          <p:nvPr/>
        </p:nvSpPr>
        <p:spPr>
          <a:xfrm>
            <a:off x="5083867" y="3164356"/>
            <a:ext cx="7108132" cy="1015663"/>
          </a:xfrm>
          <a:prstGeom prst="rect">
            <a:avLst/>
          </a:prstGeom>
          <a:noFill/>
        </p:spPr>
        <p:txBody>
          <a:bodyPr wrap="square">
            <a:spAutoFit/>
          </a:bodyPr>
          <a:lstStyle/>
          <a:p>
            <a:pPr>
              <a:spcBef>
                <a:spcPts val="600"/>
              </a:spcBef>
            </a:pPr>
            <a:r>
              <a:rPr lang="en-ID" sz="2000" b="1" dirty="0" err="1"/>
              <a:t>Sebelum</a:t>
            </a:r>
            <a:r>
              <a:rPr lang="en-ID" sz="2000" b="1" dirty="0"/>
              <a:t> </a:t>
            </a:r>
            <a:r>
              <a:rPr lang="en-ID" sz="2000" b="1" dirty="0" err="1"/>
              <a:t>suku-suku</a:t>
            </a:r>
            <a:r>
              <a:rPr lang="en-ID" sz="2000" b="1" dirty="0"/>
              <a:t> </a:t>
            </a:r>
            <a:r>
              <a:rPr lang="en-ID" sz="2000" b="1" dirty="0" err="1"/>
              <a:t>itu</a:t>
            </a:r>
            <a:r>
              <a:rPr lang="en-ID" sz="2000" b="1" dirty="0"/>
              <a:t> </a:t>
            </a:r>
            <a:r>
              <a:rPr lang="en-ID" sz="2000" b="1" dirty="0" err="1"/>
              <a:t>berpisah</a:t>
            </a:r>
            <a:r>
              <a:rPr lang="en-ID" sz="2000" b="1" dirty="0"/>
              <a:t>, </a:t>
            </a:r>
            <a:r>
              <a:rPr lang="en-ID" sz="2000" b="1" dirty="0" err="1"/>
              <a:t>suatu</a:t>
            </a:r>
            <a:r>
              <a:rPr lang="en-ID" sz="2000" b="1" dirty="0"/>
              <a:t> </a:t>
            </a:r>
            <a:r>
              <a:rPr lang="en-ID" sz="2000" b="1" dirty="0" err="1"/>
              <a:t>tindakan</a:t>
            </a:r>
            <a:r>
              <a:rPr lang="en-ID" sz="2000" b="1" dirty="0"/>
              <a:t> </a:t>
            </a:r>
            <a:r>
              <a:rPr lang="en-ID" sz="2000" b="1" dirty="0" err="1"/>
              <a:t>khusus</a:t>
            </a:r>
            <a:r>
              <a:rPr lang="en-ID" sz="2000" b="1" dirty="0"/>
              <a:t> dan </a:t>
            </a:r>
            <a:r>
              <a:rPr lang="en-ID" sz="2000" b="1" dirty="0" err="1"/>
              <a:t>penting</a:t>
            </a:r>
            <a:r>
              <a:rPr lang="en-ID" sz="2000" b="1" dirty="0"/>
              <a:t> </a:t>
            </a:r>
            <a:r>
              <a:rPr lang="en-ID" sz="2000" b="1" dirty="0" err="1"/>
              <a:t>dilakukan</a:t>
            </a:r>
            <a:r>
              <a:rPr lang="en-ID" sz="2000" b="1" dirty="0"/>
              <a:t>: </a:t>
            </a:r>
            <a:r>
              <a:rPr lang="en-ID" sz="2000" b="1" dirty="0" err="1"/>
              <a:t>pendirian</a:t>
            </a:r>
            <a:r>
              <a:rPr lang="en-ID" sz="2000" b="1" dirty="0"/>
              <a:t> Kemah </a:t>
            </a:r>
            <a:r>
              <a:rPr lang="en-ID" sz="2000" b="1" dirty="0" err="1"/>
              <a:t>Suci</a:t>
            </a:r>
            <a:r>
              <a:rPr lang="en-ID" sz="2000" b="1" dirty="0"/>
              <a:t>, </a:t>
            </a:r>
            <a:r>
              <a:rPr lang="en-ID" sz="2000" b="1" dirty="0" err="1"/>
              <a:t>pusat</a:t>
            </a:r>
            <a:r>
              <a:rPr lang="en-ID" sz="2000" b="1" dirty="0"/>
              <a:t> ibadah Israel (Yos 18:1).</a:t>
            </a:r>
            <a:endParaRPr lang="en" sz="2000" b="1" dirty="0"/>
          </a:p>
        </p:txBody>
      </p:sp>
      <p:sp>
        <p:nvSpPr>
          <p:cNvPr id="10" name="CuadroTexto 9">
            <a:extLst>
              <a:ext uri="{FF2B5EF4-FFF2-40B4-BE49-F238E27FC236}">
                <a16:creationId xmlns:a16="http://schemas.microsoft.com/office/drawing/2014/main" id="{96788630-C3EB-EFFE-13B4-AF3C4FA13904}"/>
              </a:ext>
            </a:extLst>
          </p:cNvPr>
          <p:cNvSpPr txBox="1"/>
          <p:nvPr/>
        </p:nvSpPr>
        <p:spPr>
          <a:xfrm>
            <a:off x="136662" y="5440090"/>
            <a:ext cx="6427423" cy="1323439"/>
          </a:xfrm>
          <a:prstGeom prst="rect">
            <a:avLst/>
          </a:prstGeom>
          <a:noFill/>
        </p:spPr>
        <p:txBody>
          <a:bodyPr wrap="square">
            <a:spAutoFit/>
          </a:bodyPr>
          <a:lstStyle/>
          <a:p>
            <a:pPr>
              <a:spcBef>
                <a:spcPts val="600"/>
              </a:spcBef>
            </a:pPr>
            <a:r>
              <a:rPr lang="en-ID" sz="2000" b="1" dirty="0"/>
              <a:t>Saat </a:t>
            </a:r>
            <a:r>
              <a:rPr lang="en-ID" sz="2000" b="1" dirty="0" err="1"/>
              <a:t>ini</a:t>
            </a:r>
            <a:r>
              <a:rPr lang="en-ID" sz="2000" b="1" dirty="0"/>
              <a:t>, </a:t>
            </a:r>
            <a:r>
              <a:rPr lang="en-ID" sz="2000" b="1" dirty="0" err="1"/>
              <a:t>ketika</a:t>
            </a:r>
            <a:r>
              <a:rPr lang="en-ID" sz="2000" b="1" dirty="0"/>
              <a:t> </a:t>
            </a:r>
            <a:r>
              <a:rPr lang="en-ID" sz="2000" b="1" dirty="0" err="1"/>
              <a:t>masih</a:t>
            </a:r>
            <a:r>
              <a:rPr lang="en-ID" sz="2000" b="1" dirty="0"/>
              <a:t> </a:t>
            </a:r>
            <a:r>
              <a:rPr lang="en-ID" sz="2000" b="1" dirty="0" err="1"/>
              <a:t>ada</a:t>
            </a:r>
            <a:r>
              <a:rPr lang="en-ID" sz="2000" b="1" dirty="0"/>
              <a:t> </a:t>
            </a:r>
            <a:r>
              <a:rPr lang="en-ID" sz="2000" b="1" dirty="0" err="1"/>
              <a:t>raksasa</a:t>
            </a:r>
            <a:r>
              <a:rPr lang="en-ID" sz="2000" b="1" dirty="0"/>
              <a:t> modern dan postmodern yang </a:t>
            </a:r>
            <a:r>
              <a:rPr lang="en-ID" sz="2000" b="1" dirty="0" err="1"/>
              <a:t>harus</a:t>
            </a:r>
            <a:r>
              <a:rPr lang="en-ID" sz="2000" b="1" dirty="0"/>
              <a:t> </a:t>
            </a:r>
            <a:r>
              <a:rPr lang="en-ID" sz="2000" b="1" dirty="0" err="1"/>
              <a:t>dikalahkan</a:t>
            </a:r>
            <a:r>
              <a:rPr lang="en-ID" sz="2000" b="1" dirty="0"/>
              <a:t>, </a:t>
            </a:r>
            <a:r>
              <a:rPr lang="en-ID" sz="2000" b="1" dirty="0" err="1"/>
              <a:t>sangatlah</a:t>
            </a:r>
            <a:r>
              <a:rPr lang="en-ID" sz="2000" b="1" dirty="0"/>
              <a:t> </a:t>
            </a:r>
            <a:r>
              <a:rPr lang="en-ID" sz="2000" b="1" dirty="0" err="1"/>
              <a:t>penting</a:t>
            </a:r>
            <a:r>
              <a:rPr lang="en-ID" sz="2000" b="1" dirty="0"/>
              <a:t> </a:t>
            </a:r>
            <a:r>
              <a:rPr lang="en-ID" sz="2000" b="1" dirty="0" err="1"/>
              <a:t>bagi</a:t>
            </a:r>
            <a:r>
              <a:rPr lang="en-ID" sz="2000" b="1" dirty="0"/>
              <a:t> </a:t>
            </a:r>
            <a:r>
              <a:rPr lang="en-ID" sz="2000" b="1" dirty="0" err="1"/>
              <a:t>kita</a:t>
            </a:r>
            <a:r>
              <a:rPr lang="en-ID" sz="2000" b="1" dirty="0"/>
              <a:t> </a:t>
            </a:r>
            <a:r>
              <a:rPr lang="en-ID" sz="2000" b="1" dirty="0" err="1"/>
              <a:t>untuk</a:t>
            </a:r>
            <a:r>
              <a:rPr lang="en-ID" sz="2000" b="1" dirty="0"/>
              <a:t> </a:t>
            </a:r>
            <a:r>
              <a:rPr lang="en-ID" sz="2000" b="1" dirty="0" err="1"/>
              <a:t>memusatkan</a:t>
            </a:r>
            <a:r>
              <a:rPr lang="en-ID" sz="2000" b="1" dirty="0"/>
              <a:t> </a:t>
            </a:r>
            <a:r>
              <a:rPr lang="en-ID" sz="2000" b="1" dirty="0" err="1"/>
              <a:t>perhatian</a:t>
            </a:r>
            <a:r>
              <a:rPr lang="en-ID" sz="2000" b="1" dirty="0"/>
              <a:t> </a:t>
            </a:r>
            <a:r>
              <a:rPr lang="en-ID" sz="2000" b="1" dirty="0" err="1"/>
              <a:t>kita</a:t>
            </a:r>
            <a:r>
              <a:rPr lang="en-ID" sz="2000" b="1" dirty="0"/>
              <a:t> pada Bait </a:t>
            </a:r>
            <a:r>
              <a:rPr lang="en-ID" sz="2000" b="1" dirty="0" err="1"/>
              <a:t>Suci</a:t>
            </a:r>
            <a:r>
              <a:rPr lang="en-ID" sz="2000" b="1" dirty="0"/>
              <a:t> </a:t>
            </a:r>
            <a:r>
              <a:rPr lang="en-ID" sz="2000" b="1" dirty="0" err="1"/>
              <a:t>Surgawi</a:t>
            </a:r>
            <a:r>
              <a:rPr lang="en-ID" sz="2000" b="1" dirty="0"/>
              <a:t>, </a:t>
            </a:r>
            <a:r>
              <a:rPr lang="en-ID" sz="2000" b="1" dirty="0" err="1"/>
              <a:t>tempat</a:t>
            </a:r>
            <a:r>
              <a:rPr lang="en-ID" sz="2000" b="1" dirty="0"/>
              <a:t> </a:t>
            </a:r>
            <a:r>
              <a:rPr lang="en-ID" sz="2000" b="1" dirty="0" err="1"/>
              <a:t>Yesus</a:t>
            </a:r>
            <a:r>
              <a:rPr lang="en-ID" sz="2000" b="1" dirty="0"/>
              <a:t> </a:t>
            </a:r>
            <a:r>
              <a:rPr lang="en-ID" sz="2000" b="1" dirty="0" err="1"/>
              <a:t>bersyafaat</a:t>
            </a:r>
            <a:r>
              <a:rPr lang="en-ID" sz="2000" b="1" dirty="0"/>
              <a:t> </a:t>
            </a:r>
            <a:r>
              <a:rPr lang="en-ID" sz="2000" b="1" dirty="0" err="1"/>
              <a:t>bagi</a:t>
            </a:r>
            <a:r>
              <a:rPr lang="en-ID" sz="2000" b="1" dirty="0"/>
              <a:t> </a:t>
            </a:r>
            <a:r>
              <a:rPr lang="en-ID" sz="2000" b="1" dirty="0" err="1"/>
              <a:t>kita</a:t>
            </a:r>
            <a:r>
              <a:rPr lang="en-ID" sz="2000" b="1" dirty="0"/>
              <a:t>.</a:t>
            </a:r>
            <a:endParaRPr lang="en" sz="2000" b="1" dirty="0"/>
          </a:p>
        </p:txBody>
      </p:sp>
    </p:spTree>
    <p:extLst>
      <p:ext uri="{BB962C8B-B14F-4D97-AF65-F5344CB8AC3E}">
        <p14:creationId xmlns:p14="http://schemas.microsoft.com/office/powerpoint/2010/main" val="94413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ppt_w"/>
                                          </p:val>
                                        </p:tav>
                                        <p:tav tm="100000">
                                          <p:val>
                                            <p:strVal val="#ppt_w"/>
                                          </p:val>
                                        </p:tav>
                                      </p:tavLst>
                                    </p:anim>
                                    <p:anim calcmode="lin" valueType="num">
                                      <p:cBhvr>
                                        <p:cTn id="17" dur="5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out)">
                                      <p:cBhvr>
                                        <p:cTn id="27" dur="750"/>
                                        <p:tgtEl>
                                          <p:spTgt spid="8"/>
                                        </p:tgtEl>
                                      </p:cBhvr>
                                    </p:animEffect>
                                  </p:childTnLst>
                                </p:cTn>
                              </p:par>
                            </p:childTnLst>
                          </p:cTn>
                        </p:par>
                        <p:par>
                          <p:cTn id="28" fill="hold">
                            <p:stCondLst>
                              <p:cond delay="75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32"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ox(out)">
                                      <p:cBhvr>
                                        <p:cTn id="41" dur="750"/>
                                        <p:tgtEl>
                                          <p:spTgt spid="12"/>
                                        </p:tgtEl>
                                      </p:cBhvr>
                                    </p:animEffect>
                                  </p:childTnLst>
                                </p:cTn>
                              </p:par>
                            </p:childTnLst>
                          </p:cTn>
                        </p:par>
                        <p:par>
                          <p:cTn id="42" fill="hold">
                            <p:stCondLst>
                              <p:cond delay="75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83C5E04-8704-FA75-91CB-6CCB6272AFB5}"/>
              </a:ext>
            </a:extLst>
          </p:cNvPr>
          <p:cNvSpPr txBox="1"/>
          <p:nvPr/>
        </p:nvSpPr>
        <p:spPr>
          <a:xfrm>
            <a:off x="1415884" y="944728"/>
            <a:ext cx="9360232" cy="4647426"/>
          </a:xfrm>
          <a:prstGeom prst="rect">
            <a:avLst/>
          </a:prstGeom>
          <a:noFill/>
        </p:spPr>
        <p:txBody>
          <a:bodyPr wrap="square">
            <a:spAutoFit/>
          </a:bodyPr>
          <a:lstStyle/>
          <a:p>
            <a:pPr>
              <a:spcBef>
                <a:spcPts val="600"/>
              </a:spcBef>
            </a:pPr>
            <a:r>
              <a:rPr lang="en" sz="2200" b="1" dirty="0">
                <a:latin typeface="Constantia" panose="02030602050306030303" pitchFamily="18" charset="0"/>
              </a:rPr>
              <a:t>“</a:t>
            </a:r>
            <a:r>
              <a:rPr lang="en-US" sz="2200" b="1" dirty="0">
                <a:latin typeface="Constantia" panose="02030602050306030303" pitchFamily="18" charset="0"/>
              </a:rPr>
              <a:t>Baru </a:t>
            </a:r>
            <a:r>
              <a:rPr lang="en-US" sz="2200" b="1" dirty="0" err="1">
                <a:latin typeface="Constantia" panose="02030602050306030303" pitchFamily="18" charset="0"/>
              </a:rPr>
              <a:t>beberapa</a:t>
            </a:r>
            <a:r>
              <a:rPr lang="en-US" sz="2200" b="1" dirty="0">
                <a:latin typeface="Constantia" panose="02030602050306030303" pitchFamily="18" charset="0"/>
              </a:rPr>
              <a:t> </a:t>
            </a:r>
            <a:r>
              <a:rPr lang="en-US" sz="2200" b="1" dirty="0" err="1">
                <a:latin typeface="Constantia" panose="02030602050306030303" pitchFamily="18" charset="0"/>
              </a:rPr>
              <a:t>minggu</a:t>
            </a:r>
            <a:r>
              <a:rPr lang="en-US" sz="2200" b="1" dirty="0">
                <a:latin typeface="Constantia" panose="02030602050306030303" pitchFamily="18" charset="0"/>
              </a:rPr>
              <a:t> </a:t>
            </a:r>
            <a:r>
              <a:rPr lang="en-US" sz="2200" b="1" dirty="0" err="1">
                <a:latin typeface="Constantia" panose="02030602050306030303" pitchFamily="18" charset="0"/>
              </a:rPr>
              <a:t>berlalu</a:t>
            </a:r>
            <a:r>
              <a:rPr lang="en-US" sz="2200" b="1" dirty="0">
                <a:latin typeface="Constantia" panose="02030602050306030303" pitchFamily="18" charset="0"/>
              </a:rPr>
              <a:t> </a:t>
            </a:r>
            <a:r>
              <a:rPr lang="en-US" sz="2200" b="1" dirty="0" err="1">
                <a:latin typeface="Constantia" panose="02030602050306030303" pitchFamily="18" charset="0"/>
              </a:rPr>
              <a:t>semenjak</a:t>
            </a:r>
            <a:r>
              <a:rPr lang="en-US" sz="2200" b="1" dirty="0">
                <a:latin typeface="Constantia" panose="02030602050306030303" pitchFamily="18" charset="0"/>
              </a:rPr>
              <a:t> Musa </a:t>
            </a:r>
            <a:r>
              <a:rPr lang="en-US" sz="2200" b="1" dirty="0" err="1">
                <a:latin typeface="Constantia" panose="02030602050306030303" pitchFamily="18" charset="0"/>
              </a:rPr>
              <a:t>memberikan</a:t>
            </a:r>
            <a:r>
              <a:rPr lang="en-US" sz="2200" b="1" dirty="0">
                <a:latin typeface="Constantia" panose="02030602050306030303" pitchFamily="18" charset="0"/>
              </a:rPr>
              <a:t> </a:t>
            </a:r>
            <a:r>
              <a:rPr lang="en-US" sz="2200" b="1" dirty="0" err="1">
                <a:latin typeface="Constantia" panose="02030602050306030303" pitchFamily="18" charset="0"/>
              </a:rPr>
              <a:t>seluruh</a:t>
            </a:r>
            <a:r>
              <a:rPr lang="en-US" sz="2200" b="1" dirty="0">
                <a:latin typeface="Constantia" panose="02030602050306030303" pitchFamily="18" charset="0"/>
              </a:rPr>
              <a:t> </a:t>
            </a:r>
            <a:r>
              <a:rPr lang="en-US" sz="2200" b="1" dirty="0" err="1">
                <a:latin typeface="Constantia" panose="02030602050306030303" pitchFamily="18" charset="0"/>
              </a:rPr>
              <a:t>buku</a:t>
            </a:r>
            <a:r>
              <a:rPr lang="en-US" sz="2200" b="1" dirty="0">
                <a:latin typeface="Constantia" panose="02030602050306030303" pitchFamily="18" charset="0"/>
              </a:rPr>
              <a:t> </a:t>
            </a:r>
            <a:r>
              <a:rPr lang="en-US" sz="2200" b="1" dirty="0" err="1">
                <a:latin typeface="Constantia" panose="02030602050306030303" pitchFamily="18" charset="0"/>
              </a:rPr>
              <a:t>Ulangan</a:t>
            </a:r>
            <a:r>
              <a:rPr lang="en-US" sz="2200" b="1" dirty="0">
                <a:latin typeface="Constantia" panose="02030602050306030303" pitchFamily="18" charset="0"/>
              </a:rPr>
              <a:t> </a:t>
            </a:r>
            <a:r>
              <a:rPr lang="en-US" sz="2200" b="1" dirty="0" err="1">
                <a:latin typeface="Constantia" panose="02030602050306030303" pitchFamily="18" charset="0"/>
              </a:rPr>
              <a:t>dalam</a:t>
            </a:r>
            <a:r>
              <a:rPr lang="en-US" sz="2200" b="1" dirty="0">
                <a:latin typeface="Constantia" panose="02030602050306030303" pitchFamily="18" charset="0"/>
              </a:rPr>
              <a:t> </a:t>
            </a:r>
            <a:r>
              <a:rPr lang="en-US" sz="2200" b="1" dirty="0" err="1">
                <a:latin typeface="Constantia" panose="02030602050306030303" pitchFamily="18" charset="0"/>
              </a:rPr>
              <a:t>khotbahnya</a:t>
            </a:r>
            <a:r>
              <a:rPr lang="en-US" sz="2200" b="1" dirty="0">
                <a:latin typeface="Constantia" panose="02030602050306030303" pitchFamily="18" charset="0"/>
              </a:rPr>
              <a:t> </a:t>
            </a:r>
            <a:r>
              <a:rPr lang="en-US" sz="2200" b="1" dirty="0" err="1">
                <a:latin typeface="Constantia" panose="02030602050306030303" pitchFamily="18" charset="0"/>
              </a:rPr>
              <a:t>kepada</a:t>
            </a:r>
            <a:r>
              <a:rPr lang="en-US" sz="2200" b="1" dirty="0">
                <a:latin typeface="Constantia" panose="02030602050306030303" pitchFamily="18" charset="0"/>
              </a:rPr>
              <a:t> </a:t>
            </a:r>
            <a:r>
              <a:rPr lang="en-US" sz="2200" b="1" dirty="0" err="1">
                <a:latin typeface="Constantia" panose="02030602050306030303" pitchFamily="18" charset="0"/>
              </a:rPr>
              <a:t>segenap</a:t>
            </a:r>
            <a:r>
              <a:rPr lang="en-US" sz="2200" b="1" dirty="0">
                <a:latin typeface="Constantia" panose="02030602050306030303" pitchFamily="18" charset="0"/>
              </a:rPr>
              <a:t> </a:t>
            </a:r>
            <a:r>
              <a:rPr lang="en-US" sz="2200" b="1" dirty="0" err="1">
                <a:latin typeface="Constantia" panose="02030602050306030303" pitchFamily="18" charset="0"/>
              </a:rPr>
              <a:t>bangsa</a:t>
            </a:r>
            <a:r>
              <a:rPr lang="en-US" sz="2200" b="1" dirty="0">
                <a:latin typeface="Constantia" panose="02030602050306030303" pitchFamily="18" charset="0"/>
              </a:rPr>
              <a:t> </a:t>
            </a:r>
            <a:r>
              <a:rPr lang="en-US" sz="2200" b="1" dirty="0" err="1">
                <a:latin typeface="Constantia" panose="02030602050306030303" pitchFamily="18" charset="0"/>
              </a:rPr>
              <a:t>itu</a:t>
            </a:r>
            <a:r>
              <a:rPr lang="en-US" sz="2200" b="1" dirty="0">
                <a:latin typeface="Constantia" panose="02030602050306030303" pitchFamily="18" charset="0"/>
              </a:rPr>
              <a:t>, </a:t>
            </a:r>
            <a:r>
              <a:rPr lang="en-US" sz="2200" b="1" dirty="0" err="1">
                <a:latin typeface="Constantia" panose="02030602050306030303" pitchFamily="18" charset="0"/>
              </a:rPr>
              <a:t>namun</a:t>
            </a:r>
            <a:r>
              <a:rPr lang="en-US" sz="2200" b="1" dirty="0">
                <a:latin typeface="Constantia" panose="02030602050306030303" pitchFamily="18" charset="0"/>
              </a:rPr>
              <a:t> </a:t>
            </a:r>
            <a:r>
              <a:rPr lang="en-US" sz="2200" b="1" dirty="0" err="1">
                <a:latin typeface="Constantia" panose="02030602050306030303" pitchFamily="18" charset="0"/>
              </a:rPr>
              <a:t>demikian</a:t>
            </a:r>
            <a:r>
              <a:rPr lang="en-US" sz="2200" b="1" dirty="0">
                <a:latin typeface="Constantia" panose="02030602050306030303" pitchFamily="18" charset="0"/>
              </a:rPr>
              <a:t> </a:t>
            </a:r>
            <a:r>
              <a:rPr lang="en-US" sz="2200" b="1" dirty="0" err="1">
                <a:latin typeface="Constantia" panose="02030602050306030303" pitchFamily="18" charset="0"/>
              </a:rPr>
              <a:t>sekarang</a:t>
            </a:r>
            <a:r>
              <a:rPr lang="en-US" sz="2200" b="1" dirty="0">
                <a:latin typeface="Constantia" panose="02030602050306030303" pitchFamily="18" charset="0"/>
              </a:rPr>
              <a:t> </a:t>
            </a:r>
            <a:r>
              <a:rPr lang="en-US" sz="2200" b="1" dirty="0" err="1">
                <a:latin typeface="Constantia" panose="02030602050306030303" pitchFamily="18" charset="0"/>
              </a:rPr>
              <a:t>Yusak</a:t>
            </a:r>
            <a:r>
              <a:rPr lang="en-US" sz="2200" b="1" dirty="0">
                <a:latin typeface="Constantia" panose="02030602050306030303" pitchFamily="18" charset="0"/>
              </a:rPr>
              <a:t> </a:t>
            </a:r>
            <a:r>
              <a:rPr lang="en-US" sz="2200" b="1" dirty="0" err="1">
                <a:latin typeface="Constantia" panose="02030602050306030303" pitchFamily="18" charset="0"/>
              </a:rPr>
              <a:t>membacakan</a:t>
            </a:r>
            <a:r>
              <a:rPr lang="en-US" sz="2200" b="1" dirty="0">
                <a:latin typeface="Constantia" panose="02030602050306030303" pitchFamily="18" charset="0"/>
              </a:rPr>
              <a:t> </a:t>
            </a:r>
            <a:r>
              <a:rPr lang="en-US" sz="2200" b="1" dirty="0" err="1">
                <a:latin typeface="Constantia" panose="02030602050306030303" pitchFamily="18" charset="0"/>
              </a:rPr>
              <a:t>hukum</a:t>
            </a:r>
            <a:r>
              <a:rPr lang="en-US" sz="2200" b="1" dirty="0">
                <a:latin typeface="Constantia" panose="02030602050306030303" pitchFamily="18" charset="0"/>
              </a:rPr>
              <a:t> </a:t>
            </a:r>
            <a:r>
              <a:rPr lang="en-US" sz="2200" b="1" dirty="0" err="1">
                <a:latin typeface="Constantia" panose="02030602050306030303" pitchFamily="18" charset="0"/>
              </a:rPr>
              <a:t>itu</a:t>
            </a:r>
            <a:r>
              <a:rPr lang="en-US" sz="2200" b="1" dirty="0">
                <a:latin typeface="Constantia" panose="02030602050306030303" pitchFamily="18" charset="0"/>
              </a:rPr>
              <a:t> </a:t>
            </a:r>
            <a:r>
              <a:rPr lang="en-US" sz="2200" b="1" dirty="0" err="1">
                <a:latin typeface="Constantia" panose="02030602050306030303" pitchFamily="18" charset="0"/>
              </a:rPr>
              <a:t>sekali</a:t>
            </a:r>
            <a:r>
              <a:rPr lang="en-US" sz="2200" b="1" dirty="0">
                <a:latin typeface="Constantia" panose="02030602050306030303" pitchFamily="18" charset="0"/>
              </a:rPr>
              <a:t> </a:t>
            </a:r>
            <a:r>
              <a:rPr lang="en-US" sz="2200" b="1" dirty="0" err="1">
                <a:latin typeface="Constantia" panose="02030602050306030303" pitchFamily="18" charset="0"/>
              </a:rPr>
              <a:t>lagi</a:t>
            </a:r>
            <a:r>
              <a:rPr lang="en-US" sz="2200" b="1" dirty="0">
                <a:latin typeface="Constantia" panose="02030602050306030303" pitchFamily="18" charset="0"/>
              </a:rPr>
              <a:t>.”</a:t>
            </a:r>
          </a:p>
          <a:p>
            <a:pPr>
              <a:spcBef>
                <a:spcPts val="600"/>
              </a:spcBef>
            </a:pPr>
            <a:r>
              <a:rPr lang="en-US" sz="2200" b="1" dirty="0" err="1">
                <a:latin typeface="Constantia" panose="02030602050306030303" pitchFamily="18" charset="0"/>
              </a:rPr>
              <a:t>Bukan</a:t>
            </a:r>
            <a:r>
              <a:rPr lang="en-US" sz="2200" b="1" dirty="0">
                <a:latin typeface="Constantia" panose="02030602050306030303" pitchFamily="18" charset="0"/>
              </a:rPr>
              <a:t> </a:t>
            </a:r>
            <a:r>
              <a:rPr lang="en-US" sz="2200" b="1" dirty="0" err="1">
                <a:latin typeface="Constantia" panose="02030602050306030303" pitchFamily="18" charset="0"/>
              </a:rPr>
              <a:t>hanya</a:t>
            </a:r>
            <a:r>
              <a:rPr lang="en-US" sz="2200" b="1" dirty="0">
                <a:latin typeface="Constantia" panose="02030602050306030303" pitchFamily="18" charset="0"/>
              </a:rPr>
              <a:t> </a:t>
            </a:r>
            <a:r>
              <a:rPr lang="en-US" sz="2200" b="1" dirty="0" err="1">
                <a:latin typeface="Constantia" panose="02030602050306030303" pitchFamily="18" charset="0"/>
              </a:rPr>
              <a:t>kaum</a:t>
            </a:r>
            <a:r>
              <a:rPr lang="en-US" sz="2200" b="1" dirty="0">
                <a:latin typeface="Constantia" panose="02030602050306030303" pitchFamily="18" charset="0"/>
              </a:rPr>
              <a:t> </a:t>
            </a:r>
            <a:r>
              <a:rPr lang="en-US" sz="2200" b="1" dirty="0" err="1">
                <a:latin typeface="Constantia" panose="02030602050306030303" pitchFamily="18" charset="0"/>
              </a:rPr>
              <a:t>lelaki</a:t>
            </a:r>
            <a:r>
              <a:rPr lang="en-US" sz="2200" b="1" dirty="0">
                <a:latin typeface="Constantia" panose="02030602050306030303" pitchFamily="18" charset="0"/>
              </a:rPr>
              <a:t> Israel </a:t>
            </a:r>
            <a:r>
              <a:rPr lang="en-US" sz="2200" b="1" dirty="0" err="1">
                <a:latin typeface="Constantia" panose="02030602050306030303" pitchFamily="18" charset="0"/>
              </a:rPr>
              <a:t>saja</a:t>
            </a:r>
            <a:r>
              <a:rPr lang="en-US" sz="2200" b="1" dirty="0">
                <a:latin typeface="Constantia" panose="02030602050306030303" pitchFamily="18" charset="0"/>
              </a:rPr>
              <a:t>, </a:t>
            </a:r>
            <a:r>
              <a:rPr lang="en-US" sz="2200" b="1" dirty="0" err="1">
                <a:latin typeface="Constantia" panose="02030602050306030303" pitchFamily="18" charset="0"/>
              </a:rPr>
              <a:t>melainkan</a:t>
            </a:r>
            <a:r>
              <a:rPr lang="en-US" sz="2200" b="1" dirty="0">
                <a:latin typeface="Constantia" panose="02030602050306030303" pitchFamily="18" charset="0"/>
              </a:rPr>
              <a:t> juga “</a:t>
            </a:r>
            <a:r>
              <a:rPr lang="en-US" sz="2200" b="1" dirty="0" err="1">
                <a:latin typeface="Constantia" panose="02030602050306030303" pitchFamily="18" charset="0"/>
              </a:rPr>
              <a:t>seluruh</a:t>
            </a:r>
            <a:r>
              <a:rPr lang="en-US" sz="2200" b="1" dirty="0">
                <a:latin typeface="Constantia" panose="02030602050306030303" pitchFamily="18" charset="0"/>
              </a:rPr>
              <a:t> </a:t>
            </a:r>
            <a:r>
              <a:rPr lang="en-US" sz="2200" b="1" dirty="0" err="1">
                <a:latin typeface="Constantia" panose="02030602050306030303" pitchFamily="18" charset="0"/>
              </a:rPr>
              <a:t>kaum</a:t>
            </a:r>
            <a:r>
              <a:rPr lang="en-US" sz="2200" b="1" dirty="0">
                <a:latin typeface="Constantia" panose="02030602050306030303" pitchFamily="18" charset="0"/>
              </a:rPr>
              <a:t> </a:t>
            </a:r>
            <a:r>
              <a:rPr lang="en-US" sz="2200" b="1" dirty="0" err="1">
                <a:latin typeface="Constantia" panose="02030602050306030303" pitchFamily="18" charset="0"/>
              </a:rPr>
              <a:t>wanita</a:t>
            </a:r>
            <a:r>
              <a:rPr lang="en-US" sz="2200" b="1" dirty="0">
                <a:latin typeface="Constantia" panose="02030602050306030303" pitchFamily="18" charset="0"/>
              </a:rPr>
              <a:t> dan </a:t>
            </a:r>
            <a:r>
              <a:rPr lang="en-US" sz="2200" b="1" dirty="0" err="1">
                <a:latin typeface="Constantia" panose="02030602050306030303" pitchFamily="18" charset="0"/>
              </a:rPr>
              <a:t>anak-anak</a:t>
            </a:r>
            <a:r>
              <a:rPr lang="en-US" sz="2200" b="1" dirty="0">
                <a:latin typeface="Constantia" panose="02030602050306030303" pitchFamily="18" charset="0"/>
              </a:rPr>
              <a:t> </a:t>
            </a:r>
            <a:r>
              <a:rPr lang="en-US" sz="2200" b="1" dirty="0" err="1">
                <a:latin typeface="Constantia" panose="02030602050306030303" pitchFamily="18" charset="0"/>
              </a:rPr>
              <a:t>kecil</a:t>
            </a:r>
            <a:r>
              <a:rPr lang="en-US" sz="2200" b="1" dirty="0">
                <a:latin typeface="Constantia" panose="02030602050306030303" pitchFamily="18" charset="0"/>
              </a:rPr>
              <a:t>” </a:t>
            </a:r>
            <a:r>
              <a:rPr lang="en-US" sz="2200" b="1" dirty="0" err="1">
                <a:latin typeface="Constantia" panose="02030602050306030303" pitchFamily="18" charset="0"/>
              </a:rPr>
              <a:t>mendengar</a:t>
            </a:r>
            <a:r>
              <a:rPr lang="en-US" sz="2200" b="1" dirty="0">
                <a:latin typeface="Constantia" panose="02030602050306030303" pitchFamily="18" charset="0"/>
              </a:rPr>
              <a:t> </a:t>
            </a:r>
            <a:r>
              <a:rPr lang="en-US" sz="2200" b="1" dirty="0" err="1">
                <a:latin typeface="Constantia" panose="02030602050306030303" pitchFamily="18" charset="0"/>
              </a:rPr>
              <a:t>pembacaan</a:t>
            </a:r>
            <a:r>
              <a:rPr lang="en-US" sz="2200" b="1" dirty="0">
                <a:latin typeface="Constantia" panose="02030602050306030303" pitchFamily="18" charset="0"/>
              </a:rPr>
              <a:t> </a:t>
            </a:r>
            <a:r>
              <a:rPr lang="en-US" sz="2200" b="1" dirty="0" err="1">
                <a:latin typeface="Constantia" panose="02030602050306030303" pitchFamily="18" charset="0"/>
              </a:rPr>
              <a:t>hukum</a:t>
            </a:r>
            <a:r>
              <a:rPr lang="en-US" sz="2200" b="1" dirty="0">
                <a:latin typeface="Constantia" panose="02030602050306030303" pitchFamily="18" charset="0"/>
              </a:rPr>
              <a:t> </a:t>
            </a:r>
            <a:r>
              <a:rPr lang="en-US" sz="2200" b="1" dirty="0" err="1">
                <a:latin typeface="Constantia" panose="02030602050306030303" pitchFamily="18" charset="0"/>
              </a:rPr>
              <a:t>itu</a:t>
            </a:r>
            <a:r>
              <a:rPr lang="en-US" sz="2200" b="1" dirty="0">
                <a:latin typeface="Constantia" panose="02030602050306030303" pitchFamily="18" charset="0"/>
              </a:rPr>
              <a:t>, </a:t>
            </a:r>
            <a:r>
              <a:rPr lang="en-US" sz="2200" b="1" dirty="0" err="1">
                <a:latin typeface="Constantia" panose="02030602050306030303" pitchFamily="18" charset="0"/>
              </a:rPr>
              <a:t>karena</a:t>
            </a:r>
            <a:r>
              <a:rPr lang="en-US" sz="2200" b="1" dirty="0">
                <a:latin typeface="Constantia" panose="02030602050306030303" pitchFamily="18" charset="0"/>
              </a:rPr>
              <a:t> </a:t>
            </a:r>
            <a:r>
              <a:rPr lang="en-US" sz="2200" b="1" dirty="0" err="1">
                <a:latin typeface="Constantia" panose="02030602050306030303" pitchFamily="18" charset="0"/>
              </a:rPr>
              <a:t>adalah</a:t>
            </a:r>
            <a:r>
              <a:rPr lang="en-US" sz="2200" b="1" dirty="0">
                <a:latin typeface="Constantia" panose="02030602050306030303" pitchFamily="18" charset="0"/>
              </a:rPr>
              <a:t> </a:t>
            </a:r>
            <a:r>
              <a:rPr lang="en-US" sz="2200" b="1" dirty="0" err="1">
                <a:latin typeface="Constantia" panose="02030602050306030303" pitchFamily="18" charset="0"/>
              </a:rPr>
              <a:t>penting</a:t>
            </a:r>
            <a:r>
              <a:rPr lang="en-US" sz="2200" b="1" dirty="0">
                <a:latin typeface="Constantia" panose="02030602050306030303" pitchFamily="18" charset="0"/>
              </a:rPr>
              <a:t> </a:t>
            </a:r>
            <a:r>
              <a:rPr lang="en-US" sz="2200" b="1" dirty="0" err="1">
                <a:latin typeface="Constantia" panose="02030602050306030303" pitchFamily="18" charset="0"/>
              </a:rPr>
              <a:t>bagi</a:t>
            </a:r>
            <a:r>
              <a:rPr lang="en-US" sz="2200" b="1" dirty="0">
                <a:latin typeface="Constantia" panose="02030602050306030303" pitchFamily="18" charset="0"/>
              </a:rPr>
              <a:t> </a:t>
            </a:r>
            <a:r>
              <a:rPr lang="en-US" sz="2200" b="1" dirty="0" err="1">
                <a:latin typeface="Constantia" panose="02030602050306030303" pitchFamily="18" charset="0"/>
              </a:rPr>
              <a:t>mereka</a:t>
            </a:r>
            <a:r>
              <a:rPr lang="en-US" sz="2200" b="1" dirty="0">
                <a:latin typeface="Constantia" panose="02030602050306030303" pitchFamily="18" charset="0"/>
              </a:rPr>
              <a:t> </a:t>
            </a:r>
            <a:r>
              <a:rPr lang="en-US" sz="2200" b="1" dirty="0" err="1">
                <a:latin typeface="Constantia" panose="02030602050306030303" pitchFamily="18" charset="0"/>
              </a:rPr>
              <a:t>untuk</a:t>
            </a:r>
            <a:r>
              <a:rPr lang="en-US" sz="2200" b="1" dirty="0">
                <a:latin typeface="Constantia" panose="02030602050306030303" pitchFamily="18" charset="0"/>
              </a:rPr>
              <a:t> </a:t>
            </a:r>
            <a:r>
              <a:rPr lang="en-US" sz="2200" b="1" dirty="0" err="1">
                <a:latin typeface="Constantia" panose="02030602050306030303" pitchFamily="18" charset="0"/>
              </a:rPr>
              <a:t>mengetahui</a:t>
            </a:r>
            <a:r>
              <a:rPr lang="en-US" sz="2200" b="1" dirty="0">
                <a:latin typeface="Constantia" panose="02030602050306030303" pitchFamily="18" charset="0"/>
              </a:rPr>
              <a:t> dan </a:t>
            </a:r>
            <a:r>
              <a:rPr lang="en-US" sz="2200" b="1" dirty="0" err="1">
                <a:latin typeface="Constantia" panose="02030602050306030303" pitchFamily="18" charset="0"/>
              </a:rPr>
              <a:t>melakukan</a:t>
            </a:r>
            <a:r>
              <a:rPr lang="en-US" sz="2200" b="1" dirty="0">
                <a:latin typeface="Constantia" panose="02030602050306030303" pitchFamily="18" charset="0"/>
              </a:rPr>
              <a:t> </a:t>
            </a:r>
            <a:r>
              <a:rPr lang="en-US" sz="2200" b="1" dirty="0" err="1">
                <a:latin typeface="Constantia" panose="02030602050306030303" pitchFamily="18" charset="0"/>
              </a:rPr>
              <a:t>tugas</a:t>
            </a:r>
            <a:r>
              <a:rPr lang="en-US" sz="2200" b="1" dirty="0">
                <a:latin typeface="Constantia" panose="02030602050306030303" pitchFamily="18" charset="0"/>
              </a:rPr>
              <a:t> </a:t>
            </a:r>
            <a:r>
              <a:rPr lang="en-US" sz="2200" b="1" dirty="0" err="1">
                <a:latin typeface="Constantia" panose="02030602050306030303" pitchFamily="18" charset="0"/>
              </a:rPr>
              <a:t>mereka</a:t>
            </a:r>
            <a:r>
              <a:rPr lang="en-US" sz="2200" b="1" dirty="0">
                <a:latin typeface="Constantia" panose="02030602050306030303" pitchFamily="18" charset="0"/>
              </a:rPr>
              <a:t>.[…]</a:t>
            </a:r>
          </a:p>
          <a:p>
            <a:pPr>
              <a:spcBef>
                <a:spcPts val="600"/>
              </a:spcBef>
            </a:pPr>
            <a:r>
              <a:rPr lang="en-US" sz="2200" b="1" dirty="0" err="1">
                <a:latin typeface="Constantia" panose="02030602050306030303" pitchFamily="18" charset="0"/>
              </a:rPr>
              <a:t>Setiap</a:t>
            </a:r>
            <a:r>
              <a:rPr lang="en-US" sz="2200" b="1" dirty="0">
                <a:latin typeface="Constantia" panose="02030602050306030303" pitchFamily="18" charset="0"/>
              </a:rPr>
              <a:t> </a:t>
            </a:r>
            <a:r>
              <a:rPr lang="en-US" sz="2200" b="1" dirty="0" err="1">
                <a:latin typeface="Constantia" panose="02030602050306030303" pitchFamily="18" charset="0"/>
              </a:rPr>
              <a:t>pasal</a:t>
            </a:r>
            <a:r>
              <a:rPr lang="en-US" sz="2200" b="1" dirty="0">
                <a:latin typeface="Constantia" panose="02030602050306030303" pitchFamily="18" charset="0"/>
              </a:rPr>
              <a:t> dan </a:t>
            </a:r>
            <a:r>
              <a:rPr lang="en-US" sz="2200" b="1" dirty="0" err="1">
                <a:latin typeface="Constantia" panose="02030602050306030303" pitchFamily="18" charset="0"/>
              </a:rPr>
              <a:t>setiap</a:t>
            </a:r>
            <a:r>
              <a:rPr lang="en-US" sz="2200" b="1" dirty="0">
                <a:latin typeface="Constantia" panose="02030602050306030303" pitchFamily="18" charset="0"/>
              </a:rPr>
              <a:t> </a:t>
            </a:r>
            <a:r>
              <a:rPr lang="en-US" sz="2200" b="1" dirty="0" err="1">
                <a:latin typeface="Constantia" panose="02030602050306030303" pitchFamily="18" charset="0"/>
              </a:rPr>
              <a:t>ayat</a:t>
            </a:r>
            <a:r>
              <a:rPr lang="en-US" sz="2200" b="1" dirty="0">
                <a:latin typeface="Constantia" panose="02030602050306030303" pitchFamily="18" charset="0"/>
              </a:rPr>
              <a:t> </a:t>
            </a:r>
            <a:r>
              <a:rPr lang="en-US" sz="2200" b="1" dirty="0" err="1">
                <a:latin typeface="Constantia" panose="02030602050306030303" pitchFamily="18" charset="0"/>
              </a:rPr>
              <a:t>Alkitab</a:t>
            </a:r>
            <a:r>
              <a:rPr lang="en-US" sz="2200" b="1" dirty="0">
                <a:latin typeface="Constantia" panose="02030602050306030303" pitchFamily="18" charset="0"/>
              </a:rPr>
              <a:t> </a:t>
            </a:r>
            <a:r>
              <a:rPr lang="en-US" sz="2200" b="1" dirty="0" err="1">
                <a:latin typeface="Constantia" panose="02030602050306030303" pitchFamily="18" charset="0"/>
              </a:rPr>
              <a:t>adalah</a:t>
            </a:r>
            <a:r>
              <a:rPr lang="en-US" sz="2200" b="1" dirty="0">
                <a:latin typeface="Constantia" panose="02030602050306030303" pitchFamily="18" charset="0"/>
              </a:rPr>
              <a:t> </a:t>
            </a:r>
            <a:r>
              <a:rPr lang="en-US" sz="2200" b="1" dirty="0" err="1">
                <a:latin typeface="Constantia" panose="02030602050306030303" pitchFamily="18" charset="0"/>
              </a:rPr>
              <a:t>satu</a:t>
            </a:r>
            <a:r>
              <a:rPr lang="en-US" sz="2200" b="1" dirty="0">
                <a:latin typeface="Constantia" panose="02030602050306030303" pitchFamily="18" charset="0"/>
              </a:rPr>
              <a:t> </a:t>
            </a:r>
            <a:r>
              <a:rPr lang="en-US" sz="2200" b="1" dirty="0" err="1">
                <a:latin typeface="Constantia" panose="02030602050306030303" pitchFamily="18" charset="0"/>
              </a:rPr>
              <a:t>komunikasi</a:t>
            </a:r>
            <a:r>
              <a:rPr lang="en-US" sz="2200" b="1" dirty="0">
                <a:latin typeface="Constantia" panose="02030602050306030303" pitchFamily="18" charset="0"/>
              </a:rPr>
              <a:t> </a:t>
            </a:r>
            <a:r>
              <a:rPr lang="en-US" sz="2200" b="1" dirty="0" err="1">
                <a:latin typeface="Constantia" panose="02030602050306030303" pitchFamily="18" charset="0"/>
              </a:rPr>
              <a:t>dari</a:t>
            </a:r>
            <a:r>
              <a:rPr lang="en-US" sz="2200" b="1" dirty="0">
                <a:latin typeface="Constantia" panose="02030602050306030303" pitchFamily="18" charset="0"/>
              </a:rPr>
              <a:t> Allah </a:t>
            </a:r>
            <a:r>
              <a:rPr lang="en-US" sz="2200" b="1" dirty="0" err="1">
                <a:latin typeface="Constantia" panose="02030602050306030303" pitchFamily="18" charset="0"/>
              </a:rPr>
              <a:t>kepada</a:t>
            </a:r>
            <a:r>
              <a:rPr lang="en-US" sz="2200" b="1" dirty="0">
                <a:latin typeface="Constantia" panose="02030602050306030303" pitchFamily="18" charset="0"/>
              </a:rPr>
              <a:t> </a:t>
            </a:r>
            <a:r>
              <a:rPr lang="en-US" sz="2200" b="1" dirty="0" err="1">
                <a:latin typeface="Constantia" panose="02030602050306030303" pitchFamily="18" charset="0"/>
              </a:rPr>
              <a:t>manusia</a:t>
            </a:r>
            <a:r>
              <a:rPr lang="en-US" sz="2200" b="1" dirty="0">
                <a:latin typeface="Constantia" panose="02030602050306030303" pitchFamily="18" charset="0"/>
              </a:rPr>
              <a:t>. Kita </a:t>
            </a:r>
            <a:r>
              <a:rPr lang="en-US" sz="2200" b="1" dirty="0" err="1">
                <a:latin typeface="Constantia" panose="02030602050306030303" pitchFamily="18" charset="0"/>
              </a:rPr>
              <a:t>harus</a:t>
            </a:r>
            <a:r>
              <a:rPr lang="en-US" sz="2200" b="1" dirty="0">
                <a:latin typeface="Constantia" panose="02030602050306030303" pitchFamily="18" charset="0"/>
              </a:rPr>
              <a:t> </a:t>
            </a:r>
            <a:r>
              <a:rPr lang="en-US" sz="2200" b="1" dirty="0" err="1">
                <a:latin typeface="Constantia" panose="02030602050306030303" pitchFamily="18" charset="0"/>
              </a:rPr>
              <a:t>mengikatkan</a:t>
            </a:r>
            <a:r>
              <a:rPr lang="en-US" sz="2200" b="1" dirty="0">
                <a:latin typeface="Constantia" panose="02030602050306030303" pitchFamily="18" charset="0"/>
              </a:rPr>
              <a:t> </a:t>
            </a:r>
            <a:r>
              <a:rPr lang="en-US" sz="2200" b="1" dirty="0" err="1">
                <a:latin typeface="Constantia" panose="02030602050306030303" pitchFamily="18" charset="0"/>
              </a:rPr>
              <a:t>setiap</a:t>
            </a:r>
            <a:r>
              <a:rPr lang="en-US" sz="2200" b="1" dirty="0">
                <a:latin typeface="Constantia" panose="02030602050306030303" pitchFamily="18" charset="0"/>
              </a:rPr>
              <a:t> </a:t>
            </a:r>
            <a:r>
              <a:rPr lang="en-US" sz="2200" b="1" dirty="0" err="1">
                <a:latin typeface="Constantia" panose="02030602050306030303" pitchFamily="18" charset="0"/>
              </a:rPr>
              <a:t>peraturannya</a:t>
            </a:r>
            <a:r>
              <a:rPr lang="en-US" sz="2200" b="1" dirty="0">
                <a:latin typeface="Constantia" panose="02030602050306030303" pitchFamily="18" charset="0"/>
              </a:rPr>
              <a:t> </a:t>
            </a:r>
            <a:r>
              <a:rPr lang="en-US" sz="2200" b="1" dirty="0" err="1">
                <a:latin typeface="Constantia" panose="02030602050306030303" pitchFamily="18" charset="0"/>
              </a:rPr>
              <a:t>sebagai</a:t>
            </a:r>
            <a:r>
              <a:rPr lang="en-US" sz="2200" b="1" dirty="0">
                <a:latin typeface="Constantia" panose="02030602050306030303" pitchFamily="18" charset="0"/>
              </a:rPr>
              <a:t> </a:t>
            </a:r>
            <a:r>
              <a:rPr lang="en-US" sz="2200" b="1" dirty="0" err="1">
                <a:latin typeface="Constantia" panose="02030602050306030303" pitchFamily="18" charset="0"/>
              </a:rPr>
              <a:t>satu</a:t>
            </a:r>
            <a:r>
              <a:rPr lang="en-US" sz="2200" b="1" dirty="0">
                <a:latin typeface="Constantia" panose="02030602050306030303" pitchFamily="18" charset="0"/>
              </a:rPr>
              <a:t> </a:t>
            </a:r>
            <a:r>
              <a:rPr lang="en-US" sz="2200" b="1" dirty="0" err="1">
                <a:latin typeface="Constantia" panose="02030602050306030303" pitchFamily="18" charset="0"/>
              </a:rPr>
              <a:t>tanda</a:t>
            </a:r>
            <a:r>
              <a:rPr lang="en-US" sz="2200" b="1" dirty="0">
                <a:latin typeface="Constantia" panose="02030602050306030303" pitchFamily="18" charset="0"/>
              </a:rPr>
              <a:t> pada </a:t>
            </a:r>
            <a:r>
              <a:rPr lang="en-US" sz="2200" b="1" dirty="0" err="1">
                <a:latin typeface="Constantia" panose="02030602050306030303" pitchFamily="18" charset="0"/>
              </a:rPr>
              <a:t>tangan</a:t>
            </a:r>
            <a:r>
              <a:rPr lang="en-US" sz="2200" b="1" dirty="0">
                <a:latin typeface="Constantia" panose="02030602050306030303" pitchFamily="18" charset="0"/>
              </a:rPr>
              <a:t> </a:t>
            </a:r>
            <a:r>
              <a:rPr lang="en-US" sz="2200" b="1" dirty="0" err="1">
                <a:latin typeface="Constantia" panose="02030602050306030303" pitchFamily="18" charset="0"/>
              </a:rPr>
              <a:t>kita</a:t>
            </a:r>
            <a:r>
              <a:rPr lang="en-US" sz="2200" b="1" dirty="0">
                <a:latin typeface="Constantia" panose="02030602050306030303" pitchFamily="18" charset="0"/>
              </a:rPr>
              <a:t>, dan </a:t>
            </a:r>
            <a:r>
              <a:rPr lang="en-US" sz="2200" b="1" dirty="0" err="1">
                <a:latin typeface="Constantia" panose="02030602050306030303" pitchFamily="18" charset="0"/>
              </a:rPr>
              <a:t>sebagai</a:t>
            </a:r>
            <a:r>
              <a:rPr lang="en-US" sz="2200" b="1" dirty="0">
                <a:latin typeface="Constantia" panose="02030602050306030303" pitchFamily="18" charset="0"/>
              </a:rPr>
              <a:t> </a:t>
            </a:r>
            <a:r>
              <a:rPr lang="en-US" sz="2200" b="1" dirty="0" err="1">
                <a:latin typeface="Constantia" panose="02030602050306030303" pitchFamily="18" charset="0"/>
              </a:rPr>
              <a:t>satu</a:t>
            </a:r>
            <a:r>
              <a:rPr lang="en-US" sz="2200" b="1" dirty="0">
                <a:latin typeface="Constantia" panose="02030602050306030303" pitchFamily="18" charset="0"/>
              </a:rPr>
              <a:t> </a:t>
            </a:r>
            <a:r>
              <a:rPr lang="en-US" sz="2200" b="1" dirty="0" err="1">
                <a:latin typeface="Constantia" panose="02030602050306030303" pitchFamily="18" charset="0"/>
              </a:rPr>
              <a:t>patam</a:t>
            </a:r>
            <a:r>
              <a:rPr lang="en-US" sz="2200" b="1" dirty="0">
                <a:latin typeface="Constantia" panose="02030602050306030303" pitchFamily="18" charset="0"/>
              </a:rPr>
              <a:t> di </a:t>
            </a:r>
            <a:r>
              <a:rPr lang="en-US" sz="2200" b="1" dirty="0" err="1">
                <a:latin typeface="Constantia" panose="02030602050306030303" pitchFamily="18" charset="0"/>
              </a:rPr>
              <a:t>antara</a:t>
            </a:r>
            <a:r>
              <a:rPr lang="en-US" sz="2200" b="1" dirty="0">
                <a:latin typeface="Constantia" panose="02030602050306030303" pitchFamily="18" charset="0"/>
              </a:rPr>
              <a:t> </a:t>
            </a:r>
            <a:r>
              <a:rPr lang="en-US" sz="2200" b="1" dirty="0" err="1">
                <a:latin typeface="Constantia" panose="02030602050306030303" pitchFamily="18" charset="0"/>
              </a:rPr>
              <a:t>kedua</a:t>
            </a:r>
            <a:r>
              <a:rPr lang="en-US" sz="2200" b="1" dirty="0">
                <a:latin typeface="Constantia" panose="02030602050306030303" pitchFamily="18" charset="0"/>
              </a:rPr>
              <a:t> </a:t>
            </a:r>
            <a:r>
              <a:rPr lang="en-US" sz="2200" b="1" dirty="0" err="1">
                <a:latin typeface="Constantia" panose="02030602050306030303" pitchFamily="18" charset="0"/>
              </a:rPr>
              <a:t>belah</a:t>
            </a:r>
            <a:r>
              <a:rPr lang="en-US" sz="2200" b="1" dirty="0">
                <a:latin typeface="Constantia" panose="02030602050306030303" pitchFamily="18" charset="0"/>
              </a:rPr>
              <a:t> </a:t>
            </a:r>
            <a:r>
              <a:rPr lang="en-US" sz="2200" b="1" dirty="0" err="1">
                <a:latin typeface="Constantia" panose="02030602050306030303" pitchFamily="18" charset="0"/>
              </a:rPr>
              <a:t>mata</a:t>
            </a:r>
            <a:r>
              <a:rPr lang="en-US" sz="2200" b="1" dirty="0">
                <a:latin typeface="Constantia" panose="02030602050306030303" pitchFamily="18" charset="0"/>
              </a:rPr>
              <a:t> </a:t>
            </a:r>
            <a:r>
              <a:rPr lang="en-US" sz="2200" b="1" dirty="0" err="1">
                <a:latin typeface="Constantia" panose="02030602050306030303" pitchFamily="18" charset="0"/>
              </a:rPr>
              <a:t>kita</a:t>
            </a:r>
            <a:r>
              <a:rPr lang="en-US" sz="2200" b="1" dirty="0">
                <a:latin typeface="Constantia" panose="02030602050306030303" pitchFamily="18" charset="0"/>
              </a:rPr>
              <a:t>. </a:t>
            </a:r>
            <a:r>
              <a:rPr lang="en-US" sz="2200" b="1" dirty="0" err="1">
                <a:latin typeface="Constantia" panose="02030602050306030303" pitchFamily="18" charset="0"/>
              </a:rPr>
              <a:t>Jikalau</a:t>
            </a:r>
            <a:r>
              <a:rPr lang="en-US" sz="2200" b="1" dirty="0">
                <a:latin typeface="Constantia" panose="02030602050306030303" pitchFamily="18" charset="0"/>
              </a:rPr>
              <a:t> </a:t>
            </a:r>
            <a:r>
              <a:rPr lang="en-US" sz="2200" b="1" dirty="0" err="1">
                <a:latin typeface="Constantia" panose="02030602050306030303" pitchFamily="18" charset="0"/>
              </a:rPr>
              <a:t>dipelajari</a:t>
            </a:r>
            <a:r>
              <a:rPr lang="en-US" sz="2200" b="1" dirty="0">
                <a:latin typeface="Constantia" panose="02030602050306030303" pitchFamily="18" charset="0"/>
              </a:rPr>
              <a:t> dan </a:t>
            </a:r>
            <a:r>
              <a:rPr lang="en-US" sz="2200" b="1" dirty="0" err="1">
                <a:latin typeface="Constantia" panose="02030602050306030303" pitchFamily="18" charset="0"/>
              </a:rPr>
              <a:t>ditaati</a:t>
            </a:r>
            <a:r>
              <a:rPr lang="en-US" sz="2200" b="1" dirty="0">
                <a:latin typeface="Constantia" panose="02030602050306030303" pitchFamily="18" charset="0"/>
              </a:rPr>
              <a:t>, </a:t>
            </a:r>
            <a:r>
              <a:rPr lang="en-US" sz="2200" b="1" dirty="0" err="1">
                <a:latin typeface="Constantia" panose="02030602050306030303" pitchFamily="18" charset="0"/>
              </a:rPr>
              <a:t>itu</a:t>
            </a:r>
            <a:r>
              <a:rPr lang="en-US" sz="2200" b="1" dirty="0">
                <a:latin typeface="Constantia" panose="02030602050306030303" pitchFamily="18" charset="0"/>
              </a:rPr>
              <a:t> </a:t>
            </a:r>
            <a:r>
              <a:rPr lang="en-US" sz="2200" b="1" dirty="0" err="1">
                <a:latin typeface="Constantia" panose="02030602050306030303" pitchFamily="18" charset="0"/>
              </a:rPr>
              <a:t>akan</a:t>
            </a:r>
            <a:r>
              <a:rPr lang="en-US" sz="2200" b="1" dirty="0">
                <a:latin typeface="Constantia" panose="02030602050306030303" pitchFamily="18" charset="0"/>
              </a:rPr>
              <a:t> </a:t>
            </a:r>
            <a:r>
              <a:rPr lang="en-US" sz="2200" b="1" dirty="0" err="1">
                <a:latin typeface="Constantia" panose="02030602050306030303" pitchFamily="18" charset="0"/>
              </a:rPr>
              <a:t>memimpin</a:t>
            </a:r>
            <a:r>
              <a:rPr lang="en-US" sz="2200" b="1" dirty="0">
                <a:latin typeface="Constantia" panose="02030602050306030303" pitchFamily="18" charset="0"/>
              </a:rPr>
              <a:t> </a:t>
            </a:r>
            <a:r>
              <a:rPr lang="en-US" sz="2200" b="1" dirty="0" err="1">
                <a:latin typeface="Constantia" panose="02030602050306030303" pitchFamily="18" charset="0"/>
              </a:rPr>
              <a:t>umat</a:t>
            </a:r>
            <a:r>
              <a:rPr lang="en-US" sz="2200" b="1" dirty="0">
                <a:latin typeface="Constantia" panose="02030602050306030303" pitchFamily="18" charset="0"/>
              </a:rPr>
              <a:t> Allah, </a:t>
            </a:r>
            <a:r>
              <a:rPr lang="en-US" sz="2200" b="1" dirty="0" err="1">
                <a:latin typeface="Constantia" panose="02030602050306030303" pitchFamily="18" charset="0"/>
              </a:rPr>
              <a:t>sebagaimana</a:t>
            </a:r>
            <a:r>
              <a:rPr lang="en-US" sz="2200" b="1" dirty="0">
                <a:latin typeface="Constantia" panose="02030602050306030303" pitchFamily="18" charset="0"/>
              </a:rPr>
              <a:t> Israel </a:t>
            </a:r>
            <a:r>
              <a:rPr lang="en-US" sz="2200" b="1" dirty="0" err="1">
                <a:latin typeface="Constantia" panose="02030602050306030303" pitchFamily="18" charset="0"/>
              </a:rPr>
              <a:t>telah</a:t>
            </a:r>
            <a:r>
              <a:rPr lang="en-US" sz="2200" b="1" dirty="0">
                <a:latin typeface="Constantia" panose="02030602050306030303" pitchFamily="18" charset="0"/>
              </a:rPr>
              <a:t> </a:t>
            </a:r>
            <a:r>
              <a:rPr lang="en-US" sz="2200" b="1" dirty="0" err="1">
                <a:latin typeface="Constantia" panose="02030602050306030303" pitchFamily="18" charset="0"/>
              </a:rPr>
              <a:t>dipimpin</a:t>
            </a:r>
            <a:r>
              <a:rPr lang="en-US" sz="2200" b="1" dirty="0">
                <a:latin typeface="Constantia" panose="02030602050306030303" pitchFamily="18" charset="0"/>
              </a:rPr>
              <a:t>, oleh </a:t>
            </a:r>
            <a:r>
              <a:rPr lang="en-US" sz="2200" b="1" dirty="0" err="1">
                <a:latin typeface="Constantia" panose="02030602050306030303" pitchFamily="18" charset="0"/>
              </a:rPr>
              <a:t>tiang</a:t>
            </a:r>
            <a:r>
              <a:rPr lang="en-US" sz="2200" b="1" dirty="0">
                <a:latin typeface="Constantia" panose="02030602050306030303" pitchFamily="18" charset="0"/>
              </a:rPr>
              <a:t> </a:t>
            </a:r>
            <a:r>
              <a:rPr lang="en-US" sz="2200" b="1" dirty="0" err="1">
                <a:latin typeface="Constantia" panose="02030602050306030303" pitchFamily="18" charset="0"/>
              </a:rPr>
              <a:t>awan</a:t>
            </a:r>
            <a:r>
              <a:rPr lang="en-US" sz="2200" b="1" dirty="0">
                <a:latin typeface="Constantia" panose="02030602050306030303" pitchFamily="18" charset="0"/>
              </a:rPr>
              <a:t> pada </a:t>
            </a:r>
            <a:r>
              <a:rPr lang="en-US" sz="2200" b="1" dirty="0" err="1">
                <a:latin typeface="Constantia" panose="02030602050306030303" pitchFamily="18" charset="0"/>
              </a:rPr>
              <a:t>siang</a:t>
            </a:r>
            <a:r>
              <a:rPr lang="en-US" sz="2200" b="1" dirty="0">
                <a:latin typeface="Constantia" panose="02030602050306030303" pitchFamily="18" charset="0"/>
              </a:rPr>
              <a:t> </a:t>
            </a:r>
            <a:r>
              <a:rPr lang="en-US" sz="2200" b="1" dirty="0" err="1">
                <a:latin typeface="Constantia" panose="02030602050306030303" pitchFamily="18" charset="0"/>
              </a:rPr>
              <a:t>hari</a:t>
            </a:r>
            <a:r>
              <a:rPr lang="en-US" sz="2200" b="1" dirty="0">
                <a:latin typeface="Constantia" panose="02030602050306030303" pitchFamily="18" charset="0"/>
              </a:rPr>
              <a:t> dan </a:t>
            </a:r>
            <a:r>
              <a:rPr lang="en-US" sz="2200" b="1" dirty="0" err="1">
                <a:latin typeface="Constantia" panose="02030602050306030303" pitchFamily="18" charset="0"/>
              </a:rPr>
              <a:t>tiang</a:t>
            </a:r>
            <a:r>
              <a:rPr lang="en-US" sz="2200" b="1" dirty="0">
                <a:latin typeface="Constantia" panose="02030602050306030303" pitchFamily="18" charset="0"/>
              </a:rPr>
              <a:t> </a:t>
            </a:r>
            <a:r>
              <a:rPr lang="en-US" sz="2200" b="1" dirty="0" err="1">
                <a:latin typeface="Constantia" panose="02030602050306030303" pitchFamily="18" charset="0"/>
              </a:rPr>
              <a:t>api</a:t>
            </a:r>
            <a:r>
              <a:rPr lang="en-US" sz="2200" b="1" dirty="0">
                <a:latin typeface="Constantia" panose="02030602050306030303" pitchFamily="18" charset="0"/>
              </a:rPr>
              <a:t> pada </a:t>
            </a:r>
            <a:r>
              <a:rPr lang="en-US" sz="2200" b="1" dirty="0" err="1">
                <a:latin typeface="Constantia" panose="02030602050306030303" pitchFamily="18" charset="0"/>
              </a:rPr>
              <a:t>waktu</a:t>
            </a:r>
            <a:r>
              <a:rPr lang="en-US" sz="2200" b="1" dirty="0">
                <a:latin typeface="Constantia" panose="02030602050306030303" pitchFamily="18" charset="0"/>
              </a:rPr>
              <a:t> </a:t>
            </a:r>
            <a:r>
              <a:rPr lang="en-US" sz="2200" b="1" dirty="0" err="1">
                <a:latin typeface="Constantia" panose="02030602050306030303" pitchFamily="18" charset="0"/>
              </a:rPr>
              <a:t>malam</a:t>
            </a:r>
            <a:r>
              <a:rPr lang="en-US" sz="2200" b="1" dirty="0">
                <a:latin typeface="Constantia" panose="02030602050306030303" pitchFamily="18" charset="0"/>
              </a:rPr>
              <a:t> </a:t>
            </a:r>
            <a:r>
              <a:rPr lang="en-US" sz="2200" b="1" dirty="0" err="1">
                <a:latin typeface="Constantia" panose="02030602050306030303" pitchFamily="18" charset="0"/>
              </a:rPr>
              <a:t>hari</a:t>
            </a:r>
            <a:r>
              <a:rPr lang="en-US" sz="2200" b="1" dirty="0">
                <a:latin typeface="Constantia" panose="02030602050306030303" pitchFamily="18" charset="0"/>
              </a:rPr>
              <a:t>.</a:t>
            </a:r>
            <a:r>
              <a:rPr lang="en" sz="2200" b="1" dirty="0">
                <a:latin typeface="Constantia" panose="02030602050306030303" pitchFamily="18" charset="0"/>
              </a:rPr>
              <a:t>”</a:t>
            </a:r>
            <a:endParaRPr lang="en-US" sz="2200" b="1" dirty="0">
              <a:latin typeface="Constantia" panose="02030602050306030303" pitchFamily="18" charset="0"/>
            </a:endParaRPr>
          </a:p>
        </p:txBody>
      </p:sp>
      <p:sp>
        <p:nvSpPr>
          <p:cNvPr id="4" name="CuadroTexto 3">
            <a:extLst>
              <a:ext uri="{FF2B5EF4-FFF2-40B4-BE49-F238E27FC236}">
                <a16:creationId xmlns:a16="http://schemas.microsoft.com/office/drawing/2014/main" id="{348917C8-C459-2631-EC1B-75D21B4F1D77}"/>
              </a:ext>
            </a:extLst>
          </p:cNvPr>
          <p:cNvSpPr txBox="1"/>
          <p:nvPr/>
        </p:nvSpPr>
        <p:spPr>
          <a:xfrm>
            <a:off x="6720261" y="5580705"/>
            <a:ext cx="4055855" cy="338554"/>
          </a:xfrm>
          <a:prstGeom prst="rect">
            <a:avLst/>
          </a:prstGeom>
          <a:noFill/>
        </p:spPr>
        <p:txBody>
          <a:bodyPr wrap="none" rtlCol="0">
            <a:spAutoFit/>
          </a:bodyPr>
          <a:lstStyle/>
          <a:p>
            <a:pPr algn="r"/>
            <a:r>
              <a:rPr lang="en" sz="1600" b="1" dirty="0"/>
              <a:t>EGW (Patriarchs and Prophets, pp. 500-504)</a:t>
            </a:r>
          </a:p>
        </p:txBody>
      </p:sp>
    </p:spTree>
    <p:extLst>
      <p:ext uri="{BB962C8B-B14F-4D97-AF65-F5344CB8AC3E}">
        <p14:creationId xmlns:p14="http://schemas.microsoft.com/office/powerpoint/2010/main" val="382078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F15DAB-E596-47AC-CC4D-ACCADC781D8A}"/>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Imagen 10">
            <a:extLst>
              <a:ext uri="{FF2B5EF4-FFF2-40B4-BE49-F238E27FC236}">
                <a16:creationId xmlns:a16="http://schemas.microsoft.com/office/drawing/2014/main" id="{3E7579D2-7AED-3564-1F3F-C9D547A03F69}"/>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7893" r="35517"/>
          <a:stretch>
            <a:fillRect/>
          </a:stretch>
        </p:blipFill>
        <p:spPr>
          <a:xfrm>
            <a:off x="192528" y="171716"/>
            <a:ext cx="3793268"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7" name="Imagen 6" descr="Imagen que contiene frente, joven, niño, banca&#10;&#10;El contenido generado por IA puede ser incorrecto.">
            <a:extLst>
              <a:ext uri="{FF2B5EF4-FFF2-40B4-BE49-F238E27FC236}">
                <a16:creationId xmlns:a16="http://schemas.microsoft.com/office/drawing/2014/main" id="{62EFF39D-F303-F9BE-3F11-FD51E0665671}"/>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24944" b="315"/>
          <a:stretch>
            <a:fillRect/>
          </a:stretch>
        </p:blipFill>
        <p:spPr>
          <a:xfrm>
            <a:off x="4175452" y="171716"/>
            <a:ext cx="3822924" cy="2832741"/>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3" name="Imagen 12" descr="Imagen que contiene agua, tabla, azul, hombre&#10;&#10;El contenido generado por IA puede ser incorrecto.">
            <a:extLst>
              <a:ext uri="{FF2B5EF4-FFF2-40B4-BE49-F238E27FC236}">
                <a16:creationId xmlns:a16="http://schemas.microsoft.com/office/drawing/2014/main" id="{1C887D4B-80CD-15B5-5B2D-E038DBFA405F}"/>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t="3542" r="-3" b="-3"/>
          <a:stretch>
            <a:fillRect/>
          </a:stretch>
        </p:blipFill>
        <p:spPr>
          <a:xfrm>
            <a:off x="8188032" y="171716"/>
            <a:ext cx="3799007" cy="65145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32D183F3-68F4-6D85-8402-F5A45A365779}"/>
              </a:ext>
            </a:extLst>
          </p:cNvPr>
          <p:cNvSpPr txBox="1"/>
          <p:nvPr/>
        </p:nvSpPr>
        <p:spPr>
          <a:xfrm>
            <a:off x="4057651" y="3022295"/>
            <a:ext cx="4101806" cy="384720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0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a:t>
            </a:r>
            <a:r>
              <a:rPr kumimoji="0" lang="en-US" sz="30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Tetapi</a:t>
            </a:r>
            <a:r>
              <a:rPr kumimoji="0" lang="en-US" sz="30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a:t>
            </a:r>
            <a:r>
              <a:rPr kumimoji="0" lang="en-US" sz="30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carilah</a:t>
            </a:r>
            <a:r>
              <a:rPr kumimoji="0" lang="en-US" sz="30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a:t>
            </a:r>
            <a:r>
              <a:rPr kumimoji="0" lang="en-US" sz="30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dahulu</a:t>
            </a:r>
            <a:r>
              <a:rPr kumimoji="0" lang="en-US" sz="30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Kerajaan Allah dan </a:t>
            </a:r>
            <a:r>
              <a:rPr kumimoji="0" lang="en-US" sz="30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kebenarannya</a:t>
            </a:r>
            <a:r>
              <a:rPr kumimoji="0" lang="en-US" sz="30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a:t>
            </a:r>
            <a:r>
              <a:rPr kumimoji="0" lang="en-US" sz="30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maka</a:t>
            </a:r>
            <a:r>
              <a:rPr kumimoji="0" lang="en-US" sz="30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a:t>
            </a:r>
            <a:r>
              <a:rPr kumimoji="0" lang="en-US" sz="30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semuanya</a:t>
            </a:r>
            <a:r>
              <a:rPr kumimoji="0" lang="en-US" sz="30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a:t>
            </a:r>
            <a:r>
              <a:rPr kumimoji="0" lang="en-US" sz="30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itu</a:t>
            </a:r>
            <a:r>
              <a:rPr kumimoji="0" lang="en-US" sz="30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a:t>
            </a:r>
            <a:r>
              <a:rPr kumimoji="0" lang="en-US" sz="30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akan</a:t>
            </a:r>
            <a:r>
              <a:rPr kumimoji="0" lang="en-US" sz="30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a:t>
            </a:r>
            <a:r>
              <a:rPr kumimoji="0" lang="en-US" sz="30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ditambahkan</a:t>
            </a:r>
            <a:r>
              <a:rPr kumimoji="0" lang="en-US" sz="30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a:t>
            </a:r>
            <a:r>
              <a:rPr kumimoji="0" lang="en-US" sz="30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kepadamu</a:t>
            </a:r>
            <a:r>
              <a:rPr kumimoji="0" lang="en-US" sz="30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a:t>
            </a:r>
            <a:r>
              <a:rPr kumimoji="0" lang="es-ES" sz="30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err="1">
                <a:ln w="12700" cmpd="sng">
                  <a:noFill/>
                  <a:prstDash val="solid"/>
                </a:ln>
                <a:solidFill>
                  <a:srgbClr val="F2601E"/>
                </a:solidFill>
                <a:effectLst/>
                <a:uLnTx/>
                <a:uFillTx/>
                <a:latin typeface="Comic Sans MS" panose="030F0702030302020204" pitchFamily="66" charset="0"/>
                <a:ea typeface="+mn-ea"/>
                <a:cs typeface="+mn-cs"/>
              </a:rPr>
              <a:t>Matius</a:t>
            </a:r>
            <a:r>
              <a:rPr kumimoji="0" lang="es-ES" sz="24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6:33</a:t>
            </a:r>
          </a:p>
        </p:txBody>
      </p:sp>
    </p:spTree>
    <p:extLst>
      <p:ext uri="{BB962C8B-B14F-4D97-AF65-F5344CB8AC3E}">
        <p14:creationId xmlns:p14="http://schemas.microsoft.com/office/powerpoint/2010/main" val="4214609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8A5702B-6E3C-A7AB-AC4C-11D11F962A0B}"/>
              </a:ext>
            </a:extLst>
          </p:cNvPr>
          <p:cNvSpPr txBox="1"/>
          <p:nvPr/>
        </p:nvSpPr>
        <p:spPr>
          <a:xfrm>
            <a:off x="5791199" y="3288030"/>
            <a:ext cx="6400801" cy="3400931"/>
          </a:xfrm>
          <a:prstGeom prst="rect">
            <a:avLst/>
          </a:prstGeom>
          <a:noFill/>
        </p:spPr>
        <p:txBody>
          <a:bodyPr wrap="square" rtlCol="0">
            <a:spAutoFit/>
          </a:bodyPr>
          <a:lstStyle/>
          <a:p>
            <a:pPr>
              <a:spcBef>
                <a:spcPts val="600"/>
              </a:spcBef>
            </a:pPr>
            <a:r>
              <a:rPr lang="en" sz="2000" dirty="0">
                <a:effectLst>
                  <a:outerShdw blurRad="38100" dist="38100" dir="2700000" algn="tl">
                    <a:srgbClr val="000000">
                      <a:alpha val="43137"/>
                    </a:srgbClr>
                  </a:outerShdw>
                </a:effectLst>
                <a:highlight>
                  <a:srgbClr val="FDEC58"/>
                </a:highlight>
              </a:rPr>
              <a:t> Ibadah sebelum penaklukan:</a:t>
            </a:r>
          </a:p>
          <a:p>
            <a:pPr lvl="1">
              <a:spcBef>
                <a:spcPts val="600"/>
              </a:spcBef>
            </a:pPr>
            <a:r>
              <a:rPr lang="en-ID" sz="2000" b="1" dirty="0" err="1">
                <a:solidFill>
                  <a:schemeClr val="bg1"/>
                </a:solidFill>
                <a:effectLst>
                  <a:glow rad="38100">
                    <a:srgbClr val="345E4D"/>
                  </a:glow>
                  <a:outerShdw blurRad="38100" dist="38100" dir="2700000" algn="tl">
                    <a:srgbClr val="000000">
                      <a:alpha val="43137"/>
                    </a:srgbClr>
                  </a:outerShdw>
                </a:effectLst>
              </a:rPr>
              <a:t>Pembaharuan</a:t>
            </a:r>
            <a:r>
              <a:rPr lang="en-ID" sz="2000" b="1" dirty="0">
                <a:solidFill>
                  <a:schemeClr val="bg1"/>
                </a:solidFill>
                <a:effectLst>
                  <a:glow rad="38100">
                    <a:srgbClr val="345E4D"/>
                  </a:glow>
                  <a:outerShdw blurRad="38100" dist="38100" dir="2700000" algn="tl">
                    <a:srgbClr val="000000">
                      <a:alpha val="43137"/>
                    </a:srgbClr>
                  </a:outerShdw>
                </a:effectLst>
              </a:rPr>
              <a:t> </a:t>
            </a:r>
            <a:r>
              <a:rPr lang="en-ID" sz="2000" b="1" dirty="0" err="1">
                <a:solidFill>
                  <a:schemeClr val="bg1"/>
                </a:solidFill>
                <a:effectLst>
                  <a:glow rad="38100">
                    <a:srgbClr val="345E4D"/>
                  </a:glow>
                  <a:outerShdw blurRad="38100" dist="38100" dir="2700000" algn="tl">
                    <a:srgbClr val="000000">
                      <a:alpha val="43137"/>
                    </a:srgbClr>
                  </a:outerShdw>
                </a:effectLst>
              </a:rPr>
              <a:t>perjanjian</a:t>
            </a:r>
            <a:r>
              <a:rPr lang="en-ID" sz="2000" b="1" dirty="0">
                <a:solidFill>
                  <a:schemeClr val="bg1"/>
                </a:solidFill>
                <a:effectLst>
                  <a:glow rad="38100">
                    <a:srgbClr val="345E4D"/>
                  </a:glow>
                  <a:outerShdw blurRad="38100" dist="38100" dir="2700000" algn="tl">
                    <a:srgbClr val="000000">
                      <a:alpha val="43137"/>
                    </a:srgbClr>
                  </a:outerShdw>
                </a:effectLst>
              </a:rPr>
              <a:t> (</a:t>
            </a:r>
            <a:r>
              <a:rPr lang="en-ID" sz="2000" b="1" dirty="0" err="1">
                <a:solidFill>
                  <a:schemeClr val="bg1"/>
                </a:solidFill>
                <a:effectLst>
                  <a:glow rad="38100">
                    <a:srgbClr val="345E4D"/>
                  </a:glow>
                  <a:outerShdw blurRad="38100" dist="38100" dir="2700000" algn="tl">
                    <a:srgbClr val="000000">
                      <a:alpha val="43137"/>
                    </a:srgbClr>
                  </a:outerShdw>
                </a:effectLst>
              </a:rPr>
              <a:t>Yosua</a:t>
            </a:r>
            <a:r>
              <a:rPr lang="en-ID" sz="2000" b="1" dirty="0">
                <a:solidFill>
                  <a:schemeClr val="bg1"/>
                </a:solidFill>
                <a:effectLst>
                  <a:glow rad="38100">
                    <a:srgbClr val="345E4D"/>
                  </a:glow>
                  <a:outerShdw blurRad="38100" dist="38100" dir="2700000" algn="tl">
                    <a:srgbClr val="000000">
                      <a:alpha val="43137"/>
                    </a:srgbClr>
                  </a:outerShdw>
                </a:effectLst>
              </a:rPr>
              <a:t> 5:1-9)</a:t>
            </a:r>
            <a:endParaRPr lang="en" sz="2000" b="1" dirty="0">
              <a:solidFill>
                <a:schemeClr val="bg1"/>
              </a:solidFill>
              <a:effectLst>
                <a:glow rad="38100">
                  <a:srgbClr val="345E4D"/>
                </a:glow>
                <a:outerShdw blurRad="38100" dist="38100" dir="2700000" algn="tl">
                  <a:srgbClr val="000000">
                    <a:alpha val="43137"/>
                  </a:srgbClr>
                </a:outerShdw>
              </a:effectLst>
            </a:endParaRPr>
          </a:p>
          <a:p>
            <a:pPr lvl="1">
              <a:spcBef>
                <a:spcPts val="600"/>
              </a:spcBef>
            </a:pPr>
            <a:r>
              <a:rPr lang="fi-FI" sz="2000" b="1" dirty="0">
                <a:solidFill>
                  <a:schemeClr val="bg1"/>
                </a:solidFill>
                <a:effectLst>
                  <a:glow rad="38100">
                    <a:srgbClr val="345E4D"/>
                  </a:glow>
                  <a:outerShdw blurRad="38100" dist="38100" dir="2700000" algn="tl">
                    <a:srgbClr val="000000">
                      <a:alpha val="43137"/>
                    </a:srgbClr>
                  </a:outerShdw>
                </a:effectLst>
              </a:rPr>
              <a:t>Paskah Pertama di Kanaan (Yosua 5:10-12)</a:t>
            </a:r>
            <a:endParaRPr lang="en" sz="2000" b="1" dirty="0">
              <a:solidFill>
                <a:schemeClr val="bg1"/>
              </a:solidFill>
              <a:effectLst>
                <a:glow rad="38100">
                  <a:srgbClr val="345E4D"/>
                </a:glow>
                <a:outerShdw blurRad="38100" dist="38100" dir="2700000" algn="tl">
                  <a:srgbClr val="000000">
                    <a:alpha val="43137"/>
                  </a:srgbClr>
                </a:outerShdw>
              </a:effectLst>
            </a:endParaRPr>
          </a:p>
          <a:p>
            <a:pPr>
              <a:spcBef>
                <a:spcPts val="1800"/>
              </a:spcBef>
            </a:pPr>
            <a:r>
              <a:rPr lang="en" sz="2000" dirty="0">
                <a:effectLst>
                  <a:outerShdw blurRad="38100" dist="38100" dir="2700000" algn="tl">
                    <a:srgbClr val="000000">
                      <a:alpha val="43137"/>
                    </a:srgbClr>
                  </a:outerShdw>
                </a:effectLst>
                <a:highlight>
                  <a:srgbClr val="E19EBD"/>
                </a:highlight>
              </a:rPr>
              <a:t> Ibadah diantara gunung-gunung:</a:t>
            </a:r>
          </a:p>
          <a:p>
            <a:pPr lvl="1">
              <a:spcBef>
                <a:spcPts val="600"/>
              </a:spcBef>
            </a:pPr>
            <a:r>
              <a:rPr lang="en-ID" sz="2000" b="1" dirty="0" err="1">
                <a:solidFill>
                  <a:schemeClr val="bg1"/>
                </a:solidFill>
                <a:effectLst>
                  <a:glow rad="38100">
                    <a:srgbClr val="345E4D"/>
                  </a:glow>
                  <a:outerShdw blurRad="38100" dist="38100" dir="2700000" algn="tl">
                    <a:srgbClr val="000000">
                      <a:alpha val="43137"/>
                    </a:srgbClr>
                  </a:outerShdw>
                </a:effectLst>
              </a:rPr>
              <a:t>Mezbah</a:t>
            </a:r>
            <a:r>
              <a:rPr lang="en-ID" sz="2000" b="1" dirty="0">
                <a:solidFill>
                  <a:schemeClr val="bg1"/>
                </a:solidFill>
                <a:effectLst>
                  <a:glow rad="38100">
                    <a:srgbClr val="345E4D"/>
                  </a:glow>
                  <a:outerShdw blurRad="38100" dist="38100" dir="2700000" algn="tl">
                    <a:srgbClr val="000000">
                      <a:alpha val="43137"/>
                    </a:srgbClr>
                  </a:outerShdw>
                </a:effectLst>
              </a:rPr>
              <a:t> </a:t>
            </a:r>
            <a:r>
              <a:rPr lang="en-ID" sz="2000" b="1" dirty="0" err="1">
                <a:solidFill>
                  <a:schemeClr val="bg1"/>
                </a:solidFill>
                <a:effectLst>
                  <a:glow rad="38100">
                    <a:srgbClr val="345E4D"/>
                  </a:glow>
                  <a:outerShdw blurRad="38100" dist="38100" dir="2700000" algn="tl">
                    <a:srgbClr val="000000">
                      <a:alpha val="43137"/>
                    </a:srgbClr>
                  </a:outerShdw>
                </a:effectLst>
              </a:rPr>
              <a:t>untuk</a:t>
            </a:r>
            <a:r>
              <a:rPr lang="en-ID" sz="2000" b="1" dirty="0">
                <a:solidFill>
                  <a:schemeClr val="bg1"/>
                </a:solidFill>
                <a:effectLst>
                  <a:glow rad="38100">
                    <a:srgbClr val="345E4D"/>
                  </a:glow>
                  <a:outerShdw blurRad="38100" dist="38100" dir="2700000" algn="tl">
                    <a:srgbClr val="000000">
                      <a:alpha val="43137"/>
                    </a:srgbClr>
                  </a:outerShdw>
                </a:effectLst>
              </a:rPr>
              <a:t> </a:t>
            </a:r>
            <a:r>
              <a:rPr lang="en-ID" sz="2000" b="1" dirty="0" err="1">
                <a:solidFill>
                  <a:schemeClr val="bg1"/>
                </a:solidFill>
                <a:effectLst>
                  <a:glow rad="38100">
                    <a:srgbClr val="345E4D"/>
                  </a:glow>
                  <a:outerShdw blurRad="38100" dist="38100" dir="2700000" algn="tl">
                    <a:srgbClr val="000000">
                      <a:alpha val="43137"/>
                    </a:srgbClr>
                  </a:outerShdw>
                </a:effectLst>
              </a:rPr>
              <a:t>beribadah</a:t>
            </a:r>
            <a:r>
              <a:rPr lang="en-ID" sz="2000" b="1" dirty="0">
                <a:solidFill>
                  <a:schemeClr val="bg1"/>
                </a:solidFill>
                <a:effectLst>
                  <a:glow rad="38100">
                    <a:srgbClr val="345E4D"/>
                  </a:glow>
                  <a:outerShdw blurRad="38100" dist="38100" dir="2700000" algn="tl">
                    <a:srgbClr val="000000">
                      <a:alpha val="43137"/>
                    </a:srgbClr>
                  </a:outerShdw>
                </a:effectLst>
              </a:rPr>
              <a:t> (</a:t>
            </a:r>
            <a:r>
              <a:rPr lang="en-ID" sz="2000" b="1" dirty="0" err="1">
                <a:solidFill>
                  <a:schemeClr val="bg1"/>
                </a:solidFill>
                <a:effectLst>
                  <a:glow rad="38100">
                    <a:srgbClr val="345E4D"/>
                  </a:glow>
                  <a:outerShdw blurRad="38100" dist="38100" dir="2700000" algn="tl">
                    <a:srgbClr val="000000">
                      <a:alpha val="43137"/>
                    </a:srgbClr>
                  </a:outerShdw>
                </a:effectLst>
              </a:rPr>
              <a:t>Yosua</a:t>
            </a:r>
            <a:r>
              <a:rPr lang="en-ID" sz="2000" b="1" dirty="0">
                <a:solidFill>
                  <a:schemeClr val="bg1"/>
                </a:solidFill>
                <a:effectLst>
                  <a:glow rad="38100">
                    <a:srgbClr val="345E4D"/>
                  </a:glow>
                  <a:outerShdw blurRad="38100" dist="38100" dir="2700000" algn="tl">
                    <a:srgbClr val="000000">
                      <a:alpha val="43137"/>
                    </a:srgbClr>
                  </a:outerShdw>
                </a:effectLst>
              </a:rPr>
              <a:t> 8:30-31)</a:t>
            </a:r>
            <a:endParaRPr lang="en" sz="2000" b="1" dirty="0">
              <a:solidFill>
                <a:schemeClr val="bg1"/>
              </a:solidFill>
              <a:effectLst>
                <a:glow rad="38100">
                  <a:srgbClr val="345E4D"/>
                </a:glow>
                <a:outerShdw blurRad="38100" dist="38100" dir="2700000" algn="tl">
                  <a:srgbClr val="000000">
                    <a:alpha val="43137"/>
                  </a:srgbClr>
                </a:outerShdw>
              </a:effectLst>
            </a:endParaRPr>
          </a:p>
          <a:p>
            <a:pPr lvl="1">
              <a:spcBef>
                <a:spcPts val="600"/>
              </a:spcBef>
            </a:pPr>
            <a:r>
              <a:rPr lang="en-ID" sz="2000" b="1" dirty="0" err="1">
                <a:solidFill>
                  <a:schemeClr val="bg1"/>
                </a:solidFill>
                <a:effectLst>
                  <a:glow rad="38100">
                    <a:srgbClr val="345E4D"/>
                  </a:glow>
                  <a:outerShdw blurRad="38100" dist="38100" dir="2700000" algn="tl">
                    <a:srgbClr val="000000">
                      <a:alpha val="43137"/>
                    </a:srgbClr>
                  </a:outerShdw>
                </a:effectLst>
              </a:rPr>
              <a:t>Mengingat</a:t>
            </a:r>
            <a:r>
              <a:rPr lang="en-ID" sz="2000" b="1" dirty="0">
                <a:solidFill>
                  <a:schemeClr val="bg1"/>
                </a:solidFill>
                <a:effectLst>
                  <a:glow rad="38100">
                    <a:srgbClr val="345E4D"/>
                  </a:glow>
                  <a:outerShdw blurRad="38100" dist="38100" dir="2700000" algn="tl">
                    <a:srgbClr val="000000">
                      <a:alpha val="43137"/>
                    </a:srgbClr>
                  </a:outerShdw>
                </a:effectLst>
              </a:rPr>
              <a:t> </a:t>
            </a:r>
            <a:r>
              <a:rPr lang="en-ID" sz="2000" b="1" dirty="0" err="1">
                <a:solidFill>
                  <a:schemeClr val="bg1"/>
                </a:solidFill>
                <a:effectLst>
                  <a:glow rad="38100">
                    <a:srgbClr val="345E4D"/>
                  </a:glow>
                  <a:outerShdw blurRad="38100" dist="38100" dir="2700000" algn="tl">
                    <a:srgbClr val="000000">
                      <a:alpha val="43137"/>
                    </a:srgbClr>
                  </a:outerShdw>
                </a:effectLst>
              </a:rPr>
              <a:t>hukum</a:t>
            </a:r>
            <a:r>
              <a:rPr lang="en-ID" sz="2000" b="1" dirty="0">
                <a:solidFill>
                  <a:schemeClr val="bg1"/>
                </a:solidFill>
                <a:effectLst>
                  <a:glow rad="38100">
                    <a:srgbClr val="345E4D"/>
                  </a:glow>
                  <a:outerShdw blurRad="38100" dist="38100" dir="2700000" algn="tl">
                    <a:srgbClr val="000000">
                      <a:alpha val="43137"/>
                    </a:srgbClr>
                  </a:outerShdw>
                </a:effectLst>
              </a:rPr>
              <a:t> </a:t>
            </a:r>
            <a:r>
              <a:rPr lang="en-ID" sz="2000" b="1" dirty="0" err="1">
                <a:solidFill>
                  <a:schemeClr val="bg1"/>
                </a:solidFill>
                <a:effectLst>
                  <a:glow rad="38100">
                    <a:srgbClr val="345E4D"/>
                  </a:glow>
                  <a:outerShdw blurRad="38100" dist="38100" dir="2700000" algn="tl">
                    <a:srgbClr val="000000">
                      <a:alpha val="43137"/>
                    </a:srgbClr>
                  </a:outerShdw>
                </a:effectLst>
              </a:rPr>
              <a:t>Taurat</a:t>
            </a:r>
            <a:r>
              <a:rPr lang="en-ID" sz="2000" b="1" dirty="0">
                <a:solidFill>
                  <a:schemeClr val="bg1"/>
                </a:solidFill>
                <a:effectLst>
                  <a:glow rad="38100">
                    <a:srgbClr val="345E4D"/>
                  </a:glow>
                  <a:outerShdw blurRad="38100" dist="38100" dir="2700000" algn="tl">
                    <a:srgbClr val="000000">
                      <a:alpha val="43137"/>
                    </a:srgbClr>
                  </a:outerShdw>
                </a:effectLst>
              </a:rPr>
              <a:t> (</a:t>
            </a:r>
            <a:r>
              <a:rPr lang="en-ID" sz="2000" b="1" dirty="0" err="1">
                <a:solidFill>
                  <a:schemeClr val="bg1"/>
                </a:solidFill>
                <a:effectLst>
                  <a:glow rad="38100">
                    <a:srgbClr val="345E4D"/>
                  </a:glow>
                  <a:outerShdw blurRad="38100" dist="38100" dir="2700000" algn="tl">
                    <a:srgbClr val="000000">
                      <a:alpha val="43137"/>
                    </a:srgbClr>
                  </a:outerShdw>
                </a:effectLst>
              </a:rPr>
              <a:t>Yosua</a:t>
            </a:r>
            <a:r>
              <a:rPr lang="en-ID" sz="2000" b="1" dirty="0">
                <a:solidFill>
                  <a:schemeClr val="bg1"/>
                </a:solidFill>
                <a:effectLst>
                  <a:glow rad="38100">
                    <a:srgbClr val="345E4D"/>
                  </a:glow>
                  <a:outerShdw blurRad="38100" dist="38100" dir="2700000" algn="tl">
                    <a:srgbClr val="000000">
                      <a:alpha val="43137"/>
                    </a:srgbClr>
                  </a:outerShdw>
                </a:effectLst>
              </a:rPr>
              <a:t> 8:32-35)</a:t>
            </a:r>
            <a:endParaRPr lang="en" sz="2000" b="1" dirty="0">
              <a:solidFill>
                <a:schemeClr val="bg1"/>
              </a:solidFill>
              <a:effectLst>
                <a:glow rad="38100">
                  <a:srgbClr val="345E4D"/>
                </a:glow>
                <a:outerShdw blurRad="38100" dist="38100" dir="2700000" algn="tl">
                  <a:srgbClr val="000000">
                    <a:alpha val="43137"/>
                  </a:srgbClr>
                </a:outerShdw>
              </a:effectLst>
            </a:endParaRPr>
          </a:p>
          <a:p>
            <a:pPr>
              <a:spcBef>
                <a:spcPts val="1800"/>
              </a:spcBef>
            </a:pPr>
            <a:r>
              <a:rPr lang="en" sz="2000" dirty="0">
                <a:effectLst>
                  <a:outerShdw blurRad="38100" dist="38100" dir="2700000" algn="tl">
                    <a:srgbClr val="000000">
                      <a:alpha val="43137"/>
                    </a:srgbClr>
                  </a:outerShdw>
                </a:effectLst>
                <a:highlight>
                  <a:srgbClr val="F39D91"/>
                </a:highlight>
              </a:rPr>
              <a:t> Tempat khusus untuk beribadah:</a:t>
            </a:r>
          </a:p>
          <a:p>
            <a:pPr lvl="1">
              <a:spcBef>
                <a:spcPts val="600"/>
              </a:spcBef>
            </a:pPr>
            <a:r>
              <a:rPr lang="en-ID" sz="2000" b="1" dirty="0" err="1">
                <a:solidFill>
                  <a:schemeClr val="bg1"/>
                </a:solidFill>
                <a:effectLst>
                  <a:glow rad="38100">
                    <a:srgbClr val="345E4D"/>
                  </a:glow>
                  <a:outerShdw blurRad="38100" dist="38100" dir="2700000" algn="tl">
                    <a:srgbClr val="000000">
                      <a:alpha val="43137"/>
                    </a:srgbClr>
                  </a:outerShdw>
                </a:effectLst>
              </a:rPr>
              <a:t>Mendirikan</a:t>
            </a:r>
            <a:r>
              <a:rPr lang="en-ID" sz="2000" b="1" dirty="0">
                <a:solidFill>
                  <a:schemeClr val="bg1"/>
                </a:solidFill>
                <a:effectLst>
                  <a:glow rad="38100">
                    <a:srgbClr val="345E4D"/>
                  </a:glow>
                  <a:outerShdw blurRad="38100" dist="38100" dir="2700000" algn="tl">
                    <a:srgbClr val="000000">
                      <a:alpha val="43137"/>
                    </a:srgbClr>
                  </a:outerShdw>
                </a:effectLst>
              </a:rPr>
              <a:t> Kemah </a:t>
            </a:r>
            <a:r>
              <a:rPr lang="en-ID" sz="2000" b="1" dirty="0" err="1">
                <a:solidFill>
                  <a:schemeClr val="bg1"/>
                </a:solidFill>
                <a:effectLst>
                  <a:glow rad="38100">
                    <a:srgbClr val="345E4D"/>
                  </a:glow>
                  <a:outerShdw blurRad="38100" dist="38100" dir="2700000" algn="tl">
                    <a:srgbClr val="000000">
                      <a:alpha val="43137"/>
                    </a:srgbClr>
                  </a:outerShdw>
                </a:effectLst>
              </a:rPr>
              <a:t>Pertemuan</a:t>
            </a:r>
            <a:r>
              <a:rPr lang="en-ID" sz="2000" b="1" dirty="0">
                <a:solidFill>
                  <a:schemeClr val="bg1"/>
                </a:solidFill>
                <a:effectLst>
                  <a:glow rad="38100">
                    <a:srgbClr val="345E4D"/>
                  </a:glow>
                  <a:outerShdw blurRad="38100" dist="38100" dir="2700000" algn="tl">
                    <a:srgbClr val="000000">
                      <a:alpha val="43137"/>
                    </a:srgbClr>
                  </a:outerShdw>
                </a:effectLst>
              </a:rPr>
              <a:t> (</a:t>
            </a:r>
            <a:r>
              <a:rPr lang="en-ID" sz="2000" b="1" dirty="0" err="1">
                <a:solidFill>
                  <a:schemeClr val="bg1"/>
                </a:solidFill>
                <a:effectLst>
                  <a:glow rad="38100">
                    <a:srgbClr val="345E4D"/>
                  </a:glow>
                  <a:outerShdw blurRad="38100" dist="38100" dir="2700000" algn="tl">
                    <a:srgbClr val="000000">
                      <a:alpha val="43137"/>
                    </a:srgbClr>
                  </a:outerShdw>
                </a:effectLst>
              </a:rPr>
              <a:t>Yosua</a:t>
            </a:r>
            <a:r>
              <a:rPr lang="en-ID" sz="2000" b="1" dirty="0">
                <a:solidFill>
                  <a:schemeClr val="bg1"/>
                </a:solidFill>
                <a:effectLst>
                  <a:glow rad="38100">
                    <a:srgbClr val="345E4D"/>
                  </a:glow>
                  <a:outerShdw blurRad="38100" dist="38100" dir="2700000" algn="tl">
                    <a:srgbClr val="000000">
                      <a:alpha val="43137"/>
                    </a:srgbClr>
                  </a:outerShdw>
                </a:effectLst>
              </a:rPr>
              <a:t> 18:1)</a:t>
            </a:r>
            <a:endParaRPr lang="en" sz="2000" b="1" dirty="0">
              <a:solidFill>
                <a:schemeClr val="bg1"/>
              </a:solidFill>
              <a:effectLst>
                <a:glow rad="38100">
                  <a:srgbClr val="345E4D"/>
                </a:glow>
                <a:outerShdw blurRad="38100" dist="38100" dir="2700000" algn="tl">
                  <a:srgbClr val="000000">
                    <a:alpha val="43137"/>
                  </a:srgbClr>
                </a:outerShdw>
              </a:effectLst>
            </a:endParaRPr>
          </a:p>
        </p:txBody>
      </p:sp>
      <p:sp>
        <p:nvSpPr>
          <p:cNvPr id="3" name="CuadroTexto 2">
            <a:extLst>
              <a:ext uri="{FF2B5EF4-FFF2-40B4-BE49-F238E27FC236}">
                <a16:creationId xmlns:a16="http://schemas.microsoft.com/office/drawing/2014/main" id="{12525B60-02AC-804A-43CD-7E4E9E17616D}"/>
              </a:ext>
            </a:extLst>
          </p:cNvPr>
          <p:cNvSpPr txBox="1"/>
          <p:nvPr/>
        </p:nvSpPr>
        <p:spPr>
          <a:xfrm>
            <a:off x="190499" y="97919"/>
            <a:ext cx="9258301" cy="707886"/>
          </a:xfrm>
          <a:prstGeom prst="rect">
            <a:avLst/>
          </a:prstGeom>
          <a:noFill/>
        </p:spPr>
        <p:txBody>
          <a:bodyPr wrap="square" rtlCol="0">
            <a:spAutoFit/>
          </a:bodyPr>
          <a:lstStyle/>
          <a:p>
            <a:pPr>
              <a:spcBef>
                <a:spcPts val="600"/>
              </a:spcBef>
            </a:pPr>
            <a:r>
              <a:rPr lang="en-ID" sz="2000" b="1" dirty="0"/>
              <a:t>Pada </a:t>
            </a:r>
            <a:r>
              <a:rPr lang="en-ID" sz="2000" b="1" dirty="0" err="1"/>
              <a:t>penyeberangan</a:t>
            </a:r>
            <a:r>
              <a:rPr lang="en-ID" sz="2000" b="1" dirty="0"/>
              <a:t> Sungai Yordan yang </a:t>
            </a:r>
            <a:r>
              <a:rPr lang="en-ID" sz="2000" b="1" dirty="0" err="1"/>
              <a:t>ajaib</a:t>
            </a:r>
            <a:r>
              <a:rPr lang="en-ID" sz="2000" b="1" dirty="0"/>
              <a:t>, </a:t>
            </a:r>
            <a:r>
              <a:rPr lang="en-ID" sz="2000" b="1" dirty="0" err="1"/>
              <a:t>semua</a:t>
            </a:r>
            <a:r>
              <a:rPr lang="en-ID" sz="2000" b="1" dirty="0"/>
              <a:t> raja Kanaan </a:t>
            </a:r>
            <a:r>
              <a:rPr lang="en-ID" sz="2000" b="1" dirty="0" err="1"/>
              <a:t>ketakutan</a:t>
            </a:r>
            <a:r>
              <a:rPr lang="en-ID" sz="2000" b="1" dirty="0"/>
              <a:t> (</a:t>
            </a:r>
            <a:r>
              <a:rPr lang="en-ID" sz="2000" b="1" dirty="0" err="1"/>
              <a:t>Yosua</a:t>
            </a:r>
            <a:r>
              <a:rPr lang="en-ID" sz="2000" b="1" dirty="0"/>
              <a:t> 5:1). Tanah </a:t>
            </a:r>
            <a:r>
              <a:rPr lang="en-ID" sz="2000" b="1" dirty="0" err="1"/>
              <a:t>dipersiapkan</a:t>
            </a:r>
            <a:r>
              <a:rPr lang="en-ID" sz="2000" b="1" dirty="0"/>
              <a:t> </a:t>
            </a:r>
            <a:r>
              <a:rPr lang="en-ID" sz="2000" b="1" dirty="0" err="1"/>
              <a:t>untuk</a:t>
            </a:r>
            <a:r>
              <a:rPr lang="en-ID" sz="2000" b="1" dirty="0"/>
              <a:t> </a:t>
            </a:r>
            <a:r>
              <a:rPr lang="en-ID" sz="2000" b="1" dirty="0" err="1"/>
              <a:t>penaklukan</a:t>
            </a:r>
            <a:r>
              <a:rPr lang="en-ID" sz="2000" b="1" dirty="0"/>
              <a:t> </a:t>
            </a:r>
            <a:r>
              <a:rPr lang="en-ID" sz="2000" b="1" dirty="0" err="1"/>
              <a:t>segera</a:t>
            </a:r>
            <a:r>
              <a:rPr lang="en-ID" sz="2000" b="1" dirty="0"/>
              <a:t>.</a:t>
            </a:r>
            <a:endParaRPr lang="en" sz="2000" b="1" dirty="0"/>
          </a:p>
        </p:txBody>
      </p:sp>
      <p:pic>
        <p:nvPicPr>
          <p:cNvPr id="4" name="Imagen 3" descr="Un atardecer en un área abierta&#10;&#10;El contenido generado por IA puede ser incorrecto.">
            <a:extLst>
              <a:ext uri="{FF2B5EF4-FFF2-40B4-BE49-F238E27FC236}">
                <a16:creationId xmlns:a16="http://schemas.microsoft.com/office/drawing/2014/main" id="{495B5290-4BF3-F95E-DAC5-8C9316BBF3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190499" y="3251963"/>
            <a:ext cx="4857751" cy="3400931"/>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7" name="Imagen 6" descr="Imagen que contiene pasto, persona, texto, libro&#10;&#10;El contenido generado por IA puede ser incorrecto.">
            <a:extLst>
              <a:ext uri="{FF2B5EF4-FFF2-40B4-BE49-F238E27FC236}">
                <a16:creationId xmlns:a16="http://schemas.microsoft.com/office/drawing/2014/main" id="{E5CD9D62-942D-6713-7EEF-30C4B9B85D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44774" y="108079"/>
            <a:ext cx="2556727" cy="2870597"/>
          </a:xfrm>
          <a:prstGeom prst="rect">
            <a:avLst/>
          </a:prstGeom>
          <a:ln w="38100" cap="rnd">
            <a:solidFill>
              <a:schemeClr val="accent5">
                <a:lumMod val="60000"/>
                <a:lumOff val="40000"/>
              </a:schemeClr>
            </a:solidFill>
          </a:ln>
          <a:effectLst>
            <a:outerShdw blurRad="76200" dist="95250" dir="10500000" sx="97000" sy="23000" kx="900000" algn="br" rotWithShape="0">
              <a:srgbClr val="E19EBD">
                <a:alpha val="51000"/>
              </a:srgbClr>
            </a:outerShdw>
          </a:effectLst>
          <a:scene3d>
            <a:camera prst="orthographicFront"/>
            <a:lightRig rig="twoPt" dir="t">
              <a:rot lat="0" lon="0" rev="7800000"/>
            </a:lightRig>
          </a:scene3d>
          <a:sp3d contourW="6350">
            <a:bevelT w="50800" h="16510"/>
            <a:contourClr>
              <a:srgbClr val="C0C0C0"/>
            </a:contourClr>
          </a:sp3d>
        </p:spPr>
      </p:pic>
      <p:pic>
        <p:nvPicPr>
          <p:cNvPr id="13" name="Imagen 12" descr="Forma, Círculo&#10;&#10;El contenido generado por IA puede ser incorrecto.">
            <a:extLst>
              <a:ext uri="{FF2B5EF4-FFF2-40B4-BE49-F238E27FC236}">
                <a16:creationId xmlns:a16="http://schemas.microsoft.com/office/drawing/2014/main" id="{CC0CEF73-0191-A3A3-F41B-688A455FB2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02020" y="4110246"/>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17" name="Imagen 16" descr="Forma, Círculo&#10;&#10;El contenido generado por IA puede ser incorrecto.">
            <a:extLst>
              <a:ext uri="{FF2B5EF4-FFF2-40B4-BE49-F238E27FC236}">
                <a16:creationId xmlns:a16="http://schemas.microsoft.com/office/drawing/2014/main" id="{9836FC5E-9E31-FBBD-972E-D536F80A1B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02020" y="633311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3" name="Imagen 22" descr="Forma, Círculo&#10;&#10;El contenido generado por IA puede ser incorrecto.">
            <a:extLst>
              <a:ext uri="{FF2B5EF4-FFF2-40B4-BE49-F238E27FC236}">
                <a16:creationId xmlns:a16="http://schemas.microsoft.com/office/drawing/2014/main" id="{B754FFB6-6655-7B09-EB0D-E31E460E906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02020" y="501549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4" name="Imagen 23" descr="Forma, Círculo&#10;&#10;El contenido generado por IA puede ser incorrecto.">
            <a:extLst>
              <a:ext uri="{FF2B5EF4-FFF2-40B4-BE49-F238E27FC236}">
                <a16:creationId xmlns:a16="http://schemas.microsoft.com/office/drawing/2014/main" id="{58A3C553-09F3-3E58-04A3-E852CC7FA7F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02020" y="373869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9" name="Imagen 28" descr="Forma, Círculo&#10;&#10;El contenido generado por IA puede ser incorrecto.">
            <a:extLst>
              <a:ext uri="{FF2B5EF4-FFF2-40B4-BE49-F238E27FC236}">
                <a16:creationId xmlns:a16="http://schemas.microsoft.com/office/drawing/2014/main" id="{484D0B0F-FF6A-D1BF-5BE1-2EF913974C5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02020" y="5417284"/>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36" name="Imagen 35" descr="Un dibujo con letras&#10;&#10;El contenido generado por IA puede ser incorrecto.">
            <a:extLst>
              <a:ext uri="{FF2B5EF4-FFF2-40B4-BE49-F238E27FC236}">
                <a16:creationId xmlns:a16="http://schemas.microsoft.com/office/drawing/2014/main" id="{A212967C-9284-F4D7-B05E-4D150D532DB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82007" y="5958782"/>
            <a:ext cx="506202" cy="229660"/>
          </a:xfrm>
          <a:prstGeom prst="rect">
            <a:avLst/>
          </a:prstGeom>
          <a:effectLst>
            <a:outerShdw blurRad="50800" dist="38100" dir="8100000" algn="tr" rotWithShape="0">
              <a:prstClr val="black">
                <a:alpha val="40000"/>
              </a:prstClr>
            </a:outerShdw>
          </a:effectLst>
        </p:spPr>
      </p:pic>
      <p:pic>
        <p:nvPicPr>
          <p:cNvPr id="38" name="Imagen 37" descr="Imagen que contiene tarjeta de presentación, dibujo&#10;&#10;El contenido generado por IA puede ser incorrecto.">
            <a:extLst>
              <a:ext uri="{FF2B5EF4-FFF2-40B4-BE49-F238E27FC236}">
                <a16:creationId xmlns:a16="http://schemas.microsoft.com/office/drawing/2014/main" id="{7B331A37-3926-2E4F-3C6F-EAC9D72EA13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302327" y="4664220"/>
            <a:ext cx="506202" cy="229660"/>
          </a:xfrm>
          <a:prstGeom prst="rect">
            <a:avLst/>
          </a:prstGeom>
          <a:effectLst>
            <a:outerShdw blurRad="50800" dist="38100" dir="8100000" algn="tr" rotWithShape="0">
              <a:prstClr val="black">
                <a:alpha val="40000"/>
              </a:prstClr>
            </a:outerShdw>
          </a:effectLst>
        </p:spPr>
      </p:pic>
      <p:pic>
        <p:nvPicPr>
          <p:cNvPr id="46" name="Imagen 45" descr="Imagen que contiene tarjeta de presentación, dibujo&#10;&#10;El contenido generado por IA puede ser incorrecto.">
            <a:extLst>
              <a:ext uri="{FF2B5EF4-FFF2-40B4-BE49-F238E27FC236}">
                <a16:creationId xmlns:a16="http://schemas.microsoft.com/office/drawing/2014/main" id="{125C0EED-0D6D-990F-A549-0540BFA6812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302621" y="3362216"/>
            <a:ext cx="506202" cy="229660"/>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8EF2AFCF-FAB8-F029-1B01-4D3C048001EF}"/>
              </a:ext>
            </a:extLst>
          </p:cNvPr>
          <p:cNvSpPr txBox="1"/>
          <p:nvPr/>
        </p:nvSpPr>
        <p:spPr>
          <a:xfrm>
            <a:off x="190493" y="2316916"/>
            <a:ext cx="9254275" cy="707886"/>
          </a:xfrm>
          <a:prstGeom prst="rect">
            <a:avLst/>
          </a:prstGeom>
          <a:noFill/>
        </p:spPr>
        <p:txBody>
          <a:bodyPr wrap="square">
            <a:spAutoFit/>
          </a:bodyPr>
          <a:lstStyle/>
          <a:p>
            <a:pPr>
              <a:spcBef>
                <a:spcPts val="600"/>
              </a:spcBef>
            </a:pPr>
            <a:r>
              <a:rPr lang="en-ID" sz="2000" b="1" dirty="0" err="1"/>
              <a:t>Menjelang</a:t>
            </a:r>
            <a:r>
              <a:rPr lang="en-ID" sz="2000" b="1" dirty="0"/>
              <a:t> </a:t>
            </a:r>
            <a:r>
              <a:rPr lang="en-ID" sz="2000" b="1" dirty="0" err="1"/>
              <a:t>akhir</a:t>
            </a:r>
            <a:r>
              <a:rPr lang="en-ID" sz="2000" b="1" dirty="0"/>
              <a:t> </a:t>
            </a:r>
            <a:r>
              <a:rPr lang="en-ID" sz="2000" b="1" dirty="0" err="1"/>
              <a:t>penaklukan</a:t>
            </a:r>
            <a:r>
              <a:rPr lang="en-ID" sz="2000" b="1" dirty="0"/>
              <a:t>, </a:t>
            </a:r>
            <a:r>
              <a:rPr lang="en-ID" sz="2000" b="1" dirty="0" err="1"/>
              <a:t>mereka</a:t>
            </a:r>
            <a:r>
              <a:rPr lang="en-ID" sz="2000" b="1" dirty="0"/>
              <a:t> </a:t>
            </a:r>
            <a:r>
              <a:rPr lang="en-ID" sz="2000" b="1" dirty="0" err="1"/>
              <a:t>mencapai</a:t>
            </a:r>
            <a:r>
              <a:rPr lang="en-ID" sz="2000" b="1" dirty="0"/>
              <a:t> </a:t>
            </a:r>
            <a:r>
              <a:rPr lang="en-ID" sz="2000" b="1" dirty="0" err="1"/>
              <a:t>tonggak</a:t>
            </a:r>
            <a:r>
              <a:rPr lang="en-ID" sz="2000" b="1" dirty="0"/>
              <a:t> </a:t>
            </a:r>
            <a:r>
              <a:rPr lang="en-ID" sz="2000" b="1" dirty="0" err="1"/>
              <a:t>baru</a:t>
            </a:r>
            <a:r>
              <a:rPr lang="en-ID" sz="2000" b="1" dirty="0"/>
              <a:t> </a:t>
            </a:r>
            <a:r>
              <a:rPr lang="en-ID" sz="2000" b="1" dirty="0" err="1"/>
              <a:t>dalam</a:t>
            </a:r>
            <a:r>
              <a:rPr lang="en-ID" sz="2000" b="1" dirty="0"/>
              <a:t> ibadah: </a:t>
            </a:r>
            <a:r>
              <a:rPr lang="en-ID" sz="2000" b="1" dirty="0" err="1"/>
              <a:t>mereka</a:t>
            </a:r>
            <a:r>
              <a:rPr lang="en-ID" sz="2000" b="1" dirty="0"/>
              <a:t> </a:t>
            </a:r>
            <a:r>
              <a:rPr lang="en-ID" sz="2000" b="1" dirty="0" err="1"/>
              <a:t>membangun</a:t>
            </a:r>
            <a:r>
              <a:rPr lang="en-ID" sz="2000" b="1" dirty="0"/>
              <a:t> Bait </a:t>
            </a:r>
            <a:r>
              <a:rPr lang="en-ID" sz="2000" b="1" dirty="0" err="1"/>
              <a:t>Suci</a:t>
            </a:r>
            <a:r>
              <a:rPr lang="en-ID" sz="2000" b="1" dirty="0"/>
              <a:t> di Silo.</a:t>
            </a:r>
            <a:endParaRPr lang="en" sz="2000" b="1" dirty="0"/>
          </a:p>
        </p:txBody>
      </p:sp>
      <p:sp>
        <p:nvSpPr>
          <p:cNvPr id="9" name="CuadroTexto 8">
            <a:extLst>
              <a:ext uri="{FF2B5EF4-FFF2-40B4-BE49-F238E27FC236}">
                <a16:creationId xmlns:a16="http://schemas.microsoft.com/office/drawing/2014/main" id="{342AFE7D-65DB-AD1E-CB58-E56152DC3E13}"/>
              </a:ext>
            </a:extLst>
          </p:cNvPr>
          <p:cNvSpPr txBox="1"/>
          <p:nvPr/>
        </p:nvSpPr>
        <p:spPr>
          <a:xfrm>
            <a:off x="190493" y="1372065"/>
            <a:ext cx="9254275" cy="1015663"/>
          </a:xfrm>
          <a:prstGeom prst="rect">
            <a:avLst/>
          </a:prstGeom>
          <a:noFill/>
        </p:spPr>
        <p:txBody>
          <a:bodyPr wrap="square">
            <a:spAutoFit/>
          </a:bodyPr>
          <a:lstStyle/>
          <a:p>
            <a:pPr>
              <a:spcBef>
                <a:spcPts val="600"/>
              </a:spcBef>
            </a:pPr>
            <a:r>
              <a:rPr lang="en-ID" sz="2000" b="1" dirty="0"/>
              <a:t>Di </a:t>
            </a:r>
            <a:r>
              <a:rPr lang="en-ID" sz="2000" b="1" dirty="0" err="1"/>
              <a:t>tengah</a:t>
            </a:r>
            <a:r>
              <a:rPr lang="en-ID" sz="2000" b="1" dirty="0"/>
              <a:t> </a:t>
            </a:r>
            <a:r>
              <a:rPr lang="en-ID" sz="2000" b="1" dirty="0" err="1"/>
              <a:t>penaklukan</a:t>
            </a:r>
            <a:r>
              <a:rPr lang="en-ID" sz="2000" b="1" dirty="0"/>
              <a:t>, </a:t>
            </a:r>
            <a:r>
              <a:rPr lang="en-ID" sz="2000" b="1" dirty="0" err="1"/>
              <a:t>mereka</a:t>
            </a:r>
            <a:r>
              <a:rPr lang="en-ID" sz="2000" b="1" dirty="0"/>
              <a:t> juga </a:t>
            </a:r>
            <a:r>
              <a:rPr lang="en-ID" sz="2000" b="1" dirty="0" err="1"/>
              <a:t>memutuskan</a:t>
            </a:r>
            <a:r>
              <a:rPr lang="en-ID" sz="2000" b="1" dirty="0"/>
              <a:t> </a:t>
            </a:r>
            <a:r>
              <a:rPr lang="en-ID" sz="2000" b="1" dirty="0" err="1"/>
              <a:t>untuk</a:t>
            </a:r>
            <a:r>
              <a:rPr lang="en-ID" sz="2000" b="1" dirty="0"/>
              <a:t> </a:t>
            </a:r>
            <a:r>
              <a:rPr lang="en-ID" sz="2000" b="1" dirty="0" err="1"/>
              <a:t>beristirahat</a:t>
            </a:r>
            <a:r>
              <a:rPr lang="en-ID" sz="2000" b="1" dirty="0"/>
              <a:t> </a:t>
            </a:r>
            <a:r>
              <a:rPr lang="en-ID" sz="2000" b="1" dirty="0" err="1"/>
              <a:t>sejenak</a:t>
            </a:r>
            <a:r>
              <a:rPr lang="en-ID" sz="2000" b="1" dirty="0"/>
              <a:t> dan </a:t>
            </a:r>
            <a:r>
              <a:rPr lang="en-ID" sz="2000" b="1" dirty="0" err="1"/>
              <a:t>mempersembahkan</a:t>
            </a:r>
            <a:r>
              <a:rPr lang="en-ID" sz="2000" b="1" dirty="0"/>
              <a:t> </a:t>
            </a:r>
            <a:r>
              <a:rPr lang="en-ID" sz="2000" b="1" dirty="0" err="1"/>
              <a:t>diri</a:t>
            </a:r>
            <a:r>
              <a:rPr lang="en-ID" sz="2000" b="1" dirty="0"/>
              <a:t> </a:t>
            </a:r>
            <a:r>
              <a:rPr lang="en-ID" sz="2000" b="1" dirty="0" err="1"/>
              <a:t>mereka</a:t>
            </a:r>
            <a:r>
              <a:rPr lang="en-ID" sz="2000" b="1" dirty="0"/>
              <a:t> </a:t>
            </a:r>
            <a:r>
              <a:rPr lang="en-ID" sz="2000" b="1" dirty="0" err="1"/>
              <a:t>kembali</a:t>
            </a:r>
            <a:r>
              <a:rPr lang="en-ID" sz="2000" b="1" dirty="0"/>
              <a:t> </a:t>
            </a:r>
            <a:r>
              <a:rPr lang="en-ID" sz="2000" b="1" dirty="0" err="1"/>
              <a:t>kepada</a:t>
            </a:r>
            <a:r>
              <a:rPr lang="en-ID" sz="2000" b="1" dirty="0"/>
              <a:t> Tuhan </a:t>
            </a:r>
            <a:r>
              <a:rPr lang="en-ID" sz="2000" b="1" dirty="0" err="1"/>
              <a:t>dalam</a:t>
            </a:r>
            <a:r>
              <a:rPr lang="en-ID" sz="2000" b="1" dirty="0"/>
              <a:t> </a:t>
            </a:r>
            <a:r>
              <a:rPr lang="en-ID" sz="2000" b="1" dirty="0" err="1"/>
              <a:t>sebuah</a:t>
            </a:r>
            <a:r>
              <a:rPr lang="en-ID" sz="2000" b="1" dirty="0"/>
              <a:t> </a:t>
            </a:r>
            <a:r>
              <a:rPr lang="en-ID" sz="2000" b="1" dirty="0" err="1"/>
              <a:t>pertemuan</a:t>
            </a:r>
            <a:r>
              <a:rPr lang="en-ID" sz="2000" b="1" dirty="0"/>
              <a:t> </a:t>
            </a:r>
            <a:r>
              <a:rPr lang="en-ID" sz="2000" b="1" dirty="0" err="1"/>
              <a:t>besar</a:t>
            </a:r>
            <a:r>
              <a:rPr lang="en-ID" sz="2000" b="1" dirty="0"/>
              <a:t> di </a:t>
            </a:r>
            <a:r>
              <a:rPr lang="en-ID" sz="2000" b="1" dirty="0" err="1"/>
              <a:t>antara</a:t>
            </a:r>
            <a:r>
              <a:rPr lang="en-ID" sz="2000" b="1" dirty="0"/>
              <a:t> </a:t>
            </a:r>
            <a:r>
              <a:rPr lang="en-ID" sz="2000" b="1" dirty="0" err="1"/>
              <a:t>Gunung</a:t>
            </a:r>
            <a:r>
              <a:rPr lang="en-ID" sz="2000" b="1" dirty="0"/>
              <a:t> Ebal dan Gerizim.</a:t>
            </a:r>
            <a:endParaRPr lang="en" sz="2000" b="1" dirty="0"/>
          </a:p>
        </p:txBody>
      </p:sp>
      <p:sp>
        <p:nvSpPr>
          <p:cNvPr id="11" name="CuadroTexto 10">
            <a:extLst>
              <a:ext uri="{FF2B5EF4-FFF2-40B4-BE49-F238E27FC236}">
                <a16:creationId xmlns:a16="http://schemas.microsoft.com/office/drawing/2014/main" id="{2FB80A3F-C07B-9BD7-A2FE-9BE3D27E603B}"/>
              </a:ext>
            </a:extLst>
          </p:cNvPr>
          <p:cNvSpPr txBox="1"/>
          <p:nvPr/>
        </p:nvSpPr>
        <p:spPr>
          <a:xfrm>
            <a:off x="190493" y="734992"/>
            <a:ext cx="9254275" cy="707886"/>
          </a:xfrm>
          <a:prstGeom prst="rect">
            <a:avLst/>
          </a:prstGeom>
          <a:noFill/>
        </p:spPr>
        <p:txBody>
          <a:bodyPr wrap="square">
            <a:spAutoFit/>
          </a:bodyPr>
          <a:lstStyle/>
          <a:p>
            <a:pPr>
              <a:spcBef>
                <a:spcPts val="600"/>
              </a:spcBef>
            </a:pPr>
            <a:r>
              <a:rPr lang="en-ID" sz="2000" b="1" dirty="0" err="1"/>
              <a:t>Namun</a:t>
            </a:r>
            <a:r>
              <a:rPr lang="en-ID" sz="2000" b="1" dirty="0"/>
              <a:t>, </a:t>
            </a:r>
            <a:r>
              <a:rPr lang="en-ID" sz="2000" b="1" dirty="0" err="1"/>
              <a:t>ini</a:t>
            </a:r>
            <a:r>
              <a:rPr lang="en-ID" sz="2000" b="1" dirty="0"/>
              <a:t> </a:t>
            </a:r>
            <a:r>
              <a:rPr lang="en-ID" sz="2000" b="1" dirty="0" err="1"/>
              <a:t>bukan</a:t>
            </a:r>
            <a:r>
              <a:rPr lang="en-ID" sz="2000" b="1" dirty="0"/>
              <a:t> </a:t>
            </a:r>
            <a:r>
              <a:rPr lang="en-ID" sz="2000" b="1" dirty="0" err="1"/>
              <a:t>prioritas</a:t>
            </a:r>
            <a:r>
              <a:rPr lang="en-ID" sz="2000" b="1" dirty="0"/>
              <a:t> Israel. Mereka </a:t>
            </a:r>
            <a:r>
              <a:rPr lang="en-ID" sz="2000" b="1" dirty="0" err="1"/>
              <a:t>harus</a:t>
            </a:r>
            <a:r>
              <a:rPr lang="en-ID" sz="2000" b="1" dirty="0"/>
              <a:t> </a:t>
            </a:r>
            <a:r>
              <a:rPr lang="en-ID" sz="2000" b="1" dirty="0" err="1"/>
              <a:t>terlebih</a:t>
            </a:r>
            <a:r>
              <a:rPr lang="en-ID" sz="2000" b="1" dirty="0"/>
              <a:t> </a:t>
            </a:r>
            <a:r>
              <a:rPr lang="en-ID" sz="2000" b="1" dirty="0" err="1"/>
              <a:t>dahulu</a:t>
            </a:r>
            <a:r>
              <a:rPr lang="en-ID" sz="2000" b="1" dirty="0"/>
              <a:t> </a:t>
            </a:r>
            <a:r>
              <a:rPr lang="en-ID" sz="2000" b="1" dirty="0" err="1"/>
              <a:t>mencari</a:t>
            </a:r>
            <a:r>
              <a:rPr lang="en-ID" sz="2000" b="1" dirty="0"/>
              <a:t> </a:t>
            </a:r>
            <a:r>
              <a:rPr lang="en-ID" sz="2000" b="1" dirty="0" err="1"/>
              <a:t>persekutuan</a:t>
            </a:r>
            <a:r>
              <a:rPr lang="en-ID" sz="2000" b="1" dirty="0"/>
              <a:t> </a:t>
            </a:r>
            <a:r>
              <a:rPr lang="en-ID" sz="2000" b="1" dirty="0" err="1"/>
              <a:t>dengan</a:t>
            </a:r>
            <a:r>
              <a:rPr lang="en-ID" sz="2000" b="1" dirty="0"/>
              <a:t> Allah.</a:t>
            </a:r>
            <a:endParaRPr lang="en" sz="2000" b="1" dirty="0"/>
          </a:p>
        </p:txBody>
      </p:sp>
    </p:spTree>
    <p:extLst>
      <p:ext uri="{BB962C8B-B14F-4D97-AF65-F5344CB8AC3E}">
        <p14:creationId xmlns:p14="http://schemas.microsoft.com/office/powerpoint/2010/main" val="209324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ppt_h/2"/>
                                          </p:val>
                                        </p:tav>
                                        <p:tav tm="100000">
                                          <p:val>
                                            <p:strVal val="#ppt_y"/>
                                          </p:val>
                                        </p:tav>
                                      </p:tavLst>
                                    </p:anim>
                                    <p:anim calcmode="lin" valueType="num">
                                      <p:cBhvr>
                                        <p:cTn id="19" dur="500" fill="hold"/>
                                        <p:tgtEl>
                                          <p:spTgt spid="7"/>
                                        </p:tgtEl>
                                        <p:attrNameLst>
                                          <p:attrName>ppt_w</p:attrName>
                                        </p:attrNameLst>
                                      </p:cBhvr>
                                      <p:tavLst>
                                        <p:tav tm="0">
                                          <p:val>
                                            <p:strVal val="#ppt_w"/>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 calcmode="lin" valueType="num">
                                      <p:cBhvr>
                                        <p:cTn id="31" dur="500" fill="hold"/>
                                        <p:tgtEl>
                                          <p:spTgt spid="4"/>
                                        </p:tgtEl>
                                        <p:attrNameLst>
                                          <p:attrName>style.rotation</p:attrName>
                                        </p:attrNameLst>
                                      </p:cBhvr>
                                      <p:tavLst>
                                        <p:tav tm="0">
                                          <p:val>
                                            <p:fltVal val="360"/>
                                          </p:val>
                                        </p:tav>
                                        <p:tav tm="100000">
                                          <p:val>
                                            <p:fltVal val="0"/>
                                          </p:val>
                                        </p:tav>
                                      </p:tavLst>
                                    </p:anim>
                                    <p:animEffect transition="in" filter="fade">
                                      <p:cBhvr>
                                        <p:cTn id="32" dur="500"/>
                                        <p:tgtEl>
                                          <p:spTgt spid="4"/>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7" presetClass="entr" presetSubtype="8"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p:cTn id="41" dur="500" fill="hold"/>
                                        <p:tgtEl>
                                          <p:spTgt spid="46"/>
                                        </p:tgtEl>
                                        <p:attrNameLst>
                                          <p:attrName>ppt_x</p:attrName>
                                        </p:attrNameLst>
                                      </p:cBhvr>
                                      <p:tavLst>
                                        <p:tav tm="0">
                                          <p:val>
                                            <p:strVal val="#ppt_x-#ppt_w/2"/>
                                          </p:val>
                                        </p:tav>
                                        <p:tav tm="100000">
                                          <p:val>
                                            <p:strVal val="#ppt_x"/>
                                          </p:val>
                                        </p:tav>
                                      </p:tavLst>
                                    </p:anim>
                                    <p:anim calcmode="lin" valueType="num">
                                      <p:cBhvr>
                                        <p:cTn id="42" dur="500" fill="hold"/>
                                        <p:tgtEl>
                                          <p:spTgt spid="46"/>
                                        </p:tgtEl>
                                        <p:attrNameLst>
                                          <p:attrName>ppt_y</p:attrName>
                                        </p:attrNameLst>
                                      </p:cBhvr>
                                      <p:tavLst>
                                        <p:tav tm="0">
                                          <p:val>
                                            <p:strVal val="#ppt_y"/>
                                          </p:val>
                                        </p:tav>
                                        <p:tav tm="100000">
                                          <p:val>
                                            <p:strVal val="#ppt_y"/>
                                          </p:val>
                                        </p:tav>
                                      </p:tavLst>
                                    </p:anim>
                                    <p:anim calcmode="lin" valueType="num">
                                      <p:cBhvr>
                                        <p:cTn id="43" dur="500" fill="hold"/>
                                        <p:tgtEl>
                                          <p:spTgt spid="46"/>
                                        </p:tgtEl>
                                        <p:attrNameLst>
                                          <p:attrName>ppt_w</p:attrName>
                                        </p:attrNameLst>
                                      </p:cBhvr>
                                      <p:tavLst>
                                        <p:tav tm="0">
                                          <p:val>
                                            <p:fltVal val="0"/>
                                          </p:val>
                                        </p:tav>
                                        <p:tav tm="100000">
                                          <p:val>
                                            <p:strVal val="#ppt_w"/>
                                          </p:val>
                                        </p:tav>
                                      </p:tavLst>
                                    </p:anim>
                                    <p:anim calcmode="lin" valueType="num">
                                      <p:cBhvr>
                                        <p:cTn id="44" dur="500" fill="hold"/>
                                        <p:tgtEl>
                                          <p:spTgt spid="46"/>
                                        </p:tgtEl>
                                        <p:attrNameLst>
                                          <p:attrName>ppt_h</p:attrName>
                                        </p:attrNameLst>
                                      </p:cBhvr>
                                      <p:tavLst>
                                        <p:tav tm="0">
                                          <p:val>
                                            <p:strVal val="#ppt_h"/>
                                          </p:val>
                                        </p:tav>
                                        <p:tav tm="100000">
                                          <p:val>
                                            <p:strVal val="#ppt_h"/>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wipe(left)">
                                      <p:cBhvr>
                                        <p:cTn id="48" dur="500"/>
                                        <p:tgtEl>
                                          <p:spTgt spid="2">
                                            <p:txEl>
                                              <p:pRg st="0" end="0"/>
                                            </p:txEl>
                                          </p:spTgt>
                                        </p:tgtEl>
                                      </p:cBhvr>
                                    </p:animEffect>
                                  </p:childTnLst>
                                </p:cTn>
                              </p:par>
                            </p:childTnLst>
                          </p:cTn>
                        </p:par>
                        <p:par>
                          <p:cTn id="49" fill="hold">
                            <p:stCondLst>
                              <p:cond delay="1000"/>
                            </p:stCondLst>
                            <p:childTnLst>
                              <p:par>
                                <p:cTn id="50" presetID="53" presetClass="entr" presetSubtype="16"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2">
                                            <p:txEl>
                                              <p:pRg st="1" end="1"/>
                                            </p:txEl>
                                          </p:spTgt>
                                        </p:tgtEl>
                                        <p:attrNameLst>
                                          <p:attrName>style.visibility</p:attrName>
                                        </p:attrNameLst>
                                      </p:cBhvr>
                                      <p:to>
                                        <p:strVal val="visible"/>
                                      </p:to>
                                    </p:set>
                                    <p:animEffect transition="in" filter="wipe(left)">
                                      <p:cBhvr>
                                        <p:cTn id="58" dur="500"/>
                                        <p:tgtEl>
                                          <p:spTgt spid="2">
                                            <p:txEl>
                                              <p:pRg st="1" end="1"/>
                                            </p:txEl>
                                          </p:spTgt>
                                        </p:tgtEl>
                                      </p:cBhvr>
                                    </p:animEffect>
                                  </p:childTnLst>
                                </p:cTn>
                              </p:par>
                            </p:childTnLst>
                          </p:cTn>
                        </p:par>
                        <p:par>
                          <p:cTn id="59" fill="hold">
                            <p:stCondLst>
                              <p:cond delay="2000"/>
                            </p:stCondLst>
                            <p:childTnLst>
                              <p:par>
                                <p:cTn id="60" presetID="53" presetClass="entr" presetSubtype="16"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childTnLst>
                          </p:cTn>
                        </p:par>
                        <p:par>
                          <p:cTn id="65" fill="hold">
                            <p:stCondLst>
                              <p:cond delay="2500"/>
                            </p:stCondLst>
                            <p:childTnLst>
                              <p:par>
                                <p:cTn id="66" presetID="22" presetClass="entr" presetSubtype="8" fill="hold" grpId="0" nodeType="afterEffect">
                                  <p:stCondLst>
                                    <p:cond delay="0"/>
                                  </p:stCondLst>
                                  <p:childTnLst>
                                    <p:set>
                                      <p:cBhvr>
                                        <p:cTn id="67" dur="1" fill="hold">
                                          <p:stCondLst>
                                            <p:cond delay="0"/>
                                          </p:stCondLst>
                                        </p:cTn>
                                        <p:tgtEl>
                                          <p:spTgt spid="2">
                                            <p:txEl>
                                              <p:pRg st="2" end="2"/>
                                            </p:txEl>
                                          </p:spTgt>
                                        </p:tgtEl>
                                        <p:attrNameLst>
                                          <p:attrName>style.visibility</p:attrName>
                                        </p:attrNameLst>
                                      </p:cBhvr>
                                      <p:to>
                                        <p:strVal val="visible"/>
                                      </p:to>
                                    </p:set>
                                    <p:animEffect transition="in" filter="wipe(left)">
                                      <p:cBhvr>
                                        <p:cTn id="68" dur="500"/>
                                        <p:tgtEl>
                                          <p:spTgt spid="2">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7" presetClass="entr" presetSubtype="8" fill="hold" nodeType="click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ppt_x</p:attrName>
                                        </p:attrNameLst>
                                      </p:cBhvr>
                                      <p:tavLst>
                                        <p:tav tm="0">
                                          <p:val>
                                            <p:strVal val="#ppt_x-#ppt_w/2"/>
                                          </p:val>
                                        </p:tav>
                                        <p:tav tm="100000">
                                          <p:val>
                                            <p:strVal val="#ppt_x"/>
                                          </p:val>
                                        </p:tav>
                                      </p:tavLst>
                                    </p:anim>
                                    <p:anim calcmode="lin" valueType="num">
                                      <p:cBhvr>
                                        <p:cTn id="74" dur="500" fill="hold"/>
                                        <p:tgtEl>
                                          <p:spTgt spid="38"/>
                                        </p:tgtEl>
                                        <p:attrNameLst>
                                          <p:attrName>ppt_y</p:attrName>
                                        </p:attrNameLst>
                                      </p:cBhvr>
                                      <p:tavLst>
                                        <p:tav tm="0">
                                          <p:val>
                                            <p:strVal val="#ppt_y"/>
                                          </p:val>
                                        </p:tav>
                                        <p:tav tm="100000">
                                          <p:val>
                                            <p:strVal val="#ppt_y"/>
                                          </p:val>
                                        </p:tav>
                                      </p:tavLst>
                                    </p:anim>
                                    <p:anim calcmode="lin" valueType="num">
                                      <p:cBhvr>
                                        <p:cTn id="75" dur="500" fill="hold"/>
                                        <p:tgtEl>
                                          <p:spTgt spid="38"/>
                                        </p:tgtEl>
                                        <p:attrNameLst>
                                          <p:attrName>ppt_w</p:attrName>
                                        </p:attrNameLst>
                                      </p:cBhvr>
                                      <p:tavLst>
                                        <p:tav tm="0">
                                          <p:val>
                                            <p:fltVal val="0"/>
                                          </p:val>
                                        </p:tav>
                                        <p:tav tm="100000">
                                          <p:val>
                                            <p:strVal val="#ppt_w"/>
                                          </p:val>
                                        </p:tav>
                                      </p:tavLst>
                                    </p:anim>
                                    <p:anim calcmode="lin" valueType="num">
                                      <p:cBhvr>
                                        <p:cTn id="76" dur="500" fill="hold"/>
                                        <p:tgtEl>
                                          <p:spTgt spid="38"/>
                                        </p:tgtEl>
                                        <p:attrNameLst>
                                          <p:attrName>ppt_h</p:attrName>
                                        </p:attrNameLst>
                                      </p:cBhvr>
                                      <p:tavLst>
                                        <p:tav tm="0">
                                          <p:val>
                                            <p:strVal val="#ppt_h"/>
                                          </p:val>
                                        </p:tav>
                                        <p:tav tm="100000">
                                          <p:val>
                                            <p:strVal val="#ppt_h"/>
                                          </p:val>
                                        </p:tav>
                                      </p:tavLst>
                                    </p:anim>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
                                            <p:txEl>
                                              <p:pRg st="3" end="3"/>
                                            </p:txEl>
                                          </p:spTgt>
                                        </p:tgtEl>
                                        <p:attrNameLst>
                                          <p:attrName>style.visibility</p:attrName>
                                        </p:attrNameLst>
                                      </p:cBhvr>
                                      <p:to>
                                        <p:strVal val="visible"/>
                                      </p:to>
                                    </p:set>
                                    <p:animEffect transition="in" filter="wipe(left)">
                                      <p:cBhvr>
                                        <p:cTn id="80" dur="500"/>
                                        <p:tgtEl>
                                          <p:spTgt spid="2">
                                            <p:txEl>
                                              <p:pRg st="3" end="3"/>
                                            </p:txEl>
                                          </p:spTgt>
                                        </p:tgtEl>
                                      </p:cBhvr>
                                    </p:animEffect>
                                  </p:childTnLst>
                                </p:cTn>
                              </p:par>
                            </p:childTnLst>
                          </p:cTn>
                        </p:par>
                        <p:par>
                          <p:cTn id="81" fill="hold">
                            <p:stCondLst>
                              <p:cond delay="1000"/>
                            </p:stCondLst>
                            <p:childTnLst>
                              <p:par>
                                <p:cTn id="82" presetID="53" presetClass="entr" presetSubtype="16" fill="hold" nodeType="after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p:cTn id="84" dur="500" fill="hold"/>
                                        <p:tgtEl>
                                          <p:spTgt spid="23"/>
                                        </p:tgtEl>
                                        <p:attrNameLst>
                                          <p:attrName>ppt_w</p:attrName>
                                        </p:attrNameLst>
                                      </p:cBhvr>
                                      <p:tavLst>
                                        <p:tav tm="0">
                                          <p:val>
                                            <p:fltVal val="0"/>
                                          </p:val>
                                        </p:tav>
                                        <p:tav tm="100000">
                                          <p:val>
                                            <p:strVal val="#ppt_w"/>
                                          </p:val>
                                        </p:tav>
                                      </p:tavLst>
                                    </p:anim>
                                    <p:anim calcmode="lin" valueType="num">
                                      <p:cBhvr>
                                        <p:cTn id="85" dur="500" fill="hold"/>
                                        <p:tgtEl>
                                          <p:spTgt spid="23"/>
                                        </p:tgtEl>
                                        <p:attrNameLst>
                                          <p:attrName>ppt_h</p:attrName>
                                        </p:attrNameLst>
                                      </p:cBhvr>
                                      <p:tavLst>
                                        <p:tav tm="0">
                                          <p:val>
                                            <p:fltVal val="0"/>
                                          </p:val>
                                        </p:tav>
                                        <p:tav tm="100000">
                                          <p:val>
                                            <p:strVal val="#ppt_h"/>
                                          </p:val>
                                        </p:tav>
                                      </p:tavLst>
                                    </p:anim>
                                    <p:animEffect transition="in" filter="fade">
                                      <p:cBhvr>
                                        <p:cTn id="86" dur="500"/>
                                        <p:tgtEl>
                                          <p:spTgt spid="23"/>
                                        </p:tgtEl>
                                      </p:cBhvr>
                                    </p:animEffect>
                                  </p:childTnLst>
                                </p:cTn>
                              </p:par>
                            </p:childTnLst>
                          </p:cTn>
                        </p:par>
                        <p:par>
                          <p:cTn id="87" fill="hold">
                            <p:stCondLst>
                              <p:cond delay="1500"/>
                            </p:stCondLst>
                            <p:childTnLst>
                              <p:par>
                                <p:cTn id="88" presetID="22" presetClass="entr" presetSubtype="8" fill="hold" grpId="0" nodeType="afterEffect">
                                  <p:stCondLst>
                                    <p:cond delay="0"/>
                                  </p:stCondLst>
                                  <p:childTnLst>
                                    <p:set>
                                      <p:cBhvr>
                                        <p:cTn id="89" dur="1" fill="hold">
                                          <p:stCondLst>
                                            <p:cond delay="0"/>
                                          </p:stCondLst>
                                        </p:cTn>
                                        <p:tgtEl>
                                          <p:spTgt spid="2">
                                            <p:txEl>
                                              <p:pRg st="4" end="4"/>
                                            </p:txEl>
                                          </p:spTgt>
                                        </p:tgtEl>
                                        <p:attrNameLst>
                                          <p:attrName>style.visibility</p:attrName>
                                        </p:attrNameLst>
                                      </p:cBhvr>
                                      <p:to>
                                        <p:strVal val="visible"/>
                                      </p:to>
                                    </p:set>
                                    <p:animEffect transition="in" filter="wipe(left)">
                                      <p:cBhvr>
                                        <p:cTn id="90" dur="500"/>
                                        <p:tgtEl>
                                          <p:spTgt spid="2">
                                            <p:txEl>
                                              <p:pRg st="4" end="4"/>
                                            </p:txEl>
                                          </p:spTgt>
                                        </p:tgtEl>
                                      </p:cBhvr>
                                    </p:animEffect>
                                  </p:childTnLst>
                                </p:cTn>
                              </p:par>
                            </p:childTnLst>
                          </p:cTn>
                        </p:par>
                        <p:par>
                          <p:cTn id="91" fill="hold">
                            <p:stCondLst>
                              <p:cond delay="2000"/>
                            </p:stCondLst>
                            <p:childTnLst>
                              <p:par>
                                <p:cTn id="92" presetID="53" presetClass="entr" presetSubtype="16" fill="hold" nodeType="afterEffect">
                                  <p:stCondLst>
                                    <p:cond delay="0"/>
                                  </p:stCondLst>
                                  <p:childTnLst>
                                    <p:set>
                                      <p:cBhvr>
                                        <p:cTn id="93" dur="1" fill="hold">
                                          <p:stCondLst>
                                            <p:cond delay="0"/>
                                          </p:stCondLst>
                                        </p:cTn>
                                        <p:tgtEl>
                                          <p:spTgt spid="29"/>
                                        </p:tgtEl>
                                        <p:attrNameLst>
                                          <p:attrName>style.visibility</p:attrName>
                                        </p:attrNameLst>
                                      </p:cBhvr>
                                      <p:to>
                                        <p:strVal val="visible"/>
                                      </p:to>
                                    </p:set>
                                    <p:anim calcmode="lin" valueType="num">
                                      <p:cBhvr>
                                        <p:cTn id="94" dur="500" fill="hold"/>
                                        <p:tgtEl>
                                          <p:spTgt spid="29"/>
                                        </p:tgtEl>
                                        <p:attrNameLst>
                                          <p:attrName>ppt_w</p:attrName>
                                        </p:attrNameLst>
                                      </p:cBhvr>
                                      <p:tavLst>
                                        <p:tav tm="0">
                                          <p:val>
                                            <p:fltVal val="0"/>
                                          </p:val>
                                        </p:tav>
                                        <p:tav tm="100000">
                                          <p:val>
                                            <p:strVal val="#ppt_w"/>
                                          </p:val>
                                        </p:tav>
                                      </p:tavLst>
                                    </p:anim>
                                    <p:anim calcmode="lin" valueType="num">
                                      <p:cBhvr>
                                        <p:cTn id="95" dur="500" fill="hold"/>
                                        <p:tgtEl>
                                          <p:spTgt spid="29"/>
                                        </p:tgtEl>
                                        <p:attrNameLst>
                                          <p:attrName>ppt_h</p:attrName>
                                        </p:attrNameLst>
                                      </p:cBhvr>
                                      <p:tavLst>
                                        <p:tav tm="0">
                                          <p:val>
                                            <p:fltVal val="0"/>
                                          </p:val>
                                        </p:tav>
                                        <p:tav tm="100000">
                                          <p:val>
                                            <p:strVal val="#ppt_h"/>
                                          </p:val>
                                        </p:tav>
                                      </p:tavLst>
                                    </p:anim>
                                    <p:animEffect transition="in" filter="fade">
                                      <p:cBhvr>
                                        <p:cTn id="96" dur="500"/>
                                        <p:tgtEl>
                                          <p:spTgt spid="29"/>
                                        </p:tgtEl>
                                      </p:cBhvr>
                                    </p:animEffect>
                                  </p:childTnLst>
                                </p:cTn>
                              </p:par>
                            </p:childTnLst>
                          </p:cTn>
                        </p:par>
                        <p:par>
                          <p:cTn id="97" fill="hold">
                            <p:stCondLst>
                              <p:cond delay="2500"/>
                            </p:stCondLst>
                            <p:childTnLst>
                              <p:par>
                                <p:cTn id="98" presetID="22" presetClass="entr" presetSubtype="8" fill="hold" grpId="0" nodeType="afterEffect">
                                  <p:stCondLst>
                                    <p:cond delay="0"/>
                                  </p:stCondLst>
                                  <p:childTnLst>
                                    <p:set>
                                      <p:cBhvr>
                                        <p:cTn id="99" dur="1" fill="hold">
                                          <p:stCondLst>
                                            <p:cond delay="0"/>
                                          </p:stCondLst>
                                        </p:cTn>
                                        <p:tgtEl>
                                          <p:spTgt spid="2">
                                            <p:txEl>
                                              <p:pRg st="5" end="5"/>
                                            </p:txEl>
                                          </p:spTgt>
                                        </p:tgtEl>
                                        <p:attrNameLst>
                                          <p:attrName>style.visibility</p:attrName>
                                        </p:attrNameLst>
                                      </p:cBhvr>
                                      <p:to>
                                        <p:strVal val="visible"/>
                                      </p:to>
                                    </p:set>
                                    <p:animEffect transition="in" filter="wipe(left)">
                                      <p:cBhvr>
                                        <p:cTn id="100" dur="500"/>
                                        <p:tgtEl>
                                          <p:spTgt spid="2">
                                            <p:txEl>
                                              <p:pRg st="5" end="5"/>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7" presetClass="entr" presetSubtype="8" fill="hold" nodeType="clickEffect">
                                  <p:stCondLst>
                                    <p:cond delay="0"/>
                                  </p:stCondLst>
                                  <p:childTnLst>
                                    <p:set>
                                      <p:cBhvr>
                                        <p:cTn id="104" dur="1" fill="hold">
                                          <p:stCondLst>
                                            <p:cond delay="0"/>
                                          </p:stCondLst>
                                        </p:cTn>
                                        <p:tgtEl>
                                          <p:spTgt spid="36"/>
                                        </p:tgtEl>
                                        <p:attrNameLst>
                                          <p:attrName>style.visibility</p:attrName>
                                        </p:attrNameLst>
                                      </p:cBhvr>
                                      <p:to>
                                        <p:strVal val="visible"/>
                                      </p:to>
                                    </p:set>
                                    <p:anim calcmode="lin" valueType="num">
                                      <p:cBhvr>
                                        <p:cTn id="105" dur="500" fill="hold"/>
                                        <p:tgtEl>
                                          <p:spTgt spid="36"/>
                                        </p:tgtEl>
                                        <p:attrNameLst>
                                          <p:attrName>ppt_x</p:attrName>
                                        </p:attrNameLst>
                                      </p:cBhvr>
                                      <p:tavLst>
                                        <p:tav tm="0">
                                          <p:val>
                                            <p:strVal val="#ppt_x-#ppt_w/2"/>
                                          </p:val>
                                        </p:tav>
                                        <p:tav tm="100000">
                                          <p:val>
                                            <p:strVal val="#ppt_x"/>
                                          </p:val>
                                        </p:tav>
                                      </p:tavLst>
                                    </p:anim>
                                    <p:anim calcmode="lin" valueType="num">
                                      <p:cBhvr>
                                        <p:cTn id="106" dur="500" fill="hold"/>
                                        <p:tgtEl>
                                          <p:spTgt spid="36"/>
                                        </p:tgtEl>
                                        <p:attrNameLst>
                                          <p:attrName>ppt_y</p:attrName>
                                        </p:attrNameLst>
                                      </p:cBhvr>
                                      <p:tavLst>
                                        <p:tav tm="0">
                                          <p:val>
                                            <p:strVal val="#ppt_y"/>
                                          </p:val>
                                        </p:tav>
                                        <p:tav tm="100000">
                                          <p:val>
                                            <p:strVal val="#ppt_y"/>
                                          </p:val>
                                        </p:tav>
                                      </p:tavLst>
                                    </p:anim>
                                    <p:anim calcmode="lin" valueType="num">
                                      <p:cBhvr>
                                        <p:cTn id="107" dur="500" fill="hold"/>
                                        <p:tgtEl>
                                          <p:spTgt spid="36"/>
                                        </p:tgtEl>
                                        <p:attrNameLst>
                                          <p:attrName>ppt_w</p:attrName>
                                        </p:attrNameLst>
                                      </p:cBhvr>
                                      <p:tavLst>
                                        <p:tav tm="0">
                                          <p:val>
                                            <p:fltVal val="0"/>
                                          </p:val>
                                        </p:tav>
                                        <p:tav tm="100000">
                                          <p:val>
                                            <p:strVal val="#ppt_w"/>
                                          </p:val>
                                        </p:tav>
                                      </p:tavLst>
                                    </p:anim>
                                    <p:anim calcmode="lin" valueType="num">
                                      <p:cBhvr>
                                        <p:cTn id="108" dur="500" fill="hold"/>
                                        <p:tgtEl>
                                          <p:spTgt spid="36"/>
                                        </p:tgtEl>
                                        <p:attrNameLst>
                                          <p:attrName>ppt_h</p:attrName>
                                        </p:attrNameLst>
                                      </p:cBhvr>
                                      <p:tavLst>
                                        <p:tav tm="0">
                                          <p:val>
                                            <p:strVal val="#ppt_h"/>
                                          </p:val>
                                        </p:tav>
                                        <p:tav tm="100000">
                                          <p:val>
                                            <p:strVal val="#ppt_h"/>
                                          </p:val>
                                        </p:tav>
                                      </p:tavLst>
                                    </p:anim>
                                  </p:childTnLst>
                                </p:cTn>
                              </p:par>
                            </p:childTnLst>
                          </p:cTn>
                        </p:par>
                        <p:par>
                          <p:cTn id="109" fill="hold">
                            <p:stCondLst>
                              <p:cond delay="500"/>
                            </p:stCondLst>
                            <p:childTnLst>
                              <p:par>
                                <p:cTn id="110" presetID="22" presetClass="entr" presetSubtype="8" fill="hold" grpId="0" nodeType="afterEffect">
                                  <p:stCondLst>
                                    <p:cond delay="0"/>
                                  </p:stCondLst>
                                  <p:childTnLst>
                                    <p:set>
                                      <p:cBhvr>
                                        <p:cTn id="111" dur="1" fill="hold">
                                          <p:stCondLst>
                                            <p:cond delay="0"/>
                                          </p:stCondLst>
                                        </p:cTn>
                                        <p:tgtEl>
                                          <p:spTgt spid="2">
                                            <p:txEl>
                                              <p:pRg st="6" end="6"/>
                                            </p:txEl>
                                          </p:spTgt>
                                        </p:tgtEl>
                                        <p:attrNameLst>
                                          <p:attrName>style.visibility</p:attrName>
                                        </p:attrNameLst>
                                      </p:cBhvr>
                                      <p:to>
                                        <p:strVal val="visible"/>
                                      </p:to>
                                    </p:set>
                                    <p:animEffect transition="in" filter="wipe(left)">
                                      <p:cBhvr>
                                        <p:cTn id="112" dur="500"/>
                                        <p:tgtEl>
                                          <p:spTgt spid="2">
                                            <p:txEl>
                                              <p:pRg st="6" end="6"/>
                                            </p:txEl>
                                          </p:spTgt>
                                        </p:tgtEl>
                                      </p:cBhvr>
                                    </p:animEffect>
                                  </p:childTnLst>
                                </p:cTn>
                              </p:par>
                            </p:childTnLst>
                          </p:cTn>
                        </p:par>
                        <p:par>
                          <p:cTn id="113" fill="hold">
                            <p:stCondLst>
                              <p:cond delay="1000"/>
                            </p:stCondLst>
                            <p:childTnLst>
                              <p:par>
                                <p:cTn id="114" presetID="53" presetClass="entr" presetSubtype="16" fill="hold" nodeType="after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p:cTn id="116" dur="500" fill="hold"/>
                                        <p:tgtEl>
                                          <p:spTgt spid="17"/>
                                        </p:tgtEl>
                                        <p:attrNameLst>
                                          <p:attrName>ppt_w</p:attrName>
                                        </p:attrNameLst>
                                      </p:cBhvr>
                                      <p:tavLst>
                                        <p:tav tm="0">
                                          <p:val>
                                            <p:fltVal val="0"/>
                                          </p:val>
                                        </p:tav>
                                        <p:tav tm="100000">
                                          <p:val>
                                            <p:strVal val="#ppt_w"/>
                                          </p:val>
                                        </p:tav>
                                      </p:tavLst>
                                    </p:anim>
                                    <p:anim calcmode="lin" valueType="num">
                                      <p:cBhvr>
                                        <p:cTn id="117" dur="500" fill="hold"/>
                                        <p:tgtEl>
                                          <p:spTgt spid="17"/>
                                        </p:tgtEl>
                                        <p:attrNameLst>
                                          <p:attrName>ppt_h</p:attrName>
                                        </p:attrNameLst>
                                      </p:cBhvr>
                                      <p:tavLst>
                                        <p:tav tm="0">
                                          <p:val>
                                            <p:fltVal val="0"/>
                                          </p:val>
                                        </p:tav>
                                        <p:tav tm="100000">
                                          <p:val>
                                            <p:strVal val="#ppt_h"/>
                                          </p:val>
                                        </p:tav>
                                      </p:tavLst>
                                    </p:anim>
                                    <p:animEffect transition="in" filter="fade">
                                      <p:cBhvr>
                                        <p:cTn id="118" dur="500"/>
                                        <p:tgtEl>
                                          <p:spTgt spid="17"/>
                                        </p:tgtEl>
                                      </p:cBhvr>
                                    </p:animEffect>
                                  </p:childTnLst>
                                </p:cTn>
                              </p:par>
                            </p:childTnLst>
                          </p:cTn>
                        </p:par>
                        <p:par>
                          <p:cTn id="119" fill="hold">
                            <p:stCondLst>
                              <p:cond delay="1500"/>
                            </p:stCondLst>
                            <p:childTnLst>
                              <p:par>
                                <p:cTn id="120" presetID="22" presetClass="entr" presetSubtype="8" fill="hold" grpId="0" nodeType="afterEffect">
                                  <p:stCondLst>
                                    <p:cond delay="0"/>
                                  </p:stCondLst>
                                  <p:childTnLst>
                                    <p:set>
                                      <p:cBhvr>
                                        <p:cTn id="121" dur="1" fill="hold">
                                          <p:stCondLst>
                                            <p:cond delay="0"/>
                                          </p:stCondLst>
                                        </p:cTn>
                                        <p:tgtEl>
                                          <p:spTgt spid="2">
                                            <p:txEl>
                                              <p:pRg st="7" end="7"/>
                                            </p:txEl>
                                          </p:spTgt>
                                        </p:tgtEl>
                                        <p:attrNameLst>
                                          <p:attrName>style.visibility</p:attrName>
                                        </p:attrNameLst>
                                      </p:cBhvr>
                                      <p:to>
                                        <p:strVal val="visible"/>
                                      </p:to>
                                    </p:set>
                                    <p:animEffect transition="in" filter="wipe(left)">
                                      <p:cBhvr>
                                        <p:cTn id="12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E52D9E8-5C93-0379-5CC8-1E232122D741}"/>
            </a:ext>
          </a:extLst>
        </p:cNvPr>
        <p:cNvGrpSpPr/>
        <p:nvPr/>
      </p:nvGrpSpPr>
      <p:grpSpPr>
        <a:xfrm>
          <a:off x="0" y="0"/>
          <a:ext cx="0" cy="0"/>
          <a:chOff x="0" y="0"/>
          <a:chExt cx="0" cy="0"/>
        </a:xfrm>
      </p:grpSpPr>
      <p:pic>
        <p:nvPicPr>
          <p:cNvPr id="9" name="Imagen 8" descr="Imagen que contiene hombre, pastel, mujer, parado&#10;&#10;El contenido generado por IA puede ser incorrecto.">
            <a:extLst>
              <a:ext uri="{FF2B5EF4-FFF2-40B4-BE49-F238E27FC236}">
                <a16:creationId xmlns:a16="http://schemas.microsoft.com/office/drawing/2014/main" id="{7AD10113-E664-086D-758F-A3EEF5E420C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3928682" y="3458079"/>
            <a:ext cx="8242998" cy="3399920"/>
          </a:xfrm>
          <a:prstGeom prst="rect">
            <a:avLst/>
          </a:prstGeom>
        </p:spPr>
      </p:pic>
      <p:sp>
        <p:nvSpPr>
          <p:cNvPr id="10" name="Rectángulo 9">
            <a:extLst>
              <a:ext uri="{FF2B5EF4-FFF2-40B4-BE49-F238E27FC236}">
                <a16:creationId xmlns:a16="http://schemas.microsoft.com/office/drawing/2014/main" id="{10787DC9-42E5-36BE-37A0-8FCC0F4DF321}"/>
              </a:ext>
            </a:extLst>
          </p:cNvPr>
          <p:cNvSpPr>
            <a:spLocks noGrp="1" noRot="1" noMove="1" noResize="1" noEditPoints="1" noAdjustHandles="1" noChangeArrowheads="1" noChangeShapeType="1"/>
          </p:cNvSpPr>
          <p:nvPr/>
        </p:nvSpPr>
        <p:spPr>
          <a:xfrm>
            <a:off x="3918522" y="30480"/>
            <a:ext cx="8242998" cy="6804000"/>
          </a:xfrm>
          <a:prstGeom prst="rect">
            <a:avLst/>
          </a:prstGeom>
          <a:noFill/>
          <a:ln w="57150">
            <a:solidFill>
              <a:srgbClr val="B63D3B"/>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3F2641F-CF4A-8586-467E-86200B1D454B}"/>
              </a:ext>
            </a:extLst>
          </p:cNvPr>
          <p:cNvSpPr txBox="1"/>
          <p:nvPr/>
        </p:nvSpPr>
        <p:spPr>
          <a:xfrm>
            <a:off x="3928682" y="229925"/>
            <a:ext cx="8222678" cy="2308324"/>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7200" b="1" dirty="0">
                <a:ln/>
                <a:solidFill>
                  <a:srgbClr val="B63D3B"/>
                </a:solidFill>
                <a:effectLst>
                  <a:outerShdw blurRad="38100" dist="38100" dir="2700000" algn="tl">
                    <a:schemeClr val="accent3">
                      <a:lumMod val="60000"/>
                      <a:lumOff val="40000"/>
                    </a:schemeClr>
                  </a:outerShdw>
                </a:effectLst>
              </a:rPr>
              <a:t>IBADAH SEBELUM PENAKLUKAN</a:t>
            </a:r>
          </a:p>
        </p:txBody>
      </p:sp>
    </p:spTree>
    <p:extLst>
      <p:ext uri="{BB962C8B-B14F-4D97-AF65-F5344CB8AC3E}">
        <p14:creationId xmlns:p14="http://schemas.microsoft.com/office/powerpoint/2010/main" val="10182413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D542A7D-F0F7-025A-DA4D-B484636F7005}"/>
              </a:ext>
            </a:extLst>
          </p:cNvPr>
          <p:cNvSpPr txBox="1"/>
          <p:nvPr/>
        </p:nvSpPr>
        <p:spPr>
          <a:xfrm>
            <a:off x="0" y="0"/>
            <a:ext cx="12192000" cy="769441"/>
          </a:xfrm>
          <a:prstGeom prst="rect">
            <a:avLst/>
          </a:prstGeom>
          <a:noFill/>
        </p:spPr>
        <p:txBody>
          <a:bodyPr wrap="square">
            <a:spAutoFit/>
          </a:bodyPr>
          <a:lstStyle/>
          <a:p>
            <a:pPr algn="ctr"/>
            <a:r>
              <a:rPr lang="en"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PEMBAHARUAN PERJANJIAN</a:t>
            </a:r>
          </a:p>
        </p:txBody>
      </p:sp>
      <p:sp>
        <p:nvSpPr>
          <p:cNvPr id="5" name="CuadroTexto 4">
            <a:extLst>
              <a:ext uri="{FF2B5EF4-FFF2-40B4-BE49-F238E27FC236}">
                <a16:creationId xmlns:a16="http://schemas.microsoft.com/office/drawing/2014/main" id="{767A6C4F-514C-C6C4-D159-CDD8901E8590}"/>
              </a:ext>
            </a:extLst>
          </p:cNvPr>
          <p:cNvSpPr txBox="1"/>
          <p:nvPr/>
        </p:nvSpPr>
        <p:spPr>
          <a:xfrm>
            <a:off x="1162050" y="657522"/>
            <a:ext cx="9867900" cy="646331"/>
          </a:xfrm>
          <a:prstGeom prst="rect">
            <a:avLst/>
          </a:prstGeom>
          <a:noFill/>
        </p:spPr>
        <p:txBody>
          <a:bodyPr wrap="square">
            <a:spAutoFit/>
          </a:bodyPr>
          <a:lstStyle/>
          <a:p>
            <a:pPr algn="ct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“Pada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waktu</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itu</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berfirmanlah</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TUHAN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kepada</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Yosua</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Buatlah</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pisau</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dari</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batu dan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sunatlah</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lagi</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orang Israel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itu</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untuk</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kedua</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kalinya</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(Yosua 5:2)</a:t>
            </a:r>
            <a:endParaRPr lang="es-ES" sz="11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DAB7A25E-6175-5374-9694-0014D0594820}"/>
              </a:ext>
            </a:extLst>
          </p:cNvPr>
          <p:cNvSpPr txBox="1"/>
          <p:nvPr/>
        </p:nvSpPr>
        <p:spPr>
          <a:xfrm>
            <a:off x="184339" y="1520068"/>
            <a:ext cx="8306633" cy="707886"/>
          </a:xfrm>
          <a:prstGeom prst="rect">
            <a:avLst/>
          </a:prstGeom>
          <a:noFill/>
        </p:spPr>
        <p:txBody>
          <a:bodyPr wrap="square" rtlCol="0">
            <a:spAutoFit/>
          </a:bodyPr>
          <a:lstStyle/>
          <a:p>
            <a:pPr>
              <a:spcBef>
                <a:spcPts val="600"/>
              </a:spcBef>
            </a:pPr>
            <a:r>
              <a:rPr lang="en-ID" sz="2000" b="1" dirty="0"/>
              <a:t>Gilgal </a:t>
            </a:r>
            <a:r>
              <a:rPr lang="en-ID" sz="2000" b="1" dirty="0" err="1"/>
              <a:t>adalah</a:t>
            </a:r>
            <a:r>
              <a:rPr lang="en-ID" sz="2000" b="1" dirty="0"/>
              <a:t> nama yang </a:t>
            </a:r>
            <a:r>
              <a:rPr lang="en-ID" sz="2000" b="1" dirty="0" err="1"/>
              <a:t>diberikan</a:t>
            </a:r>
            <a:r>
              <a:rPr lang="en-ID" sz="2000" b="1" dirty="0"/>
              <a:t> </a:t>
            </a:r>
            <a:r>
              <a:rPr lang="en-ID" sz="2000" b="1" dirty="0" err="1"/>
              <a:t>kepada</a:t>
            </a:r>
            <a:r>
              <a:rPr lang="en-ID" sz="2000" b="1" dirty="0"/>
              <a:t> </a:t>
            </a:r>
            <a:r>
              <a:rPr lang="en-ID" sz="2000" b="1" dirty="0" err="1"/>
              <a:t>perkemahan</a:t>
            </a:r>
            <a:r>
              <a:rPr lang="en-ID" sz="2000" b="1" dirty="0"/>
              <a:t> Israel, </a:t>
            </a:r>
            <a:r>
              <a:rPr lang="en-ID" sz="2000" b="1" dirty="0" err="1"/>
              <a:t>pusat</a:t>
            </a:r>
            <a:r>
              <a:rPr lang="en-ID" sz="2000" b="1" dirty="0"/>
              <a:t> </a:t>
            </a:r>
            <a:r>
              <a:rPr lang="en-ID" sz="2000" b="1" dirty="0" err="1"/>
              <a:t>kekuasaan</a:t>
            </a:r>
            <a:r>
              <a:rPr lang="en-ID" sz="2000" b="1" dirty="0"/>
              <a:t> pada </a:t>
            </a:r>
            <a:r>
              <a:rPr lang="en-ID" sz="2000" b="1" dirty="0" err="1"/>
              <a:t>awal</a:t>
            </a:r>
            <a:r>
              <a:rPr lang="en-ID" sz="2000" b="1" dirty="0"/>
              <a:t> </a:t>
            </a:r>
            <a:r>
              <a:rPr lang="en-ID" sz="2000" b="1" dirty="0" err="1"/>
              <a:t>penaklukan</a:t>
            </a:r>
            <a:r>
              <a:rPr lang="en-ID" sz="2000" b="1" dirty="0"/>
              <a:t>. Apa arti </a:t>
            </a:r>
            <a:r>
              <a:rPr lang="en-ID" sz="2000" b="1" dirty="0" err="1"/>
              <a:t>penting</a:t>
            </a:r>
            <a:r>
              <a:rPr lang="en-ID" sz="2000" b="1" dirty="0"/>
              <a:t> nama </a:t>
            </a:r>
            <a:r>
              <a:rPr lang="en-ID" sz="2000" b="1" dirty="0" err="1"/>
              <a:t>ini</a:t>
            </a:r>
            <a:r>
              <a:rPr lang="en-ID" sz="2000" b="1" dirty="0"/>
              <a:t> (Yos 5:9)?</a:t>
            </a:r>
            <a:endParaRPr lang="en" sz="2000" b="1" dirty="0"/>
          </a:p>
        </p:txBody>
      </p:sp>
      <p:pic>
        <p:nvPicPr>
          <p:cNvPr id="4" name="Imagen 3" descr="Mano sosteniendo un cuchillo en la mano&#10;&#10;El contenido generado por IA puede ser incorrecto.">
            <a:extLst>
              <a:ext uri="{FF2B5EF4-FFF2-40B4-BE49-F238E27FC236}">
                <a16:creationId xmlns:a16="http://schemas.microsoft.com/office/drawing/2014/main" id="{7C781CD7-FA53-284D-9106-3CDB11B3C94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863429" y="1520069"/>
            <a:ext cx="3167479" cy="1940378"/>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9C98001B-A666-523F-2B33-450CF074EF9C}"/>
              </a:ext>
            </a:extLst>
          </p:cNvPr>
          <p:cNvSpPr txBox="1"/>
          <p:nvPr/>
        </p:nvSpPr>
        <p:spPr>
          <a:xfrm>
            <a:off x="3232339" y="4505357"/>
            <a:ext cx="5727322" cy="2246769"/>
          </a:xfrm>
          <a:prstGeom prst="rect">
            <a:avLst/>
          </a:prstGeom>
          <a:noFill/>
        </p:spPr>
        <p:txBody>
          <a:bodyPr wrap="square">
            <a:spAutoFit/>
          </a:bodyPr>
          <a:lstStyle/>
          <a:p>
            <a:pPr>
              <a:spcBef>
                <a:spcPts val="600"/>
              </a:spcBef>
            </a:pPr>
            <a:r>
              <a:rPr lang="en-ID" sz="2000" b="1" dirty="0" err="1"/>
              <a:t>Untuk</a:t>
            </a:r>
            <a:r>
              <a:rPr lang="en-ID" sz="2000" b="1" dirty="0"/>
              <a:t> </a:t>
            </a:r>
            <a:r>
              <a:rPr lang="en-ID" sz="2000" b="1" dirty="0" err="1"/>
              <a:t>memperbarui</a:t>
            </a:r>
            <a:r>
              <a:rPr lang="en-ID" sz="2000" b="1" dirty="0"/>
              <a:t> </a:t>
            </a:r>
            <a:r>
              <a:rPr lang="en-ID" sz="2000" b="1" dirty="0" err="1"/>
              <a:t>perjanjian</a:t>
            </a:r>
            <a:r>
              <a:rPr lang="en-ID" sz="2000" b="1" dirty="0"/>
              <a:t>, </a:t>
            </a:r>
            <a:r>
              <a:rPr lang="en-ID" sz="2000" b="1" dirty="0" err="1"/>
              <a:t>tanda</a:t>
            </a:r>
            <a:r>
              <a:rPr lang="en-ID" sz="2000" b="1" dirty="0"/>
              <a:t> </a:t>
            </a:r>
            <a:r>
              <a:rPr lang="en-ID" sz="2000" b="1" dirty="0" err="1"/>
              <a:t>fisik</a:t>
            </a:r>
            <a:r>
              <a:rPr lang="en-ID" sz="2000" b="1" dirty="0"/>
              <a:t> </a:t>
            </a:r>
            <a:r>
              <a:rPr lang="en-ID" sz="2000" b="1" dirty="0" err="1"/>
              <a:t>itu</a:t>
            </a:r>
            <a:r>
              <a:rPr lang="en-ID" sz="2000" b="1" dirty="0"/>
              <a:t> </a:t>
            </a:r>
            <a:r>
              <a:rPr lang="en-ID" sz="2000" b="1" dirty="0" err="1"/>
              <a:t>perlu</a:t>
            </a:r>
            <a:r>
              <a:rPr lang="en-ID" sz="2000" b="1" dirty="0"/>
              <a:t> </a:t>
            </a:r>
            <a:r>
              <a:rPr lang="en-ID" sz="2000" b="1" dirty="0" err="1"/>
              <a:t>diulang</a:t>
            </a:r>
            <a:r>
              <a:rPr lang="en-ID" sz="2000" b="1" dirty="0"/>
              <a:t> (Kej 17:10). Tindakan </a:t>
            </a:r>
            <a:r>
              <a:rPr lang="en-ID" sz="2000" b="1" dirty="0" err="1"/>
              <a:t>ini</a:t>
            </a:r>
            <a:r>
              <a:rPr lang="en-ID" sz="2000" b="1" dirty="0"/>
              <a:t> </a:t>
            </a:r>
            <a:r>
              <a:rPr lang="en-ID" sz="2000" b="1" dirty="0" err="1"/>
              <a:t>mengutamakan</a:t>
            </a:r>
            <a:r>
              <a:rPr lang="en-ID" sz="2000" b="1" dirty="0"/>
              <a:t> </a:t>
            </a:r>
            <a:r>
              <a:rPr lang="en-ID" sz="2000" b="1" dirty="0" err="1"/>
              <a:t>hal</a:t>
            </a:r>
            <a:r>
              <a:rPr lang="en-ID" sz="2000" b="1" dirty="0"/>
              <a:t> yang </a:t>
            </a:r>
            <a:r>
              <a:rPr lang="en-ID" sz="2000" b="1" dirty="0" err="1"/>
              <a:t>penting</a:t>
            </a:r>
            <a:r>
              <a:rPr lang="en-ID" sz="2000" b="1" dirty="0"/>
              <a:t>. Bagi </a:t>
            </a:r>
            <a:r>
              <a:rPr lang="en-ID" sz="2000" b="1" dirty="0" err="1"/>
              <a:t>kita</a:t>
            </a:r>
            <a:r>
              <a:rPr lang="en-ID" sz="2000" b="1" dirty="0"/>
              <a:t>, </a:t>
            </a:r>
            <a:r>
              <a:rPr lang="en-ID" sz="2000" b="1" dirty="0" err="1"/>
              <a:t>ini</a:t>
            </a:r>
            <a:r>
              <a:rPr lang="en-ID" sz="2000" b="1" dirty="0"/>
              <a:t> </a:t>
            </a:r>
            <a:r>
              <a:rPr lang="en-ID" sz="2000" b="1" dirty="0" err="1"/>
              <a:t>adalah</a:t>
            </a:r>
            <a:r>
              <a:rPr lang="en-ID" sz="2000" b="1" dirty="0"/>
              <a:t> </a:t>
            </a:r>
            <a:r>
              <a:rPr lang="en-ID" sz="2000" b="1" dirty="0" err="1"/>
              <a:t>contoh</a:t>
            </a:r>
            <a:r>
              <a:rPr lang="en-ID" sz="2000" b="1" dirty="0"/>
              <a:t> yang </a:t>
            </a:r>
            <a:r>
              <a:rPr lang="en-ID" sz="2000" b="1" dirty="0" err="1"/>
              <a:t>patut</a:t>
            </a:r>
            <a:r>
              <a:rPr lang="en-ID" sz="2000" b="1" dirty="0"/>
              <a:t> </a:t>
            </a:r>
            <a:r>
              <a:rPr lang="en-ID" sz="2000" b="1" dirty="0" err="1"/>
              <a:t>ditiru</a:t>
            </a:r>
            <a:r>
              <a:rPr lang="en-ID" sz="2000" b="1" dirty="0"/>
              <a:t>: “</a:t>
            </a:r>
            <a:r>
              <a:rPr lang="en-ID" sz="2000" b="1" dirty="0" err="1"/>
              <a:t>Tetapi</a:t>
            </a:r>
            <a:r>
              <a:rPr lang="en-ID" sz="2000" b="1" dirty="0"/>
              <a:t> </a:t>
            </a:r>
            <a:r>
              <a:rPr lang="en-ID" sz="2000" b="1" dirty="0" err="1"/>
              <a:t>carilah</a:t>
            </a:r>
            <a:r>
              <a:rPr lang="en-ID" sz="2000" b="1" dirty="0"/>
              <a:t> </a:t>
            </a:r>
            <a:r>
              <a:rPr lang="en-ID" sz="2000" b="1" dirty="0" err="1"/>
              <a:t>dahulu</a:t>
            </a:r>
            <a:r>
              <a:rPr lang="en-ID" sz="2000" b="1" dirty="0"/>
              <a:t> Kerajaan Allah dan </a:t>
            </a:r>
            <a:r>
              <a:rPr lang="en-ID" sz="2000" b="1" dirty="0" err="1"/>
              <a:t>kebenarannya</a:t>
            </a:r>
            <a:r>
              <a:rPr lang="en-ID" sz="2000" b="1" dirty="0"/>
              <a:t>, </a:t>
            </a:r>
            <a:r>
              <a:rPr lang="en-ID" sz="2000" b="1" dirty="0" err="1"/>
              <a:t>maka</a:t>
            </a:r>
            <a:r>
              <a:rPr lang="en-ID" sz="2000" b="1" dirty="0"/>
              <a:t> </a:t>
            </a:r>
            <a:r>
              <a:rPr lang="en-ID" sz="2000" b="1" dirty="0" err="1"/>
              <a:t>semuanya</a:t>
            </a:r>
            <a:r>
              <a:rPr lang="en-ID" sz="2000" b="1" dirty="0"/>
              <a:t> </a:t>
            </a:r>
            <a:r>
              <a:rPr lang="en-ID" sz="2000" b="1" dirty="0" err="1"/>
              <a:t>itu</a:t>
            </a:r>
            <a:r>
              <a:rPr lang="en-ID" sz="2000" b="1" dirty="0"/>
              <a:t> </a:t>
            </a:r>
            <a:r>
              <a:rPr lang="en-ID" sz="2000" b="1" dirty="0" err="1"/>
              <a:t>akan</a:t>
            </a:r>
            <a:r>
              <a:rPr lang="en-ID" sz="2000" b="1" dirty="0"/>
              <a:t> </a:t>
            </a:r>
            <a:r>
              <a:rPr lang="en-ID" sz="2000" b="1" dirty="0" err="1"/>
              <a:t>ditambahkan</a:t>
            </a:r>
            <a:r>
              <a:rPr lang="en-ID" sz="2000" b="1" dirty="0"/>
              <a:t> </a:t>
            </a:r>
            <a:r>
              <a:rPr lang="en-ID" sz="2000" b="1" dirty="0" err="1"/>
              <a:t>kepadamu</a:t>
            </a:r>
            <a:r>
              <a:rPr lang="en-ID" sz="2000" b="1" dirty="0"/>
              <a:t>.” (Matius 6:33).</a:t>
            </a:r>
            <a:endParaRPr lang="en" sz="2000" b="1" dirty="0"/>
          </a:p>
        </p:txBody>
      </p:sp>
      <p:pic>
        <p:nvPicPr>
          <p:cNvPr id="10" name="Imagen 9" descr="Una persona caminando en la calle&#10;&#10;El contenido generado por IA puede ser incorrecto.">
            <a:extLst>
              <a:ext uri="{FF2B5EF4-FFF2-40B4-BE49-F238E27FC236}">
                <a16:creationId xmlns:a16="http://schemas.microsoft.com/office/drawing/2014/main" id="{8B850755-F7C2-5AF2-2880-112228740E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53525" y="4836580"/>
            <a:ext cx="2877383" cy="1901686"/>
          </a:xfrm>
          <a:prstGeom prst="roundRect">
            <a:avLst>
              <a:gd name="adj" fmla="val 1091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F01EFA8D-24AF-CC33-833B-87767C3C5990}"/>
              </a:ext>
            </a:extLst>
          </p:cNvPr>
          <p:cNvSpPr txBox="1"/>
          <p:nvPr/>
        </p:nvSpPr>
        <p:spPr>
          <a:xfrm>
            <a:off x="161092" y="3460446"/>
            <a:ext cx="12030908" cy="1323439"/>
          </a:xfrm>
          <a:prstGeom prst="rect">
            <a:avLst/>
          </a:prstGeom>
          <a:noFill/>
        </p:spPr>
        <p:txBody>
          <a:bodyPr wrap="square">
            <a:spAutoFit/>
          </a:bodyPr>
          <a:lstStyle/>
          <a:p>
            <a:pPr>
              <a:spcBef>
                <a:spcPts val="600"/>
              </a:spcBef>
            </a:pPr>
            <a:r>
              <a:rPr lang="en-ID" sz="2000" b="1" dirty="0" err="1"/>
              <a:t>Sebelum</a:t>
            </a:r>
            <a:r>
              <a:rPr lang="en-ID" sz="2000" b="1" dirty="0"/>
              <a:t> </a:t>
            </a:r>
            <a:r>
              <a:rPr lang="en-ID" sz="2000" b="1" dirty="0" err="1"/>
              <a:t>makan</a:t>
            </a:r>
            <a:r>
              <a:rPr lang="en-ID" sz="2000" b="1" dirty="0"/>
              <a:t> </a:t>
            </a:r>
            <a:r>
              <a:rPr lang="en-ID" sz="2000" b="1" dirty="0" err="1"/>
              <a:t>Paskah</a:t>
            </a:r>
            <a:r>
              <a:rPr lang="en-ID" sz="2000" b="1" dirty="0"/>
              <a:t> </a:t>
            </a:r>
            <a:r>
              <a:rPr lang="en-ID" sz="2000" b="1" dirty="0" err="1"/>
              <a:t>pertama</a:t>
            </a:r>
            <a:r>
              <a:rPr lang="en-ID" sz="2000" b="1" dirty="0"/>
              <a:t>, </a:t>
            </a:r>
            <a:r>
              <a:rPr lang="en-ID" sz="2000" b="1" dirty="0" err="1"/>
              <a:t>laki-laki</a:t>
            </a:r>
            <a:r>
              <a:rPr lang="en-ID" sz="2000" b="1" dirty="0"/>
              <a:t> Israel </a:t>
            </a:r>
            <a:r>
              <a:rPr lang="en-ID" sz="2000" b="1" dirty="0" err="1"/>
              <a:t>disunat</a:t>
            </a:r>
            <a:r>
              <a:rPr lang="en-ID" sz="2000" b="1" dirty="0"/>
              <a:t>, </a:t>
            </a:r>
            <a:r>
              <a:rPr lang="en-ID" sz="2000" b="1" dirty="0" err="1"/>
              <a:t>karena</a:t>
            </a:r>
            <a:r>
              <a:rPr lang="en-ID" sz="2000" b="1" dirty="0"/>
              <a:t> </a:t>
            </a:r>
            <a:r>
              <a:rPr lang="en-ID" sz="2000" b="1" dirty="0" err="1"/>
              <a:t>tidak</a:t>
            </a:r>
            <a:r>
              <a:rPr lang="en-ID" sz="2000" b="1" dirty="0"/>
              <a:t> </a:t>
            </a:r>
            <a:r>
              <a:rPr lang="en-ID" sz="2000" b="1" dirty="0" err="1"/>
              <a:t>ada</a:t>
            </a:r>
            <a:r>
              <a:rPr lang="en-ID" sz="2000" b="1" dirty="0"/>
              <a:t> orang yang </a:t>
            </a:r>
            <a:r>
              <a:rPr lang="en-ID" sz="2000" b="1" dirty="0" err="1"/>
              <a:t>tidak</a:t>
            </a:r>
            <a:r>
              <a:rPr lang="en-ID" sz="2000" b="1" dirty="0"/>
              <a:t> </a:t>
            </a:r>
            <a:r>
              <a:rPr lang="en-ID" sz="2000" b="1" dirty="0" err="1"/>
              <a:t>bersunat</a:t>
            </a:r>
            <a:r>
              <a:rPr lang="en-ID" sz="2000" b="1" dirty="0"/>
              <a:t> yang </a:t>
            </a:r>
            <a:r>
              <a:rPr lang="en-ID" sz="2000" b="1" dirty="0" err="1"/>
              <a:t>boleh</a:t>
            </a:r>
            <a:r>
              <a:rPr lang="en-ID" sz="2000" b="1" dirty="0"/>
              <a:t> </a:t>
            </a:r>
            <a:r>
              <a:rPr lang="en-ID" sz="2000" b="1" dirty="0" err="1"/>
              <a:t>ikut</a:t>
            </a:r>
            <a:r>
              <a:rPr lang="en-ID" sz="2000" b="1" dirty="0"/>
              <a:t> </a:t>
            </a:r>
            <a:r>
              <a:rPr lang="en-ID" sz="2000" b="1" dirty="0" err="1"/>
              <a:t>ambil</a:t>
            </a:r>
            <a:r>
              <a:rPr lang="en-ID" sz="2000" b="1" dirty="0"/>
              <a:t> </a:t>
            </a:r>
            <a:r>
              <a:rPr lang="en-ID" sz="2000" b="1" dirty="0" err="1"/>
              <a:t>bagian</a:t>
            </a:r>
            <a:r>
              <a:rPr lang="en-ID" sz="2000" b="1" dirty="0"/>
              <a:t> (Kel 12:48). </a:t>
            </a:r>
            <a:r>
              <a:rPr lang="en-ID" sz="2000" b="1" dirty="0" err="1"/>
              <a:t>Namun</a:t>
            </a:r>
            <a:r>
              <a:rPr lang="en-ID" sz="2000" b="1" dirty="0"/>
              <a:t> </a:t>
            </a:r>
            <a:r>
              <a:rPr lang="en-ID" sz="2000" b="1" dirty="0" err="1"/>
              <a:t>karena</a:t>
            </a:r>
            <a:r>
              <a:rPr lang="en-ID" sz="2000" b="1" dirty="0"/>
              <a:t> </a:t>
            </a:r>
            <a:r>
              <a:rPr lang="en-ID" sz="2000" b="1" dirty="0" err="1"/>
              <a:t>mereka</a:t>
            </a:r>
            <a:r>
              <a:rPr lang="en-ID" sz="2000" b="1" dirty="0"/>
              <a:t> </a:t>
            </a:r>
            <a:r>
              <a:rPr lang="en-ID" sz="2000" b="1" dirty="0" err="1"/>
              <a:t>menolak</a:t>
            </a:r>
            <a:r>
              <a:rPr lang="en-ID" sz="2000" b="1" dirty="0"/>
              <a:t> </a:t>
            </a:r>
            <a:r>
              <a:rPr lang="en-ID" sz="2000" b="1" dirty="0" err="1"/>
              <a:t>untuk</a:t>
            </a:r>
            <a:r>
              <a:rPr lang="en-ID" sz="2000" b="1" dirty="0"/>
              <a:t> </a:t>
            </a:r>
            <a:r>
              <a:rPr lang="en-ID" sz="2000" b="1" dirty="0" err="1"/>
              <a:t>memasuki</a:t>
            </a:r>
            <a:r>
              <a:rPr lang="en-ID" sz="2000" b="1" dirty="0"/>
              <a:t> Kanaan </a:t>
            </a:r>
            <a:r>
              <a:rPr lang="en-ID" sz="2000" b="1" dirty="0" err="1"/>
              <a:t>pertama</a:t>
            </a:r>
            <a:r>
              <a:rPr lang="en-ID" sz="2000" b="1" dirty="0"/>
              <a:t> </a:t>
            </a:r>
            <a:r>
              <a:rPr lang="en-ID" sz="2000" b="1" dirty="0" err="1"/>
              <a:t>kalinya</a:t>
            </a:r>
            <a:r>
              <a:rPr lang="en-ID" sz="2000" b="1" dirty="0"/>
              <a:t>, </a:t>
            </a:r>
            <a:r>
              <a:rPr lang="en-ID" sz="2000" b="1" dirty="0" err="1"/>
              <a:t>perjanjian</a:t>
            </a:r>
            <a:r>
              <a:rPr lang="en-ID" sz="2000" b="1" dirty="0"/>
              <a:t> </a:t>
            </a:r>
            <a:r>
              <a:rPr lang="en-ID" sz="2000" b="1" dirty="0" err="1"/>
              <a:t>itu</a:t>
            </a:r>
            <a:r>
              <a:rPr lang="en-ID" sz="2000" b="1" dirty="0"/>
              <a:t> </a:t>
            </a:r>
            <a:r>
              <a:rPr lang="en-ID" sz="2000" b="1" dirty="0" err="1"/>
              <a:t>dilanggar</a:t>
            </a:r>
            <a:r>
              <a:rPr lang="en-ID" sz="2000" b="1" dirty="0"/>
              <a:t>, dan </a:t>
            </a:r>
            <a:r>
              <a:rPr lang="en-ID" sz="2000" b="1" dirty="0" err="1"/>
              <a:t>tidak</a:t>
            </a:r>
            <a:r>
              <a:rPr lang="en-ID" sz="2000" b="1" dirty="0"/>
              <a:t> </a:t>
            </a:r>
            <a:r>
              <a:rPr lang="en-ID" sz="2000" b="1" dirty="0" err="1"/>
              <a:t>ada</a:t>
            </a:r>
            <a:r>
              <a:rPr lang="en-ID" sz="2000" b="1" dirty="0"/>
              <a:t> orang Israel yang </a:t>
            </a:r>
            <a:r>
              <a:rPr lang="en-ID" sz="2000" b="1" dirty="0" err="1"/>
              <a:t>disunat</a:t>
            </a:r>
            <a:r>
              <a:rPr lang="en-ID" sz="2000" b="1" dirty="0"/>
              <a:t> di </a:t>
            </a:r>
            <a:r>
              <a:rPr lang="en-ID" sz="2000" b="1" dirty="0" err="1"/>
              <a:t>padang</a:t>
            </a:r>
            <a:r>
              <a:rPr lang="en-ID" sz="2000" b="1" dirty="0"/>
              <a:t> </a:t>
            </a:r>
            <a:r>
              <a:rPr lang="en-ID" sz="2000" b="1" dirty="0" err="1"/>
              <a:t>gurun</a:t>
            </a:r>
            <a:r>
              <a:rPr lang="en-ID" sz="2000" b="1" dirty="0"/>
              <a:t> </a:t>
            </a:r>
            <a:br>
              <a:rPr lang="en-ID" sz="2000" b="1" dirty="0"/>
            </a:br>
            <a:r>
              <a:rPr lang="en-ID" sz="2000" b="1" dirty="0"/>
              <a:t>(Yos 5:5).</a:t>
            </a:r>
            <a:endParaRPr lang="en" sz="2000" b="1" dirty="0"/>
          </a:p>
        </p:txBody>
      </p:sp>
      <p:pic>
        <p:nvPicPr>
          <p:cNvPr id="16" name="Imagen 15" descr="Un grupo de personas en una montaña&#10;&#10;El contenido generado por IA puede ser incorrecto.">
            <a:extLst>
              <a:ext uri="{FF2B5EF4-FFF2-40B4-BE49-F238E27FC236}">
                <a16:creationId xmlns:a16="http://schemas.microsoft.com/office/drawing/2014/main" id="{5C1EC63F-84E9-695C-1A0F-88BB74DA5A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4339" y="4910758"/>
            <a:ext cx="2970843" cy="1716024"/>
          </a:xfrm>
          <a:prstGeom prst="roundRect">
            <a:avLst>
              <a:gd name="adj" fmla="val 11111"/>
            </a:avLst>
          </a:prstGeom>
          <a:ln w="76200" cap="rnd">
            <a:solidFill>
              <a:srgbClr val="B98B6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CuadroTexto 6">
            <a:extLst>
              <a:ext uri="{FF2B5EF4-FFF2-40B4-BE49-F238E27FC236}">
                <a16:creationId xmlns:a16="http://schemas.microsoft.com/office/drawing/2014/main" id="{FB725C65-1C4B-C02F-57AA-0AE020FCC784}"/>
              </a:ext>
            </a:extLst>
          </p:cNvPr>
          <p:cNvSpPr txBox="1"/>
          <p:nvPr/>
        </p:nvSpPr>
        <p:spPr>
          <a:xfrm>
            <a:off x="184339" y="2173083"/>
            <a:ext cx="8679090" cy="1323439"/>
          </a:xfrm>
          <a:prstGeom prst="rect">
            <a:avLst/>
          </a:prstGeom>
          <a:noFill/>
        </p:spPr>
        <p:txBody>
          <a:bodyPr wrap="square">
            <a:spAutoFit/>
          </a:bodyPr>
          <a:lstStyle/>
          <a:p>
            <a:pPr>
              <a:spcBef>
                <a:spcPts val="600"/>
              </a:spcBef>
            </a:pPr>
            <a:r>
              <a:rPr lang="en-ID" sz="2000" b="1" dirty="0" err="1"/>
              <a:t>Meskipun</a:t>
            </a:r>
            <a:r>
              <a:rPr lang="en-ID" sz="2000" b="1" dirty="0"/>
              <a:t> </a:t>
            </a:r>
            <a:r>
              <a:rPr lang="en-ID" sz="2000" b="1" dirty="0" err="1"/>
              <a:t>lebih</a:t>
            </a:r>
            <a:r>
              <a:rPr lang="en-ID" sz="2000" b="1" dirty="0"/>
              <a:t> </a:t>
            </a:r>
            <a:r>
              <a:rPr lang="en-ID" sz="2000" b="1" dirty="0" err="1"/>
              <a:t>dari</a:t>
            </a:r>
            <a:r>
              <a:rPr lang="en-ID" sz="2000" b="1" dirty="0"/>
              <a:t> 40 </a:t>
            </a:r>
            <a:r>
              <a:rPr lang="en-ID" sz="2000" b="1" dirty="0" err="1"/>
              <a:t>tahun</a:t>
            </a:r>
            <a:r>
              <a:rPr lang="en-ID" sz="2000" b="1" dirty="0"/>
              <a:t> </a:t>
            </a:r>
            <a:r>
              <a:rPr lang="en-ID" sz="2000" b="1" dirty="0" err="1"/>
              <a:t>telah</a:t>
            </a:r>
            <a:r>
              <a:rPr lang="en-ID" sz="2000" b="1" dirty="0"/>
              <a:t> </a:t>
            </a:r>
            <a:r>
              <a:rPr lang="en-ID" sz="2000" b="1" dirty="0" err="1"/>
              <a:t>berlalu</a:t>
            </a:r>
            <a:r>
              <a:rPr lang="en-ID" sz="2000" b="1" dirty="0"/>
              <a:t> </a:t>
            </a:r>
            <a:r>
              <a:rPr lang="en-ID" sz="2000" b="1" dirty="0" err="1"/>
              <a:t>sejak</a:t>
            </a:r>
            <a:r>
              <a:rPr lang="en-ID" sz="2000" b="1" dirty="0"/>
              <a:t> </a:t>
            </a:r>
            <a:r>
              <a:rPr lang="en-ID" sz="2000" b="1" dirty="0" err="1"/>
              <a:t>mereka</a:t>
            </a:r>
            <a:r>
              <a:rPr lang="en-ID" sz="2000" b="1" dirty="0"/>
              <a:t> </a:t>
            </a:r>
            <a:r>
              <a:rPr lang="en-ID" sz="2000" b="1" dirty="0" err="1"/>
              <a:t>meninggalkan</a:t>
            </a:r>
            <a:r>
              <a:rPr lang="en-ID" sz="2000" b="1" dirty="0"/>
              <a:t> Mesir, Israel </a:t>
            </a:r>
            <a:r>
              <a:rPr lang="en-ID" sz="2000" b="1" dirty="0" err="1"/>
              <a:t>belum</a:t>
            </a:r>
            <a:r>
              <a:rPr lang="en-ID" sz="2000" b="1" dirty="0"/>
              <a:t> </a:t>
            </a:r>
            <a:r>
              <a:rPr lang="en-ID" sz="2000" b="1" dirty="0" err="1"/>
              <a:t>memasuki</a:t>
            </a:r>
            <a:r>
              <a:rPr lang="en-ID" sz="2000" b="1" dirty="0"/>
              <a:t> Tanah </a:t>
            </a:r>
            <a:r>
              <a:rPr lang="en-ID" sz="2000" b="1" dirty="0" err="1"/>
              <a:t>Perjanjian</a:t>
            </a:r>
            <a:r>
              <a:rPr lang="en-ID" sz="2000" b="1" dirty="0"/>
              <a:t>. Kini, kaki </a:t>
            </a:r>
            <a:r>
              <a:rPr lang="en-ID" sz="2000" b="1" dirty="0" err="1"/>
              <a:t>mereka</a:t>
            </a:r>
            <a:r>
              <a:rPr lang="en-ID" sz="2000" b="1" dirty="0"/>
              <a:t> </a:t>
            </a:r>
            <a:r>
              <a:rPr lang="en-ID" sz="2000" b="1" dirty="0" err="1"/>
              <a:t>menginjaknya</a:t>
            </a:r>
            <a:r>
              <a:rPr lang="en-ID" sz="2000" b="1" dirty="0"/>
              <a:t>. </a:t>
            </a:r>
            <a:r>
              <a:rPr lang="en-ID" sz="2000" b="1" dirty="0" err="1"/>
              <a:t>Sudah</a:t>
            </a:r>
            <a:r>
              <a:rPr lang="en-ID" sz="2000" b="1" dirty="0"/>
              <a:t> </a:t>
            </a:r>
            <a:r>
              <a:rPr lang="en-ID" sz="2000" b="1" dirty="0" err="1"/>
              <a:t>waktunya</a:t>
            </a:r>
            <a:r>
              <a:rPr lang="en-ID" sz="2000" b="1" dirty="0"/>
              <a:t> </a:t>
            </a:r>
            <a:r>
              <a:rPr lang="en-ID" sz="2000" b="1" dirty="0" err="1"/>
              <a:t>untuk</a:t>
            </a:r>
            <a:r>
              <a:rPr lang="en-ID" sz="2000" b="1" dirty="0"/>
              <a:t> </a:t>
            </a:r>
            <a:r>
              <a:rPr lang="en-ID" sz="2000" b="1" dirty="0" err="1"/>
              <a:t>menghapus</a:t>
            </a:r>
            <a:r>
              <a:rPr lang="en-ID" sz="2000" b="1" dirty="0"/>
              <a:t> “</a:t>
            </a:r>
            <a:r>
              <a:rPr lang="en-ID" sz="2000" b="1" dirty="0" err="1"/>
              <a:t>cela</a:t>
            </a:r>
            <a:r>
              <a:rPr lang="en-ID" sz="2000" b="1" dirty="0"/>
              <a:t> Mesir” dan </a:t>
            </a:r>
            <a:r>
              <a:rPr lang="en-ID" sz="2000" b="1" dirty="0" err="1"/>
              <a:t>memperbarui</a:t>
            </a:r>
            <a:r>
              <a:rPr lang="en-ID" sz="2000" b="1" dirty="0"/>
              <a:t> </a:t>
            </a:r>
            <a:r>
              <a:rPr lang="en-ID" sz="2000" b="1" dirty="0" err="1"/>
              <a:t>perjanjian</a:t>
            </a:r>
            <a:r>
              <a:rPr lang="en-ID" sz="2000" b="1" dirty="0"/>
              <a:t> </a:t>
            </a:r>
            <a:r>
              <a:rPr lang="en-ID" sz="2000" b="1" dirty="0" err="1"/>
              <a:t>dengan</a:t>
            </a:r>
            <a:r>
              <a:rPr lang="en-ID" sz="2000" b="1" dirty="0"/>
              <a:t> Allah.</a:t>
            </a:r>
            <a:endParaRPr lang="en" sz="2000" b="1" dirty="0"/>
          </a:p>
        </p:txBody>
      </p:sp>
    </p:spTree>
    <p:extLst>
      <p:ext uri="{BB962C8B-B14F-4D97-AF65-F5344CB8AC3E}">
        <p14:creationId xmlns:p14="http://schemas.microsoft.com/office/powerpoint/2010/main" val="375167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 presetClass="entr" presetSubtype="1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0-#ppt_w/2"/>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1+#ppt_w/2"/>
                                          </p:val>
                                        </p:tav>
                                        <p:tav tm="100000">
                                          <p:val>
                                            <p:strVal val="#ppt_x"/>
                                          </p:val>
                                        </p:tav>
                                      </p:tavLst>
                                    </p:anim>
                                    <p:anim calcmode="lin" valueType="num">
                                      <p:cBhvr additive="base">
                                        <p:cTn id="49" dur="500" fill="hold"/>
                                        <p:tgtEl>
                                          <p:spTgt spid="8"/>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1+#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D031A05-F002-A39C-5726-573713D6C009}"/>
              </a:ext>
            </a:extLst>
          </p:cNvPr>
          <p:cNvSpPr txBox="1"/>
          <p:nvPr/>
        </p:nvSpPr>
        <p:spPr>
          <a:xfrm>
            <a:off x="0" y="0"/>
            <a:ext cx="12192000" cy="769441"/>
          </a:xfrm>
          <a:prstGeom prst="rect">
            <a:avLst/>
          </a:prstGeom>
          <a:noFill/>
        </p:spPr>
        <p:txBody>
          <a:bodyPr wrap="square">
            <a:spAutoFit/>
          </a:bodyPr>
          <a:lstStyle/>
          <a:p>
            <a:pPr algn="ctr"/>
            <a:r>
              <a:rPr lang="en" sz="4400" b="1" dirty="0">
                <a:ln w="6600">
                  <a:solidFill>
                    <a:schemeClr val="accent2"/>
                  </a:solidFill>
                  <a:prstDash val="solid"/>
                </a:ln>
                <a:solidFill>
                  <a:srgbClr val="FFFFFF"/>
                </a:solidFill>
                <a:effectLst>
                  <a:outerShdw dist="38100" dir="2700000" algn="tl" rotWithShape="0">
                    <a:schemeClr val="accent2"/>
                  </a:outerShdw>
                </a:effectLst>
              </a:rPr>
              <a:t>PASKAH PERTAMA DI KANAAN</a:t>
            </a:r>
          </a:p>
        </p:txBody>
      </p:sp>
      <p:sp>
        <p:nvSpPr>
          <p:cNvPr id="5" name="CuadroTexto 4">
            <a:extLst>
              <a:ext uri="{FF2B5EF4-FFF2-40B4-BE49-F238E27FC236}">
                <a16:creationId xmlns:a16="http://schemas.microsoft.com/office/drawing/2014/main" id="{83618F4F-227E-49D2-3A14-9A94FF33A7C7}"/>
              </a:ext>
            </a:extLst>
          </p:cNvPr>
          <p:cNvSpPr txBox="1"/>
          <p:nvPr/>
        </p:nvSpPr>
        <p:spPr>
          <a:xfrm>
            <a:off x="681037" y="647997"/>
            <a:ext cx="10829925" cy="646331"/>
          </a:xfrm>
          <a:prstGeom prst="rect">
            <a:avLst/>
          </a:prstGeom>
          <a:noFill/>
        </p:spPr>
        <p:txBody>
          <a:bodyPr wrap="square">
            <a:spAutoFit/>
          </a:bodyPr>
          <a:lstStyle/>
          <a:p>
            <a:pPr algn="ctr"/>
            <a:r>
              <a:rPr lang="en"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Sementara</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berkemah</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di Gilgal, orang Israel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itu</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merayakan</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Paskah</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pada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hari</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yang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keempat</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belas</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bulan</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itu</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pada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waktu</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petang</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di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dataran</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Yerikho</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n"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(Yosua 5:10)</a:t>
            </a:r>
          </a:p>
        </p:txBody>
      </p:sp>
      <p:sp>
        <p:nvSpPr>
          <p:cNvPr id="6" name="Rectángulo: esquinas superiores cortadas 5">
            <a:extLst>
              <a:ext uri="{FF2B5EF4-FFF2-40B4-BE49-F238E27FC236}">
                <a16:creationId xmlns:a16="http://schemas.microsoft.com/office/drawing/2014/main" id="{4CB3E344-4E13-7BD0-57B1-0402D9EC2B82}"/>
              </a:ext>
            </a:extLst>
          </p:cNvPr>
          <p:cNvSpPr/>
          <p:nvPr/>
        </p:nvSpPr>
        <p:spPr>
          <a:xfrm>
            <a:off x="125481" y="1970016"/>
            <a:ext cx="1323975" cy="769441"/>
          </a:xfrm>
          <a:prstGeom prst="snip2SameRect">
            <a:avLst/>
          </a:prstGeom>
          <a:solidFill>
            <a:srgbClr val="9F5FCF"/>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b="1" dirty="0">
                <a:solidFill>
                  <a:schemeClr val="accent3">
                    <a:lumMod val="75000"/>
                  </a:schemeClr>
                </a:solidFill>
                <a:effectLst>
                  <a:outerShdw blurRad="38100" dist="38100" dir="2700000" algn="tl">
                    <a:srgbClr val="000000">
                      <a:alpha val="43137"/>
                    </a:srgbClr>
                  </a:outerShdw>
                </a:effectLst>
              </a:rPr>
              <a:t>Mesir</a:t>
            </a:r>
          </a:p>
        </p:txBody>
      </p:sp>
      <p:sp>
        <p:nvSpPr>
          <p:cNvPr id="7" name="Rectángulo: esquinas superiores cortadas 6">
            <a:extLst>
              <a:ext uri="{FF2B5EF4-FFF2-40B4-BE49-F238E27FC236}">
                <a16:creationId xmlns:a16="http://schemas.microsoft.com/office/drawing/2014/main" id="{0FF76FF7-A558-5193-237F-D96650380922}"/>
              </a:ext>
            </a:extLst>
          </p:cNvPr>
          <p:cNvSpPr/>
          <p:nvPr/>
        </p:nvSpPr>
        <p:spPr>
          <a:xfrm>
            <a:off x="10762422" y="1970016"/>
            <a:ext cx="1323975" cy="769441"/>
          </a:xfrm>
          <a:prstGeom prst="snip2SameRect">
            <a:avLst/>
          </a:prstGeom>
          <a:solidFill>
            <a:srgbClr val="9F5FCF"/>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b="1" dirty="0">
                <a:solidFill>
                  <a:schemeClr val="accent3">
                    <a:lumMod val="75000"/>
                  </a:schemeClr>
                </a:solidFill>
                <a:effectLst>
                  <a:outerShdw blurRad="38100" dist="38100" dir="2700000" algn="tl">
                    <a:srgbClr val="000000">
                      <a:alpha val="43137"/>
                    </a:srgbClr>
                  </a:outerShdw>
                </a:effectLst>
              </a:rPr>
              <a:t>Kanaan</a:t>
            </a:r>
          </a:p>
        </p:txBody>
      </p:sp>
      <p:sp>
        <p:nvSpPr>
          <p:cNvPr id="8" name="Rectángulo: una sola esquina cortada 7">
            <a:extLst>
              <a:ext uri="{FF2B5EF4-FFF2-40B4-BE49-F238E27FC236}">
                <a16:creationId xmlns:a16="http://schemas.microsoft.com/office/drawing/2014/main" id="{A26E54C8-72FE-4471-2959-769C032D505E}"/>
              </a:ext>
            </a:extLst>
          </p:cNvPr>
          <p:cNvSpPr/>
          <p:nvPr/>
        </p:nvSpPr>
        <p:spPr>
          <a:xfrm>
            <a:off x="1706218" y="1970016"/>
            <a:ext cx="1704975" cy="769441"/>
          </a:xfrm>
          <a:prstGeom prst="snip1Rect">
            <a:avLst>
              <a:gd name="adj" fmla="val 25332"/>
            </a:avLst>
          </a:prstGeom>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lnSpc>
                <a:spcPts val="1800"/>
              </a:lnSpc>
            </a:pPr>
            <a:r>
              <a:rPr lang="en" b="1" dirty="0">
                <a:effectLst>
                  <a:outerShdw blurRad="38100" dist="38100" dir="2700000" algn="tl">
                    <a:srgbClr val="000000">
                      <a:alpha val="43137"/>
                    </a:srgbClr>
                  </a:outerShdw>
                </a:effectLst>
              </a:rPr>
              <a:t>Sunat dan Paskah</a:t>
            </a:r>
          </a:p>
        </p:txBody>
      </p:sp>
      <p:sp>
        <p:nvSpPr>
          <p:cNvPr id="9" name="Flecha: a la derecha 8">
            <a:extLst>
              <a:ext uri="{FF2B5EF4-FFF2-40B4-BE49-F238E27FC236}">
                <a16:creationId xmlns:a16="http://schemas.microsoft.com/office/drawing/2014/main" id="{5CE44E1E-800F-9E68-14A8-1233A52D6A33}"/>
              </a:ext>
            </a:extLst>
          </p:cNvPr>
          <p:cNvSpPr/>
          <p:nvPr/>
        </p:nvSpPr>
        <p:spPr>
          <a:xfrm>
            <a:off x="1492112"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0" name="Rectángulo: una sola esquina cortada 9">
            <a:extLst>
              <a:ext uri="{FF2B5EF4-FFF2-40B4-BE49-F238E27FC236}">
                <a16:creationId xmlns:a16="http://schemas.microsoft.com/office/drawing/2014/main" id="{EB89E2B3-32F4-4C0C-1961-EF3BEC5BFEAB}"/>
              </a:ext>
            </a:extLst>
          </p:cNvPr>
          <p:cNvSpPr/>
          <p:nvPr/>
        </p:nvSpPr>
        <p:spPr>
          <a:xfrm>
            <a:off x="3667955" y="1970016"/>
            <a:ext cx="1323975" cy="769441"/>
          </a:xfrm>
          <a:prstGeom prst="snip1Rect">
            <a:avLst>
              <a:gd name="adj" fmla="val 25332"/>
            </a:avLst>
          </a:prstGeom>
          <a:solidFill>
            <a:schemeClr val="accent6"/>
          </a:solidFill>
          <a:scene3d>
            <a:camera prst="orthographicFront"/>
            <a:lightRig rig="threePt" dir="t"/>
          </a:scene3d>
          <a:sp3d>
            <a:bevelT/>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ts val="1800"/>
              </a:lnSpc>
            </a:pPr>
            <a:r>
              <a:rPr lang="en-ID" b="1" dirty="0" err="1">
                <a:effectLst>
                  <a:outerShdw blurRad="38100" dist="38100" dir="2700000" algn="tl">
                    <a:srgbClr val="000000">
                      <a:alpha val="43137"/>
                    </a:srgbClr>
                  </a:outerShdw>
                </a:effectLst>
              </a:rPr>
              <a:t>Menyeberangi</a:t>
            </a:r>
            <a:r>
              <a:rPr lang="en-ID" b="1" dirty="0">
                <a:effectLst>
                  <a:outerShdw blurRad="38100" dist="38100" dir="2700000" algn="tl">
                    <a:srgbClr val="000000">
                      <a:alpha val="43137"/>
                    </a:srgbClr>
                  </a:outerShdw>
                </a:effectLst>
              </a:rPr>
              <a:t> Laut Merah</a:t>
            </a:r>
            <a:endParaRPr lang="en" b="1" dirty="0">
              <a:effectLst>
                <a:outerShdw blurRad="38100" dist="38100" dir="2700000" algn="tl">
                  <a:srgbClr val="000000">
                    <a:alpha val="43137"/>
                  </a:srgbClr>
                </a:outerShdw>
              </a:effectLst>
            </a:endParaRPr>
          </a:p>
        </p:txBody>
      </p:sp>
      <p:sp>
        <p:nvSpPr>
          <p:cNvPr id="11" name="Flecha: a la derecha 10">
            <a:extLst>
              <a:ext uri="{FF2B5EF4-FFF2-40B4-BE49-F238E27FC236}">
                <a16:creationId xmlns:a16="http://schemas.microsoft.com/office/drawing/2014/main" id="{484496CC-F77D-AE0B-F672-B881E715AF38}"/>
              </a:ext>
            </a:extLst>
          </p:cNvPr>
          <p:cNvSpPr/>
          <p:nvPr/>
        </p:nvSpPr>
        <p:spPr>
          <a:xfrm>
            <a:off x="3453849"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2" name="Rectángulo: esquinas superiores cortadas 11">
            <a:extLst>
              <a:ext uri="{FF2B5EF4-FFF2-40B4-BE49-F238E27FC236}">
                <a16:creationId xmlns:a16="http://schemas.microsoft.com/office/drawing/2014/main" id="{82BB9938-F676-9D37-99C8-2019D5282BC2}"/>
              </a:ext>
            </a:extLst>
          </p:cNvPr>
          <p:cNvSpPr/>
          <p:nvPr/>
        </p:nvSpPr>
        <p:spPr>
          <a:xfrm>
            <a:off x="5248692" y="1970016"/>
            <a:ext cx="1714500" cy="769441"/>
          </a:xfrm>
          <a:prstGeom prst="snip2SameRect">
            <a:avLst/>
          </a:prstGeom>
          <a:solidFill>
            <a:schemeClr val="accent5">
              <a:lumMod val="75000"/>
            </a:schemeClr>
          </a:solidFill>
          <a:scene3d>
            <a:camera prst="orthographicFront"/>
            <a:lightRig rig="threePt" dir="t"/>
          </a:scene3d>
          <a:sp3d>
            <a:bevelT/>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 b="1" dirty="0">
                <a:solidFill>
                  <a:schemeClr val="accent3">
                    <a:lumMod val="75000"/>
                  </a:schemeClr>
                </a:solidFill>
                <a:effectLst>
                  <a:outerShdw blurRad="38100" dist="38100" dir="2700000" algn="tl">
                    <a:srgbClr val="000000">
                      <a:alpha val="43137"/>
                    </a:srgbClr>
                  </a:outerShdw>
                </a:effectLst>
              </a:rPr>
              <a:t>Padang gurun</a:t>
            </a:r>
          </a:p>
        </p:txBody>
      </p:sp>
      <p:sp>
        <p:nvSpPr>
          <p:cNvPr id="13" name="Flecha: a la derecha 12">
            <a:extLst>
              <a:ext uri="{FF2B5EF4-FFF2-40B4-BE49-F238E27FC236}">
                <a16:creationId xmlns:a16="http://schemas.microsoft.com/office/drawing/2014/main" id="{44E8B7DC-7D35-3A9F-1B55-B8BD7054AA74}"/>
              </a:ext>
            </a:extLst>
          </p:cNvPr>
          <p:cNvSpPr/>
          <p:nvPr/>
        </p:nvSpPr>
        <p:spPr>
          <a:xfrm>
            <a:off x="5034586"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4" name="Rectángulo: una sola esquina cortada 13">
            <a:extLst>
              <a:ext uri="{FF2B5EF4-FFF2-40B4-BE49-F238E27FC236}">
                <a16:creationId xmlns:a16="http://schemas.microsoft.com/office/drawing/2014/main" id="{AF2719C2-50C9-1955-6D0E-B98010E33125}"/>
              </a:ext>
            </a:extLst>
          </p:cNvPr>
          <p:cNvSpPr/>
          <p:nvPr/>
        </p:nvSpPr>
        <p:spPr>
          <a:xfrm flipH="1">
            <a:off x="8800689" y="1970016"/>
            <a:ext cx="1704975" cy="769441"/>
          </a:xfrm>
          <a:prstGeom prst="snip1Rect">
            <a:avLst>
              <a:gd name="adj" fmla="val 25332"/>
            </a:avLst>
          </a:prstGeom>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lnSpc>
                <a:spcPts val="1800"/>
              </a:lnSpc>
            </a:pPr>
            <a:r>
              <a:rPr lang="en" b="1" dirty="0">
                <a:effectLst>
                  <a:outerShdw blurRad="38100" dist="38100" dir="2700000" algn="tl">
                    <a:srgbClr val="000000">
                      <a:alpha val="43137"/>
                    </a:srgbClr>
                  </a:outerShdw>
                </a:effectLst>
              </a:rPr>
              <a:t>Sunat dan Paskah</a:t>
            </a:r>
          </a:p>
        </p:txBody>
      </p:sp>
      <p:sp>
        <p:nvSpPr>
          <p:cNvPr id="15" name="Flecha: a la derecha 14">
            <a:extLst>
              <a:ext uri="{FF2B5EF4-FFF2-40B4-BE49-F238E27FC236}">
                <a16:creationId xmlns:a16="http://schemas.microsoft.com/office/drawing/2014/main" id="{FD3570E2-3568-FF34-B217-E3BB7C91D21F}"/>
              </a:ext>
            </a:extLst>
          </p:cNvPr>
          <p:cNvSpPr/>
          <p:nvPr/>
        </p:nvSpPr>
        <p:spPr>
          <a:xfrm>
            <a:off x="10548319"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6" name="Rectángulo: una sola esquina cortada 15">
            <a:extLst>
              <a:ext uri="{FF2B5EF4-FFF2-40B4-BE49-F238E27FC236}">
                <a16:creationId xmlns:a16="http://schemas.microsoft.com/office/drawing/2014/main" id="{93189789-BED0-E225-3615-2C18CA5E212F}"/>
              </a:ext>
            </a:extLst>
          </p:cNvPr>
          <p:cNvSpPr/>
          <p:nvPr/>
        </p:nvSpPr>
        <p:spPr>
          <a:xfrm flipH="1">
            <a:off x="7219954" y="1970016"/>
            <a:ext cx="1323975" cy="769441"/>
          </a:xfrm>
          <a:prstGeom prst="snip1Rect">
            <a:avLst>
              <a:gd name="adj" fmla="val 25332"/>
            </a:avLst>
          </a:prstGeom>
          <a:solidFill>
            <a:schemeClr val="accent6"/>
          </a:solidFill>
          <a:scene3d>
            <a:camera prst="orthographicFront"/>
            <a:lightRig rig="threePt" dir="t"/>
          </a:scene3d>
          <a:sp3d>
            <a:bevelT/>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ts val="1800"/>
              </a:lnSpc>
            </a:pPr>
            <a:r>
              <a:rPr lang="en-ID" sz="1600" b="1" dirty="0">
                <a:effectLst>
                  <a:outerShdw blurRad="38100" dist="38100" dir="2700000" algn="tl">
                    <a:srgbClr val="000000">
                      <a:alpha val="43137"/>
                    </a:srgbClr>
                  </a:outerShdw>
                </a:effectLst>
              </a:rPr>
              <a:t>M</a:t>
            </a:r>
            <a:r>
              <a:rPr lang="en" sz="1600" b="1" dirty="0">
                <a:effectLst>
                  <a:outerShdw blurRad="38100" dist="38100" dir="2700000" algn="tl">
                    <a:srgbClr val="000000">
                      <a:alpha val="43137"/>
                    </a:srgbClr>
                  </a:outerShdw>
                </a:effectLst>
              </a:rPr>
              <a:t>enyebarangi sungai Yordan</a:t>
            </a:r>
          </a:p>
        </p:txBody>
      </p:sp>
      <p:sp>
        <p:nvSpPr>
          <p:cNvPr id="17" name="Flecha: a la derecha 16">
            <a:extLst>
              <a:ext uri="{FF2B5EF4-FFF2-40B4-BE49-F238E27FC236}">
                <a16:creationId xmlns:a16="http://schemas.microsoft.com/office/drawing/2014/main" id="{D6032CD0-8BB3-564D-A991-6DCA0158BF9C}"/>
              </a:ext>
            </a:extLst>
          </p:cNvPr>
          <p:cNvSpPr/>
          <p:nvPr/>
        </p:nvSpPr>
        <p:spPr>
          <a:xfrm>
            <a:off x="8586584"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8" name="Flecha: a la derecha 17">
            <a:extLst>
              <a:ext uri="{FF2B5EF4-FFF2-40B4-BE49-F238E27FC236}">
                <a16:creationId xmlns:a16="http://schemas.microsoft.com/office/drawing/2014/main" id="{83976ABD-E952-3F21-9444-678E73E780C4}"/>
              </a:ext>
            </a:extLst>
          </p:cNvPr>
          <p:cNvSpPr/>
          <p:nvPr/>
        </p:nvSpPr>
        <p:spPr>
          <a:xfrm>
            <a:off x="7005848"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9" name="CuadroTexto 18">
            <a:extLst>
              <a:ext uri="{FF2B5EF4-FFF2-40B4-BE49-F238E27FC236}">
                <a16:creationId xmlns:a16="http://schemas.microsoft.com/office/drawing/2014/main" id="{5CFC20B7-9E0B-336E-5658-12F5BF1AB983}"/>
              </a:ext>
            </a:extLst>
          </p:cNvPr>
          <p:cNvSpPr txBox="1"/>
          <p:nvPr/>
        </p:nvSpPr>
        <p:spPr>
          <a:xfrm>
            <a:off x="85724" y="1291786"/>
            <a:ext cx="12020551" cy="707886"/>
          </a:xfrm>
          <a:prstGeom prst="rect">
            <a:avLst/>
          </a:prstGeom>
          <a:noFill/>
        </p:spPr>
        <p:txBody>
          <a:bodyPr wrap="square" rtlCol="0">
            <a:spAutoFit/>
          </a:bodyPr>
          <a:lstStyle/>
          <a:p>
            <a:pPr>
              <a:spcBef>
                <a:spcPts val="600"/>
              </a:spcBef>
            </a:pPr>
            <a:r>
              <a:rPr lang="sv-SE" sz="2000" b="1" dirty="0"/>
              <a:t>Dari Mesir hingga Kanaan, Israel mengikuti proses “kiastik,” yang mengulangi peristiwa-peristiwa tersebut dalam urutan terbalik:</a:t>
            </a:r>
            <a:endParaRPr lang="en" sz="2000" b="1" dirty="0"/>
          </a:p>
        </p:txBody>
      </p:sp>
      <p:sp>
        <p:nvSpPr>
          <p:cNvPr id="20" name="CuadroTexto 19">
            <a:extLst>
              <a:ext uri="{FF2B5EF4-FFF2-40B4-BE49-F238E27FC236}">
                <a16:creationId xmlns:a16="http://schemas.microsoft.com/office/drawing/2014/main" id="{2C400E27-3AC2-262C-C0B3-D8418B5F17EE}"/>
              </a:ext>
            </a:extLst>
          </p:cNvPr>
          <p:cNvSpPr txBox="1"/>
          <p:nvPr/>
        </p:nvSpPr>
        <p:spPr>
          <a:xfrm>
            <a:off x="3174930" y="2931477"/>
            <a:ext cx="6448042" cy="1323439"/>
          </a:xfrm>
          <a:prstGeom prst="rect">
            <a:avLst/>
          </a:prstGeom>
          <a:noFill/>
        </p:spPr>
        <p:txBody>
          <a:bodyPr wrap="square" rtlCol="0">
            <a:spAutoFit/>
          </a:bodyPr>
          <a:lstStyle/>
          <a:p>
            <a:pPr>
              <a:spcBef>
                <a:spcPts val="600"/>
              </a:spcBef>
            </a:pPr>
            <a:r>
              <a:rPr lang="en-ID" sz="2000" b="1" dirty="0" err="1"/>
              <a:t>Paskah</a:t>
            </a:r>
            <a:r>
              <a:rPr lang="en-ID" sz="2000" b="1" dirty="0"/>
              <a:t> </a:t>
            </a:r>
            <a:r>
              <a:rPr lang="en-ID" sz="2000" b="1" dirty="0" err="1"/>
              <a:t>pertama</a:t>
            </a:r>
            <a:r>
              <a:rPr lang="en-ID" sz="2000" b="1" dirty="0"/>
              <a:t> </a:t>
            </a:r>
            <a:r>
              <a:rPr lang="en-ID" sz="2000" b="1" dirty="0" err="1"/>
              <a:t>merupakan</a:t>
            </a:r>
            <a:r>
              <a:rPr lang="en-ID" sz="2000" b="1" dirty="0"/>
              <a:t> </a:t>
            </a:r>
            <a:r>
              <a:rPr lang="en-ID" sz="2000" b="1" dirty="0" err="1"/>
              <a:t>simbol</a:t>
            </a:r>
            <a:r>
              <a:rPr lang="en-ID" sz="2000" b="1" dirty="0"/>
              <a:t> </a:t>
            </a:r>
            <a:r>
              <a:rPr lang="en-ID" sz="2000" b="1" dirty="0" err="1"/>
              <a:t>pembebasan</a:t>
            </a:r>
            <a:r>
              <a:rPr lang="en-ID" sz="2000" b="1" dirty="0"/>
              <a:t> </a:t>
            </a:r>
            <a:r>
              <a:rPr lang="en-ID" sz="2000" b="1" dirty="0" err="1"/>
              <a:t>dari</a:t>
            </a:r>
            <a:r>
              <a:rPr lang="en-ID" sz="2000" b="1" dirty="0"/>
              <a:t> Mesir. </a:t>
            </a:r>
            <a:r>
              <a:rPr lang="en-ID" sz="2000" b="1" dirty="0" err="1"/>
              <a:t>Paskah</a:t>
            </a:r>
            <a:r>
              <a:rPr lang="en-ID" sz="2000" b="1" dirty="0"/>
              <a:t> </a:t>
            </a:r>
            <a:r>
              <a:rPr lang="en-ID" sz="2000" b="1" dirty="0" err="1"/>
              <a:t>kedua</a:t>
            </a:r>
            <a:r>
              <a:rPr lang="en-ID" sz="2000" b="1" dirty="0"/>
              <a:t>, yang </a:t>
            </a:r>
            <a:r>
              <a:rPr lang="en-ID" sz="2000" b="1" dirty="0" err="1"/>
              <a:t>dirayakan</a:t>
            </a:r>
            <a:r>
              <a:rPr lang="en-ID" sz="2000" b="1" dirty="0"/>
              <a:t> oleh </a:t>
            </a:r>
            <a:r>
              <a:rPr lang="en-ID" sz="2000" b="1" dirty="0" err="1"/>
              <a:t>generasi</a:t>
            </a:r>
            <a:r>
              <a:rPr lang="en-ID" sz="2000" b="1" dirty="0"/>
              <a:t> </a:t>
            </a:r>
            <a:r>
              <a:rPr lang="en-ID" sz="2000" b="1" dirty="0" err="1"/>
              <a:t>baru</a:t>
            </a:r>
            <a:r>
              <a:rPr lang="en-ID" sz="2000" b="1" dirty="0"/>
              <a:t>, </a:t>
            </a:r>
            <a:r>
              <a:rPr lang="en-ID" sz="2000" b="1" dirty="0" err="1"/>
              <a:t>merupakan</a:t>
            </a:r>
            <a:r>
              <a:rPr lang="en-ID" sz="2000" b="1" dirty="0"/>
              <a:t> </a:t>
            </a:r>
            <a:r>
              <a:rPr lang="en-ID" sz="2000" b="1" dirty="0" err="1"/>
              <a:t>simbol</a:t>
            </a:r>
            <a:r>
              <a:rPr lang="en-ID" sz="2000" b="1" dirty="0"/>
              <a:t> </a:t>
            </a:r>
            <a:r>
              <a:rPr lang="en-ID" sz="2000" b="1" dirty="0" err="1"/>
              <a:t>penaklukan</a:t>
            </a:r>
            <a:r>
              <a:rPr lang="en-ID" sz="2000" b="1" dirty="0"/>
              <a:t> </a:t>
            </a:r>
            <a:r>
              <a:rPr lang="en-ID" sz="2000" b="1" dirty="0" err="1"/>
              <a:t>mereka</a:t>
            </a:r>
            <a:r>
              <a:rPr lang="en-ID" sz="2000" b="1" dirty="0"/>
              <a:t> </a:t>
            </a:r>
            <a:r>
              <a:rPr lang="en-ID" sz="2000" b="1" dirty="0" err="1"/>
              <a:t>atas</a:t>
            </a:r>
            <a:r>
              <a:rPr lang="en-ID" sz="2000" b="1" dirty="0"/>
              <a:t> Tanah </a:t>
            </a:r>
            <a:r>
              <a:rPr lang="en-ID" sz="2000" b="1" dirty="0" err="1"/>
              <a:t>Perjanjian</a:t>
            </a:r>
            <a:r>
              <a:rPr lang="en-ID" sz="2000" b="1" dirty="0"/>
              <a:t>.</a:t>
            </a:r>
            <a:endParaRPr lang="en" sz="2000" b="1" dirty="0"/>
          </a:p>
        </p:txBody>
      </p:sp>
      <p:pic>
        <p:nvPicPr>
          <p:cNvPr id="4" name="Imagen 3" descr="Pintura de una persona y una chimenea&#10;&#10;El contenido generado por IA puede ser incorrecto.">
            <a:extLst>
              <a:ext uri="{FF2B5EF4-FFF2-40B4-BE49-F238E27FC236}">
                <a16:creationId xmlns:a16="http://schemas.microsoft.com/office/drawing/2014/main" id="{539D161C-2E6B-225E-C711-CE782FFA041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35420" y="2866119"/>
            <a:ext cx="2841767" cy="1864909"/>
          </a:xfrm>
          <a:prstGeom prst="snip2DiagRect">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4" name="Imagen 23" descr="Un grupo de personas sentadas alrededor de una mesa&#10;&#10;El contenido generado por IA puede ser incorrecto.">
            <a:extLst>
              <a:ext uri="{FF2B5EF4-FFF2-40B4-BE49-F238E27FC236}">
                <a16:creationId xmlns:a16="http://schemas.microsoft.com/office/drawing/2014/main" id="{1E1DAC4D-2733-E7BD-0B12-F2C5AF57F4D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5421" y="4816932"/>
            <a:ext cx="2841766" cy="1864909"/>
          </a:xfrm>
          <a:prstGeom prst="snip2DiagRect">
            <a:avLst>
              <a:gd name="adj1" fmla="val 15456"/>
              <a:gd name="adj2" fmla="val 0"/>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 name="Imagen 29" descr="Imagen que contiene persona, interior, frente, hombre&#10;&#10;El contenido generado por IA puede ser incorrecto.">
            <a:extLst>
              <a:ext uri="{FF2B5EF4-FFF2-40B4-BE49-F238E27FC236}">
                <a16:creationId xmlns:a16="http://schemas.microsoft.com/office/drawing/2014/main" id="{2304C80B-0984-2BEC-4B1C-12E0048D2D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81457" y="2850243"/>
            <a:ext cx="2575124" cy="3831598"/>
          </a:xfrm>
          <a:prstGeom prst="snip2DiagRect">
            <a:avLst>
              <a:gd name="adj1" fmla="val 17138"/>
              <a:gd name="adj2" fmla="val 18066"/>
            </a:avLst>
          </a:prstGeom>
          <a:solidFill>
            <a:srgbClr val="FFFFFF">
              <a:shade val="85000"/>
            </a:srgbClr>
          </a:solidFill>
          <a:ln w="28575"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1" name="CuadroTexto 20">
            <a:extLst>
              <a:ext uri="{FF2B5EF4-FFF2-40B4-BE49-F238E27FC236}">
                <a16:creationId xmlns:a16="http://schemas.microsoft.com/office/drawing/2014/main" id="{A97C63DD-0FB3-9DE2-63A7-4982B192BDD0}"/>
              </a:ext>
            </a:extLst>
          </p:cNvPr>
          <p:cNvSpPr txBox="1"/>
          <p:nvPr/>
        </p:nvSpPr>
        <p:spPr>
          <a:xfrm>
            <a:off x="3175761" y="5359965"/>
            <a:ext cx="6164181" cy="1323439"/>
          </a:xfrm>
          <a:prstGeom prst="rect">
            <a:avLst/>
          </a:prstGeom>
          <a:noFill/>
        </p:spPr>
        <p:txBody>
          <a:bodyPr wrap="square">
            <a:spAutoFit/>
          </a:bodyPr>
          <a:lstStyle/>
          <a:p>
            <a:pPr>
              <a:spcBef>
                <a:spcPts val="600"/>
              </a:spcBef>
            </a:pPr>
            <a:r>
              <a:rPr lang="en-ID" sz="2000" b="1" dirty="0" err="1"/>
              <a:t>Sekarang</a:t>
            </a:r>
            <a:r>
              <a:rPr lang="en-ID" sz="2000" b="1" dirty="0"/>
              <a:t>, </a:t>
            </a:r>
            <a:r>
              <a:rPr lang="en-ID" sz="2000" b="1" dirty="0" err="1"/>
              <a:t>semuanya</a:t>
            </a:r>
            <a:r>
              <a:rPr lang="en-ID" sz="2000" b="1" dirty="0"/>
              <a:t> </a:t>
            </a:r>
            <a:r>
              <a:rPr lang="en-ID" sz="2000" b="1" dirty="0" err="1"/>
              <a:t>menjadi</a:t>
            </a:r>
            <a:r>
              <a:rPr lang="en-ID" sz="2000" b="1" dirty="0"/>
              <a:t> </a:t>
            </a:r>
            <a:r>
              <a:rPr lang="en-ID" sz="2000" b="1" dirty="0" err="1"/>
              <a:t>simbol</a:t>
            </a:r>
            <a:r>
              <a:rPr lang="en-ID" sz="2000" b="1" dirty="0"/>
              <a:t> </a:t>
            </a:r>
            <a:r>
              <a:rPr lang="en-ID" sz="2000" b="1" dirty="0" err="1"/>
              <a:t>tubuh</a:t>
            </a:r>
            <a:r>
              <a:rPr lang="en-ID" sz="2000" b="1" dirty="0"/>
              <a:t> dan </a:t>
            </a:r>
            <a:r>
              <a:rPr lang="en-ID" sz="2000" b="1" dirty="0" err="1"/>
              <a:t>darah</a:t>
            </a:r>
            <a:r>
              <a:rPr lang="en-ID" sz="2000" b="1" dirty="0"/>
              <a:t> </a:t>
            </a:r>
            <a:r>
              <a:rPr lang="en-ID" sz="2000" b="1" dirty="0" err="1"/>
              <a:t>Penebus</a:t>
            </a:r>
            <a:r>
              <a:rPr lang="en-ID" sz="2000" b="1" dirty="0"/>
              <a:t> </a:t>
            </a:r>
            <a:r>
              <a:rPr lang="en-ID" sz="2000" b="1" dirty="0" err="1"/>
              <a:t>kita</a:t>
            </a:r>
            <a:r>
              <a:rPr lang="en-ID" sz="2000" b="1" dirty="0"/>
              <a:t>, yang </a:t>
            </a:r>
            <a:r>
              <a:rPr lang="en-ID" sz="2000" b="1" dirty="0" err="1"/>
              <a:t>membawa</a:t>
            </a:r>
            <a:r>
              <a:rPr lang="en-ID" sz="2000" b="1" dirty="0"/>
              <a:t> </a:t>
            </a:r>
            <a:r>
              <a:rPr lang="en-ID" sz="2000" b="1" dirty="0" err="1"/>
              <a:t>kita</a:t>
            </a:r>
            <a:r>
              <a:rPr lang="en-ID" sz="2000" b="1" dirty="0"/>
              <a:t> </a:t>
            </a:r>
            <a:r>
              <a:rPr lang="en-ID" sz="2000" b="1" dirty="0" err="1"/>
              <a:t>keluar</a:t>
            </a:r>
            <a:r>
              <a:rPr lang="en-ID" sz="2000" b="1" dirty="0"/>
              <a:t> </a:t>
            </a:r>
            <a:r>
              <a:rPr lang="en-ID" sz="2000" b="1" dirty="0" err="1"/>
              <a:t>dari</a:t>
            </a:r>
            <a:r>
              <a:rPr lang="en-ID" sz="2000" b="1" dirty="0"/>
              <a:t> Mesir (</a:t>
            </a:r>
            <a:r>
              <a:rPr lang="en-ID" sz="2000" b="1" dirty="0" err="1"/>
              <a:t>yaitu</a:t>
            </a:r>
            <a:r>
              <a:rPr lang="en-ID" sz="2000" b="1" dirty="0"/>
              <a:t>, </a:t>
            </a:r>
            <a:r>
              <a:rPr lang="en-ID" sz="2000" b="1" dirty="0" err="1"/>
              <a:t>keluar</a:t>
            </a:r>
            <a:r>
              <a:rPr lang="en-ID" sz="2000" b="1" dirty="0"/>
              <a:t> </a:t>
            </a:r>
            <a:r>
              <a:rPr lang="en-ID" sz="2000" b="1" dirty="0" err="1"/>
              <a:t>dari</a:t>
            </a:r>
            <a:r>
              <a:rPr lang="en-ID" sz="2000" b="1" dirty="0"/>
              <a:t> dosa </a:t>
            </a:r>
            <a:r>
              <a:rPr lang="en-ID" sz="2000" b="1" dirty="0" err="1"/>
              <a:t>kita</a:t>
            </a:r>
            <a:r>
              <a:rPr lang="en-ID" sz="2000" b="1" dirty="0"/>
              <a:t>), dan </a:t>
            </a:r>
            <a:r>
              <a:rPr lang="en-ID" sz="2000" b="1" dirty="0" err="1"/>
              <a:t>membawa</a:t>
            </a:r>
            <a:r>
              <a:rPr lang="en-ID" sz="2000" b="1" dirty="0"/>
              <a:t> </a:t>
            </a:r>
            <a:r>
              <a:rPr lang="en-ID" sz="2000" b="1" dirty="0" err="1"/>
              <a:t>kita</a:t>
            </a:r>
            <a:r>
              <a:rPr lang="en-ID" sz="2000" b="1" dirty="0"/>
              <a:t> </a:t>
            </a:r>
            <a:r>
              <a:rPr lang="en-ID" sz="2000" b="1" dirty="0" err="1"/>
              <a:t>ke</a:t>
            </a:r>
            <a:r>
              <a:rPr lang="en-ID" sz="2000" b="1" dirty="0"/>
              <a:t> Tanah </a:t>
            </a:r>
            <a:r>
              <a:rPr lang="en-ID" sz="2000" b="1" dirty="0" err="1"/>
              <a:t>Perjanjian</a:t>
            </a:r>
            <a:r>
              <a:rPr lang="en-ID" sz="2000" b="1" dirty="0"/>
              <a:t> (1 </a:t>
            </a:r>
            <a:r>
              <a:rPr lang="en-ID" sz="2000" b="1" dirty="0" err="1"/>
              <a:t>Korintus</a:t>
            </a:r>
            <a:r>
              <a:rPr lang="en-ID" sz="2000" b="1" dirty="0"/>
              <a:t> 11:23-26).</a:t>
            </a:r>
            <a:endParaRPr lang="en" sz="2000" b="1" dirty="0"/>
          </a:p>
        </p:txBody>
      </p:sp>
      <p:sp>
        <p:nvSpPr>
          <p:cNvPr id="23" name="CuadroTexto 22">
            <a:extLst>
              <a:ext uri="{FF2B5EF4-FFF2-40B4-BE49-F238E27FC236}">
                <a16:creationId xmlns:a16="http://schemas.microsoft.com/office/drawing/2014/main" id="{C41BB8A5-38EE-EE45-434E-65A62854F2CD}"/>
              </a:ext>
            </a:extLst>
          </p:cNvPr>
          <p:cNvSpPr txBox="1"/>
          <p:nvPr/>
        </p:nvSpPr>
        <p:spPr>
          <a:xfrm>
            <a:off x="3174931" y="4147205"/>
            <a:ext cx="6306526" cy="1323439"/>
          </a:xfrm>
          <a:prstGeom prst="rect">
            <a:avLst/>
          </a:prstGeom>
          <a:noFill/>
        </p:spPr>
        <p:txBody>
          <a:bodyPr wrap="square">
            <a:spAutoFit/>
          </a:bodyPr>
          <a:lstStyle/>
          <a:p>
            <a:pPr>
              <a:spcBef>
                <a:spcPts val="600"/>
              </a:spcBef>
            </a:pPr>
            <a:r>
              <a:rPr lang="en-ID" sz="2000" b="1" dirty="0" err="1"/>
              <a:t>Sesaat</a:t>
            </a:r>
            <a:r>
              <a:rPr lang="en-ID" sz="2000" b="1" dirty="0"/>
              <a:t> </a:t>
            </a:r>
            <a:r>
              <a:rPr lang="en-ID" sz="2000" b="1" dirty="0" err="1"/>
              <a:t>sebelum</a:t>
            </a:r>
            <a:r>
              <a:rPr lang="en-ID" sz="2000" b="1" dirty="0"/>
              <a:t> </a:t>
            </a:r>
            <a:r>
              <a:rPr lang="en-ID" sz="2000" b="1" dirty="0" err="1"/>
              <a:t>penyaliban</a:t>
            </a:r>
            <a:r>
              <a:rPr lang="en-ID" sz="2000" b="1" dirty="0"/>
              <a:t>-Nya, </a:t>
            </a:r>
            <a:r>
              <a:rPr lang="en-ID" sz="2000" b="1" dirty="0" err="1"/>
              <a:t>Yesus</a:t>
            </a:r>
            <a:r>
              <a:rPr lang="en-ID" sz="2000" b="1" dirty="0"/>
              <a:t> </a:t>
            </a:r>
            <a:r>
              <a:rPr lang="en-ID" sz="2000" b="1" dirty="0" err="1"/>
              <a:t>memberikan</a:t>
            </a:r>
            <a:r>
              <a:rPr lang="en-ID" sz="2000" b="1" dirty="0"/>
              <a:t> </a:t>
            </a:r>
            <a:r>
              <a:rPr lang="en-ID" sz="2000" b="1" dirty="0" err="1"/>
              <a:t>makna</a:t>
            </a:r>
            <a:r>
              <a:rPr lang="en-ID" sz="2000" b="1" dirty="0"/>
              <a:t> </a:t>
            </a:r>
            <a:r>
              <a:rPr lang="en-ID" sz="2000" b="1" dirty="0" err="1"/>
              <a:t>baru</a:t>
            </a:r>
            <a:r>
              <a:rPr lang="en-ID" sz="2000" b="1" dirty="0"/>
              <a:t> pada </a:t>
            </a:r>
            <a:r>
              <a:rPr lang="en-ID" sz="2000" b="1" dirty="0" err="1"/>
              <a:t>upacara</a:t>
            </a:r>
            <a:r>
              <a:rPr lang="en-ID" sz="2000" b="1" dirty="0"/>
              <a:t> </a:t>
            </a:r>
            <a:r>
              <a:rPr lang="en-ID" sz="2000" b="1" dirty="0" err="1"/>
              <a:t>ini</a:t>
            </a:r>
            <a:r>
              <a:rPr lang="en-ID" sz="2000" b="1" dirty="0"/>
              <a:t>, </a:t>
            </a:r>
            <a:r>
              <a:rPr lang="en-ID" sz="2000" b="1" dirty="0" err="1"/>
              <a:t>dengan</a:t>
            </a:r>
            <a:r>
              <a:rPr lang="en-ID" sz="2000" b="1" dirty="0"/>
              <a:t> </a:t>
            </a:r>
            <a:r>
              <a:rPr lang="en-ID" sz="2000" b="1" dirty="0" err="1"/>
              <a:t>simbol-simbol</a:t>
            </a:r>
            <a:r>
              <a:rPr lang="en-ID" sz="2000" b="1" dirty="0"/>
              <a:t> </a:t>
            </a:r>
            <a:r>
              <a:rPr lang="en-ID" sz="2000" b="1" dirty="0" err="1"/>
              <a:t>baru</a:t>
            </a:r>
            <a:r>
              <a:rPr lang="en-ID" sz="2000" b="1" dirty="0"/>
              <a:t>: </a:t>
            </a:r>
            <a:r>
              <a:rPr lang="en-ID" sz="2000" b="1" dirty="0" err="1"/>
              <a:t>anak</a:t>
            </a:r>
            <a:r>
              <a:rPr lang="en-ID" sz="2000" b="1" dirty="0"/>
              <a:t> </a:t>
            </a:r>
            <a:r>
              <a:rPr lang="en-ID" sz="2000" b="1" dirty="0" err="1"/>
              <a:t>domba</a:t>
            </a:r>
            <a:r>
              <a:rPr lang="en-ID" sz="2000" b="1" dirty="0"/>
              <a:t> </a:t>
            </a:r>
            <a:r>
              <a:rPr lang="en-ID" sz="2000" b="1" dirty="0" err="1"/>
              <a:t>menjadi</a:t>
            </a:r>
            <a:r>
              <a:rPr lang="en-ID" sz="2000" b="1" dirty="0"/>
              <a:t> roti, dan </a:t>
            </a:r>
            <a:r>
              <a:rPr lang="en-ID" sz="2000" b="1" dirty="0" err="1"/>
              <a:t>darah</a:t>
            </a:r>
            <a:r>
              <a:rPr lang="en-ID" sz="2000" b="1" dirty="0"/>
              <a:t> </a:t>
            </a:r>
            <a:r>
              <a:rPr lang="en-ID" sz="2000" b="1" dirty="0" err="1"/>
              <a:t>menjadi</a:t>
            </a:r>
            <a:r>
              <a:rPr lang="en-ID" sz="2000" b="1" dirty="0"/>
              <a:t> </a:t>
            </a:r>
            <a:r>
              <a:rPr lang="en-ID" sz="2000" b="1" dirty="0" err="1"/>
              <a:t>anggur</a:t>
            </a:r>
            <a:r>
              <a:rPr lang="en-ID" sz="2000" b="1" dirty="0"/>
              <a:t>.</a:t>
            </a:r>
            <a:endParaRPr lang="en" sz="2000" b="1" dirty="0"/>
          </a:p>
        </p:txBody>
      </p:sp>
    </p:spTree>
    <p:extLst>
      <p:ext uri="{BB962C8B-B14F-4D97-AF65-F5344CB8AC3E}">
        <p14:creationId xmlns:p14="http://schemas.microsoft.com/office/powerpoint/2010/main" val="317602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par>
                          <p:cTn id="43" fill="hold">
                            <p:stCondLst>
                              <p:cond delay="500"/>
                            </p:stCondLst>
                            <p:childTnLst>
                              <p:par>
                                <p:cTn id="44" presetID="14" presetClass="entr" presetSubtype="1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randombar(horizontal)">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par>
                          <p:cTn id="52" fill="hold">
                            <p:stCondLst>
                              <p:cond delay="500"/>
                            </p:stCondLst>
                            <p:childTnLst>
                              <p:par>
                                <p:cTn id="53" presetID="14" presetClass="entr" presetSubtype="1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randombar(horizontal)">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par>
                          <p:cTn id="61" fill="hold">
                            <p:stCondLst>
                              <p:cond delay="500"/>
                            </p:stCondLst>
                            <p:childTnLst>
                              <p:par>
                                <p:cTn id="62" presetID="14" presetClass="entr" presetSubtype="10"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randombar(horizont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childTnLst>
                          </p:cTn>
                        </p:par>
                        <p:par>
                          <p:cTn id="70" fill="hold">
                            <p:stCondLst>
                              <p:cond delay="500"/>
                            </p:stCondLst>
                            <p:childTnLst>
                              <p:par>
                                <p:cTn id="71" presetID="14" presetClass="entr" presetSubtype="10" fill="hold" grpId="0" nodeType="after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randombar(horizontal)">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wipe(left)">
                                      <p:cBhvr>
                                        <p:cTn id="78" dur="500"/>
                                        <p:tgtEl>
                                          <p:spTgt spid="15"/>
                                        </p:tgtEl>
                                      </p:cBhvr>
                                    </p:animEffect>
                                  </p:childTnLst>
                                </p:cTn>
                              </p:par>
                            </p:childTnLst>
                          </p:cTn>
                        </p:par>
                        <p:par>
                          <p:cTn id="79" fill="hold">
                            <p:stCondLst>
                              <p:cond delay="500"/>
                            </p:stCondLst>
                            <p:childTnLst>
                              <p:par>
                                <p:cTn id="80" presetID="14" presetClass="entr" presetSubtype="10" fill="hold" grpId="0" nodeType="after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randombar(horizontal)">
                                      <p:cBhvr>
                                        <p:cTn id="82" dur="500"/>
                                        <p:tgtEl>
                                          <p:spTgt spid="7"/>
                                        </p:tgtEl>
                                      </p:cBhvr>
                                    </p:animEffect>
                                  </p:childTnLst>
                                </p:cTn>
                              </p:par>
                            </p:childTnLst>
                          </p:cTn>
                        </p:par>
                      </p:childTnLst>
                    </p:cTn>
                  </p:par>
                  <p:par>
                    <p:cTn id="83" fill="hold">
                      <p:stCondLst>
                        <p:cond delay="indefinite"/>
                      </p:stCondLst>
                      <p:childTnLst>
                        <p:par>
                          <p:cTn id="84" fill="hold">
                            <p:stCondLst>
                              <p:cond delay="0"/>
                            </p:stCondLst>
                            <p:childTnLst>
                              <p:par>
                                <p:cTn id="85" presetID="18" presetClass="entr" presetSubtype="6" fill="hold" nodeType="click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strips(downRight)">
                                      <p:cBhvr>
                                        <p:cTn id="87" dur="500"/>
                                        <p:tgtEl>
                                          <p:spTgt spid="4"/>
                                        </p:tgtEl>
                                      </p:cBhvr>
                                    </p:animEffect>
                                  </p:childTnLst>
                                </p:cTn>
                              </p:par>
                              <p:par>
                                <p:cTn id="88" presetID="18" presetClass="entr" presetSubtype="3" fill="hold"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strips(upRight)">
                                      <p:cBhvr>
                                        <p:cTn id="90" dur="500"/>
                                        <p:tgtEl>
                                          <p:spTgt spid="24"/>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wipe(left)">
                                      <p:cBhvr>
                                        <p:cTn id="94" dur="500"/>
                                        <p:tgtEl>
                                          <p:spTgt spid="20"/>
                                        </p:tgtEl>
                                      </p:cBhvr>
                                    </p:animEffect>
                                  </p:childTnLst>
                                </p:cTn>
                              </p:par>
                            </p:childTnLst>
                          </p:cTn>
                        </p:par>
                      </p:childTnLst>
                    </p:cTn>
                  </p:par>
                  <p:par>
                    <p:cTn id="95" fill="hold">
                      <p:stCondLst>
                        <p:cond delay="indefinite"/>
                      </p:stCondLst>
                      <p:childTnLst>
                        <p:par>
                          <p:cTn id="96" fill="hold">
                            <p:stCondLst>
                              <p:cond delay="0"/>
                            </p:stCondLst>
                            <p:childTnLst>
                              <p:par>
                                <p:cTn id="97" presetID="13" presetClass="entr" presetSubtype="32" fill="hold" nodeType="click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plus(out)">
                                      <p:cBhvr>
                                        <p:cTn id="99" dur="750"/>
                                        <p:tgtEl>
                                          <p:spTgt spid="30"/>
                                        </p:tgtEl>
                                      </p:cBhvr>
                                    </p:animEffect>
                                  </p:childTnLst>
                                </p:cTn>
                              </p:par>
                            </p:childTnLst>
                          </p:cTn>
                        </p:par>
                        <p:par>
                          <p:cTn id="100" fill="hold">
                            <p:stCondLst>
                              <p:cond delay="750"/>
                            </p:stCondLst>
                            <p:childTnLst>
                              <p:par>
                                <p:cTn id="101" presetID="22" presetClass="entr" presetSubtype="8" fill="hold" grpId="0" nodeType="after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wipe(left)">
                                      <p:cBhvr>
                                        <p:cTn id="103" dur="500"/>
                                        <p:tgtEl>
                                          <p:spTgt spid="23"/>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wipe(left)">
                                      <p:cBhvr>
                                        <p:cTn id="10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20" grpId="0"/>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C196985-9EB5-A80F-895A-8E0D071BAA8E}"/>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02F423DC-18B9-9B1C-7E4E-6E5CA285D4C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2797" y="2678169"/>
            <a:ext cx="8232838" cy="4149351"/>
          </a:xfrm>
          <a:prstGeom prst="rect">
            <a:avLst/>
          </a:prstGeom>
        </p:spPr>
      </p:pic>
      <p:sp>
        <p:nvSpPr>
          <p:cNvPr id="10" name="Rectángulo 9">
            <a:extLst>
              <a:ext uri="{FF2B5EF4-FFF2-40B4-BE49-F238E27FC236}">
                <a16:creationId xmlns:a16="http://schemas.microsoft.com/office/drawing/2014/main" id="{D958DB3D-CEA7-36F0-8A3D-36FD932F82B8}"/>
              </a:ext>
            </a:extLst>
          </p:cNvPr>
          <p:cNvSpPr>
            <a:spLocks/>
          </p:cNvSpPr>
          <p:nvPr/>
        </p:nvSpPr>
        <p:spPr>
          <a:xfrm>
            <a:off x="22797" y="30480"/>
            <a:ext cx="8242998" cy="6804000"/>
          </a:xfrm>
          <a:prstGeom prst="rect">
            <a:avLst/>
          </a:prstGeom>
          <a:noFill/>
          <a:ln w="57150">
            <a:solidFill>
              <a:srgbClr val="A75A2B"/>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FFEB0E0-B402-5526-0C6A-52EF0D06EA3A}"/>
              </a:ext>
            </a:extLst>
          </p:cNvPr>
          <p:cNvSpPr txBox="1"/>
          <p:nvPr/>
        </p:nvSpPr>
        <p:spPr>
          <a:xfrm>
            <a:off x="12637" y="229925"/>
            <a:ext cx="8242998" cy="2123658"/>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6600" b="1" dirty="0">
                <a:ln/>
                <a:solidFill>
                  <a:srgbClr val="A75A2B"/>
                </a:solidFill>
                <a:effectLst>
                  <a:outerShdw blurRad="38100" dist="38100" dir="2700000" algn="tl">
                    <a:schemeClr val="accent3">
                      <a:lumMod val="60000"/>
                      <a:lumOff val="40000"/>
                    </a:schemeClr>
                  </a:outerShdw>
                </a:effectLst>
              </a:rPr>
              <a:t>IBADAH DIANTARA GUNUNG-GUNUNG</a:t>
            </a:r>
          </a:p>
        </p:txBody>
      </p:sp>
    </p:spTree>
    <p:extLst>
      <p:ext uri="{BB962C8B-B14F-4D97-AF65-F5344CB8AC3E}">
        <p14:creationId xmlns:p14="http://schemas.microsoft.com/office/powerpoint/2010/main" val="928566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Blur radius="4"/>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252CF4-A5D4-7479-21B1-597A623C55C2}"/>
              </a:ext>
            </a:extLst>
          </p:cNvPr>
          <p:cNvSpPr txBox="1"/>
          <p:nvPr/>
        </p:nvSpPr>
        <p:spPr>
          <a:xfrm>
            <a:off x="0" y="-99390"/>
            <a:ext cx="12192000" cy="769441"/>
          </a:xfrm>
          <a:prstGeom prst="rect">
            <a:avLst/>
          </a:prstGeom>
          <a:noFill/>
        </p:spPr>
        <p:txBody>
          <a:bodyPr wrap="square">
            <a:spAutoFit/>
          </a:bodyPr>
          <a:lstStyle/>
          <a:p>
            <a:pPr algn="ctr"/>
            <a:r>
              <a:rPr lang="en" sz="4400" b="1" spc="300" dirty="0">
                <a:ln w="9525" cmpd="sng">
                  <a:solidFill>
                    <a:schemeClr val="accent1"/>
                  </a:solidFill>
                  <a:prstDash val="solid"/>
                </a:ln>
                <a:solidFill>
                  <a:srgbClr val="70AD47">
                    <a:tint val="1000"/>
                  </a:srgbClr>
                </a:solidFill>
                <a:effectLst>
                  <a:glow rad="38100">
                    <a:schemeClr val="accent1">
                      <a:alpha val="40000"/>
                    </a:schemeClr>
                  </a:glow>
                </a:effectLst>
              </a:rPr>
              <a:t>MEZBAH UNTUK BERIBADAH</a:t>
            </a:r>
          </a:p>
        </p:txBody>
      </p:sp>
      <p:sp>
        <p:nvSpPr>
          <p:cNvPr id="5" name="CuadroTexto 4">
            <a:extLst>
              <a:ext uri="{FF2B5EF4-FFF2-40B4-BE49-F238E27FC236}">
                <a16:creationId xmlns:a16="http://schemas.microsoft.com/office/drawing/2014/main" id="{B8D62109-D9A0-2348-DE7B-66553A35AF11}"/>
              </a:ext>
            </a:extLst>
          </p:cNvPr>
          <p:cNvSpPr txBox="1"/>
          <p:nvPr/>
        </p:nvSpPr>
        <p:spPr>
          <a:xfrm>
            <a:off x="457198" y="582332"/>
            <a:ext cx="11277599" cy="369332"/>
          </a:xfrm>
          <a:prstGeom prst="rect">
            <a:avLst/>
          </a:prstGeom>
          <a:noFill/>
        </p:spPr>
        <p:txBody>
          <a:bodyPr wrap="square">
            <a:spAutoFit/>
          </a:bodyPr>
          <a:lstStyle/>
          <a:p>
            <a:pPr algn="ctr"/>
            <a:r>
              <a:rPr lang="en" b="1" dirty="0">
                <a:solidFill>
                  <a:srgbClr val="AFE6EF"/>
                </a:solidFill>
                <a:effectLst>
                  <a:outerShdw blurRad="38100" dist="38100" dir="2700000" algn="tl">
                    <a:srgbClr val="000000">
                      <a:alpha val="43137"/>
                    </a:srgbClr>
                  </a:outerShdw>
                </a:effectLst>
                <a:latin typeface="Comic Sans MS" panose="030F0702030302020204" pitchFamily="66" charset="0"/>
              </a:rPr>
              <a:t>“</a:t>
            </a:r>
            <a:r>
              <a:rPr lang="en-US" b="1" dirty="0">
                <a:solidFill>
                  <a:srgbClr val="AFE6EF"/>
                </a:solidFill>
                <a:effectLst>
                  <a:outerShdw blurRad="38100" dist="38100" dir="2700000" algn="tl">
                    <a:srgbClr val="000000">
                      <a:alpha val="43137"/>
                    </a:srgbClr>
                  </a:outerShdw>
                </a:effectLst>
                <a:latin typeface="Comic Sans MS" panose="030F0702030302020204" pitchFamily="66" charset="0"/>
              </a:rPr>
              <a:t>Pada </a:t>
            </a:r>
            <a:r>
              <a:rPr lang="en-US" b="1" dirty="0" err="1">
                <a:solidFill>
                  <a:srgbClr val="AFE6EF"/>
                </a:solidFill>
                <a:effectLst>
                  <a:outerShdw blurRad="38100" dist="38100" dir="2700000" algn="tl">
                    <a:srgbClr val="000000">
                      <a:alpha val="43137"/>
                    </a:srgbClr>
                  </a:outerShdw>
                </a:effectLst>
                <a:latin typeface="Comic Sans MS" panose="030F0702030302020204" pitchFamily="66" charset="0"/>
              </a:rPr>
              <a:t>waktu</a:t>
            </a:r>
            <a:r>
              <a:rPr lang="en-US" b="1" dirty="0">
                <a:solidFill>
                  <a:srgbClr val="AFE6EF"/>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AFE6EF"/>
                </a:solidFill>
                <a:effectLst>
                  <a:outerShdw blurRad="38100" dist="38100" dir="2700000" algn="tl">
                    <a:srgbClr val="000000">
                      <a:alpha val="43137"/>
                    </a:srgbClr>
                  </a:outerShdw>
                </a:effectLst>
                <a:latin typeface="Comic Sans MS" panose="030F0702030302020204" pitchFamily="66" charset="0"/>
              </a:rPr>
              <a:t>itulah</a:t>
            </a:r>
            <a:r>
              <a:rPr lang="en-US" b="1" dirty="0">
                <a:solidFill>
                  <a:srgbClr val="AFE6EF"/>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AFE6EF"/>
                </a:solidFill>
                <a:effectLst>
                  <a:outerShdw blurRad="38100" dist="38100" dir="2700000" algn="tl">
                    <a:srgbClr val="000000">
                      <a:alpha val="43137"/>
                    </a:srgbClr>
                  </a:outerShdw>
                </a:effectLst>
                <a:latin typeface="Comic Sans MS" panose="030F0702030302020204" pitchFamily="66" charset="0"/>
              </a:rPr>
              <a:t>Yosua</a:t>
            </a:r>
            <a:r>
              <a:rPr lang="en-US" b="1" dirty="0">
                <a:solidFill>
                  <a:srgbClr val="AFE6EF"/>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AFE6EF"/>
                </a:solidFill>
                <a:effectLst>
                  <a:outerShdw blurRad="38100" dist="38100" dir="2700000" algn="tl">
                    <a:srgbClr val="000000">
                      <a:alpha val="43137"/>
                    </a:srgbClr>
                  </a:outerShdw>
                </a:effectLst>
                <a:latin typeface="Comic Sans MS" panose="030F0702030302020204" pitchFamily="66" charset="0"/>
              </a:rPr>
              <a:t>mendirikan</a:t>
            </a:r>
            <a:r>
              <a:rPr lang="en-US" b="1" dirty="0">
                <a:solidFill>
                  <a:srgbClr val="AFE6EF"/>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AFE6EF"/>
                </a:solidFill>
                <a:effectLst>
                  <a:outerShdw blurRad="38100" dist="38100" dir="2700000" algn="tl">
                    <a:srgbClr val="000000">
                      <a:alpha val="43137"/>
                    </a:srgbClr>
                  </a:outerShdw>
                </a:effectLst>
                <a:latin typeface="Comic Sans MS" panose="030F0702030302020204" pitchFamily="66" charset="0"/>
              </a:rPr>
              <a:t>mezbah</a:t>
            </a:r>
            <a:r>
              <a:rPr lang="en-US" b="1" dirty="0">
                <a:solidFill>
                  <a:srgbClr val="AFE6EF"/>
                </a:solidFill>
                <a:effectLst>
                  <a:outerShdw blurRad="38100" dist="38100" dir="2700000" algn="tl">
                    <a:srgbClr val="000000">
                      <a:alpha val="43137"/>
                    </a:srgbClr>
                  </a:outerShdw>
                </a:effectLst>
                <a:latin typeface="Comic Sans MS" panose="030F0702030302020204" pitchFamily="66" charset="0"/>
              </a:rPr>
              <a:t> di </a:t>
            </a:r>
            <a:r>
              <a:rPr lang="en-US" b="1" dirty="0" err="1">
                <a:solidFill>
                  <a:srgbClr val="AFE6EF"/>
                </a:solidFill>
                <a:effectLst>
                  <a:outerShdw blurRad="38100" dist="38100" dir="2700000" algn="tl">
                    <a:srgbClr val="000000">
                      <a:alpha val="43137"/>
                    </a:srgbClr>
                  </a:outerShdw>
                </a:effectLst>
                <a:latin typeface="Comic Sans MS" panose="030F0702030302020204" pitchFamily="66" charset="0"/>
              </a:rPr>
              <a:t>gunung</a:t>
            </a:r>
            <a:r>
              <a:rPr lang="en-US" b="1" dirty="0">
                <a:solidFill>
                  <a:srgbClr val="AFE6EF"/>
                </a:solidFill>
                <a:effectLst>
                  <a:outerShdw blurRad="38100" dist="38100" dir="2700000" algn="tl">
                    <a:srgbClr val="000000">
                      <a:alpha val="43137"/>
                    </a:srgbClr>
                  </a:outerShdw>
                </a:effectLst>
                <a:latin typeface="Comic Sans MS" panose="030F0702030302020204" pitchFamily="66" charset="0"/>
              </a:rPr>
              <a:t> Ebal </a:t>
            </a:r>
            <a:r>
              <a:rPr lang="en-US" b="1" dirty="0" err="1">
                <a:solidFill>
                  <a:srgbClr val="AFE6EF"/>
                </a:solidFill>
                <a:effectLst>
                  <a:outerShdw blurRad="38100" dist="38100" dir="2700000" algn="tl">
                    <a:srgbClr val="000000">
                      <a:alpha val="43137"/>
                    </a:srgbClr>
                  </a:outerShdw>
                </a:effectLst>
                <a:latin typeface="Comic Sans MS" panose="030F0702030302020204" pitchFamily="66" charset="0"/>
              </a:rPr>
              <a:t>bagi</a:t>
            </a:r>
            <a:r>
              <a:rPr lang="en-US" b="1" dirty="0">
                <a:solidFill>
                  <a:srgbClr val="AFE6EF"/>
                </a:solidFill>
                <a:effectLst>
                  <a:outerShdw blurRad="38100" dist="38100" dir="2700000" algn="tl">
                    <a:srgbClr val="000000">
                      <a:alpha val="43137"/>
                    </a:srgbClr>
                  </a:outerShdw>
                </a:effectLst>
                <a:latin typeface="Comic Sans MS" panose="030F0702030302020204" pitchFamily="66" charset="0"/>
              </a:rPr>
              <a:t> TUHAN, Allah Israel,</a:t>
            </a:r>
            <a:r>
              <a:rPr lang="en" b="1" dirty="0">
                <a:solidFill>
                  <a:srgbClr val="AFE6EF"/>
                </a:solidFill>
                <a:effectLst>
                  <a:outerShdw blurRad="38100" dist="38100" dir="2700000" algn="tl">
                    <a:srgbClr val="000000">
                      <a:alpha val="43137"/>
                    </a:srgbClr>
                  </a:outerShdw>
                </a:effectLst>
                <a:latin typeface="Comic Sans MS" panose="030F0702030302020204" pitchFamily="66" charset="0"/>
              </a:rPr>
              <a:t>” </a:t>
            </a:r>
            <a:r>
              <a:rPr lang="en" sz="1400" b="1" dirty="0">
                <a:solidFill>
                  <a:srgbClr val="AFE6EF"/>
                </a:solidFill>
                <a:effectLst>
                  <a:outerShdw blurRad="38100" dist="38100" dir="2700000" algn="tl">
                    <a:srgbClr val="000000">
                      <a:alpha val="43137"/>
                    </a:srgbClr>
                  </a:outerShdw>
                </a:effectLst>
                <a:latin typeface="Comic Sans MS" panose="030F0702030302020204" pitchFamily="66" charset="0"/>
              </a:rPr>
              <a:t>(Yosua 8:30)</a:t>
            </a:r>
          </a:p>
        </p:txBody>
      </p:sp>
      <p:sp>
        <p:nvSpPr>
          <p:cNvPr id="6" name="CuadroTexto 5">
            <a:extLst>
              <a:ext uri="{FF2B5EF4-FFF2-40B4-BE49-F238E27FC236}">
                <a16:creationId xmlns:a16="http://schemas.microsoft.com/office/drawing/2014/main" id="{1CDC61FA-5785-045F-68D1-3F663A80C605}"/>
              </a:ext>
            </a:extLst>
          </p:cNvPr>
          <p:cNvSpPr txBox="1"/>
          <p:nvPr/>
        </p:nvSpPr>
        <p:spPr>
          <a:xfrm>
            <a:off x="4423328" y="1074254"/>
            <a:ext cx="7568647" cy="1323439"/>
          </a:xfrm>
          <a:prstGeom prst="rect">
            <a:avLst/>
          </a:prstGeom>
          <a:noFill/>
        </p:spPr>
        <p:txBody>
          <a:bodyPr wrap="square" rtlCol="0">
            <a:spAutoFit/>
          </a:bodyPr>
          <a:lstStyle/>
          <a:p>
            <a:pPr>
              <a:spcBef>
                <a:spcPts val="600"/>
              </a:spcBef>
            </a:pPr>
            <a:r>
              <a:rPr lang="en-ID" sz="2000" b="1" dirty="0"/>
              <a:t>Musa </a:t>
            </a:r>
            <a:r>
              <a:rPr lang="en-ID" sz="2000" b="1" dirty="0" err="1"/>
              <a:t>telah</a:t>
            </a:r>
            <a:r>
              <a:rPr lang="en-ID" sz="2000" b="1" dirty="0"/>
              <a:t> </a:t>
            </a:r>
            <a:r>
              <a:rPr lang="en-ID" sz="2000" b="1" dirty="0" err="1"/>
              <a:t>memerintahkan</a:t>
            </a:r>
            <a:r>
              <a:rPr lang="en-ID" sz="2000" b="1" dirty="0"/>
              <a:t> agar </a:t>
            </a:r>
            <a:r>
              <a:rPr lang="en-ID" sz="2000" b="1" dirty="0" err="1"/>
              <a:t>setelah</a:t>
            </a:r>
            <a:r>
              <a:rPr lang="en-ID" sz="2000" b="1" dirty="0"/>
              <a:t> </a:t>
            </a:r>
            <a:r>
              <a:rPr lang="en-ID" sz="2000" b="1" dirty="0" err="1"/>
              <a:t>memasuki</a:t>
            </a:r>
            <a:r>
              <a:rPr lang="en-ID" sz="2000" b="1" dirty="0"/>
              <a:t> Kanaan, </a:t>
            </a:r>
            <a:r>
              <a:rPr lang="en-ID" sz="2000" b="1" dirty="0" err="1"/>
              <a:t>sebuah</a:t>
            </a:r>
            <a:r>
              <a:rPr lang="en-ID" sz="2000" b="1" dirty="0"/>
              <a:t> </a:t>
            </a:r>
            <a:r>
              <a:rPr lang="en-ID" sz="2000" b="1" dirty="0" err="1"/>
              <a:t>mezbah</a:t>
            </a:r>
            <a:r>
              <a:rPr lang="en-ID" sz="2000" b="1" dirty="0"/>
              <a:t> </a:t>
            </a:r>
            <a:r>
              <a:rPr lang="en-ID" sz="2000" b="1" dirty="0" err="1"/>
              <a:t>harus</a:t>
            </a:r>
            <a:r>
              <a:rPr lang="en-ID" sz="2000" b="1" dirty="0"/>
              <a:t> </a:t>
            </a:r>
            <a:r>
              <a:rPr lang="en-ID" sz="2000" b="1" dirty="0" err="1"/>
              <a:t>dibangun</a:t>
            </a:r>
            <a:r>
              <a:rPr lang="en-ID" sz="2000" b="1" dirty="0"/>
              <a:t> di </a:t>
            </a:r>
            <a:r>
              <a:rPr lang="en-ID" sz="2000" b="1" dirty="0" err="1"/>
              <a:t>Gunung</a:t>
            </a:r>
            <a:r>
              <a:rPr lang="en-ID" sz="2000" b="1" dirty="0"/>
              <a:t> Ebal, dan </a:t>
            </a:r>
            <a:r>
              <a:rPr lang="en-ID" sz="2000" b="1" dirty="0" err="1"/>
              <a:t>pujian</a:t>
            </a:r>
            <a:r>
              <a:rPr lang="en-ID" sz="2000" b="1" dirty="0"/>
              <a:t> </a:t>
            </a:r>
            <a:r>
              <a:rPr lang="en-ID" sz="2000" b="1" dirty="0" err="1"/>
              <a:t>harus</a:t>
            </a:r>
            <a:r>
              <a:rPr lang="en-ID" sz="2000" b="1" dirty="0"/>
              <a:t> </a:t>
            </a:r>
            <a:r>
              <a:rPr lang="en-ID" sz="2000" b="1" dirty="0" err="1"/>
              <a:t>diberikan</a:t>
            </a:r>
            <a:r>
              <a:rPr lang="en-ID" sz="2000" b="1" dirty="0"/>
              <a:t> </a:t>
            </a:r>
            <a:r>
              <a:rPr lang="en-ID" sz="2000" b="1" dirty="0" err="1"/>
              <a:t>kepada</a:t>
            </a:r>
            <a:r>
              <a:rPr lang="en-ID" sz="2000" b="1" dirty="0"/>
              <a:t> Allah (</a:t>
            </a:r>
            <a:r>
              <a:rPr lang="en-ID" sz="2000" b="1" dirty="0" err="1"/>
              <a:t>Ulangan</a:t>
            </a:r>
            <a:r>
              <a:rPr lang="en-ID" sz="2000" b="1" dirty="0"/>
              <a:t> 27:5-7). </a:t>
            </a:r>
            <a:r>
              <a:rPr lang="en-ID" sz="2000" b="1" dirty="0" err="1"/>
              <a:t>Mengapa</a:t>
            </a:r>
            <a:r>
              <a:rPr lang="en-ID" sz="2000" b="1" dirty="0"/>
              <a:t> di </a:t>
            </a:r>
            <a:r>
              <a:rPr lang="en-ID" sz="2000" b="1" dirty="0" err="1"/>
              <a:t>Gunung</a:t>
            </a:r>
            <a:r>
              <a:rPr lang="en-ID" sz="2000" b="1" dirty="0"/>
              <a:t> Ebal dan </a:t>
            </a:r>
            <a:r>
              <a:rPr lang="en-ID" sz="2000" b="1" dirty="0" err="1"/>
              <a:t>bukan</a:t>
            </a:r>
            <a:r>
              <a:rPr lang="en-ID" sz="2000" b="1" dirty="0"/>
              <a:t> di Gerizim?</a:t>
            </a:r>
            <a:endParaRPr lang="en" sz="2000" b="1" dirty="0"/>
          </a:p>
        </p:txBody>
      </p:sp>
      <p:pic>
        <p:nvPicPr>
          <p:cNvPr id="4" name="Imagen 3" descr="Un dibujo de una persona&#10;&#10;El contenido generado por IA puede ser incorrecto.">
            <a:extLst>
              <a:ext uri="{FF2B5EF4-FFF2-40B4-BE49-F238E27FC236}">
                <a16:creationId xmlns:a16="http://schemas.microsoft.com/office/drawing/2014/main" id="{22BDE07E-8FDD-BAD1-5482-A018566FFC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0453" y="1203463"/>
            <a:ext cx="4223302" cy="4223302"/>
          </a:xfrm>
          <a:prstGeom prst="rect">
            <a:avLst/>
          </a:prstGeom>
          <a:ln>
            <a:noFill/>
          </a:ln>
          <a:effectLst>
            <a:outerShdw blurRad="190500" algn="tl" rotWithShape="0">
              <a:srgbClr val="000000">
                <a:alpha val="70000"/>
              </a:srgbClr>
            </a:outerShdw>
          </a:effectLst>
        </p:spPr>
      </p:pic>
      <p:sp>
        <p:nvSpPr>
          <p:cNvPr id="8" name="CuadroTexto 7">
            <a:extLst>
              <a:ext uri="{FF2B5EF4-FFF2-40B4-BE49-F238E27FC236}">
                <a16:creationId xmlns:a16="http://schemas.microsoft.com/office/drawing/2014/main" id="{76CF066F-70F3-BA02-747B-30B725D26184}"/>
              </a:ext>
            </a:extLst>
          </p:cNvPr>
          <p:cNvSpPr txBox="1"/>
          <p:nvPr/>
        </p:nvSpPr>
        <p:spPr>
          <a:xfrm>
            <a:off x="126724" y="5479643"/>
            <a:ext cx="8171828" cy="1323439"/>
          </a:xfrm>
          <a:prstGeom prst="rect">
            <a:avLst/>
          </a:prstGeom>
          <a:noFill/>
        </p:spPr>
        <p:txBody>
          <a:bodyPr wrap="square">
            <a:spAutoFit/>
          </a:bodyPr>
          <a:lstStyle/>
          <a:p>
            <a:pPr>
              <a:spcBef>
                <a:spcPts val="600"/>
              </a:spcBef>
            </a:pPr>
            <a:r>
              <a:rPr lang="en-ID" sz="2000" b="1" dirty="0"/>
              <a:t>Di </a:t>
            </a:r>
            <a:r>
              <a:rPr lang="en-ID" sz="2000" b="1" dirty="0" err="1"/>
              <a:t>tengah</a:t>
            </a:r>
            <a:r>
              <a:rPr lang="en-ID" sz="2000" b="1" dirty="0"/>
              <a:t> </a:t>
            </a:r>
            <a:r>
              <a:rPr lang="en-ID" sz="2000" b="1" dirty="0" err="1"/>
              <a:t>penaklukan</a:t>
            </a:r>
            <a:r>
              <a:rPr lang="en-ID" sz="2000" b="1" dirty="0"/>
              <a:t>, Israel </a:t>
            </a:r>
            <a:r>
              <a:rPr lang="en-ID" sz="2000" b="1" dirty="0" err="1"/>
              <a:t>mencari</a:t>
            </a:r>
            <a:r>
              <a:rPr lang="en-ID" sz="2000" b="1" dirty="0"/>
              <a:t> </a:t>
            </a:r>
            <a:r>
              <a:rPr lang="en-ID" sz="2000" b="1" dirty="0" err="1"/>
              <a:t>waktu</a:t>
            </a:r>
            <a:r>
              <a:rPr lang="en-ID" sz="2000" b="1" dirty="0"/>
              <a:t> </a:t>
            </a:r>
            <a:r>
              <a:rPr lang="en-ID" sz="2000" b="1" dirty="0" err="1"/>
              <a:t>untuk</a:t>
            </a:r>
            <a:r>
              <a:rPr lang="en-ID" sz="2000" b="1" dirty="0"/>
              <a:t> </a:t>
            </a:r>
            <a:r>
              <a:rPr lang="en-ID" sz="2000" b="1" dirty="0" err="1"/>
              <a:t>kembali</a:t>
            </a:r>
            <a:r>
              <a:rPr lang="en-ID" sz="2000" b="1" dirty="0"/>
              <a:t> </a:t>
            </a:r>
            <a:r>
              <a:rPr lang="en-ID" sz="2000" b="1" dirty="0" err="1"/>
              <a:t>mengabdikan</a:t>
            </a:r>
            <a:r>
              <a:rPr lang="en-ID" sz="2000" b="1" dirty="0"/>
              <a:t> </a:t>
            </a:r>
            <a:r>
              <a:rPr lang="en-ID" sz="2000" b="1" dirty="0" err="1"/>
              <a:t>diri</a:t>
            </a:r>
            <a:r>
              <a:rPr lang="en-ID" sz="2000" b="1" dirty="0"/>
              <a:t> </a:t>
            </a:r>
            <a:r>
              <a:rPr lang="en-ID" sz="2000" b="1" dirty="0" err="1"/>
              <a:t>kepada</a:t>
            </a:r>
            <a:r>
              <a:rPr lang="en-ID" sz="2000" b="1" dirty="0"/>
              <a:t> Allah. Ini </a:t>
            </a:r>
            <a:r>
              <a:rPr lang="en-ID" sz="2000" b="1" dirty="0" err="1"/>
              <a:t>adalah</a:t>
            </a:r>
            <a:r>
              <a:rPr lang="en-ID" sz="2000" b="1" dirty="0"/>
              <a:t> </a:t>
            </a:r>
            <a:r>
              <a:rPr lang="en-ID" sz="2000" b="1" dirty="0" err="1"/>
              <a:t>undangan</a:t>
            </a:r>
            <a:r>
              <a:rPr lang="en-ID" sz="2000" b="1" dirty="0"/>
              <a:t> </a:t>
            </a:r>
            <a:r>
              <a:rPr lang="en-ID" sz="2000" b="1" dirty="0" err="1"/>
              <a:t>bagi</a:t>
            </a:r>
            <a:r>
              <a:rPr lang="en-ID" sz="2000" b="1" dirty="0"/>
              <a:t> </a:t>
            </a:r>
            <a:r>
              <a:rPr lang="en-ID" sz="2000" b="1" dirty="0" err="1"/>
              <a:t>kita</a:t>
            </a:r>
            <a:r>
              <a:rPr lang="en-ID" sz="2000" b="1" dirty="0"/>
              <a:t> </a:t>
            </a:r>
            <a:r>
              <a:rPr lang="en-ID" sz="2000" b="1" dirty="0" err="1"/>
              <a:t>untuk</a:t>
            </a:r>
            <a:r>
              <a:rPr lang="en-ID" sz="2000" b="1" dirty="0"/>
              <a:t> </a:t>
            </a:r>
            <a:r>
              <a:rPr lang="en-ID" sz="2000" b="1" dirty="0" err="1"/>
              <a:t>meniru</a:t>
            </a:r>
            <a:r>
              <a:rPr lang="en-ID" sz="2000" b="1" dirty="0"/>
              <a:t> </a:t>
            </a:r>
            <a:r>
              <a:rPr lang="en-ID" sz="2000" b="1" dirty="0" err="1"/>
              <a:t>teladan</a:t>
            </a:r>
            <a:r>
              <a:rPr lang="en-ID" sz="2000" b="1" dirty="0"/>
              <a:t> </a:t>
            </a:r>
            <a:r>
              <a:rPr lang="en-ID" sz="2000" b="1" dirty="0" err="1"/>
              <a:t>mereka</a:t>
            </a:r>
            <a:r>
              <a:rPr lang="en-ID" sz="2000" b="1" dirty="0"/>
              <a:t>, </a:t>
            </a:r>
            <a:r>
              <a:rPr lang="en-ID" sz="2000" b="1" dirty="0" err="1"/>
              <a:t>mengabdikan</a:t>
            </a:r>
            <a:r>
              <a:rPr lang="en-ID" sz="2000" b="1" dirty="0"/>
              <a:t> </a:t>
            </a:r>
            <a:r>
              <a:rPr lang="en-ID" sz="2000" b="1" dirty="0" err="1"/>
              <a:t>diri</a:t>
            </a:r>
            <a:r>
              <a:rPr lang="en-ID" sz="2000" b="1" dirty="0"/>
              <a:t> </a:t>
            </a:r>
            <a:r>
              <a:rPr lang="en-ID" sz="2000" b="1" dirty="0" err="1"/>
              <a:t>kita</a:t>
            </a:r>
            <a:r>
              <a:rPr lang="en-ID" sz="2000" b="1" dirty="0"/>
              <a:t> </a:t>
            </a:r>
            <a:r>
              <a:rPr lang="en-ID" sz="2000" b="1" dirty="0" err="1"/>
              <a:t>kembali</a:t>
            </a:r>
            <a:r>
              <a:rPr lang="en-ID" sz="2000" b="1" dirty="0"/>
              <a:t> </a:t>
            </a:r>
            <a:r>
              <a:rPr lang="en-ID" sz="2000" b="1" dirty="0" err="1"/>
              <a:t>kepada</a:t>
            </a:r>
            <a:r>
              <a:rPr lang="en-ID" sz="2000" b="1" dirty="0"/>
              <a:t> Allah, </a:t>
            </a:r>
            <a:r>
              <a:rPr lang="en-ID" sz="2000" b="1" dirty="0" err="1"/>
              <a:t>tidak</a:t>
            </a:r>
            <a:r>
              <a:rPr lang="en-ID" sz="2000" b="1" dirty="0"/>
              <a:t> </a:t>
            </a:r>
            <a:r>
              <a:rPr lang="en-ID" sz="2000" b="1" dirty="0" err="1"/>
              <a:t>hanya</a:t>
            </a:r>
            <a:r>
              <a:rPr lang="en-ID" sz="2000" b="1" dirty="0"/>
              <a:t> </a:t>
            </a:r>
            <a:r>
              <a:rPr lang="en-ID" sz="2000" b="1" dirty="0" err="1"/>
              <a:t>secara</a:t>
            </a:r>
            <a:r>
              <a:rPr lang="en-ID" sz="2000" b="1" dirty="0"/>
              <a:t> </a:t>
            </a:r>
            <a:r>
              <a:rPr lang="en-ID" sz="2000" b="1" dirty="0" err="1"/>
              <a:t>individu</a:t>
            </a:r>
            <a:r>
              <a:rPr lang="en-ID" sz="2000" b="1" dirty="0"/>
              <a:t>, </a:t>
            </a:r>
            <a:r>
              <a:rPr lang="en-ID" sz="2000" b="1" dirty="0" err="1"/>
              <a:t>tetapi</a:t>
            </a:r>
            <a:r>
              <a:rPr lang="en-ID" sz="2000" b="1" dirty="0"/>
              <a:t> juga </a:t>
            </a:r>
            <a:r>
              <a:rPr lang="en-ID" sz="2000" b="1" dirty="0" err="1"/>
              <a:t>sebagai</a:t>
            </a:r>
            <a:r>
              <a:rPr lang="en-ID" sz="2000" b="1" dirty="0"/>
              <a:t> </a:t>
            </a:r>
            <a:r>
              <a:rPr lang="en-ID" sz="2000" b="1" dirty="0" err="1"/>
              <a:t>umat</a:t>
            </a:r>
            <a:r>
              <a:rPr lang="en-ID" sz="2000" b="1" dirty="0"/>
              <a:t> </a:t>
            </a:r>
            <a:r>
              <a:rPr lang="en-ID" sz="2000" b="1" dirty="0" err="1"/>
              <a:t>pilihan</a:t>
            </a:r>
            <a:r>
              <a:rPr lang="en-ID" sz="2000" b="1" dirty="0"/>
              <a:t> Allah.</a:t>
            </a:r>
            <a:endParaRPr lang="en" sz="2000" b="1" dirty="0"/>
          </a:p>
        </p:txBody>
      </p:sp>
      <p:sp>
        <p:nvSpPr>
          <p:cNvPr id="10" name="CuadroTexto 9">
            <a:extLst>
              <a:ext uri="{FF2B5EF4-FFF2-40B4-BE49-F238E27FC236}">
                <a16:creationId xmlns:a16="http://schemas.microsoft.com/office/drawing/2014/main" id="{FD27FA92-4CC6-2AB7-6B23-A7F499E49C26}"/>
              </a:ext>
            </a:extLst>
          </p:cNvPr>
          <p:cNvSpPr txBox="1"/>
          <p:nvPr/>
        </p:nvSpPr>
        <p:spPr>
          <a:xfrm>
            <a:off x="4423328" y="3509106"/>
            <a:ext cx="3726759" cy="1938992"/>
          </a:xfrm>
          <a:prstGeom prst="rect">
            <a:avLst/>
          </a:prstGeom>
          <a:noFill/>
        </p:spPr>
        <p:txBody>
          <a:bodyPr wrap="square">
            <a:spAutoFit/>
          </a:bodyPr>
          <a:lstStyle/>
          <a:p>
            <a:pPr>
              <a:spcBef>
                <a:spcPts val="600"/>
              </a:spcBef>
            </a:pPr>
            <a:r>
              <a:rPr lang="en-ID" sz="2000" b="1" dirty="0" err="1"/>
              <a:t>Yesus</a:t>
            </a:r>
            <a:r>
              <a:rPr lang="en-ID" sz="2000" b="1" dirty="0"/>
              <a:t> </a:t>
            </a:r>
            <a:r>
              <a:rPr lang="en-ID" sz="2000" b="1" dirty="0" err="1"/>
              <a:t>menjadi</a:t>
            </a:r>
            <a:r>
              <a:rPr lang="en-ID" sz="2000" b="1" dirty="0"/>
              <a:t> </a:t>
            </a:r>
            <a:r>
              <a:rPr lang="en-ID" sz="2000" b="1" dirty="0" err="1"/>
              <a:t>kutuk</a:t>
            </a:r>
            <a:r>
              <a:rPr lang="en-ID" sz="2000" b="1" dirty="0"/>
              <a:t> </a:t>
            </a:r>
            <a:r>
              <a:rPr lang="en-ID" sz="2000" b="1" dirty="0" err="1"/>
              <a:t>bagi</a:t>
            </a:r>
            <a:r>
              <a:rPr lang="en-ID" sz="2000" b="1" dirty="0"/>
              <a:t> </a:t>
            </a:r>
            <a:r>
              <a:rPr lang="en-ID" sz="2000" b="1" dirty="0" err="1"/>
              <a:t>kita</a:t>
            </a:r>
            <a:r>
              <a:rPr lang="en-ID" sz="2000" b="1" dirty="0"/>
              <a:t>, agar </a:t>
            </a:r>
            <a:r>
              <a:rPr lang="en-ID" sz="2000" b="1" dirty="0" err="1"/>
              <a:t>kita</a:t>
            </a:r>
            <a:r>
              <a:rPr lang="en-ID" sz="2000" b="1" dirty="0"/>
              <a:t> </a:t>
            </a:r>
            <a:r>
              <a:rPr lang="en-ID" sz="2000" b="1" dirty="0" err="1"/>
              <a:t>dapat</a:t>
            </a:r>
            <a:r>
              <a:rPr lang="en-ID" sz="2000" b="1" dirty="0"/>
              <a:t> </a:t>
            </a:r>
            <a:r>
              <a:rPr lang="en-ID" sz="2000" b="1" dirty="0" err="1"/>
              <a:t>menerima</a:t>
            </a:r>
            <a:r>
              <a:rPr lang="en-ID" sz="2000" b="1" dirty="0"/>
              <a:t> </a:t>
            </a:r>
            <a:r>
              <a:rPr lang="en-ID" sz="2000" b="1" dirty="0" err="1"/>
              <a:t>berkat</a:t>
            </a:r>
            <a:r>
              <a:rPr lang="en-ID" sz="2000" b="1" dirty="0"/>
              <a:t> (Gal. 3:13-14). </a:t>
            </a:r>
            <a:r>
              <a:rPr lang="en-ID" sz="2000" b="1" dirty="0" err="1"/>
              <a:t>Mezbah</a:t>
            </a:r>
            <a:r>
              <a:rPr lang="en-ID" sz="2000" b="1" dirty="0"/>
              <a:t> </a:t>
            </a:r>
            <a:r>
              <a:rPr lang="en-ID" sz="2000" b="1" dirty="0" err="1"/>
              <a:t>ini</a:t>
            </a:r>
            <a:r>
              <a:rPr lang="en-ID" sz="2000" b="1" dirty="0"/>
              <a:t>, </a:t>
            </a:r>
            <a:r>
              <a:rPr lang="en-ID" sz="2000" b="1" dirty="0" err="1"/>
              <a:t>bagi</a:t>
            </a:r>
            <a:r>
              <a:rPr lang="en-ID" sz="2000" b="1" dirty="0"/>
              <a:t> </a:t>
            </a:r>
            <a:r>
              <a:rPr lang="en-ID" sz="2000" b="1" dirty="0" err="1"/>
              <a:t>kita</a:t>
            </a:r>
            <a:r>
              <a:rPr lang="en-ID" sz="2000" b="1" dirty="0"/>
              <a:t>, </a:t>
            </a:r>
            <a:r>
              <a:rPr lang="en-ID" sz="2000" b="1" dirty="0" err="1"/>
              <a:t>merupakan</a:t>
            </a:r>
            <a:r>
              <a:rPr lang="en-ID" sz="2000" b="1" dirty="0"/>
              <a:t> </a:t>
            </a:r>
            <a:r>
              <a:rPr lang="en-ID" sz="2000" b="1" dirty="0" err="1"/>
              <a:t>gambaran</a:t>
            </a:r>
            <a:r>
              <a:rPr lang="en-ID" sz="2000" b="1" dirty="0"/>
              <a:t> yang </a:t>
            </a:r>
            <a:r>
              <a:rPr lang="en-ID" sz="2000" b="1" dirty="0" err="1"/>
              <a:t>jelas</a:t>
            </a:r>
            <a:r>
              <a:rPr lang="en-ID" sz="2000" b="1" dirty="0"/>
              <a:t> </a:t>
            </a:r>
            <a:r>
              <a:rPr lang="en-ID" sz="2000" b="1" dirty="0" err="1"/>
              <a:t>tentang</a:t>
            </a:r>
            <a:r>
              <a:rPr lang="en-ID" sz="2000" b="1" dirty="0"/>
              <a:t> </a:t>
            </a:r>
            <a:r>
              <a:rPr lang="en-ID" sz="2000" b="1" dirty="0" err="1"/>
              <a:t>pengorbanan</a:t>
            </a:r>
            <a:r>
              <a:rPr lang="en-ID" sz="2000" b="1" dirty="0"/>
              <a:t> </a:t>
            </a:r>
            <a:r>
              <a:rPr lang="en-ID" sz="2000" b="1" dirty="0" err="1"/>
              <a:t>Yesus</a:t>
            </a:r>
            <a:r>
              <a:rPr lang="en-ID" sz="2000" b="1" dirty="0"/>
              <a:t> </a:t>
            </a:r>
            <a:r>
              <a:rPr lang="en-ID" sz="2000" b="1" dirty="0" err="1"/>
              <a:t>bagi</a:t>
            </a:r>
            <a:r>
              <a:rPr lang="en-ID" sz="2000" b="1" dirty="0"/>
              <a:t> </a:t>
            </a:r>
            <a:r>
              <a:rPr lang="en-ID" sz="2000" b="1" dirty="0" err="1"/>
              <a:t>kita</a:t>
            </a:r>
            <a:r>
              <a:rPr lang="en-ID" sz="2000" b="1" dirty="0"/>
              <a:t>.</a:t>
            </a:r>
            <a:endParaRPr lang="en" sz="2000" b="1" dirty="0"/>
          </a:p>
        </p:txBody>
      </p:sp>
      <p:pic>
        <p:nvPicPr>
          <p:cNvPr id="12" name="Imagen 11" descr="Un grupo de personas sentadas en una roca&#10;&#10;El contenido generado por IA puede ser incorrecto.">
            <a:extLst>
              <a:ext uri="{FF2B5EF4-FFF2-40B4-BE49-F238E27FC236}">
                <a16:creationId xmlns:a16="http://schemas.microsoft.com/office/drawing/2014/main" id="{2A1715F1-4AD0-BD9E-23E8-D0B57731412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8298552" y="3499790"/>
            <a:ext cx="3683484" cy="3146627"/>
          </a:xfrm>
          <a:prstGeom prst="rect">
            <a:avLst/>
          </a:prstGeom>
          <a:ln w="88900" cap="sq" cmpd="thickThin">
            <a:solidFill>
              <a:schemeClr val="accent5">
                <a:lumMod val="50000"/>
              </a:schemeClr>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id="{5487604D-5DAD-F234-7033-4C9DDBD60498}"/>
              </a:ext>
            </a:extLst>
          </p:cNvPr>
          <p:cNvSpPr txBox="1"/>
          <p:nvPr/>
        </p:nvSpPr>
        <p:spPr>
          <a:xfrm>
            <a:off x="4423328" y="2273867"/>
            <a:ext cx="7768672" cy="1323439"/>
          </a:xfrm>
          <a:prstGeom prst="rect">
            <a:avLst/>
          </a:prstGeom>
          <a:noFill/>
        </p:spPr>
        <p:txBody>
          <a:bodyPr wrap="square">
            <a:spAutoFit/>
          </a:bodyPr>
          <a:lstStyle/>
          <a:p>
            <a:pPr>
              <a:spcBef>
                <a:spcPts val="600"/>
              </a:spcBef>
            </a:pPr>
            <a:r>
              <a:rPr lang="en-ID" sz="2000" b="1" dirty="0"/>
              <a:t>Baik </a:t>
            </a:r>
            <a:r>
              <a:rPr lang="en-ID" sz="2000" b="1" dirty="0" err="1"/>
              <a:t>mezbah</a:t>
            </a:r>
            <a:r>
              <a:rPr lang="en-ID" sz="2000" b="1" dirty="0"/>
              <a:t> </a:t>
            </a:r>
            <a:r>
              <a:rPr lang="en-ID" sz="2000" b="1" dirty="0" err="1"/>
              <a:t>maupun</a:t>
            </a:r>
            <a:r>
              <a:rPr lang="en-ID" sz="2000" b="1" dirty="0"/>
              <a:t> </a:t>
            </a:r>
            <a:r>
              <a:rPr lang="en-ID" sz="2000" b="1" dirty="0" err="1"/>
              <a:t>hukum-hukum</a:t>
            </a:r>
            <a:r>
              <a:rPr lang="en-ID" sz="2000" b="1" dirty="0"/>
              <a:t> yang </a:t>
            </a:r>
            <a:r>
              <a:rPr lang="en-ID" sz="2000" b="1" dirty="0" err="1"/>
              <a:t>harus</a:t>
            </a:r>
            <a:r>
              <a:rPr lang="en-ID" sz="2000" b="1" dirty="0"/>
              <a:t> </a:t>
            </a:r>
            <a:r>
              <a:rPr lang="en-ID" sz="2000" b="1" dirty="0" err="1"/>
              <a:t>dituliskan</a:t>
            </a:r>
            <a:r>
              <a:rPr lang="en-ID" sz="2000" b="1" dirty="0"/>
              <a:t> pada </a:t>
            </a:r>
            <a:r>
              <a:rPr lang="en-ID" sz="2000" b="1" dirty="0" err="1"/>
              <a:t>sebuah</a:t>
            </a:r>
            <a:r>
              <a:rPr lang="en-ID" sz="2000" b="1" dirty="0"/>
              <a:t> </a:t>
            </a:r>
            <a:r>
              <a:rPr lang="en-ID" sz="2000" b="1" dirty="0" err="1"/>
              <a:t>monumen</a:t>
            </a:r>
            <a:r>
              <a:rPr lang="en-ID" sz="2000" b="1" dirty="0"/>
              <a:t> dan </a:t>
            </a:r>
            <a:r>
              <a:rPr lang="en-ID" sz="2000" b="1" dirty="0" err="1"/>
              <a:t>dibacakan</a:t>
            </a:r>
            <a:r>
              <a:rPr lang="en-ID" sz="2000" b="1" dirty="0"/>
              <a:t> </a:t>
            </a:r>
            <a:r>
              <a:rPr lang="en-ID" sz="2000" b="1" dirty="0" err="1"/>
              <a:t>kepada</a:t>
            </a:r>
            <a:r>
              <a:rPr lang="en-ID" sz="2000" b="1" dirty="0"/>
              <a:t> </a:t>
            </a:r>
            <a:r>
              <a:rPr lang="en-ID" sz="2000" b="1" dirty="0" err="1"/>
              <a:t>umat</a:t>
            </a:r>
            <a:r>
              <a:rPr lang="en-ID" sz="2000" b="1" dirty="0"/>
              <a:t> </a:t>
            </a:r>
            <a:r>
              <a:rPr lang="en-ID" sz="2000" b="1" dirty="0" err="1"/>
              <a:t>berkaitan</a:t>
            </a:r>
            <a:r>
              <a:rPr lang="en-ID" sz="2000" b="1" dirty="0"/>
              <a:t> </a:t>
            </a:r>
            <a:r>
              <a:rPr lang="en-ID" sz="2000" b="1" dirty="0" err="1"/>
              <a:t>dengan</a:t>
            </a:r>
            <a:r>
              <a:rPr lang="en-ID" sz="2000" b="1" dirty="0"/>
              <a:t> </a:t>
            </a:r>
            <a:r>
              <a:rPr lang="en-ID" sz="2000" b="1" dirty="0" err="1"/>
              <a:t>berkat</a:t>
            </a:r>
            <a:r>
              <a:rPr lang="en-ID" sz="2000" b="1" dirty="0"/>
              <a:t> dan </a:t>
            </a:r>
            <a:r>
              <a:rPr lang="en-ID" sz="2000" b="1" dirty="0" err="1"/>
              <a:t>kutuk</a:t>
            </a:r>
            <a:r>
              <a:rPr lang="en-ID" sz="2000" b="1" dirty="0"/>
              <a:t>. (</a:t>
            </a:r>
            <a:r>
              <a:rPr lang="en-ID" sz="2000" b="1" dirty="0" err="1"/>
              <a:t>Ulangan</a:t>
            </a:r>
            <a:r>
              <a:rPr lang="en-ID" sz="2000" b="1" dirty="0"/>
              <a:t> 27:12-13). </a:t>
            </a:r>
            <a:r>
              <a:rPr lang="en-ID" sz="2000" b="1" dirty="0" err="1"/>
              <a:t>Berkat</a:t>
            </a:r>
            <a:r>
              <a:rPr lang="en-ID" sz="2000" b="1" dirty="0"/>
              <a:t> </a:t>
            </a:r>
            <a:r>
              <a:rPr lang="en-ID" sz="2000" b="1" dirty="0" err="1"/>
              <a:t>diucapkan</a:t>
            </a:r>
            <a:r>
              <a:rPr lang="en-ID" sz="2000" b="1" dirty="0"/>
              <a:t> di Gerizim, dan </a:t>
            </a:r>
            <a:r>
              <a:rPr lang="en-ID" sz="2000" b="1" dirty="0" err="1"/>
              <a:t>kutuk</a:t>
            </a:r>
            <a:r>
              <a:rPr lang="en-ID" sz="2000" b="1" dirty="0"/>
              <a:t> di Ebal.</a:t>
            </a:r>
            <a:endParaRPr lang="en" sz="2000" b="1" dirty="0"/>
          </a:p>
        </p:txBody>
      </p:sp>
    </p:spTree>
    <p:extLst>
      <p:ext uri="{BB962C8B-B14F-4D97-AF65-F5344CB8AC3E}">
        <p14:creationId xmlns:p14="http://schemas.microsoft.com/office/powerpoint/2010/main" val="95979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7" dur="1000" fill="hold"/>
                                        <p:tgtEl>
                                          <p:spTgt spid="4"/>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4"/>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ppt_w</p:attrName>
                                        </p:attrNameLst>
                                      </p:cBhvr>
                                      <p:tavLst>
                                        <p:tav tm="0">
                                          <p:val>
                                            <p:fltVal val="0"/>
                                          </p:val>
                                        </p:tav>
                                        <p:tav tm="100000">
                                          <p:val>
                                            <p:strVal val="#ppt_w"/>
                                          </p:val>
                                        </p:tav>
                                      </p:tavLst>
                                    </p:anim>
                                    <p:anim calcmode="lin" valueType="num">
                                      <p:cBhvr>
                                        <p:cTn id="56" dur="1000" fill="hold"/>
                                        <p:tgtEl>
                                          <p:spTgt spid="12"/>
                                        </p:tgtEl>
                                        <p:attrNameLst>
                                          <p:attrName>ppt_h</p:attrName>
                                        </p:attrNameLst>
                                      </p:cBhvr>
                                      <p:tavLst>
                                        <p:tav tm="0">
                                          <p:val>
                                            <p:fltVal val="0"/>
                                          </p:val>
                                        </p:tav>
                                        <p:tav tm="100000">
                                          <p:val>
                                            <p:strVal val="#ppt_h"/>
                                          </p:val>
                                        </p:tav>
                                      </p:tavLst>
                                    </p:anim>
                                    <p:anim calcmode="lin" valueType="num">
                                      <p:cBhvr>
                                        <p:cTn id="57" dur="1000" fill="hold"/>
                                        <p:tgtEl>
                                          <p:spTgt spid="12"/>
                                        </p:tgtEl>
                                        <p:attrNameLst>
                                          <p:attrName>style.rotation</p:attrName>
                                        </p:attrNameLst>
                                      </p:cBhvr>
                                      <p:tavLst>
                                        <p:tav tm="0">
                                          <p:val>
                                            <p:fltVal val="90"/>
                                          </p:val>
                                        </p:tav>
                                        <p:tav tm="100000">
                                          <p:val>
                                            <p:fltVal val="0"/>
                                          </p:val>
                                        </p:tav>
                                      </p:tavLst>
                                    </p:anim>
                                    <p:animEffect transition="in" filter="fade">
                                      <p:cBhvr>
                                        <p:cTn id="58" dur="1000"/>
                                        <p:tgtEl>
                                          <p:spTgt spid="12"/>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left)">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left)">
                                      <p:cBhvr>
                                        <p:cTn id="6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D08E7F-4B2D-0DD2-6870-64DCE120DE40}"/>
              </a:ext>
            </a:extLst>
          </p:cNvPr>
          <p:cNvSpPr txBox="1"/>
          <p:nvPr/>
        </p:nvSpPr>
        <p:spPr>
          <a:xfrm>
            <a:off x="1" y="-69573"/>
            <a:ext cx="7040084" cy="646331"/>
          </a:xfrm>
          <a:prstGeom prst="rect">
            <a:avLst/>
          </a:prstGeom>
          <a:noFill/>
        </p:spPr>
        <p:txBody>
          <a:bodyPr wrap="square">
            <a:spAutoFit/>
            <a:scene3d>
              <a:camera prst="orthographicFront"/>
              <a:lightRig rig="threePt" dir="t"/>
            </a:scene3d>
            <a:sp3d extrusionH="57150">
              <a:bevelT h="25400" prst="softRound"/>
            </a:sp3d>
          </a:bodyPr>
          <a:lstStyle/>
          <a:p>
            <a:pPr algn="ctr"/>
            <a:r>
              <a:rPr lang="en" sz="3600" b="1" spc="300" dirty="0">
                <a:ln w="22225">
                  <a:solidFill>
                    <a:schemeClr val="accent2"/>
                  </a:solidFill>
                  <a:prstDash val="solid"/>
                </a:ln>
                <a:solidFill>
                  <a:schemeClr val="accent2">
                    <a:lumMod val="40000"/>
                    <a:lumOff val="60000"/>
                  </a:schemeClr>
                </a:solidFill>
                <a:effectLst>
                  <a:outerShdw blurRad="38100" dist="12700" dir="2700000" algn="tl">
                    <a:srgbClr val="000000">
                      <a:alpha val="55000"/>
                    </a:srgbClr>
                  </a:outerShdw>
                </a:effectLst>
              </a:rPr>
              <a:t>MENGINGAT HUKUM TAURAT</a:t>
            </a:r>
          </a:p>
        </p:txBody>
      </p:sp>
      <p:sp>
        <p:nvSpPr>
          <p:cNvPr id="4" name="CuadroTexto 3">
            <a:extLst>
              <a:ext uri="{FF2B5EF4-FFF2-40B4-BE49-F238E27FC236}">
                <a16:creationId xmlns:a16="http://schemas.microsoft.com/office/drawing/2014/main" id="{70C87B41-BC57-83D7-55DC-E9A618044232}"/>
              </a:ext>
            </a:extLst>
          </p:cNvPr>
          <p:cNvSpPr txBox="1"/>
          <p:nvPr/>
        </p:nvSpPr>
        <p:spPr>
          <a:xfrm>
            <a:off x="108504" y="653422"/>
            <a:ext cx="6931580" cy="923330"/>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rgbClr val="855143"/>
                </a:solidFill>
                <a:latin typeface="Comic Sans MS" panose="030F0702030302020204" pitchFamily="66" charset="0"/>
              </a:rPr>
              <a:t>“</a:t>
            </a:r>
            <a:r>
              <a:rPr lang="en-US" b="1" dirty="0">
                <a:solidFill>
                  <a:srgbClr val="855143"/>
                </a:solidFill>
                <a:latin typeface="Comic Sans MS" panose="030F0702030302020204" pitchFamily="66" charset="0"/>
              </a:rPr>
              <a:t>Dan di </a:t>
            </a:r>
            <a:r>
              <a:rPr lang="en-US" b="1" dirty="0" err="1">
                <a:solidFill>
                  <a:srgbClr val="855143"/>
                </a:solidFill>
                <a:latin typeface="Comic Sans MS" panose="030F0702030302020204" pitchFamily="66" charset="0"/>
              </a:rPr>
              <a:t>sanalah</a:t>
            </a:r>
            <a:r>
              <a:rPr lang="en-US" b="1" dirty="0">
                <a:solidFill>
                  <a:srgbClr val="855143"/>
                </a:solidFill>
                <a:latin typeface="Comic Sans MS" panose="030F0702030302020204" pitchFamily="66" charset="0"/>
              </a:rPr>
              <a:t> di </a:t>
            </a:r>
            <a:r>
              <a:rPr lang="en-US" b="1" dirty="0" err="1">
                <a:solidFill>
                  <a:srgbClr val="855143"/>
                </a:solidFill>
                <a:latin typeface="Comic Sans MS" panose="030F0702030302020204" pitchFamily="66" charset="0"/>
              </a:rPr>
              <a:t>atas</a:t>
            </a:r>
            <a:r>
              <a:rPr lang="en-US" b="1" dirty="0">
                <a:solidFill>
                  <a:srgbClr val="855143"/>
                </a:solidFill>
                <a:latin typeface="Comic Sans MS" panose="030F0702030302020204" pitchFamily="66" charset="0"/>
              </a:rPr>
              <a:t> batu-batu </a:t>
            </a:r>
            <a:r>
              <a:rPr lang="en-US" b="1" dirty="0" err="1">
                <a:solidFill>
                  <a:srgbClr val="855143"/>
                </a:solidFill>
                <a:latin typeface="Comic Sans MS" panose="030F0702030302020204" pitchFamily="66" charset="0"/>
              </a:rPr>
              <a:t>itu</a:t>
            </a:r>
            <a:r>
              <a:rPr lang="en-US" b="1" dirty="0">
                <a:solidFill>
                  <a:srgbClr val="855143"/>
                </a:solidFill>
                <a:latin typeface="Comic Sans MS" panose="030F0702030302020204" pitchFamily="66" charset="0"/>
              </a:rPr>
              <a:t>, </a:t>
            </a:r>
            <a:r>
              <a:rPr lang="en-US" b="1" dirty="0" err="1">
                <a:solidFill>
                  <a:srgbClr val="855143"/>
                </a:solidFill>
                <a:latin typeface="Comic Sans MS" panose="030F0702030302020204" pitchFamily="66" charset="0"/>
              </a:rPr>
              <a:t>dituliskan</a:t>
            </a:r>
            <a:r>
              <a:rPr lang="en-US" b="1" dirty="0">
                <a:solidFill>
                  <a:srgbClr val="855143"/>
                </a:solidFill>
                <a:latin typeface="Comic Sans MS" panose="030F0702030302020204" pitchFamily="66" charset="0"/>
              </a:rPr>
              <a:t> </a:t>
            </a:r>
            <a:r>
              <a:rPr lang="en-US" b="1" dirty="0" err="1">
                <a:solidFill>
                  <a:srgbClr val="855143"/>
                </a:solidFill>
                <a:latin typeface="Comic Sans MS" panose="030F0702030302020204" pitchFamily="66" charset="0"/>
              </a:rPr>
              <a:t>Yosua</a:t>
            </a:r>
            <a:r>
              <a:rPr lang="en-US" b="1" dirty="0">
                <a:solidFill>
                  <a:srgbClr val="855143"/>
                </a:solidFill>
                <a:latin typeface="Comic Sans MS" panose="030F0702030302020204" pitchFamily="66" charset="0"/>
              </a:rPr>
              <a:t> </a:t>
            </a:r>
            <a:r>
              <a:rPr lang="en-US" b="1" dirty="0" err="1">
                <a:solidFill>
                  <a:srgbClr val="855143"/>
                </a:solidFill>
                <a:latin typeface="Comic Sans MS" panose="030F0702030302020204" pitchFamily="66" charset="0"/>
              </a:rPr>
              <a:t>salinan</a:t>
            </a:r>
            <a:r>
              <a:rPr lang="en-US" b="1" dirty="0">
                <a:solidFill>
                  <a:srgbClr val="855143"/>
                </a:solidFill>
                <a:latin typeface="Comic Sans MS" panose="030F0702030302020204" pitchFamily="66" charset="0"/>
              </a:rPr>
              <a:t> </a:t>
            </a:r>
            <a:r>
              <a:rPr lang="en-US" b="1" dirty="0" err="1">
                <a:solidFill>
                  <a:srgbClr val="855143"/>
                </a:solidFill>
                <a:latin typeface="Comic Sans MS" panose="030F0702030302020204" pitchFamily="66" charset="0"/>
              </a:rPr>
              <a:t>hukum</a:t>
            </a:r>
            <a:r>
              <a:rPr lang="en-US" b="1" dirty="0">
                <a:solidFill>
                  <a:srgbClr val="855143"/>
                </a:solidFill>
                <a:latin typeface="Comic Sans MS" panose="030F0702030302020204" pitchFamily="66" charset="0"/>
              </a:rPr>
              <a:t> Musa, yang </a:t>
            </a:r>
            <a:r>
              <a:rPr lang="en-US" b="1" dirty="0" err="1">
                <a:solidFill>
                  <a:srgbClr val="855143"/>
                </a:solidFill>
                <a:latin typeface="Comic Sans MS" panose="030F0702030302020204" pitchFamily="66" charset="0"/>
              </a:rPr>
              <a:t>dituliskannya</a:t>
            </a:r>
            <a:r>
              <a:rPr lang="en-US" b="1" dirty="0">
                <a:solidFill>
                  <a:srgbClr val="855143"/>
                </a:solidFill>
                <a:latin typeface="Comic Sans MS" panose="030F0702030302020204" pitchFamily="66" charset="0"/>
              </a:rPr>
              <a:t> di </a:t>
            </a:r>
            <a:r>
              <a:rPr lang="en-US" b="1" dirty="0" err="1">
                <a:solidFill>
                  <a:srgbClr val="855143"/>
                </a:solidFill>
                <a:latin typeface="Comic Sans MS" panose="030F0702030302020204" pitchFamily="66" charset="0"/>
              </a:rPr>
              <a:t>depan</a:t>
            </a:r>
            <a:r>
              <a:rPr lang="en-US" b="1" dirty="0">
                <a:solidFill>
                  <a:srgbClr val="855143"/>
                </a:solidFill>
                <a:latin typeface="Comic Sans MS" panose="030F0702030302020204" pitchFamily="66" charset="0"/>
              </a:rPr>
              <a:t> orang Israel.</a:t>
            </a:r>
            <a:r>
              <a:rPr lang="en" b="1" dirty="0">
                <a:solidFill>
                  <a:srgbClr val="855143"/>
                </a:solidFill>
                <a:latin typeface="Comic Sans MS" panose="030F0702030302020204" pitchFamily="66" charset="0"/>
              </a:rPr>
              <a:t>” </a:t>
            </a:r>
            <a:r>
              <a:rPr lang="en" sz="1400" b="1" dirty="0">
                <a:solidFill>
                  <a:srgbClr val="855143"/>
                </a:solidFill>
                <a:latin typeface="Comic Sans MS" panose="030F0702030302020204" pitchFamily="66" charset="0"/>
              </a:rPr>
              <a:t>(Yosua 8:32)</a:t>
            </a:r>
          </a:p>
        </p:txBody>
      </p:sp>
      <p:sp>
        <p:nvSpPr>
          <p:cNvPr id="5" name="CuadroTexto 4">
            <a:extLst>
              <a:ext uri="{FF2B5EF4-FFF2-40B4-BE49-F238E27FC236}">
                <a16:creationId xmlns:a16="http://schemas.microsoft.com/office/drawing/2014/main" id="{14FFE9F3-C763-20C3-74DD-8A297B84FD6C}"/>
              </a:ext>
            </a:extLst>
          </p:cNvPr>
          <p:cNvSpPr txBox="1"/>
          <p:nvPr/>
        </p:nvSpPr>
        <p:spPr>
          <a:xfrm>
            <a:off x="197953" y="1486597"/>
            <a:ext cx="6842130" cy="1938992"/>
          </a:xfrm>
          <a:prstGeom prst="rect">
            <a:avLst/>
          </a:prstGeom>
          <a:noFill/>
        </p:spPr>
        <p:txBody>
          <a:bodyPr wrap="square" rtlCol="0">
            <a:spAutoFit/>
          </a:bodyPr>
          <a:lstStyle/>
          <a:p>
            <a:pPr>
              <a:spcBef>
                <a:spcPts val="600"/>
              </a:spcBef>
            </a:pPr>
            <a:r>
              <a:rPr lang="en-ID" sz="2000" b="1" dirty="0" err="1"/>
              <a:t>Setelah</a:t>
            </a:r>
            <a:r>
              <a:rPr lang="en-ID" sz="2000" b="1" dirty="0"/>
              <a:t> </a:t>
            </a:r>
            <a:r>
              <a:rPr lang="en-ID" sz="2000" b="1" dirty="0" err="1"/>
              <a:t>membangun</a:t>
            </a:r>
            <a:r>
              <a:rPr lang="en-ID" sz="2000" b="1" dirty="0"/>
              <a:t> </a:t>
            </a:r>
            <a:r>
              <a:rPr lang="en-ID" sz="2000" b="1" dirty="0" err="1"/>
              <a:t>mezbah</a:t>
            </a:r>
            <a:r>
              <a:rPr lang="en-ID" sz="2000" b="1" dirty="0"/>
              <a:t> di </a:t>
            </a:r>
            <a:r>
              <a:rPr lang="en-ID" sz="2000" b="1" dirty="0" err="1"/>
              <a:t>Gunung</a:t>
            </a:r>
            <a:r>
              <a:rPr lang="en-ID" sz="2000" b="1" dirty="0"/>
              <a:t> Ebal, </a:t>
            </a:r>
            <a:r>
              <a:rPr lang="en-ID" sz="2000" b="1" dirty="0" err="1"/>
              <a:t>Yosua</a:t>
            </a:r>
            <a:r>
              <a:rPr lang="en-ID" sz="2000" b="1" dirty="0"/>
              <a:t> </a:t>
            </a:r>
            <a:r>
              <a:rPr lang="en-ID" sz="2000" b="1" dirty="0" err="1"/>
              <a:t>mendirikan</a:t>
            </a:r>
            <a:r>
              <a:rPr lang="en-ID" sz="2000" b="1" dirty="0"/>
              <a:t> </a:t>
            </a:r>
            <a:r>
              <a:rPr lang="en-ID" sz="2000" b="1" dirty="0" err="1"/>
              <a:t>beberapa</a:t>
            </a:r>
            <a:r>
              <a:rPr lang="en-ID" sz="2000" b="1" dirty="0"/>
              <a:t> batu dan </a:t>
            </a:r>
            <a:r>
              <a:rPr lang="en-ID" sz="2000" b="1" dirty="0" err="1"/>
              <a:t>melapisinya</a:t>
            </a:r>
            <a:r>
              <a:rPr lang="en-ID" sz="2000" b="1" dirty="0"/>
              <a:t> </a:t>
            </a:r>
            <a:r>
              <a:rPr lang="en-ID" sz="2000" b="1" dirty="0" err="1"/>
              <a:t>dengan</a:t>
            </a:r>
            <a:r>
              <a:rPr lang="en-ID" sz="2000" b="1" dirty="0"/>
              <a:t> </a:t>
            </a:r>
            <a:r>
              <a:rPr lang="en-ID" sz="2000" b="1" dirty="0" err="1"/>
              <a:t>kapur</a:t>
            </a:r>
            <a:r>
              <a:rPr lang="en-ID" sz="2000" b="1" dirty="0"/>
              <a:t>. </a:t>
            </a:r>
            <a:r>
              <a:rPr lang="en-ID" sz="2000" b="1" dirty="0" err="1"/>
              <a:t>Kemudian</a:t>
            </a:r>
            <a:r>
              <a:rPr lang="en-ID" sz="2000" b="1" dirty="0"/>
              <a:t> </a:t>
            </a:r>
            <a:r>
              <a:rPr lang="en-ID" sz="2000" b="1" dirty="0" err="1"/>
              <a:t>ia</a:t>
            </a:r>
            <a:r>
              <a:rPr lang="en-ID" sz="2000" b="1" dirty="0"/>
              <a:t> </a:t>
            </a:r>
            <a:r>
              <a:rPr lang="en-ID" sz="2000" b="1" dirty="0" err="1"/>
              <a:t>menuliskan</a:t>
            </a:r>
            <a:r>
              <a:rPr lang="en-ID" sz="2000" b="1" dirty="0"/>
              <a:t> </a:t>
            </a:r>
            <a:r>
              <a:rPr lang="en-ID" sz="2000" b="1" dirty="0" err="1"/>
              <a:t>salinan</a:t>
            </a:r>
            <a:r>
              <a:rPr lang="en-ID" sz="2000" b="1" dirty="0"/>
              <a:t> </a:t>
            </a:r>
            <a:r>
              <a:rPr lang="en-ID" sz="2000" b="1" dirty="0" err="1"/>
              <a:t>hukum</a:t>
            </a:r>
            <a:r>
              <a:rPr lang="en-ID" sz="2000" b="1" dirty="0"/>
              <a:t> </a:t>
            </a:r>
            <a:r>
              <a:rPr lang="en-ID" sz="2000" b="1" dirty="0" err="1"/>
              <a:t>Taurat</a:t>
            </a:r>
            <a:r>
              <a:rPr lang="en-ID" sz="2000" b="1" dirty="0"/>
              <a:t> di </a:t>
            </a:r>
            <a:r>
              <a:rPr lang="en-ID" sz="2000" b="1" dirty="0" err="1"/>
              <a:t>atasnya</a:t>
            </a:r>
            <a:r>
              <a:rPr lang="en-ID" sz="2000" b="1" dirty="0"/>
              <a:t> [</a:t>
            </a:r>
            <a:r>
              <a:rPr lang="en-ID" sz="2000" b="1" dirty="0" err="1"/>
              <a:t>Ulangan</a:t>
            </a:r>
            <a:r>
              <a:rPr lang="en-ID" sz="2000" b="1" dirty="0"/>
              <a:t>, yang </a:t>
            </a:r>
            <a:r>
              <a:rPr lang="en-ID" sz="2000" b="1" dirty="0" err="1"/>
              <a:t>mencakup</a:t>
            </a:r>
            <a:r>
              <a:rPr lang="en-ID" sz="2000" b="1" dirty="0"/>
              <a:t> </a:t>
            </a:r>
            <a:r>
              <a:rPr lang="en-ID" sz="2000" b="1" dirty="0" err="1"/>
              <a:t>Sepuluh</a:t>
            </a:r>
            <a:r>
              <a:rPr lang="en-ID" sz="2000" b="1" dirty="0"/>
              <a:t> </a:t>
            </a:r>
            <a:r>
              <a:rPr lang="en-ID" sz="2000" b="1" dirty="0" err="1"/>
              <a:t>Perintah</a:t>
            </a:r>
            <a:r>
              <a:rPr lang="en-ID" sz="2000" b="1" dirty="0"/>
              <a:t> Allah dan </a:t>
            </a:r>
            <a:r>
              <a:rPr lang="en-ID" sz="2000" b="1" dirty="0" err="1"/>
              <a:t>berbagai</a:t>
            </a:r>
            <a:r>
              <a:rPr lang="en-ID" sz="2000" b="1" dirty="0"/>
              <a:t> </a:t>
            </a:r>
            <a:r>
              <a:rPr lang="en-ID" sz="2000" b="1" dirty="0" err="1"/>
              <a:t>hukum</a:t>
            </a:r>
            <a:r>
              <a:rPr lang="en-ID" sz="2000" b="1" dirty="0"/>
              <a:t>, </a:t>
            </a:r>
            <a:r>
              <a:rPr lang="en-ID" sz="2000" b="1" dirty="0" err="1"/>
              <a:t>beserta</a:t>
            </a:r>
            <a:r>
              <a:rPr lang="en-ID" sz="2000" b="1" dirty="0"/>
              <a:t> </a:t>
            </a:r>
            <a:r>
              <a:rPr lang="en-ID" sz="2000" b="1" dirty="0" err="1"/>
              <a:t>berkat</a:t>
            </a:r>
            <a:r>
              <a:rPr lang="en-ID" sz="2000" b="1" dirty="0"/>
              <a:t> dan </a:t>
            </a:r>
            <a:r>
              <a:rPr lang="en-ID" sz="2000" b="1" dirty="0" err="1"/>
              <a:t>kutuk</a:t>
            </a:r>
            <a:r>
              <a:rPr lang="en-ID" sz="2000" b="1" dirty="0"/>
              <a:t>] (Yos 8:32; Ul 27:2-3).</a:t>
            </a:r>
            <a:endParaRPr lang="en" sz="2000" b="1" dirty="0"/>
          </a:p>
        </p:txBody>
      </p:sp>
      <p:pic>
        <p:nvPicPr>
          <p:cNvPr id="7" name="Imagen 6" descr="Imagen en blanco y negro de un grupo de personas de pie&#10;&#10;El contenido generado por IA puede ser incorrecto.">
            <a:extLst>
              <a:ext uri="{FF2B5EF4-FFF2-40B4-BE49-F238E27FC236}">
                <a16:creationId xmlns:a16="http://schemas.microsoft.com/office/drawing/2014/main" id="{B7A01643-1C1A-61E1-8D73-9A37A0B06A1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73648" y="157452"/>
            <a:ext cx="4909848" cy="4909848"/>
          </a:xfrm>
          <a:prstGeom prst="round2DiagRect">
            <a:avLst>
              <a:gd name="adj1" fmla="val 9178"/>
              <a:gd name="adj2" fmla="val 0"/>
            </a:avLst>
          </a:prstGeom>
          <a:ln w="38100" cap="sq">
            <a:solidFill>
              <a:srgbClr val="855143"/>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9F256775-F7C8-8EFE-F7E5-E7DD706765E6}"/>
              </a:ext>
            </a:extLst>
          </p:cNvPr>
          <p:cNvSpPr txBox="1"/>
          <p:nvPr/>
        </p:nvSpPr>
        <p:spPr>
          <a:xfrm>
            <a:off x="7040084" y="5377109"/>
            <a:ext cx="5151916" cy="1015663"/>
          </a:xfrm>
          <a:prstGeom prst="rect">
            <a:avLst/>
          </a:prstGeom>
          <a:noFill/>
        </p:spPr>
        <p:txBody>
          <a:bodyPr wrap="square">
            <a:spAutoFit/>
          </a:bodyPr>
          <a:lstStyle/>
          <a:p>
            <a:pPr>
              <a:spcBef>
                <a:spcPts val="600"/>
              </a:spcBef>
            </a:pPr>
            <a:r>
              <a:rPr lang="en-ID" sz="2000" b="1" dirty="0"/>
              <a:t>Selain </a:t>
            </a:r>
            <a:r>
              <a:rPr lang="en-ID" sz="2000" b="1" dirty="0" err="1"/>
              <a:t>pembaruan</a:t>
            </a:r>
            <a:r>
              <a:rPr lang="en-ID" sz="2000" b="1" dirty="0"/>
              <a:t> </a:t>
            </a:r>
            <a:r>
              <a:rPr lang="en-ID" sz="2000" b="1" dirty="0" err="1"/>
              <a:t>pribadi</a:t>
            </a:r>
            <a:r>
              <a:rPr lang="en-ID" sz="2000" b="1" dirty="0"/>
              <a:t> </a:t>
            </a:r>
            <a:r>
              <a:rPr lang="en-ID" sz="2000" b="1" dirty="0" err="1"/>
              <a:t>kita</a:t>
            </a:r>
            <a:r>
              <a:rPr lang="en-ID" sz="2000" b="1" dirty="0"/>
              <a:t>, </a:t>
            </a:r>
            <a:r>
              <a:rPr lang="en-ID" sz="2000" b="1" dirty="0" err="1"/>
              <a:t>Perjamuan</a:t>
            </a:r>
            <a:r>
              <a:rPr lang="en-ID" sz="2000" b="1" dirty="0"/>
              <a:t> Kudus juga </a:t>
            </a:r>
            <a:r>
              <a:rPr lang="en-ID" sz="2000" b="1" dirty="0" err="1"/>
              <a:t>memberi</a:t>
            </a:r>
            <a:r>
              <a:rPr lang="en-ID" sz="2000" b="1" dirty="0"/>
              <a:t> </a:t>
            </a:r>
            <a:r>
              <a:rPr lang="en-ID" sz="2000" b="1" dirty="0" err="1"/>
              <a:t>kita</a:t>
            </a:r>
            <a:r>
              <a:rPr lang="en-ID" sz="2000" b="1" dirty="0"/>
              <a:t> </a:t>
            </a:r>
            <a:r>
              <a:rPr lang="en-ID" sz="2000" b="1" dirty="0" err="1"/>
              <a:t>momen</a:t>
            </a:r>
            <a:r>
              <a:rPr lang="en-ID" sz="2000" b="1" dirty="0"/>
              <a:t> </a:t>
            </a:r>
            <a:r>
              <a:rPr lang="en-ID" sz="2000" b="1" dirty="0" err="1"/>
              <a:t>pembaruan</a:t>
            </a:r>
            <a:r>
              <a:rPr lang="en-ID" sz="2000" b="1" dirty="0"/>
              <a:t> </a:t>
            </a:r>
            <a:r>
              <a:rPr lang="en-ID" sz="2000" b="1" dirty="0" err="1"/>
              <a:t>khusus</a:t>
            </a:r>
            <a:r>
              <a:rPr lang="en-ID" sz="2000" b="1" dirty="0"/>
              <a:t> </a:t>
            </a:r>
            <a:r>
              <a:rPr lang="en-ID" sz="2000" b="1" dirty="0" err="1"/>
              <a:t>sebagai</a:t>
            </a:r>
            <a:r>
              <a:rPr lang="en-ID" sz="2000" b="1" dirty="0"/>
              <a:t> </a:t>
            </a:r>
            <a:r>
              <a:rPr lang="en-ID" sz="2000" b="1" dirty="0" err="1"/>
              <a:t>umat</a:t>
            </a:r>
            <a:r>
              <a:rPr lang="en-ID" sz="2000" b="1" dirty="0"/>
              <a:t> Allah.</a:t>
            </a:r>
            <a:endParaRPr lang="en" sz="2000" b="1" dirty="0"/>
          </a:p>
        </p:txBody>
      </p:sp>
      <p:sp>
        <p:nvSpPr>
          <p:cNvPr id="11" name="CuadroTexto 10">
            <a:extLst>
              <a:ext uri="{FF2B5EF4-FFF2-40B4-BE49-F238E27FC236}">
                <a16:creationId xmlns:a16="http://schemas.microsoft.com/office/drawing/2014/main" id="{8D53CA52-0BB1-8097-3A5C-29442FF0F579}"/>
              </a:ext>
            </a:extLst>
          </p:cNvPr>
          <p:cNvSpPr txBox="1"/>
          <p:nvPr/>
        </p:nvSpPr>
        <p:spPr>
          <a:xfrm>
            <a:off x="197953" y="4511656"/>
            <a:ext cx="4667961" cy="2246769"/>
          </a:xfrm>
          <a:prstGeom prst="rect">
            <a:avLst/>
          </a:prstGeom>
          <a:noFill/>
        </p:spPr>
        <p:txBody>
          <a:bodyPr wrap="square">
            <a:spAutoFit/>
          </a:bodyPr>
          <a:lstStyle/>
          <a:p>
            <a:pPr>
              <a:spcBef>
                <a:spcPts val="600"/>
              </a:spcBef>
            </a:pPr>
            <a:r>
              <a:rPr lang="en-ID" sz="2000" b="1" dirty="0"/>
              <a:t>Ini juga </a:t>
            </a:r>
            <a:r>
              <a:rPr lang="en-ID" sz="2000" b="1" dirty="0" err="1"/>
              <a:t>merupakan</a:t>
            </a:r>
            <a:r>
              <a:rPr lang="en-ID" sz="2000" b="1" dirty="0"/>
              <a:t> </a:t>
            </a:r>
            <a:r>
              <a:rPr lang="en-ID" sz="2000" b="1" dirty="0" err="1"/>
              <a:t>panggilan</a:t>
            </a:r>
            <a:r>
              <a:rPr lang="en-ID" sz="2000" b="1" dirty="0"/>
              <a:t> </a:t>
            </a:r>
            <a:r>
              <a:rPr lang="en-ID" sz="2000" b="1" dirty="0" err="1"/>
              <a:t>bagi</a:t>
            </a:r>
            <a:r>
              <a:rPr lang="en-ID" sz="2000" b="1" dirty="0"/>
              <a:t> </a:t>
            </a:r>
            <a:r>
              <a:rPr lang="en-ID" sz="2000" b="1" dirty="0" err="1"/>
              <a:t>kita</a:t>
            </a:r>
            <a:r>
              <a:rPr lang="en-ID" sz="2000" b="1" dirty="0"/>
              <a:t>. </a:t>
            </a:r>
            <a:r>
              <a:rPr lang="en-ID" sz="2000" b="1" dirty="0" err="1"/>
              <a:t>Sebagai</a:t>
            </a:r>
            <a:r>
              <a:rPr lang="en-ID" sz="2000" b="1" dirty="0"/>
              <a:t> </a:t>
            </a:r>
            <a:r>
              <a:rPr lang="en-ID" sz="2000" b="1" dirty="0" err="1"/>
              <a:t>umat</a:t>
            </a:r>
            <a:r>
              <a:rPr lang="en-ID" sz="2000" b="1" dirty="0"/>
              <a:t> </a:t>
            </a:r>
            <a:r>
              <a:rPr lang="en-ID" sz="2000" b="1" dirty="0" err="1"/>
              <a:t>sisa</a:t>
            </a:r>
            <a:r>
              <a:rPr lang="en-ID" sz="2000" b="1" dirty="0"/>
              <a:t> Allah, </a:t>
            </a:r>
            <a:r>
              <a:rPr lang="en-ID" sz="2000" b="1" dirty="0" err="1"/>
              <a:t>kita</a:t>
            </a:r>
            <a:r>
              <a:rPr lang="en-ID" sz="2000" b="1" dirty="0"/>
              <a:t> </a:t>
            </a:r>
            <a:r>
              <a:rPr lang="en-ID" sz="2000" b="1" dirty="0" err="1"/>
              <a:t>harus</a:t>
            </a:r>
            <a:r>
              <a:rPr lang="en-ID" sz="2000" b="1" dirty="0"/>
              <a:t> </a:t>
            </a:r>
            <a:r>
              <a:rPr lang="en-ID" sz="2000" b="1" dirty="0" err="1"/>
              <a:t>secara</a:t>
            </a:r>
            <a:r>
              <a:rPr lang="en-ID" sz="2000" b="1" dirty="0"/>
              <a:t> </a:t>
            </a:r>
            <a:r>
              <a:rPr lang="en-ID" sz="2000" b="1" dirty="0" err="1"/>
              <a:t>berkala</a:t>
            </a:r>
            <a:r>
              <a:rPr lang="en-ID" sz="2000" b="1" dirty="0"/>
              <a:t> </a:t>
            </a:r>
            <a:r>
              <a:rPr lang="en-ID" sz="2000" b="1" dirty="0" err="1"/>
              <a:t>memperbarui</a:t>
            </a:r>
            <a:r>
              <a:rPr lang="en-ID" sz="2000" b="1" dirty="0"/>
              <a:t> </a:t>
            </a:r>
            <a:r>
              <a:rPr lang="en-ID" sz="2000" b="1" dirty="0" err="1"/>
              <a:t>perjanjian</a:t>
            </a:r>
            <a:r>
              <a:rPr lang="en-ID" sz="2000" b="1" dirty="0"/>
              <a:t> </a:t>
            </a:r>
            <a:r>
              <a:rPr lang="en-ID" sz="2000" b="1" dirty="0" err="1"/>
              <a:t>kita</a:t>
            </a:r>
            <a:r>
              <a:rPr lang="en-ID" sz="2000" b="1" dirty="0"/>
              <a:t> </a:t>
            </a:r>
            <a:r>
              <a:rPr lang="en-ID" sz="2000" b="1" dirty="0" err="1"/>
              <a:t>dengan</a:t>
            </a:r>
            <a:r>
              <a:rPr lang="en-ID" sz="2000" b="1" dirty="0"/>
              <a:t>-Nya, </a:t>
            </a:r>
            <a:r>
              <a:rPr lang="en-ID" sz="2000" b="1" dirty="0" err="1"/>
              <a:t>mengingat</a:t>
            </a:r>
            <a:r>
              <a:rPr lang="en-ID" sz="2000" b="1" dirty="0"/>
              <a:t> </a:t>
            </a:r>
            <a:r>
              <a:rPr lang="en-ID" sz="2000" b="1" dirty="0" err="1"/>
              <a:t>bagaimana</a:t>
            </a:r>
            <a:r>
              <a:rPr lang="en-ID" sz="2000" b="1" dirty="0"/>
              <a:t> Dia </a:t>
            </a:r>
            <a:r>
              <a:rPr lang="en-ID" sz="2000" b="1" dirty="0" err="1"/>
              <a:t>telah</a:t>
            </a:r>
            <a:r>
              <a:rPr lang="en-ID" sz="2000" b="1" dirty="0"/>
              <a:t> </a:t>
            </a:r>
            <a:r>
              <a:rPr lang="en-ID" sz="2000" b="1" dirty="0" err="1"/>
              <a:t>memimpin</a:t>
            </a:r>
            <a:r>
              <a:rPr lang="en-ID" sz="2000" b="1" dirty="0"/>
              <a:t> </a:t>
            </a:r>
            <a:r>
              <a:rPr lang="en-ID" sz="2000" b="1" dirty="0" err="1"/>
              <a:t>kita</a:t>
            </a:r>
            <a:r>
              <a:rPr lang="en-ID" sz="2000" b="1" dirty="0"/>
              <a:t> </a:t>
            </a:r>
            <a:r>
              <a:rPr lang="en-ID" sz="2000" b="1" dirty="0" err="1"/>
              <a:t>sejauh</a:t>
            </a:r>
            <a:r>
              <a:rPr lang="en-ID" sz="2000" b="1" dirty="0"/>
              <a:t> </a:t>
            </a:r>
            <a:r>
              <a:rPr lang="en-ID" sz="2000" b="1" dirty="0" err="1"/>
              <a:t>ini</a:t>
            </a:r>
            <a:r>
              <a:rPr lang="en-ID" sz="2000" b="1" dirty="0"/>
              <a:t> dan </a:t>
            </a:r>
            <a:r>
              <a:rPr lang="en-ID" sz="2000" b="1" dirty="0" err="1"/>
              <a:t>berkat-berkat</a:t>
            </a:r>
            <a:r>
              <a:rPr lang="en-ID" sz="2000" b="1" dirty="0"/>
              <a:t> yang </a:t>
            </a:r>
            <a:r>
              <a:rPr lang="en-ID" sz="2000" b="1" dirty="0" err="1"/>
              <a:t>telah</a:t>
            </a:r>
            <a:r>
              <a:rPr lang="en-ID" sz="2000" b="1" dirty="0"/>
              <a:t> Dia </a:t>
            </a:r>
            <a:r>
              <a:rPr lang="en-ID" sz="2000" b="1" dirty="0" err="1"/>
              <a:t>berikan</a:t>
            </a:r>
            <a:r>
              <a:rPr lang="en-ID" sz="2000" b="1" dirty="0"/>
              <a:t> </a:t>
            </a:r>
            <a:r>
              <a:rPr lang="en-ID" sz="2000" b="1" dirty="0" err="1"/>
              <a:t>kepada</a:t>
            </a:r>
            <a:r>
              <a:rPr lang="en-ID" sz="2000" b="1" dirty="0"/>
              <a:t> </a:t>
            </a:r>
            <a:r>
              <a:rPr lang="en-ID" sz="2000" b="1" dirty="0" err="1"/>
              <a:t>kita</a:t>
            </a:r>
            <a:r>
              <a:rPr lang="en-ID" sz="2000" b="1" dirty="0"/>
              <a:t>.</a:t>
            </a:r>
            <a:endParaRPr lang="en" sz="2000" b="1" dirty="0"/>
          </a:p>
        </p:txBody>
      </p:sp>
      <p:pic>
        <p:nvPicPr>
          <p:cNvPr id="13" name="Imagen 12" descr="Taza de vidrio sobre una mesa&#10;&#10;El contenido generado por IA puede ser incorrecto.">
            <a:extLst>
              <a:ext uri="{FF2B5EF4-FFF2-40B4-BE49-F238E27FC236}">
                <a16:creationId xmlns:a16="http://schemas.microsoft.com/office/drawing/2014/main" id="{A54C68E6-780F-25FA-AB6B-F8A9415A3E0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865914" y="4375605"/>
            <a:ext cx="1968721" cy="2253300"/>
          </a:xfrm>
          <a:prstGeom prst="rect">
            <a:avLst/>
          </a:prstGeom>
          <a:solidFill>
            <a:srgbClr val="FFFFFF">
              <a:shade val="85000"/>
            </a:srgbClr>
          </a:solidFill>
          <a:ln w="88900" cap="sq">
            <a:solidFill>
              <a:schemeClr val="accent2">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10502D75-A8F2-39FD-1294-1FAFB825A128}"/>
              </a:ext>
            </a:extLst>
          </p:cNvPr>
          <p:cNvSpPr txBox="1"/>
          <p:nvPr/>
        </p:nvSpPr>
        <p:spPr>
          <a:xfrm>
            <a:off x="197954" y="3305419"/>
            <a:ext cx="6842130" cy="1323439"/>
          </a:xfrm>
          <a:prstGeom prst="rect">
            <a:avLst/>
          </a:prstGeom>
          <a:noFill/>
        </p:spPr>
        <p:txBody>
          <a:bodyPr wrap="square">
            <a:spAutoFit/>
          </a:bodyPr>
          <a:lstStyle/>
          <a:p>
            <a:pPr>
              <a:spcBef>
                <a:spcPts val="600"/>
              </a:spcBef>
            </a:pPr>
            <a:r>
              <a:rPr lang="en-ID" sz="2000" b="1" dirty="0" err="1"/>
              <a:t>Akhirnya</a:t>
            </a:r>
            <a:r>
              <a:rPr lang="en-ID" sz="2000" b="1" dirty="0"/>
              <a:t>, </a:t>
            </a:r>
            <a:r>
              <a:rPr lang="en-ID" sz="2000" b="1" dirty="0" err="1"/>
              <a:t>hukum</a:t>
            </a:r>
            <a:r>
              <a:rPr lang="en-ID" sz="2000" b="1" dirty="0"/>
              <a:t> </a:t>
            </a:r>
            <a:r>
              <a:rPr lang="en-ID" sz="2000" b="1" dirty="0" err="1"/>
              <a:t>Taurat</a:t>
            </a:r>
            <a:r>
              <a:rPr lang="en-ID" sz="2000" b="1" dirty="0"/>
              <a:t> </a:t>
            </a:r>
            <a:r>
              <a:rPr lang="en-ID" sz="2000" b="1" dirty="0" err="1"/>
              <a:t>dibacakan</a:t>
            </a:r>
            <a:r>
              <a:rPr lang="en-ID" sz="2000" b="1" dirty="0"/>
              <a:t> </a:t>
            </a:r>
            <a:r>
              <a:rPr lang="en-ID" sz="2000" b="1" dirty="0" err="1"/>
              <a:t>kepada</a:t>
            </a:r>
            <a:r>
              <a:rPr lang="en-ID" sz="2000" b="1" dirty="0"/>
              <a:t> </a:t>
            </a:r>
            <a:r>
              <a:rPr lang="en-ID" sz="2000" b="1" dirty="0" err="1"/>
              <a:t>umat</a:t>
            </a:r>
            <a:r>
              <a:rPr lang="en-ID" sz="2000" b="1" dirty="0"/>
              <a:t>, </a:t>
            </a:r>
            <a:r>
              <a:rPr lang="en-ID" sz="2000" b="1" dirty="0" err="1"/>
              <a:t>dibagi</a:t>
            </a:r>
            <a:r>
              <a:rPr lang="en-ID" sz="2000" b="1" dirty="0"/>
              <a:t> </a:t>
            </a:r>
            <a:r>
              <a:rPr lang="en-ID" sz="2000" b="1" dirty="0" err="1"/>
              <a:t>menjadi</a:t>
            </a:r>
            <a:r>
              <a:rPr lang="en-ID" sz="2000" b="1" dirty="0"/>
              <a:t> dua </a:t>
            </a:r>
            <a:r>
              <a:rPr lang="en-ID" sz="2000" b="1" dirty="0" err="1"/>
              <a:t>bagian</a:t>
            </a:r>
            <a:r>
              <a:rPr lang="en-ID" sz="2000" b="1" dirty="0"/>
              <a:t>—</a:t>
            </a:r>
            <a:r>
              <a:rPr lang="en-ID" sz="2000" b="1" dirty="0" err="1"/>
              <a:t>satu</a:t>
            </a:r>
            <a:r>
              <a:rPr lang="en-ID" sz="2000" b="1" dirty="0"/>
              <a:t> di </a:t>
            </a:r>
            <a:r>
              <a:rPr lang="en-ID" sz="2000" b="1" dirty="0" err="1"/>
              <a:t>setiap</a:t>
            </a:r>
            <a:r>
              <a:rPr lang="en-ID" sz="2000" b="1" dirty="0"/>
              <a:t> </a:t>
            </a:r>
            <a:r>
              <a:rPr lang="en-ID" sz="2000" b="1" dirty="0" err="1"/>
              <a:t>sisi</a:t>
            </a:r>
            <a:r>
              <a:rPr lang="en-ID" sz="2000" b="1" dirty="0"/>
              <a:t> </a:t>
            </a:r>
            <a:r>
              <a:rPr lang="en-ID" sz="2000" b="1" dirty="0" err="1"/>
              <a:t>gunung</a:t>
            </a:r>
            <a:r>
              <a:rPr lang="en-ID" sz="2000" b="1" dirty="0"/>
              <a:t> (Yos 8:33-35). </a:t>
            </a:r>
            <a:r>
              <a:rPr lang="en-ID" sz="2000" b="1" dirty="0" err="1"/>
              <a:t>Dengan</a:t>
            </a:r>
            <a:r>
              <a:rPr lang="en-ID" sz="2000" b="1" dirty="0"/>
              <a:t> </a:t>
            </a:r>
            <a:r>
              <a:rPr lang="en-ID" sz="2000" b="1" dirty="0" err="1"/>
              <a:t>cara</a:t>
            </a:r>
            <a:r>
              <a:rPr lang="en-ID" sz="2000" b="1" dirty="0"/>
              <a:t> </a:t>
            </a:r>
            <a:r>
              <a:rPr lang="en-ID" sz="2000" b="1" dirty="0" err="1"/>
              <a:t>ini</a:t>
            </a:r>
            <a:r>
              <a:rPr lang="en-ID" sz="2000" b="1" dirty="0"/>
              <a:t>, </a:t>
            </a:r>
            <a:r>
              <a:rPr lang="en-ID" sz="2000" b="1" dirty="0" err="1"/>
              <a:t>perjanjian</a:t>
            </a:r>
            <a:r>
              <a:rPr lang="en-ID" sz="2000" b="1" dirty="0"/>
              <a:t> </a:t>
            </a:r>
            <a:r>
              <a:rPr lang="en-ID" sz="2000" b="1" dirty="0" err="1"/>
              <a:t>antara</a:t>
            </a:r>
            <a:r>
              <a:rPr lang="en-ID" sz="2000" b="1" dirty="0"/>
              <a:t> Allah dan </a:t>
            </a:r>
            <a:r>
              <a:rPr lang="en-ID" sz="2000" b="1" dirty="0" err="1"/>
              <a:t>umat</a:t>
            </a:r>
            <a:r>
              <a:rPr lang="en-ID" sz="2000" b="1" dirty="0"/>
              <a:t>-Nya </a:t>
            </a:r>
            <a:r>
              <a:rPr lang="en-ID" sz="2000" b="1" dirty="0" err="1"/>
              <a:t>diperbarui</a:t>
            </a:r>
            <a:r>
              <a:rPr lang="en-ID" sz="2000" b="1" dirty="0"/>
              <a:t>.</a:t>
            </a:r>
            <a:endParaRPr lang="en" sz="2000" b="1" dirty="0"/>
          </a:p>
        </p:txBody>
      </p:sp>
    </p:spTree>
    <p:extLst>
      <p:ext uri="{BB962C8B-B14F-4D97-AF65-F5344CB8AC3E}">
        <p14:creationId xmlns:p14="http://schemas.microsoft.com/office/powerpoint/2010/main" val="160982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1000"/>
                                        <p:tgtEl>
                                          <p:spTgt spid="7"/>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p:bldP spid="11" grpId="0"/>
      <p:bldP spid="6"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630</TotalTime>
  <Words>5934</Words>
  <Application>Microsoft Office PowerPoint</Application>
  <PresentationFormat>Panorámica</PresentationFormat>
  <Paragraphs>299</Paragraphs>
  <Slides>12</Slides>
  <Notes>5</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Aptos</vt:lpstr>
      <vt:lpstr>Arial</vt:lpstr>
      <vt:lpstr>Constantia</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100</cp:revision>
  <dcterms:created xsi:type="dcterms:W3CDTF">2025-10-14T06:18:54Z</dcterms:created>
  <dcterms:modified xsi:type="dcterms:W3CDTF">2025-11-14T14:33:05Z</dcterms:modified>
</cp:coreProperties>
</file>