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353" autoAdjust="0"/>
  </p:normalViewPr>
  <p:slideViewPr>
    <p:cSldViewPr snapToGrid="0">
      <p:cViewPr varScale="1">
        <p:scale>
          <a:sx n="35" d="100"/>
          <a:sy n="35" d="100"/>
        </p:scale>
        <p:origin x="9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r>
            <a:rPr lang="en-ID" sz="1900" b="1" dirty="0"/>
            <a:t>Iman </a:t>
          </a:r>
          <a:r>
            <a:rPr lang="en-ID" sz="1900" b="1" dirty="0" err="1"/>
            <a:t>tidak</a:t>
          </a:r>
          <a:r>
            <a:rPr lang="en-ID" sz="1900" b="1" dirty="0"/>
            <a:t> </a:t>
          </a:r>
          <a:r>
            <a:rPr lang="en-ID" sz="1900" b="1" dirty="0" err="1"/>
            <a:t>mengabaikan</a:t>
          </a:r>
          <a:r>
            <a:rPr lang="en-ID" sz="1900" b="1" dirty="0"/>
            <a:t> </a:t>
          </a:r>
          <a:r>
            <a:rPr lang="en-ID" sz="1900" b="1" dirty="0" err="1"/>
            <a:t>fakta</a:t>
          </a:r>
          <a:r>
            <a:rPr lang="en-ID" sz="1900" b="1" dirty="0"/>
            <a:t>; </a:t>
          </a:r>
          <a:r>
            <a:rPr lang="en-ID" sz="1900" b="1" dirty="0" err="1"/>
            <a:t>iman</a:t>
          </a:r>
          <a:r>
            <a:rPr lang="en-ID" sz="1900" b="1" dirty="0"/>
            <a:t> </a:t>
          </a:r>
          <a:r>
            <a:rPr lang="en-ID" sz="1900" b="1" dirty="0" err="1"/>
            <a:t>hanya</a:t>
          </a:r>
          <a:r>
            <a:rPr lang="en-ID" sz="1900" b="1" dirty="0"/>
            <a:t> </a:t>
          </a:r>
          <a:r>
            <a:rPr lang="en-ID" sz="1900" b="1" dirty="0" err="1"/>
            <a:t>menawarkan</a:t>
          </a:r>
          <a:r>
            <a:rPr lang="en-ID" sz="1900" b="1" dirty="0"/>
            <a:t> </a:t>
          </a:r>
          <a:r>
            <a:rPr lang="en-ID" sz="1900" b="1" dirty="0" err="1"/>
            <a:t>sudut</a:t>
          </a:r>
          <a:r>
            <a:rPr lang="en-ID" sz="1900" b="1" dirty="0"/>
            <a:t> </a:t>
          </a:r>
          <a:r>
            <a:rPr lang="en-ID" sz="1900" b="1" dirty="0" err="1"/>
            <a:t>pandang</a:t>
          </a:r>
          <a:r>
            <a:rPr lang="en-ID" sz="1900" b="1" dirty="0"/>
            <a:t> yang </a:t>
          </a:r>
          <a:r>
            <a:rPr lang="en-ID" sz="1900" b="1" dirty="0" err="1"/>
            <a:t>berbeda</a:t>
          </a:r>
          <a:r>
            <a:rPr lang="en-ID" sz="1900" b="1" dirty="0"/>
            <a:t> </a:t>
          </a:r>
          <a:r>
            <a:rPr lang="en-ID" sz="1900" b="1" dirty="0" err="1"/>
            <a:t>dalam</a:t>
          </a:r>
          <a:r>
            <a:rPr lang="en-ID" sz="1900" b="1" dirty="0"/>
            <a:t> </a:t>
          </a:r>
          <a:r>
            <a:rPr lang="en-ID" sz="1900" b="1" dirty="0" err="1"/>
            <a:t>memahami</a:t>
          </a:r>
          <a:r>
            <a:rPr lang="en-ID" sz="1900" b="1" dirty="0"/>
            <a:t>.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r>
            <a:rPr lang="en-ID" sz="2000" b="1" dirty="0" err="1"/>
            <a:t>Daripada</a:t>
          </a:r>
          <a:r>
            <a:rPr lang="en-ID" sz="2000" b="1" dirty="0"/>
            <a:t> </a:t>
          </a:r>
          <a:r>
            <a:rPr lang="en-ID" sz="2000" b="1" dirty="0" err="1"/>
            <a:t>mengeluh</a:t>
          </a:r>
          <a:r>
            <a:rPr lang="en-ID" sz="2000" b="1" dirty="0"/>
            <a:t>, </a:t>
          </a:r>
          <a:r>
            <a:rPr lang="en-ID" sz="2000" b="1" dirty="0" err="1"/>
            <a:t>kita</a:t>
          </a:r>
          <a:r>
            <a:rPr lang="en-ID" sz="2000" b="1" dirty="0"/>
            <a:t> </a:t>
          </a:r>
          <a:r>
            <a:rPr lang="en-ID" sz="2000" b="1" dirty="0" err="1"/>
            <a:t>dipanggil</a:t>
          </a:r>
          <a:r>
            <a:rPr lang="en-ID" sz="2000" b="1" dirty="0"/>
            <a:t> </a:t>
          </a:r>
          <a:r>
            <a:rPr lang="en-ID" sz="2000" b="1" dirty="0" err="1"/>
            <a:t>untuk</a:t>
          </a:r>
          <a:r>
            <a:rPr lang="en-ID" sz="2000" b="1" dirty="0"/>
            <a:t> </a:t>
          </a:r>
          <a:r>
            <a:rPr lang="en-ID" sz="2000" b="1" dirty="0" err="1"/>
            <a:t>percaya</a:t>
          </a:r>
          <a:r>
            <a:rPr lang="en-ID" sz="2000" b="1" dirty="0"/>
            <a:t> dan </a:t>
          </a:r>
          <a:r>
            <a:rPr lang="en-ID" sz="2000" b="1" dirty="0" err="1"/>
            <a:t>berserah</a:t>
          </a:r>
          <a:r>
            <a:rPr lang="en-ID" sz="2000" b="1" dirty="0"/>
            <a:t> pada </a:t>
          </a:r>
          <a:r>
            <a:rPr lang="en-ID" sz="2000" b="1" dirty="0" err="1"/>
            <a:t>rencana</a:t>
          </a:r>
          <a:r>
            <a:rPr lang="en-ID" sz="2000" b="1" dirty="0"/>
            <a:t> Allah.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r>
            <a:rPr lang="en-ID" sz="2000" b="1" dirty="0" err="1"/>
            <a:t>Berkat</a:t>
          </a:r>
          <a:r>
            <a:rPr lang="en-ID" sz="2000" b="1" dirty="0"/>
            <a:t> </a:t>
          </a:r>
          <a:r>
            <a:rPr lang="en-ID" sz="2000" b="1" dirty="0" err="1"/>
            <a:t>datang</a:t>
          </a:r>
          <a:r>
            <a:rPr lang="en-ID" sz="2000" b="1" dirty="0"/>
            <a:t> </a:t>
          </a:r>
          <a:r>
            <a:rPr lang="en-ID" sz="2000" b="1" dirty="0" err="1"/>
            <a:t>kepada</a:t>
          </a:r>
          <a:r>
            <a:rPr lang="en-ID" sz="2000" b="1" dirty="0"/>
            <a:t> </a:t>
          </a:r>
          <a:r>
            <a:rPr lang="en-ID" sz="2000" b="1" dirty="0" err="1"/>
            <a:t>mereka</a:t>
          </a:r>
          <a:r>
            <a:rPr lang="en-ID" sz="2000" b="1" dirty="0"/>
            <a:t> yang </a:t>
          </a:r>
          <a:r>
            <a:rPr lang="en-ID" sz="2000" b="1" dirty="0" err="1"/>
            <a:t>tetap</a:t>
          </a:r>
          <a:r>
            <a:rPr lang="en-ID" sz="2000" b="1" dirty="0"/>
            <a:t> </a:t>
          </a:r>
          <a:r>
            <a:rPr lang="en-ID" sz="2000" b="1" dirty="0" err="1"/>
            <a:t>sepenuhnya</a:t>
          </a:r>
          <a:r>
            <a:rPr lang="en-ID" sz="2000" b="1" dirty="0"/>
            <a:t> di </a:t>
          </a:r>
          <a:r>
            <a:rPr lang="en-ID" sz="2000" b="1" dirty="0" err="1"/>
            <a:t>dalam</a:t>
          </a:r>
          <a:r>
            <a:rPr lang="en-ID" sz="2000" b="1" dirty="0"/>
            <a:t> Tuhan.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r>
            <a:rPr lang="en-ID" sz="1900" b="1" dirty="0"/>
            <a:t>Hidup </a:t>
          </a:r>
          <a:r>
            <a:rPr lang="en-ID" sz="1900" b="1" dirty="0" err="1"/>
            <a:t>dalam</a:t>
          </a:r>
          <a:r>
            <a:rPr lang="en-ID" sz="1900" b="1" dirty="0"/>
            <a:t> </a:t>
          </a:r>
          <a:r>
            <a:rPr lang="en-ID" sz="1900" b="1" dirty="0" err="1"/>
            <a:t>segala</a:t>
          </a:r>
          <a:r>
            <a:rPr lang="en-ID" sz="1900" b="1" dirty="0"/>
            <a:t> </a:t>
          </a:r>
          <a:r>
            <a:rPr lang="en-ID" sz="1900" b="1" dirty="0" err="1"/>
            <a:t>dimensinya</a:t>
          </a:r>
          <a:r>
            <a:rPr lang="en-ID" sz="1900" b="1" dirty="0"/>
            <a:t> </a:t>
          </a:r>
          <a:r>
            <a:rPr lang="en-ID" sz="1900" b="1" dirty="0" err="1"/>
            <a:t>harus</a:t>
          </a:r>
          <a:r>
            <a:rPr lang="en-ID" sz="1900" b="1" dirty="0"/>
            <a:t> </a:t>
          </a:r>
          <a:r>
            <a:rPr lang="en-ID" sz="1900" b="1" dirty="0" err="1"/>
            <a:t>dijalani</a:t>
          </a:r>
          <a:r>
            <a:rPr lang="en-ID" sz="1900" b="1" dirty="0"/>
            <a:t> </a:t>
          </a:r>
          <a:r>
            <a:rPr lang="en-ID" sz="1900" b="1" dirty="0" err="1"/>
            <a:t>sesuai</a:t>
          </a:r>
          <a:r>
            <a:rPr lang="en-ID" sz="1900" b="1" dirty="0"/>
            <a:t> </a:t>
          </a:r>
          <a:r>
            <a:rPr lang="en-ID" sz="1900" b="1" dirty="0" err="1"/>
            <a:t>dengan</a:t>
          </a:r>
          <a:r>
            <a:rPr lang="en-ID" sz="1900" b="1" dirty="0"/>
            <a:t> </a:t>
          </a:r>
          <a:r>
            <a:rPr lang="en-ID" sz="1900" b="1" dirty="0" err="1"/>
            <a:t>rencana</a:t>
          </a:r>
          <a:r>
            <a:rPr lang="en-ID" sz="1900" b="1" dirty="0"/>
            <a:t> yang </a:t>
          </a:r>
          <a:r>
            <a:rPr lang="en-ID" sz="1900" b="1" dirty="0" err="1"/>
            <a:t>telah</a:t>
          </a:r>
          <a:r>
            <a:rPr lang="en-ID" sz="1900" b="1" dirty="0"/>
            <a:t> </a:t>
          </a:r>
          <a:r>
            <a:rPr lang="en-ID" sz="1900" b="1" dirty="0" err="1"/>
            <a:t>ditetapkan</a:t>
          </a:r>
          <a:r>
            <a:rPr lang="en-ID" sz="1900" b="1" dirty="0"/>
            <a:t> Allah.</a:t>
          </a:r>
          <a:endParaRPr lang="es-ES" sz="19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r>
            <a:rPr lang="en-ID" sz="2000" b="1" dirty="0"/>
            <a:t>Hidup </a:t>
          </a:r>
          <a:r>
            <a:rPr lang="en-ID" sz="2000" b="1" dirty="0" err="1"/>
            <a:t>dekat</a:t>
          </a:r>
          <a:r>
            <a:rPr lang="en-ID" sz="2000" b="1" dirty="0"/>
            <a:t> </a:t>
          </a:r>
          <a:r>
            <a:rPr lang="en-ID" sz="2000" b="1" dirty="0" err="1"/>
            <a:t>dengan</a:t>
          </a:r>
          <a:r>
            <a:rPr lang="en-ID" sz="2000" b="1" dirty="0"/>
            <a:t> Allah </a:t>
          </a:r>
          <a:r>
            <a:rPr lang="en-ID" sz="2000" b="1" dirty="0" err="1"/>
            <a:t>sangatlah</a:t>
          </a:r>
          <a:r>
            <a:rPr lang="en-ID" sz="2000" b="1" dirty="0"/>
            <a:t> </a:t>
          </a:r>
          <a:r>
            <a:rPr lang="en-ID" sz="2000" b="1" dirty="0" err="1"/>
            <a:t>berharga</a:t>
          </a:r>
          <a:r>
            <a:rPr lang="en-ID" sz="2000" b="1" dirty="0"/>
            <a:t>. (</a:t>
          </a:r>
          <a:r>
            <a:rPr lang="en-ID" sz="2000" b="1" dirty="0" err="1"/>
            <a:t>Mzm</a:t>
          </a:r>
          <a:r>
            <a:rPr lang="en-ID" sz="2000" b="1" dirty="0"/>
            <a:t> 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/>
            <a:t>Iman </a:t>
          </a:r>
          <a:r>
            <a:rPr lang="en-ID" sz="1900" b="1" kern="1200" dirty="0" err="1"/>
            <a:t>tidak</a:t>
          </a:r>
          <a:r>
            <a:rPr lang="en-ID" sz="1900" b="1" kern="1200" dirty="0"/>
            <a:t> </a:t>
          </a:r>
          <a:r>
            <a:rPr lang="en-ID" sz="1900" b="1" kern="1200" dirty="0" err="1"/>
            <a:t>mengabaikan</a:t>
          </a:r>
          <a:r>
            <a:rPr lang="en-ID" sz="1900" b="1" kern="1200" dirty="0"/>
            <a:t> </a:t>
          </a:r>
          <a:r>
            <a:rPr lang="en-ID" sz="1900" b="1" kern="1200" dirty="0" err="1"/>
            <a:t>fakta</a:t>
          </a:r>
          <a:r>
            <a:rPr lang="en-ID" sz="1900" b="1" kern="1200" dirty="0"/>
            <a:t>; </a:t>
          </a:r>
          <a:r>
            <a:rPr lang="en-ID" sz="1900" b="1" kern="1200" dirty="0" err="1"/>
            <a:t>iman</a:t>
          </a:r>
          <a:r>
            <a:rPr lang="en-ID" sz="1900" b="1" kern="1200" dirty="0"/>
            <a:t> </a:t>
          </a:r>
          <a:r>
            <a:rPr lang="en-ID" sz="1900" b="1" kern="1200" dirty="0" err="1"/>
            <a:t>hanya</a:t>
          </a:r>
          <a:r>
            <a:rPr lang="en-ID" sz="1900" b="1" kern="1200" dirty="0"/>
            <a:t> </a:t>
          </a:r>
          <a:r>
            <a:rPr lang="en-ID" sz="1900" b="1" kern="1200" dirty="0" err="1"/>
            <a:t>menawarkan</a:t>
          </a:r>
          <a:r>
            <a:rPr lang="en-ID" sz="1900" b="1" kern="1200" dirty="0"/>
            <a:t> </a:t>
          </a:r>
          <a:r>
            <a:rPr lang="en-ID" sz="1900" b="1" kern="1200" dirty="0" err="1"/>
            <a:t>sudut</a:t>
          </a:r>
          <a:r>
            <a:rPr lang="en-ID" sz="1900" b="1" kern="1200" dirty="0"/>
            <a:t> </a:t>
          </a:r>
          <a:r>
            <a:rPr lang="en-ID" sz="1900" b="1" kern="1200" dirty="0" err="1"/>
            <a:t>pandang</a:t>
          </a:r>
          <a:r>
            <a:rPr lang="en-ID" sz="1900" b="1" kern="1200" dirty="0"/>
            <a:t> yang </a:t>
          </a:r>
          <a:r>
            <a:rPr lang="en-ID" sz="1900" b="1" kern="1200" dirty="0" err="1"/>
            <a:t>berbeda</a:t>
          </a:r>
          <a:r>
            <a:rPr lang="en-ID" sz="1900" b="1" kern="1200" dirty="0"/>
            <a:t> </a:t>
          </a:r>
          <a:r>
            <a:rPr lang="en-ID" sz="1900" b="1" kern="1200" dirty="0" err="1"/>
            <a:t>dalam</a:t>
          </a:r>
          <a:r>
            <a:rPr lang="en-ID" sz="1900" b="1" kern="1200" dirty="0"/>
            <a:t> </a:t>
          </a:r>
          <a:r>
            <a:rPr lang="en-ID" sz="1900" b="1" kern="1200" dirty="0" err="1"/>
            <a:t>memahami</a:t>
          </a:r>
          <a:r>
            <a:rPr lang="en-ID" sz="1900" b="1" kern="1200" dirty="0"/>
            <a:t>.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Daripada</a:t>
          </a:r>
          <a:r>
            <a:rPr lang="en-ID" sz="2000" b="1" kern="1200" dirty="0"/>
            <a:t> </a:t>
          </a:r>
          <a:r>
            <a:rPr lang="en-ID" sz="2000" b="1" kern="1200" dirty="0" err="1"/>
            <a:t>mengeluh</a:t>
          </a:r>
          <a:r>
            <a:rPr lang="en-ID" sz="2000" b="1" kern="1200" dirty="0"/>
            <a:t>, </a:t>
          </a:r>
          <a:r>
            <a:rPr lang="en-ID" sz="2000" b="1" kern="1200" dirty="0" err="1"/>
            <a:t>kita</a:t>
          </a:r>
          <a:r>
            <a:rPr lang="en-ID" sz="2000" b="1" kern="1200" dirty="0"/>
            <a:t> </a:t>
          </a:r>
          <a:r>
            <a:rPr lang="en-ID" sz="2000" b="1" kern="1200" dirty="0" err="1"/>
            <a:t>dipanggil</a:t>
          </a:r>
          <a:r>
            <a:rPr lang="en-ID" sz="2000" b="1" kern="1200" dirty="0"/>
            <a:t> </a:t>
          </a:r>
          <a:r>
            <a:rPr lang="en-ID" sz="2000" b="1" kern="1200" dirty="0" err="1"/>
            <a:t>untuk</a:t>
          </a:r>
          <a:r>
            <a:rPr lang="en-ID" sz="2000" b="1" kern="1200" dirty="0"/>
            <a:t> </a:t>
          </a:r>
          <a:r>
            <a:rPr lang="en-ID" sz="2000" b="1" kern="1200" dirty="0" err="1"/>
            <a:t>percaya</a:t>
          </a:r>
          <a:r>
            <a:rPr lang="en-ID" sz="2000" b="1" kern="1200" dirty="0"/>
            <a:t> dan </a:t>
          </a:r>
          <a:r>
            <a:rPr lang="en-ID" sz="2000" b="1" kern="1200" dirty="0" err="1"/>
            <a:t>berserah</a:t>
          </a:r>
          <a:r>
            <a:rPr lang="en-ID" sz="2000" b="1" kern="1200" dirty="0"/>
            <a:t> pada </a:t>
          </a:r>
          <a:r>
            <a:rPr lang="en-ID" sz="2000" b="1" kern="1200" dirty="0" err="1"/>
            <a:t>rencana</a:t>
          </a:r>
          <a:r>
            <a:rPr lang="en-ID" sz="2000" b="1" kern="1200" dirty="0"/>
            <a:t> Allah.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Berkat</a:t>
          </a:r>
          <a:r>
            <a:rPr lang="en-ID" sz="2000" b="1" kern="1200" dirty="0"/>
            <a:t> </a:t>
          </a:r>
          <a:r>
            <a:rPr lang="en-ID" sz="2000" b="1" kern="1200" dirty="0" err="1"/>
            <a:t>datang</a:t>
          </a:r>
          <a:r>
            <a:rPr lang="en-ID" sz="2000" b="1" kern="1200" dirty="0"/>
            <a:t> </a:t>
          </a:r>
          <a:r>
            <a:rPr lang="en-ID" sz="2000" b="1" kern="1200" dirty="0" err="1"/>
            <a:t>kepada</a:t>
          </a:r>
          <a:r>
            <a:rPr lang="en-ID" sz="2000" b="1" kern="1200" dirty="0"/>
            <a:t> </a:t>
          </a:r>
          <a:r>
            <a:rPr lang="en-ID" sz="2000" b="1" kern="1200" dirty="0" err="1"/>
            <a:t>mereka</a:t>
          </a:r>
          <a:r>
            <a:rPr lang="en-ID" sz="2000" b="1" kern="1200" dirty="0"/>
            <a:t> yang </a:t>
          </a:r>
          <a:r>
            <a:rPr lang="en-ID" sz="2000" b="1" kern="1200" dirty="0" err="1"/>
            <a:t>tetap</a:t>
          </a:r>
          <a:r>
            <a:rPr lang="en-ID" sz="2000" b="1" kern="1200" dirty="0"/>
            <a:t> </a:t>
          </a:r>
          <a:r>
            <a:rPr lang="en-ID" sz="2000" b="1" kern="1200" dirty="0" err="1"/>
            <a:t>sepenuhnya</a:t>
          </a:r>
          <a:r>
            <a:rPr lang="en-ID" sz="2000" b="1" kern="1200" dirty="0"/>
            <a:t> di </a:t>
          </a:r>
          <a:r>
            <a:rPr lang="en-ID" sz="2000" b="1" kern="1200" dirty="0" err="1"/>
            <a:t>dalam</a:t>
          </a:r>
          <a:r>
            <a:rPr lang="en-ID" sz="2000" b="1" kern="1200" dirty="0"/>
            <a:t> Tuhan.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900" b="1" kern="1200" dirty="0"/>
            <a:t>Hidup </a:t>
          </a:r>
          <a:r>
            <a:rPr lang="en-ID" sz="1900" b="1" kern="1200" dirty="0" err="1"/>
            <a:t>dalam</a:t>
          </a:r>
          <a:r>
            <a:rPr lang="en-ID" sz="1900" b="1" kern="1200" dirty="0"/>
            <a:t> </a:t>
          </a:r>
          <a:r>
            <a:rPr lang="en-ID" sz="1900" b="1" kern="1200" dirty="0" err="1"/>
            <a:t>segala</a:t>
          </a:r>
          <a:r>
            <a:rPr lang="en-ID" sz="1900" b="1" kern="1200" dirty="0"/>
            <a:t> </a:t>
          </a:r>
          <a:r>
            <a:rPr lang="en-ID" sz="1900" b="1" kern="1200" dirty="0" err="1"/>
            <a:t>dimensinya</a:t>
          </a:r>
          <a:r>
            <a:rPr lang="en-ID" sz="1900" b="1" kern="1200" dirty="0"/>
            <a:t> </a:t>
          </a:r>
          <a:r>
            <a:rPr lang="en-ID" sz="1900" b="1" kern="1200" dirty="0" err="1"/>
            <a:t>harus</a:t>
          </a:r>
          <a:r>
            <a:rPr lang="en-ID" sz="1900" b="1" kern="1200" dirty="0"/>
            <a:t> </a:t>
          </a:r>
          <a:r>
            <a:rPr lang="en-ID" sz="1900" b="1" kern="1200" dirty="0" err="1"/>
            <a:t>dijalani</a:t>
          </a:r>
          <a:r>
            <a:rPr lang="en-ID" sz="1900" b="1" kern="1200" dirty="0"/>
            <a:t> </a:t>
          </a:r>
          <a:r>
            <a:rPr lang="en-ID" sz="1900" b="1" kern="1200" dirty="0" err="1"/>
            <a:t>sesuai</a:t>
          </a:r>
          <a:r>
            <a:rPr lang="en-ID" sz="1900" b="1" kern="1200" dirty="0"/>
            <a:t> </a:t>
          </a:r>
          <a:r>
            <a:rPr lang="en-ID" sz="1900" b="1" kern="1200" dirty="0" err="1"/>
            <a:t>dengan</a:t>
          </a:r>
          <a:r>
            <a:rPr lang="en-ID" sz="1900" b="1" kern="1200" dirty="0"/>
            <a:t> </a:t>
          </a:r>
          <a:r>
            <a:rPr lang="en-ID" sz="1900" b="1" kern="1200" dirty="0" err="1"/>
            <a:t>rencana</a:t>
          </a:r>
          <a:r>
            <a:rPr lang="en-ID" sz="1900" b="1" kern="1200" dirty="0"/>
            <a:t> yang </a:t>
          </a:r>
          <a:r>
            <a:rPr lang="en-ID" sz="1900" b="1" kern="1200" dirty="0" err="1"/>
            <a:t>telah</a:t>
          </a:r>
          <a:r>
            <a:rPr lang="en-ID" sz="1900" b="1" kern="1200" dirty="0"/>
            <a:t> </a:t>
          </a:r>
          <a:r>
            <a:rPr lang="en-ID" sz="1900" b="1" kern="1200" dirty="0" err="1"/>
            <a:t>ditetapkan</a:t>
          </a:r>
          <a:r>
            <a:rPr lang="en-ID" sz="1900" b="1" kern="1200" dirty="0"/>
            <a:t> Allah.</a:t>
          </a:r>
          <a:endParaRPr lang="es-ES" sz="19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Hidup </a:t>
          </a:r>
          <a:r>
            <a:rPr lang="en-ID" sz="2000" b="1" kern="1200" dirty="0" err="1"/>
            <a:t>dekat</a:t>
          </a:r>
          <a:r>
            <a:rPr lang="en-ID" sz="2000" b="1" kern="1200" dirty="0"/>
            <a:t> </a:t>
          </a:r>
          <a:r>
            <a:rPr lang="en-ID" sz="2000" b="1" kern="1200" dirty="0" err="1"/>
            <a:t>dengan</a:t>
          </a:r>
          <a:r>
            <a:rPr lang="en-ID" sz="2000" b="1" kern="1200" dirty="0"/>
            <a:t> Allah </a:t>
          </a:r>
          <a:r>
            <a:rPr lang="en-ID" sz="2000" b="1" kern="1200" dirty="0" err="1"/>
            <a:t>sangatlah</a:t>
          </a:r>
          <a:r>
            <a:rPr lang="en-ID" sz="2000" b="1" kern="1200" dirty="0"/>
            <a:t> </a:t>
          </a:r>
          <a:r>
            <a:rPr lang="en-ID" sz="2000" b="1" kern="1200" dirty="0" err="1"/>
            <a:t>berharga</a:t>
          </a:r>
          <a:r>
            <a:rPr lang="en-ID" sz="2000" b="1" kern="1200" dirty="0"/>
            <a:t>. (</a:t>
          </a:r>
          <a:r>
            <a:rPr lang="en-ID" sz="2000" b="1" kern="1200" dirty="0" err="1"/>
            <a:t>Mzm</a:t>
          </a:r>
          <a:r>
            <a:rPr lang="en-ID" sz="2000" b="1" kern="1200" dirty="0"/>
            <a:t> 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DBBB-C553-4831-9BE2-239CD741C187}" type="datetimeFigureOut">
              <a:rPr lang="en-ID" smtClean="0"/>
              <a:t>21/11/2025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6EE93-AC25-4250-90C1-F825E3B32643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083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 err="1"/>
              <a:t>Ibrani</a:t>
            </a:r>
            <a:r>
              <a:rPr lang="en-ID" b="1" dirty="0"/>
              <a:t> 13:7 — </a:t>
            </a:r>
            <a:r>
              <a:rPr lang="en-ID" b="1" dirty="0" err="1"/>
              <a:t>Eksegesis</a:t>
            </a:r>
            <a:r>
              <a:rPr lang="en-ID" b="1" dirty="0"/>
              <a:t> &amp; </a:t>
            </a:r>
            <a:r>
              <a:rPr lang="en-ID" b="1" dirty="0" err="1"/>
              <a:t>Ekspositori</a:t>
            </a:r>
            <a:endParaRPr lang="en-ID" b="1" dirty="0"/>
          </a:p>
          <a:p>
            <a:r>
              <a:rPr lang="en-ID" b="1" dirty="0"/>
              <a:t>Teks (TB):</a:t>
            </a:r>
            <a:br>
              <a:rPr lang="en-ID" dirty="0"/>
            </a:br>
            <a:r>
              <a:rPr lang="en-ID" i="1" dirty="0"/>
              <a:t>"</a:t>
            </a:r>
            <a:r>
              <a:rPr lang="en-ID" i="1" dirty="0" err="1"/>
              <a:t>Ingatlah</a:t>
            </a:r>
            <a:r>
              <a:rPr lang="en-ID" i="1" dirty="0"/>
              <a:t> </a:t>
            </a:r>
            <a:r>
              <a:rPr lang="en-ID" i="1" dirty="0" err="1"/>
              <a:t>akan</a:t>
            </a:r>
            <a:r>
              <a:rPr lang="en-ID" i="1" dirty="0"/>
              <a:t> </a:t>
            </a:r>
            <a:r>
              <a:rPr lang="en-ID" i="1" dirty="0" err="1"/>
              <a:t>pemimpin-pemimpin</a:t>
            </a:r>
            <a:r>
              <a:rPr lang="en-ID" i="1" dirty="0"/>
              <a:t> </a:t>
            </a:r>
            <a:r>
              <a:rPr lang="en-ID" i="1" dirty="0" err="1"/>
              <a:t>kamu</a:t>
            </a:r>
            <a:r>
              <a:rPr lang="en-ID" i="1" dirty="0"/>
              <a:t>, yang </a:t>
            </a:r>
            <a:r>
              <a:rPr lang="en-ID" i="1" dirty="0" err="1"/>
              <a:t>telah</a:t>
            </a:r>
            <a:r>
              <a:rPr lang="en-ID" i="1" dirty="0"/>
              <a:t> </a:t>
            </a:r>
            <a:r>
              <a:rPr lang="en-ID" i="1" dirty="0" err="1"/>
              <a:t>menyampaikan</a:t>
            </a:r>
            <a:r>
              <a:rPr lang="en-ID" i="1" dirty="0"/>
              <a:t> </a:t>
            </a:r>
            <a:r>
              <a:rPr lang="en-ID" i="1" dirty="0" err="1"/>
              <a:t>firman</a:t>
            </a:r>
            <a:r>
              <a:rPr lang="en-ID" i="1" dirty="0"/>
              <a:t> Allah </a:t>
            </a:r>
            <a:r>
              <a:rPr lang="en-ID" i="1" dirty="0" err="1"/>
              <a:t>kepadamu</a:t>
            </a:r>
            <a:r>
              <a:rPr lang="en-ID" i="1" dirty="0"/>
              <a:t>. </a:t>
            </a:r>
            <a:r>
              <a:rPr lang="en-ID" i="1" dirty="0" err="1"/>
              <a:t>Perhatikanlah</a:t>
            </a:r>
            <a:r>
              <a:rPr lang="en-ID" i="1" dirty="0"/>
              <a:t> </a:t>
            </a:r>
            <a:r>
              <a:rPr lang="en-ID" i="1" dirty="0" err="1"/>
              <a:t>akhir</a:t>
            </a:r>
            <a:r>
              <a:rPr lang="en-ID" i="1" dirty="0"/>
              <a:t> </a:t>
            </a:r>
            <a:r>
              <a:rPr lang="en-ID" i="1" dirty="0" err="1"/>
              <a:t>hidup</a:t>
            </a:r>
            <a:r>
              <a:rPr lang="en-ID" i="1" dirty="0"/>
              <a:t> </a:t>
            </a:r>
            <a:r>
              <a:rPr lang="en-ID" i="1" dirty="0" err="1"/>
              <a:t>mereka</a:t>
            </a:r>
            <a:r>
              <a:rPr lang="en-ID" i="1" dirty="0"/>
              <a:t> dan </a:t>
            </a:r>
            <a:r>
              <a:rPr lang="en-ID" i="1" dirty="0" err="1"/>
              <a:t>contohlah</a:t>
            </a:r>
            <a:r>
              <a:rPr lang="en-ID" i="1" dirty="0"/>
              <a:t> </a:t>
            </a:r>
            <a:r>
              <a:rPr lang="en-ID" i="1" dirty="0" err="1"/>
              <a:t>iman</a:t>
            </a:r>
            <a:r>
              <a:rPr lang="en-ID" i="1" dirty="0"/>
              <a:t> </a:t>
            </a:r>
            <a:r>
              <a:rPr lang="en-ID" i="1" dirty="0" err="1"/>
              <a:t>mereka</a:t>
            </a:r>
            <a:r>
              <a:rPr lang="en-ID" i="1" dirty="0"/>
              <a:t>."</a:t>
            </a:r>
            <a:endParaRPr lang="en-ID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rangkaian</a:t>
            </a:r>
            <a:r>
              <a:rPr lang="en-ID" dirty="0"/>
              <a:t> </a:t>
            </a:r>
            <a:r>
              <a:rPr lang="en-ID" dirty="0" err="1"/>
              <a:t>penutup</a:t>
            </a:r>
            <a:r>
              <a:rPr lang="en-ID" dirty="0"/>
              <a:t> Kitab </a:t>
            </a:r>
            <a:r>
              <a:rPr lang="en-ID" dirty="0" err="1"/>
              <a:t>Ibrani</a:t>
            </a:r>
            <a:r>
              <a:rPr lang="en-ID" dirty="0"/>
              <a:t> (</a:t>
            </a:r>
            <a:r>
              <a:rPr lang="en-ID" dirty="0" err="1"/>
              <a:t>pasal</a:t>
            </a:r>
            <a:r>
              <a:rPr lang="en-ID" dirty="0"/>
              <a:t> 13), di mana </a:t>
            </a:r>
            <a:r>
              <a:rPr lang="en-ID" dirty="0" err="1"/>
              <a:t>penulis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nasihat</a:t>
            </a:r>
            <a:r>
              <a:rPr lang="en-ID" dirty="0"/>
              <a:t> </a:t>
            </a:r>
            <a:r>
              <a:rPr lang="en-ID" dirty="0" err="1"/>
              <a:t>etis</a:t>
            </a:r>
            <a:r>
              <a:rPr lang="en-ID" dirty="0"/>
              <a:t> dan </a:t>
            </a:r>
            <a:r>
              <a:rPr lang="en-ID" dirty="0" err="1"/>
              <a:t>praktis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 dan </a:t>
            </a:r>
            <a:r>
              <a:rPr lang="en-ID" dirty="0" err="1"/>
              <a:t>penganiayaan</a:t>
            </a:r>
            <a:r>
              <a:rPr lang="en-ID" dirty="0"/>
              <a:t>.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utamanya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ketekunan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dan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1. </a:t>
            </a:r>
            <a:r>
              <a:rPr lang="en-ID" b="1" dirty="0" err="1"/>
              <a:t>Analisis</a:t>
            </a:r>
            <a:r>
              <a:rPr lang="en-ID" b="1" dirty="0"/>
              <a:t> Kata &amp; Bahasa (</a:t>
            </a:r>
            <a:r>
              <a:rPr lang="en-ID" b="1" dirty="0" err="1"/>
              <a:t>Eksegesis</a:t>
            </a:r>
            <a:r>
              <a:rPr lang="en-ID" b="1" dirty="0"/>
              <a:t>)</a:t>
            </a:r>
          </a:p>
          <a:p>
            <a:r>
              <a:rPr lang="en-ID" b="1" dirty="0"/>
              <a:t>a. “</a:t>
            </a:r>
            <a:r>
              <a:rPr lang="en-ID" b="1" dirty="0" err="1"/>
              <a:t>Ingatlah</a:t>
            </a:r>
            <a:r>
              <a:rPr lang="en-ID" b="1" dirty="0"/>
              <a:t>” (</a:t>
            </a:r>
            <a:r>
              <a:rPr lang="el-GR" b="1" dirty="0"/>
              <a:t>μνημονεύετε / </a:t>
            </a:r>
            <a:r>
              <a:rPr lang="en-ID" b="1" dirty="0" err="1"/>
              <a:t>mnēmoneuete</a:t>
            </a:r>
            <a:r>
              <a:rPr lang="en-ID" b="1" dirty="0"/>
              <a:t>)</a:t>
            </a:r>
          </a:p>
          <a:p>
            <a:r>
              <a:rPr lang="en-ID" dirty="0"/>
              <a:t>Kata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imperatif</a:t>
            </a:r>
            <a:r>
              <a:rPr lang="en-ID" dirty="0"/>
              <a:t> present,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b="1" dirty="0"/>
              <a:t>“</a:t>
            </a:r>
            <a:r>
              <a:rPr lang="en-ID" b="1" dirty="0" err="1"/>
              <a:t>terus-menerus</a:t>
            </a:r>
            <a:r>
              <a:rPr lang="en-ID" b="1" dirty="0"/>
              <a:t> </a:t>
            </a:r>
            <a:r>
              <a:rPr lang="en-ID" b="1" dirty="0" err="1"/>
              <a:t>ingatlah</a:t>
            </a:r>
            <a:r>
              <a:rPr lang="en-ID" b="1" dirty="0"/>
              <a:t>”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b="1" dirty="0"/>
              <a:t>“</a:t>
            </a:r>
            <a:r>
              <a:rPr lang="en-ID" b="1" dirty="0" err="1"/>
              <a:t>pertahankan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ingatanmu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berkelanjutan</a:t>
            </a:r>
            <a:r>
              <a:rPr lang="en-ID" b="1" dirty="0"/>
              <a:t>.”</a:t>
            </a:r>
            <a:endParaRPr lang="en-ID" dirty="0"/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memori</a:t>
            </a:r>
            <a:r>
              <a:rPr lang="en-ID" dirty="0"/>
              <a:t> </a:t>
            </a:r>
            <a:r>
              <a:rPr lang="en-ID" dirty="0" err="1"/>
              <a:t>emosional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mengingat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b="1" dirty="0" err="1"/>
              <a:t>belajar</a:t>
            </a:r>
            <a:r>
              <a:rPr lang="en-ID" b="1" dirty="0"/>
              <a:t>, </a:t>
            </a:r>
            <a:r>
              <a:rPr lang="en-ID" b="1" dirty="0" err="1"/>
              <a:t>meniru</a:t>
            </a:r>
            <a:r>
              <a:rPr lang="en-ID" b="1" dirty="0"/>
              <a:t>, dan </a:t>
            </a:r>
            <a:r>
              <a:rPr lang="en-ID" b="1" dirty="0" err="1"/>
              <a:t>mematuhi</a:t>
            </a:r>
            <a:r>
              <a:rPr lang="en-ID" dirty="0"/>
              <a:t>.</a:t>
            </a:r>
          </a:p>
          <a:p>
            <a:r>
              <a:rPr lang="en-ID" b="1" dirty="0"/>
              <a:t>b. “</a:t>
            </a:r>
            <a:r>
              <a:rPr lang="en-ID" b="1" dirty="0" err="1"/>
              <a:t>Pemimpin-pemimpin</a:t>
            </a:r>
            <a:r>
              <a:rPr lang="en-ID" b="1" dirty="0"/>
              <a:t> </a:t>
            </a:r>
            <a:r>
              <a:rPr lang="en-ID" b="1" dirty="0" err="1"/>
              <a:t>kamu</a:t>
            </a:r>
            <a:r>
              <a:rPr lang="en-ID" b="1" dirty="0"/>
              <a:t>” (</a:t>
            </a:r>
            <a:r>
              <a:rPr lang="el-GR" b="1" dirty="0"/>
              <a:t>τῶν ἡγουμένων ὑμῶν / </a:t>
            </a:r>
            <a:r>
              <a:rPr lang="en-ID" b="1" dirty="0" err="1"/>
              <a:t>tōn</a:t>
            </a:r>
            <a:r>
              <a:rPr lang="en-ID" b="1" dirty="0"/>
              <a:t> </a:t>
            </a:r>
            <a:r>
              <a:rPr lang="en-ID" b="1" dirty="0" err="1"/>
              <a:t>hēgoumenōn</a:t>
            </a:r>
            <a:r>
              <a:rPr lang="en-ID" b="1" dirty="0"/>
              <a:t> </a:t>
            </a:r>
            <a:r>
              <a:rPr lang="en-ID" b="1" dirty="0" err="1"/>
              <a:t>hymōn</a:t>
            </a:r>
            <a:r>
              <a:rPr lang="en-ID" b="1" dirty="0"/>
              <a:t>)</a:t>
            </a:r>
          </a:p>
          <a:p>
            <a:r>
              <a:rPr lang="en-ID" dirty="0"/>
              <a:t>Kata </a:t>
            </a:r>
            <a:r>
              <a:rPr lang="en-ID" i="1" dirty="0" err="1"/>
              <a:t>hēgoumenoi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yang:</a:t>
            </a:r>
          </a:p>
          <a:p>
            <a:pPr lvl="1"/>
            <a:r>
              <a:rPr lang="en-ID" dirty="0" err="1"/>
              <a:t>mengajar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,</a:t>
            </a:r>
          </a:p>
          <a:p>
            <a:pPr lvl="1"/>
            <a:r>
              <a:rPr lang="en-ID" dirty="0" err="1"/>
              <a:t>memimpin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spiritual.</a:t>
            </a:r>
          </a:p>
          <a:p>
            <a:r>
              <a:rPr lang="en-ID" dirty="0" err="1"/>
              <a:t>Bentuknya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orang-orang yang </a:t>
            </a:r>
            <a:r>
              <a:rPr lang="en-ID" b="1" dirty="0" err="1"/>
              <a:t>pernah</a:t>
            </a:r>
            <a:r>
              <a:rPr lang="en-ID" b="1" dirty="0"/>
              <a:t> </a:t>
            </a:r>
            <a:r>
              <a:rPr lang="en-ID" b="1" dirty="0" err="1"/>
              <a:t>memimpin</a:t>
            </a:r>
            <a:r>
              <a:rPr lang="en-ID" dirty="0"/>
              <a:t> (masa </a:t>
            </a:r>
            <a:r>
              <a:rPr lang="en-ID" dirty="0" err="1"/>
              <a:t>lampau</a:t>
            </a:r>
            <a:r>
              <a:rPr lang="en-ID" dirty="0"/>
              <a:t>),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pemimpin-pemimpin</a:t>
            </a:r>
            <a:r>
              <a:rPr lang="en-ID" dirty="0"/>
              <a:t> yang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wafat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martir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selaras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kitab </a:t>
            </a:r>
            <a:r>
              <a:rPr lang="en-ID" dirty="0" err="1"/>
              <a:t>Ibrani</a:t>
            </a:r>
            <a:r>
              <a:rPr lang="en-ID" dirty="0"/>
              <a:t> yang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menyoroti</a:t>
            </a:r>
            <a:r>
              <a:rPr lang="en-ID" dirty="0"/>
              <a:t> </a:t>
            </a:r>
            <a:r>
              <a:rPr lang="en-ID" dirty="0" err="1"/>
              <a:t>ketabahan</a:t>
            </a:r>
            <a:r>
              <a:rPr lang="en-ID" dirty="0"/>
              <a:t> para </a:t>
            </a:r>
            <a:r>
              <a:rPr lang="en-ID" dirty="0" err="1"/>
              <a:t>pendahulu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(</a:t>
            </a:r>
            <a:r>
              <a:rPr lang="en-ID" dirty="0" err="1"/>
              <a:t>Ibrani</a:t>
            </a:r>
            <a:r>
              <a:rPr lang="en-ID" dirty="0"/>
              <a:t> 11).</a:t>
            </a:r>
          </a:p>
          <a:p>
            <a:r>
              <a:rPr lang="en-ID" b="1" dirty="0"/>
              <a:t>c. “Yang </a:t>
            </a:r>
            <a:r>
              <a:rPr lang="en-ID" b="1" dirty="0" err="1"/>
              <a:t>telah</a:t>
            </a:r>
            <a:r>
              <a:rPr lang="en-ID" b="1" dirty="0"/>
              <a:t> </a:t>
            </a:r>
            <a:r>
              <a:rPr lang="en-ID" b="1" dirty="0" err="1"/>
              <a:t>menyampaikan</a:t>
            </a:r>
            <a:r>
              <a:rPr lang="en-ID" b="1" dirty="0"/>
              <a:t> </a:t>
            </a:r>
            <a:r>
              <a:rPr lang="en-ID" b="1" dirty="0" err="1"/>
              <a:t>firman</a:t>
            </a:r>
            <a:r>
              <a:rPr lang="en-ID" b="1" dirty="0"/>
              <a:t> Allah </a:t>
            </a:r>
            <a:r>
              <a:rPr lang="en-ID" b="1" dirty="0" err="1"/>
              <a:t>kepadamu</a:t>
            </a:r>
            <a:r>
              <a:rPr lang="en-ID" b="1" dirty="0"/>
              <a:t>”</a:t>
            </a:r>
          </a:p>
          <a:p>
            <a:r>
              <a:rPr lang="en-ID" dirty="0"/>
              <a:t>Kata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i="1" dirty="0" err="1"/>
              <a:t>elalēsan</a:t>
            </a:r>
            <a:r>
              <a:rPr lang="en-ID" dirty="0"/>
              <a:t> (</a:t>
            </a:r>
            <a:r>
              <a:rPr lang="en-ID" dirty="0" err="1"/>
              <a:t>berbicara</a:t>
            </a:r>
            <a:r>
              <a:rPr lang="en-ID" dirty="0"/>
              <a:t>, </a:t>
            </a:r>
            <a:r>
              <a:rPr lang="en-ID" dirty="0" err="1"/>
              <a:t>menyampaikan</a:t>
            </a:r>
            <a:r>
              <a:rPr lang="en-ID" dirty="0"/>
              <a:t>) </a:t>
            </a:r>
            <a:r>
              <a:rPr lang="en-ID" dirty="0" err="1"/>
              <a:t>berada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aorist,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lampau</a:t>
            </a:r>
            <a:r>
              <a:rPr lang="en-ID" dirty="0"/>
              <a:t>.</a:t>
            </a:r>
          </a:p>
          <a:p>
            <a:r>
              <a:rPr lang="en-ID" dirty="0" err="1"/>
              <a:t>Penekanan</a:t>
            </a:r>
            <a:r>
              <a:rPr lang="en-ID" dirty="0"/>
              <a:t>: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b="1" dirty="0" err="1"/>
              <a:t>setia</a:t>
            </a:r>
            <a:r>
              <a:rPr lang="en-ID" b="1" dirty="0"/>
              <a:t> </a:t>
            </a:r>
            <a:r>
              <a:rPr lang="en-ID" b="1" dirty="0" err="1"/>
              <a:t>mengajarkan</a:t>
            </a:r>
            <a:r>
              <a:rPr lang="en-ID" b="1" dirty="0"/>
              <a:t> </a:t>
            </a:r>
            <a:r>
              <a:rPr lang="en-ID" b="1" dirty="0" err="1"/>
              <a:t>Firman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administratif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kedalaman</a:t>
            </a:r>
            <a:r>
              <a:rPr lang="en-ID" dirty="0"/>
              <a:t> </a:t>
            </a:r>
            <a:r>
              <a:rPr lang="en-ID" dirty="0" err="1"/>
              <a:t>doktrin</a:t>
            </a:r>
            <a:r>
              <a:rPr lang="en-ID" dirty="0"/>
              <a:t>.</a:t>
            </a:r>
          </a:p>
          <a:p>
            <a:r>
              <a:rPr lang="en-ID" b="1" dirty="0"/>
              <a:t>d. “</a:t>
            </a:r>
            <a:r>
              <a:rPr lang="en-ID" b="1" dirty="0" err="1"/>
              <a:t>Perhatikanlah</a:t>
            </a:r>
            <a:r>
              <a:rPr lang="en-ID" b="1" dirty="0"/>
              <a:t> </a:t>
            </a:r>
            <a:r>
              <a:rPr lang="en-ID" b="1" dirty="0" err="1"/>
              <a:t>akhir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” (</a:t>
            </a:r>
            <a:r>
              <a:rPr lang="el-GR" b="1" dirty="0"/>
              <a:t>ἀναθεωροῦντες / </a:t>
            </a:r>
            <a:r>
              <a:rPr lang="en-ID" b="1" dirty="0" err="1"/>
              <a:t>anatheōrountes</a:t>
            </a:r>
            <a:r>
              <a:rPr lang="en-ID" b="1" dirty="0"/>
              <a:t>)</a:t>
            </a:r>
          </a:p>
          <a:p>
            <a:r>
              <a:rPr lang="en-ID" dirty="0"/>
              <a:t>Kata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b="1" dirty="0" err="1"/>
              <a:t>mengamati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teliti</a:t>
            </a:r>
            <a:r>
              <a:rPr lang="en-ID" dirty="0"/>
              <a:t>,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serius</a:t>
            </a:r>
            <a:r>
              <a:rPr lang="en-ID" dirty="0"/>
              <a:t>.</a:t>
            </a:r>
          </a:p>
          <a:p>
            <a:r>
              <a:rPr lang="en-ID" dirty="0"/>
              <a:t>“Akhir </a:t>
            </a:r>
            <a:r>
              <a:rPr lang="en-ID" dirty="0" err="1"/>
              <a:t>hidup</a:t>
            </a:r>
            <a:r>
              <a:rPr lang="en-ID" dirty="0"/>
              <a:t>” (</a:t>
            </a:r>
            <a:r>
              <a:rPr lang="el-GR" dirty="0"/>
              <a:t>ἔκβασιν / </a:t>
            </a:r>
            <a:r>
              <a:rPr lang="en-ID" dirty="0" err="1"/>
              <a:t>ekbasin</a:t>
            </a:r>
            <a:r>
              <a:rPr lang="en-ID" dirty="0"/>
              <a:t>)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:</a:t>
            </a:r>
          </a:p>
          <a:p>
            <a:pPr lvl="1"/>
            <a:r>
              <a:rPr lang="en-ID" b="1" dirty="0" err="1"/>
              <a:t>Pengakhiran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fisik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 yang </a:t>
            </a:r>
            <a:r>
              <a:rPr lang="en-ID" dirty="0" err="1"/>
              <a:t>setia</a:t>
            </a:r>
            <a:r>
              <a:rPr lang="en-ID" dirty="0"/>
              <a:t> (</a:t>
            </a:r>
            <a:r>
              <a:rPr lang="en-ID" dirty="0" err="1"/>
              <a:t>martir</a:t>
            </a:r>
            <a:r>
              <a:rPr lang="en-ID" dirty="0"/>
              <a:t>).</a:t>
            </a:r>
          </a:p>
          <a:p>
            <a:pPr lvl="1"/>
            <a:r>
              <a:rPr lang="en-ID" b="1" dirty="0"/>
              <a:t>Hasil </a:t>
            </a:r>
            <a:r>
              <a:rPr lang="en-ID" b="1" dirty="0" err="1"/>
              <a:t>akhir</a:t>
            </a:r>
            <a:r>
              <a:rPr lang="en-ID" b="1" dirty="0"/>
              <a:t> </a:t>
            </a:r>
            <a:r>
              <a:rPr lang="en-ID" b="1" dirty="0" err="1"/>
              <a:t>perjalanan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dirty="0"/>
              <a:t>, </a:t>
            </a:r>
            <a:r>
              <a:rPr lang="en-ID" dirty="0" err="1"/>
              <a:t>yakni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, </a:t>
            </a:r>
            <a:r>
              <a:rPr lang="en-ID" dirty="0" err="1"/>
              <a:t>karakter</a:t>
            </a:r>
            <a:r>
              <a:rPr lang="en-ID" dirty="0"/>
              <a:t>, dan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kedua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kaya: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b="1" dirty="0" err="1"/>
              <a:t>hasil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cara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mati</a:t>
            </a:r>
            <a:r>
              <a:rPr lang="en-ID" dirty="0"/>
              <a:t>.</a:t>
            </a:r>
          </a:p>
          <a:p>
            <a:r>
              <a:rPr lang="en-ID" b="1" dirty="0"/>
              <a:t>e. “</a:t>
            </a:r>
            <a:r>
              <a:rPr lang="en-ID" b="1" dirty="0" err="1"/>
              <a:t>Contohlah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” (</a:t>
            </a:r>
            <a:r>
              <a:rPr lang="el-GR" b="1" dirty="0"/>
              <a:t>μιμεῖσθε / </a:t>
            </a:r>
            <a:r>
              <a:rPr lang="en-ID" b="1" dirty="0" err="1"/>
              <a:t>mimeisthe</a:t>
            </a:r>
            <a:r>
              <a:rPr lang="en-ID" b="1" dirty="0"/>
              <a:t>)</a:t>
            </a:r>
          </a:p>
          <a:p>
            <a:r>
              <a:rPr lang="en-ID" dirty="0" err="1"/>
              <a:t>Imperatif</a:t>
            </a:r>
            <a:r>
              <a:rPr lang="en-ID" dirty="0"/>
              <a:t> present: </a:t>
            </a:r>
            <a:r>
              <a:rPr lang="en-ID" b="1" dirty="0" err="1"/>
              <a:t>terus-menerus</a:t>
            </a:r>
            <a:r>
              <a:rPr lang="en-ID" b="1" dirty="0"/>
              <a:t> </a:t>
            </a:r>
            <a:r>
              <a:rPr lang="en-ID" b="1" dirty="0" err="1"/>
              <a:t>meniru</a:t>
            </a:r>
            <a:r>
              <a:rPr lang="en-ID" dirty="0"/>
              <a:t>.</a:t>
            </a:r>
          </a:p>
          <a:p>
            <a:r>
              <a:rPr lang="en-ID" dirty="0"/>
              <a:t>Kata </a:t>
            </a:r>
            <a:r>
              <a:rPr lang="en-ID" i="1" dirty="0" err="1"/>
              <a:t>mimeisthe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akar</a:t>
            </a:r>
            <a:r>
              <a:rPr lang="en-ID" dirty="0"/>
              <a:t> kata “mimic” (</a:t>
            </a:r>
            <a:r>
              <a:rPr lang="en-ID" dirty="0" err="1"/>
              <a:t>meniru</a:t>
            </a:r>
            <a:r>
              <a:rPr lang="en-ID" dirty="0"/>
              <a:t>),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positif</a:t>
            </a:r>
            <a:r>
              <a:rPr lang="en-ID" dirty="0"/>
              <a:t>: </a:t>
            </a:r>
            <a:r>
              <a:rPr lang="en-ID" dirty="0" err="1"/>
              <a:t>meniru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orang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membuktikan</a:t>
            </a:r>
            <a:r>
              <a:rPr lang="en-ID" dirty="0"/>
              <a:t> </a:t>
            </a:r>
            <a:r>
              <a:rPr lang="en-ID" dirty="0" err="1"/>
              <a:t>kesetiaannya</a:t>
            </a:r>
            <a:r>
              <a:rPr lang="en-ID" dirty="0"/>
              <a:t>.</a:t>
            </a:r>
          </a:p>
          <a:p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pada </a:t>
            </a:r>
            <a:r>
              <a:rPr lang="en-ID" i="1" dirty="0" err="1"/>
              <a:t>gaya</a:t>
            </a:r>
            <a:r>
              <a:rPr lang="en-ID" i="1" dirty="0"/>
              <a:t> </a:t>
            </a:r>
            <a:r>
              <a:rPr lang="en-ID" i="1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pada </a:t>
            </a:r>
            <a:r>
              <a:rPr lang="en-ID" b="1" dirty="0" err="1"/>
              <a:t>iman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r>
              <a:rPr lang="en-ID" b="1" dirty="0"/>
              <a:t> (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Alur Pasal 13)</a:t>
            </a:r>
          </a:p>
          <a:p>
            <a:r>
              <a:rPr lang="en-ID" dirty="0" err="1"/>
              <a:t>Ibrani</a:t>
            </a:r>
            <a:r>
              <a:rPr lang="en-ID" dirty="0"/>
              <a:t> 13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serangkaian</a:t>
            </a:r>
            <a:r>
              <a:rPr lang="en-ID" dirty="0"/>
              <a:t> </a:t>
            </a:r>
            <a:r>
              <a:rPr lang="en-ID" dirty="0" err="1"/>
              <a:t>nasihat</a:t>
            </a:r>
            <a:r>
              <a:rPr lang="en-ID" dirty="0"/>
              <a:t> </a:t>
            </a:r>
            <a:r>
              <a:rPr lang="en-ID" dirty="0" err="1"/>
              <a:t>praktis</a:t>
            </a:r>
            <a:r>
              <a:rPr lang="en-ID" dirty="0"/>
              <a:t>:</a:t>
            </a:r>
          </a:p>
          <a:p>
            <a:r>
              <a:rPr lang="en-ID" dirty="0" err="1"/>
              <a:t>kasih</a:t>
            </a:r>
            <a:r>
              <a:rPr lang="en-ID" dirty="0"/>
              <a:t> </a:t>
            </a:r>
            <a:r>
              <a:rPr lang="en-ID" dirty="0" err="1"/>
              <a:t>persaudaraan</a:t>
            </a:r>
            <a:r>
              <a:rPr lang="en-ID" dirty="0"/>
              <a:t> (ay.1),</a:t>
            </a:r>
          </a:p>
          <a:p>
            <a:r>
              <a:rPr lang="en-ID" dirty="0" err="1"/>
              <a:t>keramahtamahan</a:t>
            </a:r>
            <a:r>
              <a:rPr lang="en-ID" dirty="0"/>
              <a:t> (ay.2),</a:t>
            </a:r>
          </a:p>
          <a:p>
            <a:r>
              <a:rPr lang="en-ID" dirty="0" err="1"/>
              <a:t>menghormati</a:t>
            </a:r>
            <a:r>
              <a:rPr lang="en-ID" dirty="0"/>
              <a:t> </a:t>
            </a:r>
            <a:r>
              <a:rPr lang="en-ID" dirty="0" err="1"/>
              <a:t>pernikahan</a:t>
            </a:r>
            <a:r>
              <a:rPr lang="en-ID" dirty="0"/>
              <a:t> (ay.4),</a:t>
            </a:r>
          </a:p>
          <a:p>
            <a:r>
              <a:rPr lang="en-ID" dirty="0" err="1"/>
              <a:t>bebas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cinta</a:t>
            </a:r>
            <a:r>
              <a:rPr lang="en-ID" dirty="0"/>
              <a:t> uang (ay.5–6),</a:t>
            </a:r>
          </a:p>
          <a:p>
            <a:r>
              <a:rPr lang="en-ID" dirty="0" err="1"/>
              <a:t>keteguhan</a:t>
            </a:r>
            <a:r>
              <a:rPr lang="en-ID" dirty="0"/>
              <a:t> </a:t>
            </a:r>
            <a:r>
              <a:rPr lang="en-ID" dirty="0" err="1"/>
              <a:t>doktrin</a:t>
            </a:r>
            <a:r>
              <a:rPr lang="en-ID" dirty="0"/>
              <a:t> (ay.9),</a:t>
            </a:r>
          </a:p>
          <a:p>
            <a:r>
              <a:rPr lang="en-ID" dirty="0" err="1"/>
              <a:t>patuh</a:t>
            </a:r>
            <a:r>
              <a:rPr lang="en-ID" dirty="0"/>
              <a:t> pada </a:t>
            </a:r>
            <a:r>
              <a:rPr lang="en-ID" dirty="0" err="1"/>
              <a:t>pemimpin</a:t>
            </a:r>
            <a:r>
              <a:rPr lang="en-ID" dirty="0"/>
              <a:t> (ay.17).</a:t>
            </a:r>
          </a:p>
          <a:p>
            <a:r>
              <a:rPr lang="en-ID" dirty="0"/>
              <a:t>Ayat 7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b="1" dirty="0" err="1"/>
              <a:t>relasi</a:t>
            </a:r>
            <a:r>
              <a:rPr lang="en-ID" b="1" dirty="0"/>
              <a:t> </a:t>
            </a:r>
            <a:r>
              <a:rPr lang="en-ID" b="1" dirty="0" err="1"/>
              <a:t>jemaat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dirty="0"/>
              <a:t>, yang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dilengkapi</a:t>
            </a:r>
            <a:r>
              <a:rPr lang="en-ID" dirty="0"/>
              <a:t> oleh </a:t>
            </a:r>
            <a:r>
              <a:rPr lang="en-ID" dirty="0" err="1"/>
              <a:t>ayat</a:t>
            </a:r>
            <a:r>
              <a:rPr lang="en-ID" dirty="0"/>
              <a:t> 17.</a:t>
            </a:r>
          </a:p>
          <a:p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r>
              <a:rPr lang="en-ID" b="1" dirty="0"/>
              <a:t> </a:t>
            </a:r>
            <a:r>
              <a:rPr lang="en-ID" b="1" dirty="0" err="1"/>
              <a:t>utama</a:t>
            </a:r>
            <a:r>
              <a:rPr lang="en-ID" b="1" dirty="0"/>
              <a:t> </a:t>
            </a:r>
            <a:r>
              <a:rPr lang="en-ID" b="1" dirty="0" err="1"/>
              <a:t>Ibrani</a:t>
            </a:r>
            <a:r>
              <a:rPr lang="en-ID" b="1" dirty="0"/>
              <a:t> 13:7:</a:t>
            </a:r>
          </a:p>
          <a:p>
            <a:r>
              <a:rPr lang="en-ID" b="1" dirty="0"/>
              <a:t>1. </a:t>
            </a:r>
            <a:r>
              <a:rPr lang="en-ID" b="1" dirty="0" err="1"/>
              <a:t>Menghargai</a:t>
            </a:r>
            <a:r>
              <a:rPr lang="en-ID" b="1" dirty="0"/>
              <a:t> </a:t>
            </a:r>
            <a:r>
              <a:rPr lang="en-ID" b="1" dirty="0" err="1"/>
              <a:t>warisan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endParaRPr lang="en-ID" b="1" dirty="0"/>
          </a:p>
          <a:p>
            <a:r>
              <a:rPr lang="en-ID" dirty="0" err="1"/>
              <a:t>Jemaat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 </a:t>
            </a:r>
            <a:r>
              <a:rPr lang="en-ID" dirty="0" err="1"/>
              <a:t>mengingat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pengajaran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. Ini </a:t>
            </a:r>
            <a:r>
              <a:rPr lang="en-ID" dirty="0" err="1"/>
              <a:t>mengaitkan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masa </a:t>
            </a:r>
            <a:r>
              <a:rPr lang="en-ID" dirty="0" err="1"/>
              <a:t>kini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—</a:t>
            </a:r>
            <a:r>
              <a:rPr lang="en-ID" dirty="0" err="1"/>
              <a:t>seperti</a:t>
            </a:r>
            <a:r>
              <a:rPr lang="en-ID" dirty="0"/>
              <a:t> "</a:t>
            </a:r>
            <a:r>
              <a:rPr lang="en-ID" dirty="0" err="1"/>
              <a:t>awan</a:t>
            </a:r>
            <a:r>
              <a:rPr lang="en-ID" dirty="0"/>
              <a:t> </a:t>
            </a:r>
            <a:r>
              <a:rPr lang="en-ID" dirty="0" err="1"/>
              <a:t>saksi-saksi</a:t>
            </a:r>
            <a:r>
              <a:rPr lang="en-ID" dirty="0"/>
              <a:t>"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pasal</a:t>
            </a:r>
            <a:r>
              <a:rPr lang="en-ID" dirty="0"/>
              <a:t> 12:1.</a:t>
            </a:r>
          </a:p>
          <a:p>
            <a:r>
              <a:rPr lang="en-ID" b="1" dirty="0"/>
              <a:t>2. </a:t>
            </a:r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 </a:t>
            </a:r>
            <a:r>
              <a:rPr lang="en-ID" b="1" dirty="0" err="1"/>
              <a:t>diukur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kesetiaannya</a:t>
            </a:r>
            <a:r>
              <a:rPr lang="en-ID" b="1" dirty="0"/>
              <a:t> pada </a:t>
            </a:r>
            <a:r>
              <a:rPr lang="en-ID" b="1" dirty="0" err="1"/>
              <a:t>Firman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menegaskan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diteladani</a:t>
            </a:r>
            <a:r>
              <a:rPr lang="en-ID" dirty="0"/>
              <a:t>:</a:t>
            </a:r>
          </a:p>
          <a:p>
            <a:r>
              <a:rPr lang="en-ID" dirty="0" err="1"/>
              <a:t>pusatnya</a:t>
            </a:r>
            <a:r>
              <a:rPr lang="en-ID" dirty="0"/>
              <a:t> </a:t>
            </a:r>
            <a:r>
              <a:rPr lang="en-ID" b="1" dirty="0" err="1"/>
              <a:t>Firman</a:t>
            </a:r>
            <a:r>
              <a:rPr lang="en-ID" b="1" dirty="0"/>
              <a:t> Allah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karisma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jabatan</a:t>
            </a:r>
            <a:r>
              <a:rPr lang="en-ID" dirty="0"/>
              <a:t>,</a:t>
            </a:r>
          </a:p>
          <a:p>
            <a:r>
              <a:rPr lang="en-ID" dirty="0" err="1"/>
              <a:t>hidupnya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b="1" dirty="0" err="1"/>
              <a:t>buah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dirty="0"/>
              <a:t> yang </a:t>
            </a:r>
            <a:r>
              <a:rPr lang="en-ID" dirty="0" err="1"/>
              <a:t>nyata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Teladan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penting</a:t>
            </a:r>
            <a:r>
              <a:rPr lang="en-ID" b="1" dirty="0"/>
              <a:t> </a:t>
            </a:r>
            <a:r>
              <a:rPr lang="en-ID" b="1" dirty="0" err="1"/>
              <a:t>daripada</a:t>
            </a:r>
            <a:r>
              <a:rPr lang="en-ID" b="1" dirty="0"/>
              <a:t> </a:t>
            </a:r>
            <a:r>
              <a:rPr lang="en-ID" b="1" dirty="0" err="1"/>
              <a:t>popularitas</a:t>
            </a:r>
            <a:endParaRPr lang="en-ID" b="1" dirty="0"/>
          </a:p>
          <a:p>
            <a:r>
              <a:rPr lang="en-ID" dirty="0" err="1"/>
              <a:t>Tekanannya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“</a:t>
            </a:r>
            <a:r>
              <a:rPr lang="en-ID" dirty="0" err="1"/>
              <a:t>ikuti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,”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/>
              <a:t>“</a:t>
            </a:r>
            <a:r>
              <a:rPr lang="en-ID" b="1" dirty="0" err="1"/>
              <a:t>contohlah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.”</a:t>
            </a:r>
            <a:br>
              <a:rPr lang="en-ID" dirty="0"/>
            </a:br>
            <a:r>
              <a:rPr lang="en-ID" dirty="0"/>
              <a:t>Iman yang:</a:t>
            </a:r>
          </a:p>
          <a:p>
            <a:r>
              <a:rPr lang="en-ID" dirty="0" err="1"/>
              <a:t>bertahan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pencobaan</a:t>
            </a:r>
            <a:r>
              <a:rPr lang="en-ID" dirty="0"/>
              <a:t>,</a:t>
            </a:r>
          </a:p>
          <a:p>
            <a:r>
              <a:rPr lang="en-ID" dirty="0" err="1"/>
              <a:t>konsisten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</a:t>
            </a:r>
          </a:p>
          <a:p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kesaksian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.</a:t>
            </a:r>
          </a:p>
          <a:p>
            <a:r>
              <a:rPr lang="en-ID" b="1" dirty="0"/>
              <a:t>4. </a:t>
            </a:r>
            <a:r>
              <a:rPr lang="en-ID" b="1" dirty="0" err="1"/>
              <a:t>Kesetiaan</a:t>
            </a:r>
            <a:r>
              <a:rPr lang="en-ID" b="1" dirty="0"/>
              <a:t> </a:t>
            </a:r>
            <a:r>
              <a:rPr lang="en-ID" b="1" dirty="0" err="1"/>
              <a:t>sampai</a:t>
            </a:r>
            <a:r>
              <a:rPr lang="en-ID" b="1" dirty="0"/>
              <a:t> </a:t>
            </a:r>
            <a:r>
              <a:rPr lang="en-ID" b="1" dirty="0" err="1"/>
              <a:t>akhir</a:t>
            </a:r>
            <a:endParaRPr lang="en-ID" b="1" dirty="0"/>
          </a:p>
          <a:p>
            <a:r>
              <a:rPr lang="en-ID" dirty="0" err="1"/>
              <a:t>Penekanan</a:t>
            </a:r>
            <a:r>
              <a:rPr lang="en-ID" dirty="0"/>
              <a:t> pada “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” </a:t>
            </a:r>
            <a:r>
              <a:rPr lang="en-ID" dirty="0" err="1"/>
              <a:t>mengingatkan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agar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para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diuji</a:t>
            </a:r>
            <a:r>
              <a:rPr lang="en-ID" dirty="0"/>
              <a:t>.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setia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penderitaan</a:t>
            </a:r>
            <a:r>
              <a:rPr lang="en-ID" dirty="0"/>
              <a:t>.</a:t>
            </a:r>
          </a:p>
          <a:p>
            <a:r>
              <a:rPr lang="en-ID" b="1" dirty="0"/>
              <a:t>5. </a:t>
            </a:r>
            <a:r>
              <a:rPr lang="en-ID" b="1" dirty="0" err="1"/>
              <a:t>Keterhubungan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ayat</a:t>
            </a:r>
            <a:r>
              <a:rPr lang="en-ID" b="1" dirty="0"/>
              <a:t> 8</a:t>
            </a:r>
          </a:p>
          <a:p>
            <a:r>
              <a:rPr lang="en-ID" dirty="0"/>
              <a:t>Ayat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/>
              <a:t>“</a:t>
            </a:r>
            <a:r>
              <a:rPr lang="en-ID" b="1" dirty="0" err="1"/>
              <a:t>Yesus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sama</a:t>
            </a:r>
            <a:r>
              <a:rPr lang="en-ID" b="1" dirty="0"/>
              <a:t>, </a:t>
            </a:r>
            <a:r>
              <a:rPr lang="en-ID" b="1" dirty="0" err="1"/>
              <a:t>dahulu</a:t>
            </a:r>
            <a:r>
              <a:rPr lang="en-ID" b="1" dirty="0"/>
              <a:t>, </a:t>
            </a:r>
            <a:r>
              <a:rPr lang="en-ID" b="1" dirty="0" err="1"/>
              <a:t>sekarang</a:t>
            </a:r>
            <a:r>
              <a:rPr lang="en-ID" b="1" dirty="0"/>
              <a:t> dan </a:t>
            </a:r>
            <a:r>
              <a:rPr lang="en-ID" b="1" dirty="0" err="1"/>
              <a:t>sampai</a:t>
            </a:r>
            <a:r>
              <a:rPr lang="en-ID" b="1" dirty="0"/>
              <a:t> </a:t>
            </a:r>
            <a:r>
              <a:rPr lang="en-ID" b="1" dirty="0" err="1"/>
              <a:t>selama-lamanya</a:t>
            </a:r>
            <a:r>
              <a:rPr lang="en-ID" b="1" dirty="0"/>
              <a:t>.”</a:t>
            </a:r>
            <a:br>
              <a:rPr lang="en-ID" dirty="0"/>
            </a:br>
            <a:r>
              <a:rPr lang="en-ID" dirty="0" err="1"/>
              <a:t>Artinya</a:t>
            </a:r>
            <a:r>
              <a:rPr lang="en-ID" dirty="0"/>
              <a:t>:</a:t>
            </a:r>
          </a:p>
          <a:p>
            <a:r>
              <a:rPr lang="en-ID" dirty="0" err="1"/>
              <a:t>Teladan</a:t>
            </a:r>
            <a:r>
              <a:rPr lang="en-ID" dirty="0"/>
              <a:t> para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</a:p>
          <a:p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fondasi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—</a:t>
            </a:r>
            <a:r>
              <a:rPr lang="en-ID" dirty="0" err="1"/>
              <a:t>Yesus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—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.</a:t>
            </a:r>
          </a:p>
          <a:p>
            <a:r>
              <a:rPr lang="en-ID" dirty="0"/>
              <a:t>Karena </a:t>
            </a:r>
            <a:r>
              <a:rPr lang="en-ID" dirty="0" err="1"/>
              <a:t>Kristus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, </a:t>
            </a:r>
            <a:r>
              <a:rPr lang="en-ID" dirty="0" err="1"/>
              <a:t>jemaat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meniru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para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tersesat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Implikasi</a:t>
            </a:r>
            <a:r>
              <a:rPr lang="en-ID" b="1" dirty="0"/>
              <a:t> </a:t>
            </a:r>
            <a:r>
              <a:rPr lang="en-ID" b="1" dirty="0" err="1"/>
              <a:t>Praktis</a:t>
            </a:r>
            <a:endParaRPr lang="en-ID" b="1" dirty="0"/>
          </a:p>
          <a:p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 </a:t>
            </a:r>
            <a:r>
              <a:rPr lang="en-ID" b="1" dirty="0" err="1"/>
              <a:t>dinilai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kesetiaan</a:t>
            </a:r>
            <a:r>
              <a:rPr lang="en-ID" b="1" dirty="0"/>
              <a:t> pada </a:t>
            </a:r>
            <a:r>
              <a:rPr lang="en-ID" b="1" dirty="0" err="1"/>
              <a:t>Firman</a:t>
            </a:r>
            <a:r>
              <a:rPr lang="en-ID" b="1" dirty="0"/>
              <a:t> dan </a:t>
            </a:r>
            <a:r>
              <a:rPr lang="en-ID" b="1" dirty="0" err="1"/>
              <a:t>karakter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jabatan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 err="1"/>
              <a:t>Gereja</a:t>
            </a:r>
            <a:r>
              <a:rPr lang="en-ID" b="1" dirty="0"/>
              <a:t> </a:t>
            </a:r>
            <a:r>
              <a:rPr lang="en-ID" b="1" dirty="0" err="1"/>
              <a:t>perlu</a:t>
            </a:r>
            <a:r>
              <a:rPr lang="en-ID" b="1" dirty="0"/>
              <a:t> </a:t>
            </a:r>
            <a:r>
              <a:rPr lang="en-ID" b="1" dirty="0" err="1"/>
              <a:t>memiliki</a:t>
            </a:r>
            <a:r>
              <a:rPr lang="en-ID" b="1" dirty="0"/>
              <a:t> </a:t>
            </a:r>
            <a:r>
              <a:rPr lang="en-ID" b="1" dirty="0" err="1"/>
              <a:t>memori</a:t>
            </a:r>
            <a:r>
              <a:rPr lang="en-ID" b="1" dirty="0"/>
              <a:t> spiritual</a:t>
            </a:r>
            <a:r>
              <a:rPr lang="en-ID" dirty="0"/>
              <a:t>, 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para </a:t>
            </a:r>
            <a:r>
              <a:rPr lang="en-ID" dirty="0" err="1"/>
              <a:t>pemimpin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masa </a:t>
            </a:r>
            <a:r>
              <a:rPr lang="en-ID" dirty="0" err="1"/>
              <a:t>lalu</a:t>
            </a:r>
            <a:r>
              <a:rPr lang="en-ID" dirty="0"/>
              <a:t>.</a:t>
            </a:r>
          </a:p>
          <a:p>
            <a:r>
              <a:rPr lang="en-ID" b="1" dirty="0" err="1"/>
              <a:t>Jemaat</a:t>
            </a:r>
            <a:r>
              <a:rPr lang="en-ID" b="1" dirty="0"/>
              <a:t> </a:t>
            </a:r>
            <a:r>
              <a:rPr lang="en-ID" b="1" dirty="0" err="1"/>
              <a:t>dipanggil</a:t>
            </a:r>
            <a:r>
              <a:rPr lang="en-ID" b="1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meniru</a:t>
            </a:r>
            <a:r>
              <a:rPr lang="en-ID" b="1" dirty="0"/>
              <a:t> </a:t>
            </a:r>
            <a:r>
              <a:rPr lang="en-ID" b="1" dirty="0" err="1"/>
              <a:t>kepribadian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imitasi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</a:t>
            </a:r>
            <a:r>
              <a:rPr lang="en-ID" b="1" dirty="0" err="1"/>
              <a:t>konsisten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ajaran</a:t>
            </a:r>
            <a:r>
              <a:rPr lang="en-ID" b="1" dirty="0"/>
              <a:t> yang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sampaikan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 “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” </a:t>
            </a:r>
            <a:r>
              <a:rPr lang="en-ID" dirty="0" err="1"/>
              <a:t>mereka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konteks</a:t>
            </a:r>
            <a:r>
              <a:rPr lang="en-ID" dirty="0"/>
              <a:t> </a:t>
            </a:r>
            <a:r>
              <a:rPr lang="en-ID" dirty="0" err="1"/>
              <a:t>penganiayaan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tekanan</a:t>
            </a:r>
            <a:r>
              <a:rPr lang="en-ID" dirty="0"/>
              <a:t>,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setia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EE93-AC25-4250-90C1-F825E3B32643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451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kesaksian</a:t>
            </a:r>
            <a:r>
              <a:rPr lang="en-ID" dirty="0"/>
              <a:t> Kaleb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yang </a:t>
            </a:r>
            <a:r>
              <a:rPr lang="en-ID" dirty="0" err="1"/>
              <a:t>dijanjikan</a:t>
            </a:r>
            <a:r>
              <a:rPr lang="en-ID" dirty="0"/>
              <a:t> </a:t>
            </a:r>
            <a:r>
              <a:rPr lang="en-ID" dirty="0" err="1"/>
              <a:t>kepadanya</a:t>
            </a:r>
            <a:r>
              <a:rPr lang="en-ID" dirty="0"/>
              <a:t>, </a:t>
            </a:r>
            <a:r>
              <a:rPr lang="en-ID" dirty="0" err="1"/>
              <a:t>empat</a:t>
            </a:r>
            <a:r>
              <a:rPr lang="en-ID" dirty="0"/>
              <a:t> </a:t>
            </a:r>
            <a:r>
              <a:rPr lang="en-ID" dirty="0" err="1"/>
              <a:t>puluh</a:t>
            </a:r>
            <a:r>
              <a:rPr lang="en-ID" dirty="0"/>
              <a:t> lima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peristiwa</a:t>
            </a:r>
            <a:r>
              <a:rPr lang="en-ID" dirty="0"/>
              <a:t> </a:t>
            </a:r>
            <a:r>
              <a:rPr lang="en-ID" dirty="0" err="1"/>
              <a:t>pengintai</a:t>
            </a:r>
            <a:r>
              <a:rPr lang="en-ID" dirty="0"/>
              <a:t> di Kadesh-Barnea (</a:t>
            </a:r>
            <a:r>
              <a:rPr lang="en-ID" dirty="0" err="1"/>
              <a:t>Bilangan</a:t>
            </a:r>
            <a:r>
              <a:rPr lang="en-ID" dirty="0"/>
              <a:t> 13–14). Kaleb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kebenaran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dan </a:t>
            </a:r>
            <a:r>
              <a:rPr lang="en-ID" dirty="0" err="1"/>
              <a:t>kesetiaannya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1. </a:t>
            </a:r>
            <a:r>
              <a:rPr lang="en-ID" b="1" dirty="0" err="1"/>
              <a:t>Eksegesis</a:t>
            </a:r>
            <a:r>
              <a:rPr lang="en-ID" b="1" dirty="0"/>
              <a:t> (</a:t>
            </a:r>
            <a:r>
              <a:rPr lang="en-ID" b="1" dirty="0" err="1"/>
              <a:t>Analisis</a:t>
            </a:r>
            <a:r>
              <a:rPr lang="en-ID" b="1" dirty="0"/>
              <a:t> Bahasa &amp; </a:t>
            </a:r>
            <a:r>
              <a:rPr lang="en-ID" b="1" dirty="0" err="1"/>
              <a:t>Struktur</a:t>
            </a:r>
            <a:r>
              <a:rPr lang="en-ID" b="1" dirty="0"/>
              <a:t>)</a:t>
            </a:r>
          </a:p>
          <a:p>
            <a:r>
              <a:rPr lang="en-ID" b="1" dirty="0"/>
              <a:t>a. “</a:t>
            </a:r>
            <a:r>
              <a:rPr lang="en-ID" b="1" dirty="0" err="1"/>
              <a:t>Saudara-saudaraku</a:t>
            </a:r>
            <a:r>
              <a:rPr lang="en-ID" b="1" dirty="0"/>
              <a:t>…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tawar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”</a:t>
            </a:r>
          </a:p>
          <a:p>
            <a:r>
              <a:rPr lang="en-ID" dirty="0"/>
              <a:t>Dalam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 </a:t>
            </a:r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berbunyi</a:t>
            </a:r>
            <a:r>
              <a:rPr lang="en-ID" dirty="0"/>
              <a:t>:</a:t>
            </a:r>
          </a:p>
          <a:p>
            <a:r>
              <a:rPr lang="he-IL" b="1" dirty="0"/>
              <a:t>וְאַחַי אֲשֶׁר עָלוּ עִמִּי הֵמָּסוּ אֶת־לֵב הָעָם</a:t>
            </a:r>
            <a:br>
              <a:rPr lang="he-IL" dirty="0"/>
            </a:br>
            <a:r>
              <a:rPr lang="en-ID" i="1" dirty="0" err="1"/>
              <a:t>ve’achai</a:t>
            </a:r>
            <a:r>
              <a:rPr lang="en-ID" i="1" dirty="0"/>
              <a:t> </a:t>
            </a:r>
            <a:r>
              <a:rPr lang="en-ID" i="1" dirty="0" err="1"/>
              <a:t>asher</a:t>
            </a:r>
            <a:r>
              <a:rPr lang="en-ID" i="1" dirty="0"/>
              <a:t> ‘alu ‘</a:t>
            </a:r>
            <a:r>
              <a:rPr lang="en-ID" i="1" dirty="0" err="1"/>
              <a:t>immi</a:t>
            </a:r>
            <a:r>
              <a:rPr lang="en-ID" i="1" dirty="0"/>
              <a:t>, </a:t>
            </a:r>
            <a:r>
              <a:rPr lang="en-ID" i="1" dirty="0" err="1"/>
              <a:t>hemmāsu</a:t>
            </a:r>
            <a:r>
              <a:rPr lang="en-ID" i="1" dirty="0"/>
              <a:t> et-lev </a:t>
            </a:r>
            <a:r>
              <a:rPr lang="en-ID" i="1" dirty="0" err="1"/>
              <a:t>ha‘am</a:t>
            </a:r>
            <a:endParaRPr lang="en-ID" dirty="0"/>
          </a:p>
          <a:p>
            <a:r>
              <a:rPr lang="he-IL" b="1" dirty="0"/>
              <a:t>הֵמָּסוּ (</a:t>
            </a:r>
            <a:r>
              <a:rPr lang="en-ID" b="1" dirty="0" err="1"/>
              <a:t>hemmāsu</a:t>
            </a:r>
            <a:r>
              <a:rPr lang="en-ID" b="1" dirty="0"/>
              <a:t>)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akar</a:t>
            </a:r>
            <a:r>
              <a:rPr lang="en-ID" dirty="0"/>
              <a:t> </a:t>
            </a:r>
            <a:r>
              <a:rPr lang="en-ID" i="1" dirty="0" err="1"/>
              <a:t>māsas</a:t>
            </a:r>
            <a:r>
              <a:rPr lang="en-ID" dirty="0"/>
              <a:t> yang </a:t>
            </a:r>
            <a:r>
              <a:rPr lang="en-ID" dirty="0" err="1"/>
              <a:t>berarti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 err="1"/>
              <a:t>melunakkan</a:t>
            </a:r>
            <a:r>
              <a:rPr lang="en-ID" b="1" dirty="0"/>
              <a:t>, </a:t>
            </a:r>
            <a:r>
              <a:rPr lang="en-ID" b="1" dirty="0" err="1"/>
              <a:t>melelehkan</a:t>
            </a:r>
            <a:r>
              <a:rPr lang="en-ID" b="1" dirty="0"/>
              <a:t>,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ciut</a:t>
            </a:r>
            <a:r>
              <a:rPr lang="en-ID" b="1" dirty="0"/>
              <a:t>, </a:t>
            </a:r>
            <a:r>
              <a:rPr lang="en-ID" b="1" dirty="0" err="1"/>
              <a:t>melemahkan</a:t>
            </a:r>
            <a:r>
              <a:rPr lang="en-ID" b="1" dirty="0"/>
              <a:t> moral</a:t>
            </a:r>
            <a:r>
              <a:rPr lang="en-ID" dirty="0"/>
              <a:t>.</a:t>
            </a:r>
          </a:p>
          <a:p>
            <a:r>
              <a:rPr lang="en-ID" dirty="0" err="1"/>
              <a:t>Maknanya</a:t>
            </a:r>
            <a:r>
              <a:rPr lang="en-ID" dirty="0"/>
              <a:t>: para </a:t>
            </a:r>
            <a:r>
              <a:rPr lang="en-ID" dirty="0" err="1"/>
              <a:t>pengintai</a:t>
            </a:r>
            <a:r>
              <a:rPr lang="en-ID" dirty="0"/>
              <a:t> lain </a:t>
            </a:r>
            <a:r>
              <a:rPr lang="en-ID" b="1" dirty="0" err="1"/>
              <a:t>membuat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</a:t>
            </a:r>
            <a:r>
              <a:rPr lang="en-ID" b="1" dirty="0" err="1"/>
              <a:t>bangsa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 </a:t>
            </a:r>
            <a:r>
              <a:rPr lang="en-ID" b="1" dirty="0" err="1"/>
              <a:t>mencair</a:t>
            </a:r>
            <a:r>
              <a:rPr lang="en-ID" dirty="0"/>
              <a:t>, </a:t>
            </a:r>
            <a:r>
              <a:rPr lang="en-ID" dirty="0" err="1"/>
              <a:t>hancur</a:t>
            </a:r>
            <a:r>
              <a:rPr lang="en-ID" dirty="0"/>
              <a:t>, </a:t>
            </a:r>
            <a:r>
              <a:rPr lang="en-ID" dirty="0" err="1"/>
              <a:t>kehilangan</a:t>
            </a:r>
            <a:r>
              <a:rPr lang="en-ID" dirty="0"/>
              <a:t> </a:t>
            </a:r>
            <a:r>
              <a:rPr lang="en-ID" dirty="0" err="1"/>
              <a:t>keberanian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paralel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Bilangan</a:t>
            </a:r>
            <a:r>
              <a:rPr lang="en-ID" dirty="0"/>
              <a:t> 13:31–33 </a:t>
            </a:r>
            <a:r>
              <a:rPr lang="en-ID" dirty="0" err="1"/>
              <a:t>ketika</a:t>
            </a:r>
            <a:r>
              <a:rPr lang="en-ID" dirty="0"/>
              <a:t> 10 </a:t>
            </a:r>
            <a:r>
              <a:rPr lang="en-ID" dirty="0" err="1"/>
              <a:t>pengintai</a:t>
            </a:r>
            <a:r>
              <a:rPr lang="en-ID" dirty="0"/>
              <a:t> </a:t>
            </a:r>
            <a:r>
              <a:rPr lang="en-ID" dirty="0" err="1"/>
              <a:t>memberi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negatif</a:t>
            </a:r>
            <a:r>
              <a:rPr lang="en-ID" dirty="0"/>
              <a:t>.</a:t>
            </a:r>
          </a:p>
          <a:p>
            <a:r>
              <a:rPr lang="en-ID" b="1" dirty="0"/>
              <a:t>b. “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mengikuti</a:t>
            </a:r>
            <a:r>
              <a:rPr lang="en-ID" b="1" dirty="0"/>
              <a:t> TUHAN, </a:t>
            </a:r>
            <a:r>
              <a:rPr lang="en-ID" b="1" dirty="0" err="1"/>
              <a:t>Allahku</a:t>
            </a:r>
            <a:r>
              <a:rPr lang="en-ID" b="1" dirty="0"/>
              <a:t>,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sepenuh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”</a:t>
            </a:r>
          </a:p>
          <a:p>
            <a:r>
              <a:rPr lang="en-ID" dirty="0"/>
              <a:t>Bahasa </a:t>
            </a:r>
            <a:r>
              <a:rPr lang="en-ID" dirty="0" err="1"/>
              <a:t>Ibrani</a:t>
            </a:r>
            <a:r>
              <a:rPr lang="en-ID" dirty="0"/>
              <a:t>:</a:t>
            </a:r>
          </a:p>
          <a:p>
            <a:r>
              <a:rPr lang="he-IL" b="1" dirty="0"/>
              <a:t>וְאָנֹכִי מִלֵּאתִי אַחֲרֵי יְהוָה אֱלֹהָי</a:t>
            </a:r>
            <a:br>
              <a:rPr lang="he-IL" dirty="0"/>
            </a:br>
            <a:r>
              <a:rPr lang="en-ID" i="1" dirty="0" err="1"/>
              <a:t>ve’ānokhi</a:t>
            </a:r>
            <a:r>
              <a:rPr lang="en-ID" i="1" dirty="0"/>
              <a:t> </a:t>
            </a:r>
            <a:r>
              <a:rPr lang="en-ID" i="1" dirty="0" err="1"/>
              <a:t>mille’ti</a:t>
            </a:r>
            <a:r>
              <a:rPr lang="en-ID" i="1" dirty="0"/>
              <a:t> </a:t>
            </a:r>
            <a:r>
              <a:rPr lang="en-ID" i="1" dirty="0" err="1"/>
              <a:t>acharei</a:t>
            </a:r>
            <a:r>
              <a:rPr lang="en-ID" i="1" dirty="0"/>
              <a:t> Adonai </a:t>
            </a:r>
            <a:r>
              <a:rPr lang="en-ID" i="1" dirty="0" err="1"/>
              <a:t>Elohai</a:t>
            </a:r>
            <a:endParaRPr lang="en-ID" dirty="0"/>
          </a:p>
          <a:p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sangat kaya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teologis</a:t>
            </a:r>
            <a:r>
              <a:rPr lang="en-ID" dirty="0"/>
              <a:t>.</a:t>
            </a:r>
          </a:p>
          <a:p>
            <a:r>
              <a:rPr lang="en-ID" b="1" dirty="0"/>
              <a:t>Kata </a:t>
            </a:r>
            <a:r>
              <a:rPr lang="en-ID" b="1" dirty="0" err="1"/>
              <a:t>kunci</a:t>
            </a:r>
            <a:r>
              <a:rPr lang="en-ID" b="1" dirty="0"/>
              <a:t>: </a:t>
            </a:r>
            <a:r>
              <a:rPr lang="he-IL" b="1" dirty="0"/>
              <a:t>מִלֵּאתִי (</a:t>
            </a:r>
            <a:r>
              <a:rPr lang="en-ID" b="1" dirty="0" err="1"/>
              <a:t>mille’ti</a:t>
            </a:r>
            <a:r>
              <a:rPr lang="en-ID" b="1" dirty="0"/>
              <a:t>)</a:t>
            </a:r>
          </a:p>
          <a:p>
            <a:r>
              <a:rPr lang="en-ID" dirty="0"/>
              <a:t>Dari </a:t>
            </a:r>
            <a:r>
              <a:rPr lang="en-ID" dirty="0" err="1"/>
              <a:t>akar</a:t>
            </a:r>
            <a:r>
              <a:rPr lang="en-ID" dirty="0"/>
              <a:t> </a:t>
            </a:r>
            <a:r>
              <a:rPr lang="en-ID" i="1" dirty="0"/>
              <a:t>male’</a:t>
            </a:r>
            <a:r>
              <a:rPr lang="en-ID" dirty="0"/>
              <a:t> yang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b="1" dirty="0" err="1"/>
              <a:t>mengisi</a:t>
            </a:r>
            <a:r>
              <a:rPr lang="en-ID" b="1" dirty="0"/>
              <a:t>, </a:t>
            </a:r>
            <a:r>
              <a:rPr lang="en-ID" b="1" dirty="0" err="1"/>
              <a:t>memenuhi</a:t>
            </a:r>
            <a:r>
              <a:rPr lang="en-ID" dirty="0"/>
              <a:t>.</a:t>
            </a:r>
          </a:p>
          <a:p>
            <a:r>
              <a:rPr lang="en-ID" dirty="0" err="1"/>
              <a:t>Bentuk</a:t>
            </a:r>
            <a:r>
              <a:rPr lang="en-ID" dirty="0"/>
              <a:t> di </a:t>
            </a:r>
            <a:r>
              <a:rPr lang="en-ID" dirty="0" err="1"/>
              <a:t>sini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b="1" dirty="0"/>
              <a:t>“</a:t>
            </a:r>
            <a:r>
              <a:rPr lang="en-ID" b="1" dirty="0" err="1"/>
              <a:t>mengikuti</a:t>
            </a:r>
            <a:r>
              <a:rPr lang="en-ID" b="1" dirty="0"/>
              <a:t> </a:t>
            </a:r>
            <a:r>
              <a:rPr lang="en-ID" b="1" dirty="0" err="1"/>
              <a:t>sepenuhnya</a:t>
            </a:r>
            <a:r>
              <a:rPr lang="en-ID" b="1" dirty="0"/>
              <a:t>, </a:t>
            </a:r>
            <a:r>
              <a:rPr lang="en-ID" b="1" dirty="0" err="1"/>
              <a:t>tanpa</a:t>
            </a:r>
            <a:r>
              <a:rPr lang="en-ID" b="1" dirty="0"/>
              <a:t> </a:t>
            </a:r>
            <a:r>
              <a:rPr lang="en-ID" b="1" dirty="0" err="1"/>
              <a:t>kurang</a:t>
            </a:r>
            <a:r>
              <a:rPr lang="en-ID" b="1" dirty="0"/>
              <a:t>, </a:t>
            </a:r>
            <a:r>
              <a:rPr lang="en-ID" b="1" dirty="0" err="1"/>
              <a:t>penuh</a:t>
            </a:r>
            <a:r>
              <a:rPr lang="en-ID" b="1" dirty="0"/>
              <a:t> </a:t>
            </a:r>
            <a:r>
              <a:rPr lang="en-ID" b="1" dirty="0" err="1"/>
              <a:t>loyalitas</a:t>
            </a:r>
            <a:r>
              <a:rPr lang="en-ID" b="1" dirty="0"/>
              <a:t>.”</a:t>
            </a:r>
            <a:endParaRPr lang="en-ID" dirty="0"/>
          </a:p>
          <a:p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literal:</a:t>
            </a:r>
          </a:p>
          <a:p>
            <a:r>
              <a:rPr lang="en-ID" i="1" dirty="0"/>
              <a:t>“Aku </a:t>
            </a:r>
            <a:r>
              <a:rPr lang="en-ID" i="1" dirty="0" err="1"/>
              <a:t>telah</a:t>
            </a:r>
            <a:r>
              <a:rPr lang="en-ID" i="1" dirty="0"/>
              <a:t> </a:t>
            </a:r>
            <a:r>
              <a:rPr lang="en-ID" i="1" dirty="0" err="1"/>
              <a:t>memenuhi</a:t>
            </a:r>
            <a:r>
              <a:rPr lang="en-ID" i="1" dirty="0"/>
              <a:t> </a:t>
            </a:r>
            <a:r>
              <a:rPr lang="en-ID" i="1" dirty="0" err="1"/>
              <a:t>untuk</a:t>
            </a:r>
            <a:r>
              <a:rPr lang="en-ID" i="1" dirty="0"/>
              <a:t> </a:t>
            </a:r>
            <a:r>
              <a:rPr lang="en-ID" i="1" dirty="0" err="1"/>
              <a:t>mengikuti</a:t>
            </a:r>
            <a:r>
              <a:rPr lang="en-ID" i="1" dirty="0"/>
              <a:t> TUHAN.”</a:t>
            </a:r>
            <a:endParaRPr lang="en-ID" dirty="0"/>
          </a:p>
          <a:p>
            <a:r>
              <a:rPr lang="en-ID" dirty="0"/>
              <a:t>Dalam </a:t>
            </a:r>
            <a:r>
              <a:rPr lang="en-ID" dirty="0" err="1"/>
              <a:t>terjemahan</a:t>
            </a:r>
            <a:r>
              <a:rPr lang="en-ID" dirty="0"/>
              <a:t> modern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b="1" dirty="0"/>
              <a:t>“wholeheartedly followed the LORD”</a:t>
            </a:r>
            <a:r>
              <a:rPr lang="en-ID" dirty="0"/>
              <a:t>.</a:t>
            </a:r>
          </a:p>
          <a:p>
            <a:r>
              <a:rPr lang="en-ID" b="1" dirty="0" err="1"/>
              <a:t>Nuansa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endParaRPr lang="en-ID" b="1" dirty="0"/>
          </a:p>
          <a:p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b="1" dirty="0" err="1"/>
              <a:t>tiga</a:t>
            </a:r>
            <a:r>
              <a:rPr lang="en-ID" b="1" dirty="0"/>
              <a:t> kali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Kaleb (Bil. 14:24; 32:12; Yos. 14:8–9; 14:14).</a:t>
            </a:r>
          </a:p>
          <a:p>
            <a:r>
              <a:rPr lang="en-ID" dirty="0" err="1"/>
              <a:t>Menandakan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rohaninya</a:t>
            </a:r>
            <a:r>
              <a:rPr lang="en-ID" dirty="0"/>
              <a:t>: </a:t>
            </a:r>
            <a:r>
              <a:rPr lang="en-ID" b="1" dirty="0" err="1"/>
              <a:t>ketaatan</a:t>
            </a:r>
            <a:r>
              <a:rPr lang="en-ID" b="1" dirty="0"/>
              <a:t> total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parsial</a:t>
            </a:r>
            <a:r>
              <a:rPr lang="en-ID" dirty="0"/>
              <a:t>.</a:t>
            </a:r>
          </a:p>
          <a:p>
            <a:r>
              <a:rPr lang="en-ID" dirty="0"/>
              <a:t>Dalam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,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kontrasnya</a:t>
            </a:r>
            <a:r>
              <a:rPr lang="en-ID" dirty="0"/>
              <a:t> sangat </a:t>
            </a:r>
            <a:r>
              <a:rPr lang="en-ID" dirty="0" err="1"/>
              <a:t>kuat</a:t>
            </a:r>
            <a:r>
              <a:rPr lang="en-ID" dirty="0"/>
              <a:t>:</a:t>
            </a:r>
          </a:p>
          <a:p>
            <a:pPr lvl="1"/>
            <a:r>
              <a:rPr lang="en-ID" dirty="0"/>
              <a:t>Orang lain </a:t>
            </a:r>
            <a:r>
              <a:rPr lang="en-ID" b="1" dirty="0" err="1"/>
              <a:t>melemahkan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bangsa</a:t>
            </a:r>
            <a:r>
              <a:rPr lang="en-ID" dirty="0"/>
              <a:t>,</a:t>
            </a:r>
          </a:p>
          <a:p>
            <a:pPr lvl="1"/>
            <a:r>
              <a:rPr lang="en-ID" dirty="0"/>
              <a:t>Kaleb </a:t>
            </a:r>
            <a:r>
              <a:rPr lang="en-ID" b="1" dirty="0" err="1"/>
              <a:t>memenuhi</a:t>
            </a:r>
            <a:r>
              <a:rPr lang="en-ID" b="1" dirty="0"/>
              <a:t> </a:t>
            </a:r>
            <a:r>
              <a:rPr lang="en-ID" b="1" dirty="0" err="1"/>
              <a:t>imannya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mengikuti</a:t>
            </a:r>
            <a:r>
              <a:rPr lang="en-ID" b="1" dirty="0"/>
              <a:t> TUHAN</a:t>
            </a:r>
            <a:r>
              <a:rPr lang="en-ID" dirty="0"/>
              <a:t>.</a:t>
            </a:r>
          </a:p>
          <a:p>
            <a:r>
              <a:rPr lang="en-ID" b="1" dirty="0"/>
              <a:t>c. </a:t>
            </a:r>
            <a:r>
              <a:rPr lang="en-ID" b="1" dirty="0" err="1"/>
              <a:t>Penggunaan</a:t>
            </a:r>
            <a:r>
              <a:rPr lang="en-ID" b="1" dirty="0"/>
              <a:t> kata “</a:t>
            </a:r>
            <a:r>
              <a:rPr lang="en-ID" b="1" dirty="0" err="1"/>
              <a:t>Allahku</a:t>
            </a:r>
            <a:r>
              <a:rPr lang="en-ID" b="1" dirty="0"/>
              <a:t>”</a:t>
            </a:r>
          </a:p>
          <a:p>
            <a:r>
              <a:rPr lang="en-ID" dirty="0"/>
              <a:t>Kaleb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frasa</a:t>
            </a:r>
            <a:r>
              <a:rPr lang="en-ID" dirty="0"/>
              <a:t> </a:t>
            </a:r>
            <a:r>
              <a:rPr lang="he-IL" b="1" dirty="0"/>
              <a:t>אֱלֹהָי (</a:t>
            </a:r>
            <a:r>
              <a:rPr lang="en-ID" b="1" dirty="0" err="1"/>
              <a:t>Elohai</a:t>
            </a:r>
            <a:r>
              <a:rPr lang="en-ID" b="1" dirty="0"/>
              <a:t>)</a:t>
            </a:r>
            <a:r>
              <a:rPr lang="en-ID" dirty="0"/>
              <a:t> — "</a:t>
            </a:r>
            <a:r>
              <a:rPr lang="en-ID" dirty="0" err="1"/>
              <a:t>Allahku</a:t>
            </a:r>
            <a:r>
              <a:rPr lang="en-ID" dirty="0"/>
              <a:t>".</a:t>
            </a:r>
          </a:p>
          <a:p>
            <a:r>
              <a:rPr lang="en-ID" dirty="0"/>
              <a:t>Ini:</a:t>
            </a:r>
          </a:p>
          <a:p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b="1" dirty="0" err="1"/>
              <a:t>relasi</a:t>
            </a:r>
            <a:r>
              <a:rPr lang="en-ID" b="1" dirty="0"/>
              <a:t> </a:t>
            </a:r>
            <a:r>
              <a:rPr lang="en-ID" b="1" dirty="0" err="1"/>
              <a:t>pribadi</a:t>
            </a:r>
            <a:r>
              <a:rPr lang="en-ID" dirty="0"/>
              <a:t>,</a:t>
            </a:r>
          </a:p>
          <a:p>
            <a:r>
              <a:rPr lang="en-ID" dirty="0" err="1"/>
              <a:t>menandaskan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kesetiaannya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,</a:t>
            </a:r>
          </a:p>
          <a:p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Penjelasan</a:t>
            </a:r>
            <a:r>
              <a:rPr lang="en-ID" b="1" dirty="0"/>
              <a:t> </a:t>
            </a:r>
            <a:r>
              <a:rPr lang="en-ID" b="1" dirty="0" err="1"/>
              <a:t>Ekspositori</a:t>
            </a:r>
            <a:r>
              <a:rPr lang="en-ID" b="1" dirty="0"/>
              <a:t> (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Alur Cerita)</a:t>
            </a:r>
          </a:p>
          <a:p>
            <a:r>
              <a:rPr lang="en-ID" b="1" dirty="0"/>
              <a:t>1. </a:t>
            </a:r>
            <a:r>
              <a:rPr lang="en-ID" b="1" dirty="0" err="1"/>
              <a:t>Perbandingan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Kaleb dan 10 </a:t>
            </a:r>
            <a:r>
              <a:rPr lang="en-ID" b="1" dirty="0" err="1"/>
              <a:t>pengintai</a:t>
            </a:r>
            <a:endParaRPr lang="en-ID" b="1" dirty="0"/>
          </a:p>
          <a:p>
            <a:r>
              <a:rPr lang="en-ID" dirty="0"/>
              <a:t>10 </a:t>
            </a:r>
            <a:r>
              <a:rPr lang="en-ID" dirty="0" err="1"/>
              <a:t>pengintai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raksasa</a:t>
            </a:r>
            <a:r>
              <a:rPr lang="en-ID" dirty="0"/>
              <a:t>,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berkubu</a:t>
            </a:r>
            <a:r>
              <a:rPr lang="en-ID" dirty="0"/>
              <a:t>, dan </a:t>
            </a:r>
            <a:r>
              <a:rPr lang="en-ID" dirty="0" err="1"/>
              <a:t>bahaya</a:t>
            </a:r>
            <a:r>
              <a:rPr lang="en-ID" dirty="0"/>
              <a:t>.</a:t>
            </a:r>
          </a:p>
          <a:p>
            <a:r>
              <a:rPr lang="en-ID" dirty="0"/>
              <a:t>Kaleb </a:t>
            </a:r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b="1" dirty="0" err="1"/>
              <a:t>janji</a:t>
            </a:r>
            <a:r>
              <a:rPr lang="en-ID" b="1" dirty="0"/>
              <a:t> Tuhan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.</a:t>
            </a:r>
          </a:p>
          <a:p>
            <a:r>
              <a:rPr lang="en-ID" dirty="0" err="1"/>
              <a:t>Hasilnya</a:t>
            </a:r>
            <a:r>
              <a:rPr lang="en-ID" dirty="0"/>
              <a:t>:</a:t>
            </a:r>
          </a:p>
          <a:p>
            <a:r>
              <a:rPr lang="en-ID" dirty="0"/>
              <a:t>Yang lain </a:t>
            </a:r>
            <a:r>
              <a:rPr lang="en-ID" b="1" dirty="0" err="1"/>
              <a:t>menyebarkan</a:t>
            </a:r>
            <a:r>
              <a:rPr lang="en-ID" b="1" dirty="0"/>
              <a:t> </a:t>
            </a:r>
            <a:r>
              <a:rPr lang="en-ID" b="1" dirty="0" err="1"/>
              <a:t>ketakutan</a:t>
            </a:r>
            <a:r>
              <a:rPr lang="en-ID" dirty="0"/>
              <a:t>,</a:t>
            </a:r>
          </a:p>
          <a:p>
            <a:r>
              <a:rPr lang="en-ID" dirty="0"/>
              <a:t>Kaleb </a:t>
            </a:r>
            <a:r>
              <a:rPr lang="en-ID" b="1" dirty="0" err="1"/>
              <a:t>menyebarkan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dirty="0"/>
              <a:t>.</a:t>
            </a:r>
          </a:p>
          <a:p>
            <a:r>
              <a:rPr lang="en-ID" b="1" dirty="0"/>
              <a:t>2. Kaleb </a:t>
            </a:r>
            <a:r>
              <a:rPr lang="en-ID" b="1" dirty="0" err="1"/>
              <a:t>sebagai</a:t>
            </a:r>
            <a:r>
              <a:rPr lang="en-ID" b="1" dirty="0"/>
              <a:t> model </a:t>
            </a:r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endParaRPr lang="en-ID" b="1" dirty="0"/>
          </a:p>
          <a:p>
            <a:r>
              <a:rPr lang="en-ID" dirty="0"/>
              <a:t>Kaleb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tiga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:</a:t>
            </a:r>
          </a:p>
          <a:p>
            <a:r>
              <a:rPr lang="en-ID" b="1" dirty="0"/>
              <a:t>a. </a:t>
            </a:r>
            <a:r>
              <a:rPr lang="en-ID" b="1" dirty="0" err="1"/>
              <a:t>Integritas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endParaRPr lang="en-ID" b="1" dirty="0"/>
          </a:p>
          <a:p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memegang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Tuhan </a:t>
            </a:r>
            <a:r>
              <a:rPr lang="en-ID" dirty="0" err="1"/>
              <a:t>meski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minoritas</a:t>
            </a:r>
            <a:r>
              <a:rPr lang="en-ID" dirty="0"/>
              <a:t> (2 </a:t>
            </a:r>
            <a:r>
              <a:rPr lang="en-ID" dirty="0" err="1"/>
              <a:t>dari</a:t>
            </a:r>
            <a:r>
              <a:rPr lang="en-ID" dirty="0"/>
              <a:t> 12).</a:t>
            </a:r>
            <a:br>
              <a:rPr lang="en-ID" dirty="0"/>
            </a:br>
            <a:r>
              <a:rPr lang="en-ID" dirty="0" err="1"/>
              <a:t>Sikapnya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arus</a:t>
            </a:r>
            <a:r>
              <a:rPr lang="en-ID" dirty="0"/>
              <a:t> </a:t>
            </a:r>
            <a:r>
              <a:rPr lang="en-ID" dirty="0" err="1"/>
              <a:t>mayoritas</a:t>
            </a:r>
            <a:r>
              <a:rPr lang="en-ID" dirty="0"/>
              <a:t>.</a:t>
            </a:r>
          </a:p>
          <a:p>
            <a:r>
              <a:rPr lang="en-ID" b="1" dirty="0"/>
              <a:t>b. Iman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berubah</a:t>
            </a:r>
            <a:r>
              <a:rPr lang="en-ID" b="1" dirty="0"/>
              <a:t> </a:t>
            </a:r>
            <a:r>
              <a:rPr lang="en-ID" b="1" dirty="0" err="1"/>
              <a:t>meski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panjang</a:t>
            </a:r>
            <a:endParaRPr lang="en-ID" b="1" dirty="0"/>
          </a:p>
          <a:p>
            <a:r>
              <a:rPr lang="en-ID" dirty="0"/>
              <a:t>Dari </a:t>
            </a:r>
            <a:r>
              <a:rPr lang="en-ID" dirty="0" err="1"/>
              <a:t>usia</a:t>
            </a:r>
            <a:r>
              <a:rPr lang="en-ID" dirty="0"/>
              <a:t> ±40 </a:t>
            </a:r>
            <a:r>
              <a:rPr lang="en-ID" dirty="0" err="1"/>
              <a:t>tahun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kini</a:t>
            </a:r>
            <a:r>
              <a:rPr lang="en-ID" dirty="0"/>
              <a:t> 85 </a:t>
            </a:r>
            <a:r>
              <a:rPr lang="en-ID" dirty="0" err="1"/>
              <a:t>tahun</a:t>
            </a:r>
            <a:r>
              <a:rPr lang="en-ID" dirty="0"/>
              <a:t> (Yos. 14:10–11), Kaleb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percaya</a:t>
            </a:r>
            <a:r>
              <a:rPr lang="en-ID" dirty="0"/>
              <a:t>.</a:t>
            </a:r>
          </a:p>
          <a:p>
            <a:r>
              <a:rPr lang="en-ID" b="1" dirty="0"/>
              <a:t>c. </a:t>
            </a:r>
            <a:r>
              <a:rPr lang="en-ID" b="1" dirty="0" err="1"/>
              <a:t>Keberanian</a:t>
            </a:r>
            <a:r>
              <a:rPr lang="en-ID" b="1" dirty="0"/>
              <a:t> yang </a:t>
            </a:r>
            <a:r>
              <a:rPr lang="en-ID" b="1" dirty="0" err="1"/>
              <a:t>lahir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kesetiaan</a:t>
            </a:r>
            <a:endParaRPr lang="en-ID" b="1" dirty="0"/>
          </a:p>
          <a:p>
            <a:r>
              <a:rPr lang="en-ID" dirty="0" err="1"/>
              <a:t>Kesetiaan</a:t>
            </a:r>
            <a:r>
              <a:rPr lang="en-ID" dirty="0"/>
              <a:t> pada Tuhan </a:t>
            </a:r>
            <a:r>
              <a:rPr lang="en-ID" dirty="0" err="1"/>
              <a:t>menghasilkan</a:t>
            </a:r>
            <a:r>
              <a:rPr lang="en-ID" dirty="0"/>
              <a:t>:</a:t>
            </a:r>
          </a:p>
          <a:p>
            <a:r>
              <a:rPr lang="en-ID" dirty="0" err="1"/>
              <a:t>kepercayaan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,</a:t>
            </a:r>
          </a:p>
          <a:p>
            <a:r>
              <a:rPr lang="en-ID" dirty="0" err="1"/>
              <a:t>kekuatan</a:t>
            </a:r>
            <a:r>
              <a:rPr lang="en-ID" dirty="0"/>
              <a:t> moral,</a:t>
            </a:r>
          </a:p>
          <a:p>
            <a:r>
              <a:rPr lang="en-ID" dirty="0" err="1"/>
              <a:t>keberanian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i="1" dirty="0" err="1"/>
              <a:t>anak-anak</a:t>
            </a:r>
            <a:r>
              <a:rPr lang="en-ID" i="1" dirty="0"/>
              <a:t> Enak</a:t>
            </a:r>
            <a:r>
              <a:rPr lang="en-ID" dirty="0"/>
              <a:t> (</a:t>
            </a:r>
            <a:r>
              <a:rPr lang="en-ID" dirty="0" err="1"/>
              <a:t>raksasa</a:t>
            </a:r>
            <a:r>
              <a:rPr lang="en-ID" dirty="0"/>
              <a:t> Hebron).</a:t>
            </a:r>
          </a:p>
          <a:p>
            <a:r>
              <a:rPr lang="en-ID" b="1" dirty="0"/>
              <a:t>3. </a:t>
            </a:r>
            <a:r>
              <a:rPr lang="en-ID" b="1" dirty="0" err="1"/>
              <a:t>Kontras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ketakutan</a:t>
            </a:r>
            <a:r>
              <a:rPr lang="en-ID" b="1" dirty="0"/>
              <a:t> dan </a:t>
            </a:r>
            <a:r>
              <a:rPr lang="en-ID" b="1" dirty="0" err="1"/>
              <a:t>iman</a:t>
            </a:r>
            <a:endParaRPr lang="en-ID" b="1" dirty="0"/>
          </a:p>
          <a:p>
            <a:r>
              <a:rPr lang="en-ID" dirty="0"/>
              <a:t>Ayat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microcosm (</a:t>
            </a:r>
            <a:r>
              <a:rPr lang="en-ID" dirty="0" err="1"/>
              <a:t>miniatur</a:t>
            </a:r>
            <a:r>
              <a:rPr lang="en-ID" dirty="0"/>
              <a:t>)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:</a:t>
            </a:r>
          </a:p>
          <a:p>
            <a:r>
              <a:rPr lang="en-ID" b="1" dirty="0" err="1"/>
              <a:t>ketakutan</a:t>
            </a:r>
            <a:r>
              <a:rPr lang="en-ID" dirty="0"/>
              <a:t> yang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Tuhan,</a:t>
            </a:r>
          </a:p>
          <a:p>
            <a:r>
              <a:rPr lang="en-ID" b="1" dirty="0" err="1"/>
              <a:t>iman</a:t>
            </a:r>
            <a:r>
              <a:rPr lang="en-ID" dirty="0"/>
              <a:t> yang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r>
              <a:rPr lang="en-ID" b="1" dirty="0"/>
              <a:t> &amp; </a:t>
            </a:r>
            <a:r>
              <a:rPr lang="en-ID" b="1" dirty="0" err="1"/>
              <a:t>praktis</a:t>
            </a:r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Kesetiaan</a:t>
            </a:r>
            <a:r>
              <a:rPr lang="en-ID" b="1" dirty="0"/>
              <a:t> total </a:t>
            </a:r>
            <a:r>
              <a:rPr lang="en-ID" b="1" dirty="0" err="1"/>
              <a:t>bersumber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mengenal</a:t>
            </a:r>
            <a:r>
              <a:rPr lang="en-ID" b="1" dirty="0"/>
              <a:t> Tuhan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pribadi</a:t>
            </a:r>
            <a:endParaRPr lang="en-ID" b="1" dirty="0"/>
          </a:p>
          <a:p>
            <a:r>
              <a:rPr lang="en-ID" dirty="0"/>
              <a:t>Kaleb </a:t>
            </a:r>
            <a:r>
              <a:rPr lang="en-ID" dirty="0" err="1"/>
              <a:t>menyebut</a:t>
            </a:r>
            <a:r>
              <a:rPr lang="en-ID" dirty="0"/>
              <a:t> Tuhan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b="1" dirty="0" err="1"/>
              <a:t>Allahku</a:t>
            </a:r>
            <a:r>
              <a:rPr lang="en-ID" dirty="0"/>
              <a:t> —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relasional</a:t>
            </a:r>
            <a:r>
              <a:rPr lang="en-ID" dirty="0"/>
              <a:t>.</a:t>
            </a:r>
          </a:p>
          <a:p>
            <a:r>
              <a:rPr lang="en-ID" b="1" dirty="0"/>
              <a:t>2. </a:t>
            </a:r>
            <a:r>
              <a:rPr lang="en-ID" b="1" dirty="0" err="1"/>
              <a:t>Mayoritas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benar</a:t>
            </a:r>
            <a:endParaRPr lang="en-ID" b="1" dirty="0"/>
          </a:p>
          <a:p>
            <a:r>
              <a:rPr lang="en-ID" dirty="0"/>
              <a:t>Dari 12 </a:t>
            </a:r>
            <a:r>
              <a:rPr lang="en-ID" dirty="0" err="1"/>
              <a:t>pengintai</a:t>
            </a:r>
            <a:r>
              <a:rPr lang="en-ID" dirty="0"/>
              <a:t>:</a:t>
            </a:r>
          </a:p>
          <a:p>
            <a:r>
              <a:rPr lang="en-ID" dirty="0"/>
              <a:t>10 salah,</a:t>
            </a:r>
          </a:p>
          <a:p>
            <a:r>
              <a:rPr lang="en-ID" dirty="0"/>
              <a:t>2 </a:t>
            </a:r>
            <a:r>
              <a:rPr lang="en-ID" dirty="0" err="1"/>
              <a:t>benar</a:t>
            </a:r>
            <a:r>
              <a:rPr lang="en-ID" dirty="0"/>
              <a:t>.</a:t>
            </a:r>
          </a:p>
          <a:p>
            <a:r>
              <a:rPr lang="en-ID" dirty="0"/>
              <a:t>Iman Kaleb </a:t>
            </a:r>
            <a:r>
              <a:rPr lang="en-ID" dirty="0" err="1"/>
              <a:t>diuji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orang </a:t>
            </a:r>
            <a:r>
              <a:rPr lang="en-ID" dirty="0" err="1"/>
              <a:t>setuju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b="1" dirty="0" err="1"/>
              <a:t>sendirian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membangun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mencairkannya</a:t>
            </a:r>
            <a:endParaRPr lang="en-ID" b="1" dirty="0"/>
          </a:p>
          <a:p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baik</a:t>
            </a:r>
            <a:r>
              <a:rPr lang="en-ID" dirty="0"/>
              <a:t>:</a:t>
            </a:r>
          </a:p>
          <a:p>
            <a:r>
              <a:rPr lang="en-ID" dirty="0" err="1"/>
              <a:t>menguatkan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jemaat</a:t>
            </a:r>
            <a:r>
              <a:rPr lang="en-ID" dirty="0"/>
              <a:t>,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ciut</a:t>
            </a:r>
            <a:r>
              <a:rPr lang="en-ID" dirty="0"/>
              <a:t>.</a:t>
            </a:r>
          </a:p>
          <a:p>
            <a:r>
              <a:rPr lang="en-ID" b="1" dirty="0"/>
              <a:t>4. </a:t>
            </a:r>
            <a:r>
              <a:rPr lang="en-ID" b="1" dirty="0" err="1"/>
              <a:t>Janji</a:t>
            </a:r>
            <a:r>
              <a:rPr lang="en-ID" b="1" dirty="0"/>
              <a:t> Tuhan </a:t>
            </a:r>
            <a:r>
              <a:rPr lang="en-ID" b="1" dirty="0" err="1"/>
              <a:t>kadang</a:t>
            </a:r>
            <a:r>
              <a:rPr lang="en-ID" b="1" dirty="0"/>
              <a:t> </a:t>
            </a:r>
            <a:r>
              <a:rPr lang="en-ID" b="1" dirty="0" err="1"/>
              <a:t>memerlukan</a:t>
            </a:r>
            <a:r>
              <a:rPr lang="en-ID" b="1" dirty="0"/>
              <a:t>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panjang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tergenapi</a:t>
            </a:r>
            <a:endParaRPr lang="en-ID" b="1" dirty="0"/>
          </a:p>
          <a:p>
            <a:r>
              <a:rPr lang="en-ID" dirty="0"/>
              <a:t>Kaleb </a:t>
            </a:r>
            <a:r>
              <a:rPr lang="en-ID" dirty="0" err="1"/>
              <a:t>menunggu</a:t>
            </a:r>
            <a:r>
              <a:rPr lang="en-ID" dirty="0"/>
              <a:t> </a:t>
            </a:r>
            <a:r>
              <a:rPr lang="en-ID" b="1" dirty="0"/>
              <a:t>45 </a:t>
            </a:r>
            <a:r>
              <a:rPr lang="en-ID" b="1" dirty="0" err="1"/>
              <a:t>tahun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goyah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Ini </a:t>
            </a:r>
            <a:r>
              <a:rPr lang="en-ID" dirty="0" err="1"/>
              <a:t>menunjukkan</a:t>
            </a:r>
            <a:r>
              <a:rPr lang="en-ID" dirty="0"/>
              <a:t>:</a:t>
            </a:r>
          </a:p>
          <a:p>
            <a:r>
              <a:rPr lang="en-ID" dirty="0" err="1"/>
              <a:t>iman</a:t>
            </a:r>
            <a:r>
              <a:rPr lang="en-ID" dirty="0"/>
              <a:t> yang </a:t>
            </a:r>
            <a:r>
              <a:rPr lang="en-ID" dirty="0" err="1"/>
              <a:t>matang</a:t>
            </a:r>
            <a:r>
              <a:rPr lang="en-ID" dirty="0"/>
              <a:t>,</a:t>
            </a:r>
          </a:p>
          <a:p>
            <a:r>
              <a:rPr lang="en-ID" dirty="0" err="1"/>
              <a:t>kesabaran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,</a:t>
            </a:r>
          </a:p>
          <a:p>
            <a:r>
              <a:rPr lang="en-ID" dirty="0" err="1"/>
              <a:t>fokus</a:t>
            </a:r>
            <a:r>
              <a:rPr lang="en-ID" dirty="0"/>
              <a:t> pada </a:t>
            </a:r>
            <a:r>
              <a:rPr lang="en-ID" dirty="0" err="1"/>
              <a:t>janji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.</a:t>
            </a:r>
          </a:p>
          <a:p>
            <a:r>
              <a:rPr lang="en-ID" b="1" dirty="0"/>
              <a:t>5. </a:t>
            </a:r>
            <a:r>
              <a:rPr lang="en-ID" b="1" dirty="0" err="1"/>
              <a:t>Ketekunan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menghasilkan</a:t>
            </a:r>
            <a:r>
              <a:rPr lang="en-ID" b="1" dirty="0"/>
              <a:t> </a:t>
            </a:r>
            <a:r>
              <a:rPr lang="en-ID" b="1" dirty="0" err="1"/>
              <a:t>warisan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endParaRPr lang="en-ID" b="1" dirty="0"/>
          </a:p>
          <a:p>
            <a:r>
              <a:rPr lang="en-ID" dirty="0"/>
              <a:t>Pada </a:t>
            </a:r>
            <a:r>
              <a:rPr lang="en-ID" dirty="0" err="1"/>
              <a:t>akhirnya</a:t>
            </a:r>
            <a:r>
              <a:rPr lang="en-ID" dirty="0"/>
              <a:t>, </a:t>
            </a:r>
            <a:r>
              <a:rPr lang="en-ID" dirty="0" err="1"/>
              <a:t>tanah</a:t>
            </a:r>
            <a:r>
              <a:rPr lang="en-ID" dirty="0"/>
              <a:t> Hebron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kepadanya</a:t>
            </a:r>
            <a:r>
              <a:rPr lang="en-ID" dirty="0"/>
              <a:t> (ay. 13–14).</a:t>
            </a:r>
            <a:br>
              <a:rPr lang="en-ID" dirty="0"/>
            </a:br>
            <a:r>
              <a:rPr lang="en-ID" dirty="0" err="1"/>
              <a:t>Warisan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orang yang </a:t>
            </a:r>
            <a:r>
              <a:rPr lang="en-ID" b="1" dirty="0" err="1"/>
              <a:t>mengikuti</a:t>
            </a:r>
            <a:r>
              <a:rPr lang="en-ID" b="1" dirty="0"/>
              <a:t> Tuhan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sepenuh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EE93-AC25-4250-90C1-F825E3B32643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060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1. EKSEGESIS (</a:t>
            </a:r>
            <a:r>
              <a:rPr lang="en-ID" b="1" dirty="0" err="1"/>
              <a:t>Analisis</a:t>
            </a:r>
            <a:r>
              <a:rPr lang="en-ID" b="1" dirty="0"/>
              <a:t> Bahasa &amp; </a:t>
            </a:r>
            <a:r>
              <a:rPr lang="en-ID" b="1" dirty="0" err="1"/>
              <a:t>Struktur</a:t>
            </a:r>
            <a:r>
              <a:rPr lang="en-ID" b="1" dirty="0"/>
              <a:t> Ayat)</a:t>
            </a:r>
          </a:p>
          <a:p>
            <a:r>
              <a:rPr lang="en-ID" b="1" dirty="0"/>
              <a:t>A. “</a:t>
            </a:r>
            <a:r>
              <a:rPr lang="en-ID" b="1" dirty="0" err="1"/>
              <a:t>Berikanlah</a:t>
            </a:r>
            <a:r>
              <a:rPr lang="en-ID" b="1" dirty="0"/>
              <a:t> </a:t>
            </a:r>
            <a:r>
              <a:rPr lang="en-ID" b="1" dirty="0" err="1"/>
              <a:t>kepadaku</a:t>
            </a:r>
            <a:r>
              <a:rPr lang="en-ID" b="1" dirty="0"/>
              <a:t> </a:t>
            </a:r>
            <a:r>
              <a:rPr lang="en-ID" b="1" dirty="0" err="1"/>
              <a:t>pegunungan</a:t>
            </a:r>
            <a:r>
              <a:rPr lang="en-ID" b="1" dirty="0"/>
              <a:t> yang </a:t>
            </a:r>
            <a:r>
              <a:rPr lang="en-ID" b="1" dirty="0" err="1"/>
              <a:t>dijanjikan</a:t>
            </a:r>
            <a:r>
              <a:rPr lang="en-ID" b="1" dirty="0"/>
              <a:t> TUHAN”</a:t>
            </a:r>
          </a:p>
          <a:p>
            <a:r>
              <a:rPr lang="en-ID" dirty="0"/>
              <a:t>Bahasa </a:t>
            </a:r>
            <a:r>
              <a:rPr lang="en-ID" dirty="0" err="1"/>
              <a:t>Ibrani</a:t>
            </a:r>
            <a:r>
              <a:rPr lang="en-ID" dirty="0"/>
              <a:t>:</a:t>
            </a:r>
            <a:br>
              <a:rPr lang="en-ID" dirty="0"/>
            </a:br>
            <a:r>
              <a:rPr lang="he-IL" b="1" dirty="0"/>
              <a:t>תְּנָה־לִּי אֶת־הָהָר</a:t>
            </a:r>
            <a:br>
              <a:rPr lang="he-IL" dirty="0"/>
            </a:br>
            <a:r>
              <a:rPr lang="en-ID" i="1" dirty="0" err="1"/>
              <a:t>tenā</a:t>
            </a:r>
            <a:r>
              <a:rPr lang="en-ID" i="1" dirty="0"/>
              <a:t>-li et-</a:t>
            </a:r>
            <a:r>
              <a:rPr lang="en-ID" i="1" dirty="0" err="1"/>
              <a:t>hāhār</a:t>
            </a:r>
            <a:endParaRPr lang="en-ID" dirty="0"/>
          </a:p>
          <a:p>
            <a:r>
              <a:rPr lang="en-ID" dirty="0"/>
              <a:t>Kata </a:t>
            </a:r>
            <a:r>
              <a:rPr lang="en-ID" i="1" dirty="0" err="1"/>
              <a:t>tena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yang </a:t>
            </a:r>
            <a:r>
              <a:rPr lang="en-ID" dirty="0" err="1"/>
              <a:t>kuat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sopan</a:t>
            </a:r>
            <a:r>
              <a:rPr lang="en-ID" dirty="0"/>
              <a:t>:</a:t>
            </a:r>
            <a:br>
              <a:rPr lang="en-ID" dirty="0"/>
            </a:br>
            <a:r>
              <a:rPr lang="en-ID" b="1" dirty="0"/>
              <a:t>“</a:t>
            </a:r>
            <a:r>
              <a:rPr lang="en-ID" b="1" dirty="0" err="1"/>
              <a:t>Anugerahkanlah</a:t>
            </a:r>
            <a:r>
              <a:rPr lang="en-ID" b="1" dirty="0"/>
              <a:t> / </a:t>
            </a:r>
            <a:r>
              <a:rPr lang="en-ID" b="1" dirty="0" err="1"/>
              <a:t>berikanlah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resmi</a:t>
            </a:r>
            <a:r>
              <a:rPr lang="en-ID" b="1" dirty="0"/>
              <a:t>.”</a:t>
            </a:r>
            <a:endParaRPr lang="en-ID" dirty="0"/>
          </a:p>
          <a:p>
            <a:r>
              <a:rPr lang="en-ID" dirty="0"/>
              <a:t>Kata </a:t>
            </a:r>
            <a:r>
              <a:rPr lang="en-ID" i="1" dirty="0" err="1"/>
              <a:t>har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gunung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pegunungan</a:t>
            </a:r>
            <a:r>
              <a:rPr lang="en-ID" dirty="0"/>
              <a:t>, </a:t>
            </a:r>
            <a:r>
              <a:rPr lang="en-ID" dirty="0" err="1"/>
              <a:t>menunjuk</a:t>
            </a:r>
            <a:r>
              <a:rPr lang="en-ID" dirty="0"/>
              <a:t> pada </a:t>
            </a:r>
            <a:r>
              <a:rPr lang="en-ID" b="1" dirty="0"/>
              <a:t>Hebron</a:t>
            </a:r>
            <a:r>
              <a:rPr lang="en-ID" dirty="0"/>
              <a:t>, wilayah yang:</a:t>
            </a:r>
          </a:p>
          <a:p>
            <a:r>
              <a:rPr lang="en-ID" dirty="0" err="1"/>
              <a:t>tinggi</a:t>
            </a:r>
            <a:r>
              <a:rPr lang="en-ID" dirty="0"/>
              <a:t>,</a:t>
            </a:r>
          </a:p>
          <a:p>
            <a:r>
              <a:rPr lang="en-ID" dirty="0" err="1"/>
              <a:t>strategis</a:t>
            </a:r>
            <a:r>
              <a:rPr lang="en-ID" dirty="0"/>
              <a:t>,</a:t>
            </a:r>
          </a:p>
          <a:p>
            <a:r>
              <a:rPr lang="en-ID" dirty="0" err="1"/>
              <a:t>tetapi</a:t>
            </a:r>
            <a:r>
              <a:rPr lang="en-ID" dirty="0"/>
              <a:t> sangat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ditaklukkan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 </a:t>
            </a:r>
            <a:r>
              <a:rPr lang="en-ID" dirty="0" err="1"/>
              <a:t>nyaman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daerah</a:t>
            </a:r>
            <a:r>
              <a:rPr lang="en-ID" b="1" dirty="0"/>
              <a:t> </a:t>
            </a:r>
            <a:r>
              <a:rPr lang="en-ID" b="1" dirty="0" err="1"/>
              <a:t>perang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B. “Yang </a:t>
            </a:r>
            <a:r>
              <a:rPr lang="en-ID" b="1" dirty="0" err="1"/>
              <a:t>dijanjikan</a:t>
            </a:r>
            <a:r>
              <a:rPr lang="en-ID" b="1" dirty="0"/>
              <a:t> TUHAN pada </a:t>
            </a:r>
            <a:r>
              <a:rPr lang="en-ID" b="1" dirty="0" err="1"/>
              <a:t>waktu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”</a:t>
            </a:r>
          </a:p>
          <a:p>
            <a:r>
              <a:rPr lang="en-ID" dirty="0"/>
              <a:t>Kaleb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ambisi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:</a:t>
            </a:r>
          </a:p>
          <a:p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janji</a:t>
            </a:r>
            <a:r>
              <a:rPr lang="en-ID" b="1" dirty="0"/>
              <a:t> Allah</a:t>
            </a:r>
            <a:r>
              <a:rPr lang="en-ID" dirty="0"/>
              <a:t> (Bil. 14:24; Ul. 1:36),</a:t>
            </a:r>
          </a:p>
          <a:p>
            <a:r>
              <a:rPr lang="en-ID" dirty="0"/>
              <a:t>dan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sumpah</a:t>
            </a:r>
            <a:r>
              <a:rPr lang="en-ID" dirty="0"/>
              <a:t> Musa.</a:t>
            </a:r>
          </a:p>
          <a:p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eksegesis</a:t>
            </a:r>
            <a:r>
              <a:rPr lang="en-ID" dirty="0"/>
              <a:t>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b="1" dirty="0" err="1"/>
              <a:t>klaim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klaim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C. “Di sana </a:t>
            </a:r>
            <a:r>
              <a:rPr lang="en-ID" b="1" dirty="0" err="1"/>
              <a:t>ada</a:t>
            </a:r>
            <a:r>
              <a:rPr lang="en-ID" b="1" dirty="0"/>
              <a:t> orang Enak dan </a:t>
            </a:r>
            <a:r>
              <a:rPr lang="en-ID" b="1" dirty="0" err="1"/>
              <a:t>kota-kota</a:t>
            </a:r>
            <a:r>
              <a:rPr lang="en-ID" b="1" dirty="0"/>
              <a:t> </a:t>
            </a:r>
            <a:r>
              <a:rPr lang="en-ID" b="1" dirty="0" err="1"/>
              <a:t>besar</a:t>
            </a:r>
            <a:r>
              <a:rPr lang="en-ID" b="1" dirty="0"/>
              <a:t> yang </a:t>
            </a:r>
            <a:r>
              <a:rPr lang="en-ID" b="1" dirty="0" err="1"/>
              <a:t>berkubu</a:t>
            </a:r>
            <a:r>
              <a:rPr lang="en-ID" b="1" dirty="0"/>
              <a:t>”</a:t>
            </a:r>
          </a:p>
          <a:p>
            <a:r>
              <a:rPr lang="en-ID" dirty="0"/>
              <a:t>Kaleb </a:t>
            </a:r>
            <a:r>
              <a:rPr lang="en-ID" dirty="0" err="1"/>
              <a:t>menyebutkan</a:t>
            </a:r>
            <a:r>
              <a:rPr lang="en-ID" dirty="0"/>
              <a:t> </a:t>
            </a:r>
            <a:r>
              <a:rPr lang="en-ID" dirty="0" err="1"/>
              <a:t>fakta</a:t>
            </a:r>
            <a:r>
              <a:rPr lang="en-ID" dirty="0"/>
              <a:t> </a:t>
            </a:r>
            <a:r>
              <a:rPr lang="en-ID" dirty="0" err="1"/>
              <a:t>objektif</a:t>
            </a:r>
            <a:r>
              <a:rPr lang="en-ID" dirty="0"/>
              <a:t>:</a:t>
            </a:r>
          </a:p>
          <a:p>
            <a:r>
              <a:rPr lang="en-ID" dirty="0"/>
              <a:t>orang Enak = </a:t>
            </a:r>
            <a:r>
              <a:rPr lang="en-ID" dirty="0" err="1"/>
              <a:t>bangsa</a:t>
            </a:r>
            <a:r>
              <a:rPr lang="en-ID" dirty="0"/>
              <a:t> </a:t>
            </a:r>
            <a:r>
              <a:rPr lang="en-ID" dirty="0" err="1"/>
              <a:t>raksasa</a:t>
            </a:r>
            <a:r>
              <a:rPr lang="en-ID" dirty="0"/>
              <a:t>,</a:t>
            </a:r>
          </a:p>
          <a:p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berkubu</a:t>
            </a:r>
            <a:r>
              <a:rPr lang="en-ID" dirty="0"/>
              <a:t> = </a:t>
            </a:r>
            <a:r>
              <a:rPr lang="en-ID" dirty="0" err="1"/>
              <a:t>benteng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.</a:t>
            </a:r>
          </a:p>
          <a:p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menyangkal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bahaya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realitas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menghapus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dirty="0"/>
              <a:t>.</a:t>
            </a:r>
          </a:p>
          <a:p>
            <a:r>
              <a:rPr lang="en-ID" dirty="0"/>
              <a:t>Kaleb 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D. “</a:t>
            </a:r>
            <a:r>
              <a:rPr lang="en-ID" b="1" dirty="0" err="1"/>
              <a:t>Mungkin</a:t>
            </a:r>
            <a:r>
              <a:rPr lang="en-ID" b="1" dirty="0"/>
              <a:t> TUHAN </a:t>
            </a:r>
            <a:r>
              <a:rPr lang="en-ID" b="1" dirty="0" err="1"/>
              <a:t>menyertai</a:t>
            </a:r>
            <a:r>
              <a:rPr lang="en-ID" b="1" dirty="0"/>
              <a:t> </a:t>
            </a:r>
            <a:r>
              <a:rPr lang="en-ID" b="1" dirty="0" err="1"/>
              <a:t>aku</a:t>
            </a:r>
            <a:r>
              <a:rPr lang="en-ID" b="1" dirty="0"/>
              <a:t>”</a:t>
            </a:r>
          </a:p>
          <a:p>
            <a:r>
              <a:rPr lang="en-ID" dirty="0"/>
              <a:t>Bahasa </a:t>
            </a:r>
            <a:r>
              <a:rPr lang="en-ID" dirty="0" err="1"/>
              <a:t>Ibrani</a:t>
            </a:r>
            <a:r>
              <a:rPr lang="en-ID" dirty="0"/>
              <a:t>:</a:t>
            </a:r>
            <a:br>
              <a:rPr lang="en-ID" dirty="0"/>
            </a:br>
            <a:r>
              <a:rPr lang="he-IL" b="1" dirty="0"/>
              <a:t>אוּלַי יְהוָה אִתִּי</a:t>
            </a:r>
            <a:br>
              <a:rPr lang="he-IL" dirty="0"/>
            </a:br>
            <a:r>
              <a:rPr lang="en-ID" i="1" dirty="0" err="1"/>
              <a:t>ulai</a:t>
            </a:r>
            <a:r>
              <a:rPr lang="en-ID" i="1" dirty="0"/>
              <a:t> YHWH </a:t>
            </a:r>
            <a:r>
              <a:rPr lang="en-ID" i="1" dirty="0" err="1"/>
              <a:t>itti</a:t>
            </a:r>
            <a:endParaRPr lang="en-ID" dirty="0"/>
          </a:p>
          <a:p>
            <a:r>
              <a:rPr lang="en-ID" dirty="0"/>
              <a:t>Kata </a:t>
            </a:r>
            <a:r>
              <a:rPr lang="en-ID" i="1" dirty="0" err="1"/>
              <a:t>ulai</a:t>
            </a:r>
            <a:r>
              <a:rPr lang="en-ID" dirty="0"/>
              <a:t> = “</a:t>
            </a:r>
            <a:r>
              <a:rPr lang="en-ID" dirty="0" err="1"/>
              <a:t>mungkin</a:t>
            </a:r>
            <a:r>
              <a:rPr lang="en-ID" dirty="0"/>
              <a:t>,”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ketidakpastian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:</a:t>
            </a:r>
          </a:p>
          <a:p>
            <a:r>
              <a:rPr lang="en-ID" dirty="0" err="1"/>
              <a:t>ekspresi</a:t>
            </a:r>
            <a:r>
              <a:rPr lang="en-ID" dirty="0"/>
              <a:t> </a:t>
            </a:r>
            <a:r>
              <a:rPr lang="en-ID" dirty="0" err="1"/>
              <a:t>kerendahan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,</a:t>
            </a:r>
          </a:p>
          <a:p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kemenangan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,</a:t>
            </a:r>
          </a:p>
          <a:p>
            <a:r>
              <a:rPr lang="en-ID" dirty="0"/>
              <a:t>dan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total pada Tuhan.</a:t>
            </a:r>
          </a:p>
          <a:p>
            <a:r>
              <a:rPr lang="en-ID" dirty="0"/>
              <a:t>Ini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yang </a:t>
            </a:r>
            <a:r>
              <a:rPr lang="en-ID" b="1" dirty="0" err="1"/>
              <a:t>merendahkan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ragu.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E. “Aku </a:t>
            </a:r>
            <a:r>
              <a:rPr lang="en-ID" b="1" dirty="0" err="1"/>
              <a:t>menghalau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, </a:t>
            </a:r>
            <a:r>
              <a:rPr lang="en-ID" b="1" dirty="0" err="1"/>
              <a:t>seperti</a:t>
            </a:r>
            <a:r>
              <a:rPr lang="en-ID" b="1" dirty="0"/>
              <a:t> yang </a:t>
            </a:r>
            <a:r>
              <a:rPr lang="en-ID" b="1" dirty="0" err="1"/>
              <a:t>difirmankan</a:t>
            </a:r>
            <a:r>
              <a:rPr lang="en-ID" b="1" dirty="0"/>
              <a:t> TUHAN”</a:t>
            </a:r>
          </a:p>
          <a:p>
            <a:r>
              <a:rPr lang="en-ID" dirty="0"/>
              <a:t>Kaleb </a:t>
            </a:r>
            <a:r>
              <a:rPr lang="en-ID" dirty="0" err="1"/>
              <a:t>percaya</a:t>
            </a:r>
            <a:r>
              <a:rPr lang="en-ID" dirty="0"/>
              <a:t>:</a:t>
            </a:r>
          </a:p>
          <a:p>
            <a:r>
              <a:rPr lang="en-ID" i="1" dirty="0"/>
              <a:t>Tuhan </a:t>
            </a:r>
            <a:r>
              <a:rPr lang="en-ID" i="1" dirty="0" err="1"/>
              <a:t>berjanji</a:t>
            </a:r>
            <a:r>
              <a:rPr lang="en-ID" dirty="0"/>
              <a:t>,</a:t>
            </a:r>
          </a:p>
          <a:p>
            <a:r>
              <a:rPr lang="en-ID" i="1" dirty="0"/>
              <a:t>dan </a:t>
            </a:r>
            <a:r>
              <a:rPr lang="en-ID" i="1" dirty="0" err="1"/>
              <a:t>aku</a:t>
            </a:r>
            <a:r>
              <a:rPr lang="en-ID" i="1" dirty="0"/>
              <a:t> </a:t>
            </a:r>
            <a:r>
              <a:rPr lang="en-ID" i="1" dirty="0" err="1"/>
              <a:t>bertindak</a:t>
            </a:r>
            <a:r>
              <a:rPr lang="en-ID" i="1" dirty="0"/>
              <a:t> </a:t>
            </a:r>
            <a:r>
              <a:rPr lang="en-ID" i="1" dirty="0" err="1"/>
              <a:t>selaras</a:t>
            </a:r>
            <a:r>
              <a:rPr lang="en-ID" i="1" dirty="0"/>
              <a:t> </a:t>
            </a:r>
            <a:r>
              <a:rPr lang="en-ID" i="1" dirty="0" err="1"/>
              <a:t>dengan</a:t>
            </a:r>
            <a:r>
              <a:rPr lang="en-ID" i="1" dirty="0"/>
              <a:t> </a:t>
            </a:r>
            <a:r>
              <a:rPr lang="en-ID" i="1" dirty="0" err="1"/>
              <a:t>janji</a:t>
            </a:r>
            <a:r>
              <a:rPr lang="en-ID" i="1" dirty="0"/>
              <a:t> </a:t>
            </a:r>
            <a:r>
              <a:rPr lang="en-ID" i="1" dirty="0" err="1"/>
              <a:t>itu</a:t>
            </a:r>
            <a:r>
              <a:rPr lang="en-ID" dirty="0"/>
              <a:t>,</a:t>
            </a:r>
          </a:p>
          <a:p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ketaatan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b="1" dirty="0" err="1"/>
              <a:t>iman</a:t>
            </a:r>
            <a:r>
              <a:rPr lang="en-ID" b="1" dirty="0"/>
              <a:t> + </a:t>
            </a:r>
            <a:r>
              <a:rPr lang="en-ID" b="1" dirty="0" err="1"/>
              <a:t>tindakan</a:t>
            </a:r>
            <a:r>
              <a:rPr lang="en-ID" dirty="0"/>
              <a:t> yang </a:t>
            </a:r>
            <a:r>
              <a:rPr lang="en-ID" dirty="0" err="1"/>
              <a:t>harmonis</a:t>
            </a:r>
            <a:r>
              <a:rPr lang="en-ID" dirty="0"/>
              <a:t>: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fatalisme</a:t>
            </a:r>
            <a:r>
              <a:rPr lang="en-ID" dirty="0"/>
              <a:t>,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kesombongan</a:t>
            </a:r>
            <a:r>
              <a:rPr lang="en-ID" dirty="0"/>
              <a:t>,</a:t>
            </a:r>
          </a:p>
          <a:p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ketaatan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EKSPLANASI EKSPOSITORI (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Alur Cerita)</a:t>
            </a:r>
          </a:p>
          <a:p>
            <a:r>
              <a:rPr lang="en-ID" b="1" dirty="0"/>
              <a:t>A. Kaleb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meminta</a:t>
            </a:r>
            <a:r>
              <a:rPr lang="en-ID" b="1" dirty="0"/>
              <a:t> zona </a:t>
            </a:r>
            <a:r>
              <a:rPr lang="en-ID" b="1" dirty="0" err="1"/>
              <a:t>nyaman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medan</a:t>
            </a:r>
            <a:r>
              <a:rPr lang="en-ID" b="1" dirty="0"/>
              <a:t> </a:t>
            </a:r>
            <a:r>
              <a:rPr lang="en-ID" b="1" dirty="0" err="1"/>
              <a:t>tempur</a:t>
            </a:r>
            <a:endParaRPr lang="en-ID" b="1" dirty="0"/>
          </a:p>
          <a:p>
            <a:r>
              <a:rPr lang="en-ID" dirty="0"/>
              <a:t>Hebron </a:t>
            </a:r>
            <a:r>
              <a:rPr lang="en-ID" dirty="0" err="1"/>
              <a:t>adalah</a:t>
            </a:r>
            <a:r>
              <a:rPr lang="en-ID" dirty="0"/>
              <a:t>:</a:t>
            </a:r>
          </a:p>
          <a:p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kekuatan</a:t>
            </a:r>
            <a:r>
              <a:rPr lang="en-ID" dirty="0"/>
              <a:t> </a:t>
            </a:r>
            <a:r>
              <a:rPr lang="en-ID" dirty="0" err="1"/>
              <a:t>raksasa</a:t>
            </a:r>
            <a:r>
              <a:rPr lang="en-ID" dirty="0"/>
              <a:t>,</a:t>
            </a:r>
          </a:p>
          <a:p>
            <a:r>
              <a:rPr lang="en-ID" dirty="0"/>
              <a:t>wilayah paling </a:t>
            </a:r>
            <a:r>
              <a:rPr lang="en-ID" dirty="0" err="1"/>
              <a:t>sulit</a:t>
            </a:r>
            <a:r>
              <a:rPr lang="en-ID" dirty="0"/>
              <a:t> di Kanaan,</a:t>
            </a:r>
          </a:p>
          <a:p>
            <a:r>
              <a:rPr lang="en-ID" dirty="0" err="1"/>
              <a:t>tempat</a:t>
            </a:r>
            <a:r>
              <a:rPr lang="en-ID" dirty="0"/>
              <a:t> orang Enak </a:t>
            </a:r>
            <a:r>
              <a:rPr lang="en-ID" dirty="0" err="1"/>
              <a:t>tinggal</a:t>
            </a:r>
            <a:r>
              <a:rPr lang="en-ID" dirty="0"/>
              <a:t> (Ay. 15).</a:t>
            </a:r>
          </a:p>
          <a:p>
            <a:r>
              <a:rPr lang="en-ID" dirty="0"/>
              <a:t>Kaleb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yang paling </a:t>
            </a:r>
            <a:r>
              <a:rPr lang="en-ID" dirty="0" err="1"/>
              <a:t>menantang</a:t>
            </a:r>
            <a:r>
              <a:rPr lang="en-ID" dirty="0"/>
              <a:t>—</a:t>
            </a:r>
            <a:r>
              <a:rPr lang="en-ID" dirty="0" err="1"/>
              <a:t>bukan</a:t>
            </a:r>
            <a:r>
              <a:rPr lang="en-ID" dirty="0"/>
              <a:t> yang </a:t>
            </a:r>
            <a:r>
              <a:rPr lang="en-ID" dirty="0" err="1"/>
              <a:t>termudah</a:t>
            </a:r>
            <a:r>
              <a:rPr lang="en-ID" dirty="0"/>
              <a:t>.</a:t>
            </a:r>
          </a:p>
          <a:p>
            <a:r>
              <a:rPr lang="en-ID" dirty="0"/>
              <a:t>Itu </a:t>
            </a:r>
            <a:r>
              <a:rPr lang="en-ID" dirty="0" err="1"/>
              <a:t>menunjukkan</a:t>
            </a:r>
            <a:r>
              <a:rPr lang="en-ID" dirty="0"/>
              <a:t>:</a:t>
            </a:r>
          </a:p>
          <a:p>
            <a:r>
              <a:rPr lang="en-ID" b="1" dirty="0" err="1"/>
              <a:t>kuasa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dirty="0"/>
              <a:t>,</a:t>
            </a:r>
          </a:p>
          <a:p>
            <a:r>
              <a:rPr lang="en-ID" b="1" dirty="0" err="1"/>
              <a:t>visi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dirty="0"/>
              <a:t>,</a:t>
            </a:r>
          </a:p>
          <a:p>
            <a:r>
              <a:rPr lang="en-ID" b="1" dirty="0" err="1"/>
              <a:t>jiwa</a:t>
            </a:r>
            <a:r>
              <a:rPr lang="en-ID" b="1" dirty="0"/>
              <a:t> </a:t>
            </a:r>
            <a:r>
              <a:rPr lang="en-ID" b="1" dirty="0" err="1"/>
              <a:t>kepemimpinan</a:t>
            </a:r>
            <a:r>
              <a:rPr lang="en-ID" dirty="0"/>
              <a:t>,</a:t>
            </a:r>
          </a:p>
          <a:p>
            <a:r>
              <a:rPr lang="en-ID" dirty="0"/>
              <a:t>dan </a:t>
            </a:r>
            <a:r>
              <a:rPr lang="en-ID" b="1" dirty="0" err="1"/>
              <a:t>ketekunan</a:t>
            </a:r>
            <a:r>
              <a:rPr lang="en-ID" b="1" dirty="0"/>
              <a:t> di </a:t>
            </a:r>
            <a:r>
              <a:rPr lang="en-ID" b="1" dirty="0" err="1"/>
              <a:t>usia</a:t>
            </a:r>
            <a:r>
              <a:rPr lang="en-ID" b="1" dirty="0"/>
              <a:t> </a:t>
            </a:r>
            <a:r>
              <a:rPr lang="en-ID" b="1" dirty="0" err="1"/>
              <a:t>tua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B. Kaleb </a:t>
            </a:r>
            <a:r>
              <a:rPr lang="en-ID" b="1" dirty="0" err="1"/>
              <a:t>meminta</a:t>
            </a:r>
            <a:r>
              <a:rPr lang="en-ID" b="1" dirty="0"/>
              <a:t> </a:t>
            </a:r>
            <a:r>
              <a:rPr lang="en-ID" b="1" dirty="0" err="1"/>
              <a:t>berdasarkan</a:t>
            </a:r>
            <a:r>
              <a:rPr lang="en-ID" b="1" dirty="0"/>
              <a:t> </a:t>
            </a:r>
            <a:r>
              <a:rPr lang="en-ID" b="1" dirty="0" err="1"/>
              <a:t>janji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ambisi</a:t>
            </a:r>
            <a:endParaRPr lang="en-ID" b="1" dirty="0"/>
          </a:p>
          <a:p>
            <a:r>
              <a:rPr lang="en-ID" dirty="0"/>
              <a:t>Kaleb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dirty="0"/>
              <a:t>“Aku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gunung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.”</a:t>
            </a:r>
          </a:p>
          <a:p>
            <a:r>
              <a:rPr lang="en-ID" dirty="0" err="1"/>
              <a:t>Tetapi</a:t>
            </a:r>
            <a:r>
              <a:rPr lang="en-ID" dirty="0"/>
              <a:t>:</a:t>
            </a:r>
          </a:p>
          <a:p>
            <a:r>
              <a:rPr lang="en-ID" dirty="0"/>
              <a:t>“</a:t>
            </a:r>
            <a:r>
              <a:rPr lang="en-ID" dirty="0" err="1"/>
              <a:t>Gunung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b="1" dirty="0" err="1"/>
              <a:t>dijanjikan</a:t>
            </a:r>
            <a:r>
              <a:rPr lang="en-ID" b="1" dirty="0"/>
              <a:t> Tuhan</a:t>
            </a:r>
            <a:r>
              <a:rPr lang="en-ID" dirty="0"/>
              <a:t> </a:t>
            </a:r>
            <a:r>
              <a:rPr lang="en-ID" dirty="0" err="1"/>
              <a:t>kepadaku</a:t>
            </a:r>
            <a:r>
              <a:rPr lang="en-ID" dirty="0"/>
              <a:t>.”</a:t>
            </a:r>
          </a:p>
          <a:p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yang </a:t>
            </a:r>
            <a:r>
              <a:rPr lang="en-ID" dirty="0" err="1"/>
              <a:t>sah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spiritual: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</a:t>
            </a:r>
          </a:p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kedagingan</a:t>
            </a:r>
            <a:r>
              <a:rPr lang="en-ID" dirty="0"/>
              <a:t>,</a:t>
            </a:r>
          </a:p>
          <a:p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 err="1"/>
              <a:t>janji</a:t>
            </a:r>
            <a:r>
              <a:rPr lang="en-ID" b="1" dirty="0"/>
              <a:t> </a:t>
            </a:r>
            <a:r>
              <a:rPr lang="en-ID" b="1" dirty="0" err="1"/>
              <a:t>ilahi</a:t>
            </a:r>
            <a:r>
              <a:rPr lang="en-ID" dirty="0"/>
              <a:t>.</a:t>
            </a:r>
          </a:p>
          <a:p>
            <a:r>
              <a:rPr lang="en-ID" dirty="0"/>
              <a:t>Iman yang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selalu</a:t>
            </a:r>
            <a:r>
              <a:rPr lang="en-ID" dirty="0"/>
              <a:t> </a:t>
            </a:r>
            <a:r>
              <a:rPr lang="en-ID" dirty="0" err="1"/>
              <a:t>berdiri</a:t>
            </a:r>
            <a:r>
              <a:rPr lang="en-ID" dirty="0"/>
              <a:t> pada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firman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C. Kaleb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berperang</a:t>
            </a:r>
            <a:r>
              <a:rPr lang="en-ID" b="1" dirty="0"/>
              <a:t> </a:t>
            </a:r>
            <a:r>
              <a:rPr lang="en-ID" b="1" dirty="0" err="1"/>
              <a:t>meski</a:t>
            </a:r>
            <a:r>
              <a:rPr lang="en-ID" b="1" dirty="0"/>
              <a:t> </a:t>
            </a:r>
            <a:r>
              <a:rPr lang="en-ID" b="1" dirty="0" err="1"/>
              <a:t>usia</a:t>
            </a:r>
            <a:r>
              <a:rPr lang="en-ID" b="1" dirty="0"/>
              <a:t> 85 </a:t>
            </a:r>
            <a:r>
              <a:rPr lang="en-ID" b="1" dirty="0" err="1"/>
              <a:t>tahun</a:t>
            </a:r>
            <a:endParaRPr lang="en-ID" b="1" dirty="0"/>
          </a:p>
          <a:p>
            <a:r>
              <a:rPr lang="en-ID" dirty="0" err="1"/>
              <a:t>Yosua</a:t>
            </a:r>
            <a:r>
              <a:rPr lang="en-ID" dirty="0"/>
              <a:t> 14:11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:</a:t>
            </a:r>
          </a:p>
          <a:p>
            <a:r>
              <a:rPr lang="en-ID" dirty="0" err="1"/>
              <a:t>kuat</a:t>
            </a:r>
            <a:r>
              <a:rPr lang="en-ID" dirty="0"/>
              <a:t>,</a:t>
            </a:r>
          </a:p>
          <a:p>
            <a:r>
              <a:rPr lang="en-ID" dirty="0" err="1"/>
              <a:t>berani</a:t>
            </a:r>
            <a:r>
              <a:rPr lang="en-ID" dirty="0"/>
              <a:t>,</a:t>
            </a:r>
          </a:p>
          <a:p>
            <a:r>
              <a:rPr lang="en-ID" dirty="0" err="1"/>
              <a:t>siap</a:t>
            </a:r>
            <a:r>
              <a:rPr lang="en-ID" dirty="0"/>
              <a:t> </a:t>
            </a:r>
            <a:r>
              <a:rPr lang="en-ID" dirty="0" err="1"/>
              <a:t>bertempur</a:t>
            </a:r>
            <a:r>
              <a:rPr lang="en-ID" dirty="0"/>
              <a:t>.</a:t>
            </a:r>
          </a:p>
          <a:p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ekspositoris</a:t>
            </a:r>
            <a:r>
              <a:rPr lang="en-ID" dirty="0"/>
              <a:t>:</a:t>
            </a:r>
          </a:p>
          <a:p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membatasi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,</a:t>
            </a:r>
          </a:p>
          <a:p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bergairah</a:t>
            </a:r>
            <a:r>
              <a:rPr lang="en-ID" dirty="0"/>
              <a:t> </a:t>
            </a:r>
            <a:r>
              <a:rPr lang="en-ID" dirty="0" err="1"/>
              <a:t>melayani</a:t>
            </a:r>
            <a:r>
              <a:rPr lang="en-ID" dirty="0"/>
              <a:t>,</a:t>
            </a:r>
          </a:p>
          <a:p>
            <a:r>
              <a:rPr lang="en-ID" dirty="0"/>
              <a:t>orang yang </a:t>
            </a:r>
            <a:r>
              <a:rPr lang="en-ID" dirty="0" err="1"/>
              <a:t>percaya</a:t>
            </a:r>
            <a:r>
              <a:rPr lang="en-ID" dirty="0"/>
              <a:t> Tuhan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pensiun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D. Kaleb </a:t>
            </a:r>
            <a:r>
              <a:rPr lang="en-ID" b="1" dirty="0" err="1"/>
              <a:t>realistis</a:t>
            </a:r>
            <a:r>
              <a:rPr lang="en-ID" b="1" dirty="0"/>
              <a:t>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tetap</a:t>
            </a:r>
            <a:r>
              <a:rPr lang="en-ID" b="1" dirty="0"/>
              <a:t> </a:t>
            </a:r>
            <a:r>
              <a:rPr lang="en-ID" b="1" dirty="0" err="1"/>
              <a:t>bergantung</a:t>
            </a:r>
            <a:r>
              <a:rPr lang="en-ID" b="1" dirty="0"/>
              <a:t> pada Tuhan</a:t>
            </a:r>
          </a:p>
          <a:p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mengatakan</a:t>
            </a:r>
            <a:r>
              <a:rPr lang="en-ID" dirty="0"/>
              <a:t>:</a:t>
            </a:r>
          </a:p>
          <a:p>
            <a:r>
              <a:rPr lang="en-ID" dirty="0"/>
              <a:t>“Ada orang Enak di sana…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…”</a:t>
            </a:r>
          </a:p>
          <a:p>
            <a:r>
              <a:rPr lang="en-ID" dirty="0" err="1"/>
              <a:t>Tetapi</a:t>
            </a:r>
            <a:r>
              <a:rPr lang="en-ID" dirty="0"/>
              <a:t> juga:</a:t>
            </a:r>
          </a:p>
          <a:p>
            <a:r>
              <a:rPr lang="en-ID" dirty="0"/>
              <a:t>“</a:t>
            </a:r>
            <a:r>
              <a:rPr lang="en-ID" dirty="0" err="1"/>
              <a:t>Mungkin</a:t>
            </a:r>
            <a:r>
              <a:rPr lang="en-ID" dirty="0"/>
              <a:t> TUHAN </a:t>
            </a:r>
            <a:r>
              <a:rPr lang="en-ID" dirty="0" err="1"/>
              <a:t>menyertai</a:t>
            </a:r>
            <a:r>
              <a:rPr lang="en-ID" dirty="0"/>
              <a:t> </a:t>
            </a:r>
            <a:r>
              <a:rPr lang="en-ID" dirty="0" err="1"/>
              <a:t>aku</a:t>
            </a:r>
            <a:r>
              <a:rPr lang="en-ID" dirty="0"/>
              <a:t>…”</a:t>
            </a:r>
          </a:p>
          <a:p>
            <a:r>
              <a:rPr lang="en-ID" dirty="0" err="1"/>
              <a:t>Itulah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rasional</a:t>
            </a:r>
            <a:r>
              <a:rPr lang="en-ID" dirty="0"/>
              <a:t>—</a:t>
            </a:r>
            <a:r>
              <a:rPr lang="en-ID" dirty="0" err="1"/>
              <a:t>mengakui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dan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melangkah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E. Kaleb </a:t>
            </a:r>
            <a:r>
              <a:rPr lang="en-ID" b="1" dirty="0" err="1"/>
              <a:t>adalah</a:t>
            </a:r>
            <a:r>
              <a:rPr lang="en-ID" b="1" dirty="0"/>
              <a:t> model </a:t>
            </a:r>
            <a:r>
              <a:rPr lang="en-ID" b="1" dirty="0" err="1"/>
              <a:t>teologi</a:t>
            </a:r>
            <a:r>
              <a:rPr lang="en-ID" b="1" dirty="0"/>
              <a:t> “</a:t>
            </a:r>
            <a:r>
              <a:rPr lang="en-ID" b="1" dirty="0" err="1"/>
              <a:t>iman</a:t>
            </a:r>
            <a:r>
              <a:rPr lang="en-ID" b="1" dirty="0"/>
              <a:t> yang </a:t>
            </a:r>
            <a:r>
              <a:rPr lang="en-ID" b="1" dirty="0" err="1"/>
              <a:t>bertindak</a:t>
            </a:r>
            <a:r>
              <a:rPr lang="en-ID" b="1" dirty="0"/>
              <a:t>”</a:t>
            </a:r>
          </a:p>
          <a:p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b="1" dirty="0"/>
              <a:t>Tuhan </a:t>
            </a:r>
            <a:r>
              <a:rPr lang="en-ID" b="1" dirty="0" err="1"/>
              <a:t>berfirman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:</a:t>
            </a:r>
          </a:p>
          <a:p>
            <a:r>
              <a:rPr lang="en-ID" dirty="0"/>
              <a:t>“Aku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menghalau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.”</a:t>
            </a:r>
          </a:p>
          <a:p>
            <a:r>
              <a:rPr lang="en-ID" dirty="0" err="1"/>
              <a:t>Artinya</a:t>
            </a:r>
            <a:r>
              <a:rPr lang="en-ID" dirty="0"/>
              <a:t>:</a:t>
            </a:r>
          </a:p>
          <a:p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sejati</a:t>
            </a:r>
            <a:r>
              <a:rPr lang="en-ID" dirty="0"/>
              <a:t>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b="1" dirty="0" err="1"/>
              <a:t>partisipasi</a:t>
            </a:r>
            <a:r>
              <a:rPr lang="en-ID" b="1" dirty="0"/>
              <a:t> </a:t>
            </a:r>
            <a:r>
              <a:rPr lang="en-ID" b="1" dirty="0" err="1"/>
              <a:t>aktif</a:t>
            </a:r>
            <a:r>
              <a:rPr lang="en-ID" dirty="0"/>
              <a:t>,</a:t>
            </a:r>
          </a:p>
          <a:p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sejati</a:t>
            </a:r>
            <a:r>
              <a:rPr lang="en-ID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pasif</a:t>
            </a:r>
            <a:r>
              <a:rPr lang="en-ID" dirty="0"/>
              <a:t>,</a:t>
            </a:r>
          </a:p>
          <a:p>
            <a:r>
              <a:rPr lang="en-ID" dirty="0" err="1"/>
              <a:t>iman</a:t>
            </a:r>
            <a:r>
              <a:rPr lang="en-ID" dirty="0"/>
              <a:t> </a:t>
            </a:r>
            <a:r>
              <a:rPr lang="en-ID" dirty="0" err="1"/>
              <a:t>sejati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Tuhan.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PELAJARAN ROHANI (</a:t>
            </a:r>
            <a:r>
              <a:rPr lang="en-ID" b="1" dirty="0" err="1"/>
              <a:t>Implikasi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kehidupan</a:t>
            </a:r>
            <a:r>
              <a:rPr lang="en-ID" b="1" dirty="0"/>
              <a:t>)</a:t>
            </a:r>
          </a:p>
          <a:p>
            <a:r>
              <a:rPr lang="en-ID" b="1" dirty="0"/>
              <a:t>1. Iman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mulai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janji</a:t>
            </a:r>
            <a:r>
              <a:rPr lang="en-ID" b="1" dirty="0"/>
              <a:t> Tuhan</a:t>
            </a:r>
          </a:p>
          <a:p>
            <a:r>
              <a:rPr lang="en-ID" dirty="0"/>
              <a:t>Kaleb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bertindak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ambisi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Tuhan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firmankan</a:t>
            </a:r>
            <a:r>
              <a:rPr lang="en-ID" dirty="0"/>
              <a:t>.</a:t>
            </a:r>
          </a:p>
          <a:p>
            <a:r>
              <a:rPr lang="en-ID" b="1" dirty="0"/>
              <a:t>2. </a:t>
            </a:r>
            <a:r>
              <a:rPr lang="en-ID" b="1" dirty="0" err="1"/>
              <a:t>Pertumbuhan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</a:t>
            </a:r>
            <a:r>
              <a:rPr lang="en-ID" b="1" dirty="0" err="1"/>
              <a:t>tampak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permintaan</a:t>
            </a:r>
            <a:r>
              <a:rPr lang="en-ID" b="1" dirty="0"/>
              <a:t> </a:t>
            </a:r>
            <a:r>
              <a:rPr lang="en-ID" b="1" dirty="0" err="1"/>
              <a:t>kita</a:t>
            </a:r>
            <a:endParaRPr lang="en-ID" b="1" dirty="0"/>
          </a:p>
          <a:p>
            <a:r>
              <a:rPr lang="en-ID" dirty="0"/>
              <a:t>Kaleb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b="1" dirty="0" err="1"/>
              <a:t>gunung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lembah</a:t>
            </a:r>
            <a:r>
              <a:rPr lang="en-ID" dirty="0"/>
              <a:t> </a:t>
            </a:r>
            <a:r>
              <a:rPr lang="en-ID" dirty="0" err="1"/>
              <a:t>subur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Orang yang </a:t>
            </a:r>
            <a:r>
              <a:rPr lang="en-ID" dirty="0" err="1"/>
              <a:t>dewasa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takut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yang Tuhan </a:t>
            </a:r>
            <a:r>
              <a:rPr lang="en-ID" dirty="0" err="1"/>
              <a:t>tetapkan</a:t>
            </a:r>
            <a:r>
              <a:rPr lang="en-ID" dirty="0"/>
              <a:t>.</a:t>
            </a:r>
          </a:p>
          <a:p>
            <a:r>
              <a:rPr lang="en-ID" b="1" dirty="0"/>
              <a:t>3. </a:t>
            </a:r>
            <a:r>
              <a:rPr lang="en-ID" b="1" dirty="0" err="1"/>
              <a:t>Kerendahan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dan </a:t>
            </a:r>
            <a:r>
              <a:rPr lang="en-ID" b="1" dirty="0" err="1"/>
              <a:t>ketergantungan</a:t>
            </a:r>
            <a:r>
              <a:rPr lang="en-ID" b="1" dirty="0"/>
              <a:t> pada Tuhan </a:t>
            </a:r>
            <a:r>
              <a:rPr lang="en-ID" b="1" dirty="0" err="1"/>
              <a:t>selalu</a:t>
            </a:r>
            <a:r>
              <a:rPr lang="en-ID" b="1" dirty="0"/>
              <a:t> </a:t>
            </a:r>
            <a:r>
              <a:rPr lang="en-ID" b="1" dirty="0" err="1"/>
              <a:t>mengiringi</a:t>
            </a:r>
            <a:r>
              <a:rPr lang="en-ID" b="1" dirty="0"/>
              <a:t> </a:t>
            </a:r>
            <a:r>
              <a:rPr lang="en-ID" b="1" dirty="0" err="1"/>
              <a:t>kemenangan</a:t>
            </a:r>
            <a:endParaRPr lang="en-ID" b="1" dirty="0"/>
          </a:p>
          <a:p>
            <a:r>
              <a:rPr lang="en-ID" dirty="0"/>
              <a:t>Kata </a:t>
            </a:r>
            <a:r>
              <a:rPr lang="en-ID" i="1" dirty="0"/>
              <a:t>“</a:t>
            </a:r>
            <a:r>
              <a:rPr lang="en-ID" i="1" dirty="0" err="1"/>
              <a:t>mungkin</a:t>
            </a:r>
            <a:r>
              <a:rPr lang="en-ID" i="1" dirty="0"/>
              <a:t>”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:</a:t>
            </a:r>
          </a:p>
          <a:p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tunduk</a:t>
            </a:r>
            <a:r>
              <a:rPr lang="en-ID" dirty="0"/>
              <a:t>,</a:t>
            </a:r>
          </a:p>
          <a:p>
            <a:r>
              <a:rPr lang="en-ID" dirty="0" err="1"/>
              <a:t>pengakuan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kemenangan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,</a:t>
            </a:r>
          </a:p>
          <a:p>
            <a:r>
              <a:rPr lang="en-ID" dirty="0"/>
              <a:t>dan </a:t>
            </a:r>
            <a:r>
              <a:rPr lang="en-ID" dirty="0" err="1"/>
              <a:t>bahwa</a:t>
            </a:r>
            <a:r>
              <a:rPr lang="en-ID" dirty="0"/>
              <a:t> Tuhan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peperangan</a:t>
            </a:r>
            <a:r>
              <a:rPr lang="en-ID" dirty="0"/>
              <a:t>.</a:t>
            </a:r>
          </a:p>
          <a:p>
            <a:r>
              <a:rPr lang="en-ID" b="1" dirty="0"/>
              <a:t>4. Orang </a:t>
            </a:r>
            <a:r>
              <a:rPr lang="en-ID" b="1" dirty="0" err="1"/>
              <a:t>beriman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pensiun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tugas</a:t>
            </a:r>
            <a:r>
              <a:rPr lang="en-ID" b="1" dirty="0"/>
              <a:t> Allah</a:t>
            </a:r>
          </a:p>
          <a:p>
            <a:r>
              <a:rPr lang="en-ID" dirty="0"/>
              <a:t>Selama Tuhan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.</a:t>
            </a:r>
          </a:p>
          <a:p>
            <a:r>
              <a:rPr lang="en-ID" b="1" dirty="0"/>
              <a:t>5. Iman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realistis</a:t>
            </a:r>
            <a:r>
              <a:rPr lang="en-ID" b="1" dirty="0"/>
              <a:t>—</a:t>
            </a:r>
            <a:r>
              <a:rPr lang="en-ID" b="1" dirty="0" err="1"/>
              <a:t>melihat</a:t>
            </a:r>
            <a:r>
              <a:rPr lang="en-ID" b="1" dirty="0"/>
              <a:t> </a:t>
            </a:r>
            <a:r>
              <a:rPr lang="en-ID" b="1" dirty="0" err="1"/>
              <a:t>raksasa</a:t>
            </a:r>
            <a:r>
              <a:rPr lang="en-ID" b="1" dirty="0"/>
              <a:t>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lebih</a:t>
            </a:r>
            <a:r>
              <a:rPr lang="en-ID" b="1" dirty="0"/>
              <a:t> </a:t>
            </a:r>
            <a:r>
              <a:rPr lang="en-ID" b="1" dirty="0" err="1"/>
              <a:t>percaya</a:t>
            </a:r>
            <a:r>
              <a:rPr lang="en-ID" b="1" dirty="0"/>
              <a:t> pada Tuhan</a:t>
            </a:r>
          </a:p>
          <a:p>
            <a:r>
              <a:rPr lang="en-ID" dirty="0"/>
              <a:t>Kaleb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raksasa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Tuhan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Kesimpulan</a:t>
            </a:r>
          </a:p>
          <a:p>
            <a:r>
              <a:rPr lang="en-ID" dirty="0" err="1"/>
              <a:t>Yosua</a:t>
            </a:r>
            <a:r>
              <a:rPr lang="en-ID" dirty="0"/>
              <a:t> 14:12 </a:t>
            </a:r>
            <a:r>
              <a:rPr lang="en-ID" dirty="0" err="1"/>
              <a:t>menggambarkan</a:t>
            </a:r>
            <a:r>
              <a:rPr lang="en-ID" dirty="0"/>
              <a:t> Kaleb </a:t>
            </a:r>
            <a:r>
              <a:rPr lang="en-ID" dirty="0" err="1"/>
              <a:t>sebagai</a:t>
            </a:r>
            <a:r>
              <a:rPr lang="en-ID" dirty="0"/>
              <a:t>:</a:t>
            </a:r>
          </a:p>
          <a:p>
            <a:r>
              <a:rPr lang="en-ID" dirty="0"/>
              <a:t>orang yang </a:t>
            </a:r>
            <a:r>
              <a:rPr lang="en-ID" dirty="0" err="1"/>
              <a:t>hidup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Tuhan,</a:t>
            </a:r>
          </a:p>
          <a:p>
            <a:r>
              <a:rPr lang="en-ID" dirty="0" err="1"/>
              <a:t>berani</a:t>
            </a:r>
            <a:r>
              <a:rPr lang="en-ID" dirty="0"/>
              <a:t> </a:t>
            </a:r>
            <a:r>
              <a:rPr lang="en-ID" dirty="0" err="1"/>
              <a:t>menghadapi</a:t>
            </a:r>
            <a:r>
              <a:rPr lang="en-ID" dirty="0"/>
              <a:t> </a:t>
            </a:r>
            <a:r>
              <a:rPr lang="en-ID" dirty="0" err="1"/>
              <a:t>raksasa</a:t>
            </a:r>
            <a:r>
              <a:rPr lang="en-ID" dirty="0"/>
              <a:t> </a:t>
            </a:r>
            <a:r>
              <a:rPr lang="en-ID" dirty="0" err="1"/>
              <a:t>rohani</a:t>
            </a:r>
            <a:r>
              <a:rPr lang="en-ID" dirty="0"/>
              <a:t>,</a:t>
            </a:r>
          </a:p>
          <a:p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kuat</a:t>
            </a:r>
            <a:r>
              <a:rPr lang="en-ID" dirty="0"/>
              <a:t> dan </a:t>
            </a:r>
            <a:r>
              <a:rPr lang="en-ID" dirty="0" err="1"/>
              <a:t>setia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,</a:t>
            </a:r>
          </a:p>
          <a:p>
            <a:r>
              <a:rPr lang="en-ID" dirty="0" err="1"/>
              <a:t>menggabungkan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dan </a:t>
            </a:r>
            <a:r>
              <a:rPr lang="en-ID" dirty="0" err="1"/>
              <a:t>tindakan</a:t>
            </a:r>
            <a:r>
              <a:rPr lang="en-ID" dirty="0"/>
              <a:t>,</a:t>
            </a:r>
          </a:p>
          <a:p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kemenangan</a:t>
            </a:r>
            <a:r>
              <a:rPr lang="en-ID" dirty="0"/>
              <a:t>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EE93-AC25-4250-90C1-F825E3B32643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209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dirty="0"/>
              <a:t>16. </a:t>
            </a:r>
            <a:r>
              <a:rPr lang="en-ID" b="0" dirty="0" err="1"/>
              <a:t>Akankah</a:t>
            </a:r>
            <a:r>
              <a:rPr lang="en-ID" b="0" dirty="0"/>
              <a:t> </a:t>
            </a:r>
            <a:r>
              <a:rPr lang="en-ID" b="0" dirty="0" err="1"/>
              <a:t>kuberikan</a:t>
            </a:r>
            <a:r>
              <a:rPr lang="en-ID" b="0" dirty="0"/>
              <a:t> Akhsa? Pada zaman </a:t>
            </a:r>
            <a:r>
              <a:rPr lang="en-ID" b="0" dirty="0" err="1"/>
              <a:t>dahulu</a:t>
            </a:r>
            <a:r>
              <a:rPr lang="en-ID" b="0" dirty="0"/>
              <a:t>, para ayah </a:t>
            </a:r>
            <a:r>
              <a:rPr lang="en-ID" b="0" dirty="0" err="1"/>
              <a:t>memiliki</a:t>
            </a:r>
            <a:r>
              <a:rPr lang="en-ID" b="0" dirty="0"/>
              <a:t> </a:t>
            </a:r>
            <a:r>
              <a:rPr lang="en-ID" b="0" dirty="0" err="1"/>
              <a:t>hak</a:t>
            </a:r>
            <a:r>
              <a:rPr lang="en-ID" b="0" dirty="0"/>
              <a:t> </a:t>
            </a:r>
            <a:r>
              <a:rPr lang="en-ID" b="0" dirty="0" err="1"/>
              <a:t>mutlak</a:t>
            </a:r>
            <a:r>
              <a:rPr lang="en-ID" b="0" dirty="0"/>
              <a:t> </a:t>
            </a:r>
            <a:r>
              <a:rPr lang="en-ID" b="0" dirty="0" err="1"/>
              <a:t>atas</a:t>
            </a:r>
            <a:r>
              <a:rPr lang="en-ID" b="0" dirty="0"/>
              <a:t> </a:t>
            </a:r>
            <a:r>
              <a:rPr lang="en-ID" b="0" dirty="0" err="1"/>
              <a:t>anak-anak</a:t>
            </a:r>
            <a:r>
              <a:rPr lang="en-ID" b="0" dirty="0"/>
              <a:t> </a:t>
            </a:r>
            <a:r>
              <a:rPr lang="en-ID" b="0" dirty="0" err="1"/>
              <a:t>mereka</a:t>
            </a:r>
            <a:r>
              <a:rPr lang="en-ID" b="0" dirty="0"/>
              <a:t> </a:t>
            </a:r>
            <a:r>
              <a:rPr lang="en-ID" b="0" dirty="0" err="1"/>
              <a:t>dalam</a:t>
            </a:r>
            <a:r>
              <a:rPr lang="en-ID" b="0" dirty="0"/>
              <a:t> </a:t>
            </a:r>
            <a:r>
              <a:rPr lang="en-ID" b="0" dirty="0" err="1"/>
              <a:t>hal</a:t>
            </a:r>
            <a:r>
              <a:rPr lang="en-ID" b="0" dirty="0"/>
              <a:t> </a:t>
            </a:r>
            <a:r>
              <a:rPr lang="en-ID" b="0" dirty="0" err="1"/>
              <a:t>menikahkan</a:t>
            </a:r>
            <a:r>
              <a:rPr lang="en-ID" b="0" dirty="0"/>
              <a:t> </a:t>
            </a:r>
            <a:r>
              <a:rPr lang="en-ID" b="0" dirty="0" err="1"/>
              <a:t>mereka</a:t>
            </a:r>
            <a:r>
              <a:rPr lang="en-ID" b="0" dirty="0"/>
              <a:t>, dan </a:t>
            </a:r>
            <a:r>
              <a:rPr lang="en-ID" b="0" dirty="0" err="1"/>
              <a:t>anak-anak</a:t>
            </a:r>
            <a:r>
              <a:rPr lang="en-ID" b="0" dirty="0"/>
              <a:t> </a:t>
            </a:r>
            <a:r>
              <a:rPr lang="en-ID" b="0" dirty="0" err="1"/>
              <a:t>menganggap</a:t>
            </a:r>
            <a:r>
              <a:rPr lang="en-ID" b="0" dirty="0"/>
              <a:t> </a:t>
            </a:r>
            <a:r>
              <a:rPr lang="en-ID" b="0" dirty="0" err="1"/>
              <a:t>pengaturan</a:t>
            </a:r>
            <a:r>
              <a:rPr lang="en-ID" b="0" dirty="0"/>
              <a:t> </a:t>
            </a:r>
            <a:r>
              <a:rPr lang="en-ID" b="0" dirty="0" err="1"/>
              <a:t>semacam</a:t>
            </a:r>
            <a:r>
              <a:rPr lang="en-ID" b="0" dirty="0"/>
              <a:t> </a:t>
            </a:r>
            <a:r>
              <a:rPr lang="en-ID" b="0" dirty="0" err="1"/>
              <a:t>itu</a:t>
            </a:r>
            <a:r>
              <a:rPr lang="en-ID" b="0" dirty="0"/>
              <a:t> </a:t>
            </a:r>
            <a:r>
              <a:rPr lang="en-ID" b="0" dirty="0" err="1"/>
              <a:t>sebagai</a:t>
            </a:r>
            <a:r>
              <a:rPr lang="en-ID" b="0" dirty="0"/>
              <a:t> </a:t>
            </a:r>
            <a:r>
              <a:rPr lang="en-ID" b="0" dirty="0" err="1"/>
              <a:t>prosedur</a:t>
            </a:r>
            <a:r>
              <a:rPr lang="en-ID" b="0" dirty="0"/>
              <a:t> yang </a:t>
            </a:r>
            <a:r>
              <a:rPr lang="en-ID" b="0" dirty="0" err="1"/>
              <a:t>wajar</a:t>
            </a:r>
            <a:r>
              <a:rPr lang="en-ID" b="0" dirty="0"/>
              <a:t>. Dalam </a:t>
            </a:r>
            <a:r>
              <a:rPr lang="en-ID" b="0" dirty="0" err="1"/>
              <a:t>tawaran</a:t>
            </a:r>
            <a:r>
              <a:rPr lang="en-ID" b="0" dirty="0"/>
              <a:t> </a:t>
            </a:r>
            <a:r>
              <a:rPr lang="en-ID" b="0" dirty="0" err="1"/>
              <a:t>ini</a:t>
            </a:r>
            <a:r>
              <a:rPr lang="en-ID" b="0" dirty="0"/>
              <a:t>, </a:t>
            </a:r>
            <a:r>
              <a:rPr lang="en-ID" b="0" dirty="0" err="1"/>
              <a:t>jangan</a:t>
            </a:r>
            <a:r>
              <a:rPr lang="en-ID" b="0" dirty="0"/>
              <a:t> </a:t>
            </a:r>
            <a:r>
              <a:rPr lang="en-ID" b="0" dirty="0" err="1"/>
              <a:t>sampai</a:t>
            </a:r>
            <a:r>
              <a:rPr lang="en-ID" b="0" dirty="0"/>
              <a:t> Kaleb </a:t>
            </a:r>
            <a:r>
              <a:rPr lang="en-ID" b="0" dirty="0" err="1"/>
              <a:t>menganggap</a:t>
            </a:r>
            <a:r>
              <a:rPr lang="en-ID" b="0" dirty="0"/>
              <a:t> </a:t>
            </a:r>
            <a:r>
              <a:rPr lang="en-ID" b="0" dirty="0" err="1"/>
              <a:t>putrinya</a:t>
            </a:r>
            <a:r>
              <a:rPr lang="en-ID" b="0" dirty="0"/>
              <a:t> </a:t>
            </a:r>
            <a:r>
              <a:rPr lang="en-ID" b="0" dirty="0" err="1"/>
              <a:t>sebagai</a:t>
            </a:r>
            <a:r>
              <a:rPr lang="en-ID" b="0" dirty="0"/>
              <a:t> </a:t>
            </a:r>
            <a:r>
              <a:rPr lang="en-ID" b="0" dirty="0" err="1"/>
              <a:t>objek</a:t>
            </a:r>
            <a:r>
              <a:rPr lang="en-ID" b="0" dirty="0"/>
              <a:t> </a:t>
            </a:r>
            <a:r>
              <a:rPr lang="en-ID" b="0" dirty="0" err="1"/>
              <a:t>perebutan</a:t>
            </a:r>
            <a:r>
              <a:rPr lang="en-ID" b="0" dirty="0"/>
              <a:t> yang </a:t>
            </a:r>
            <a:r>
              <a:rPr lang="en-ID" b="0" dirty="0" err="1"/>
              <a:t>sia-sia</a:t>
            </a:r>
            <a:r>
              <a:rPr lang="en-ID" b="0" dirty="0"/>
              <a:t> oleh </a:t>
            </a:r>
            <a:r>
              <a:rPr lang="en-ID" b="0" dirty="0" err="1"/>
              <a:t>siapa</a:t>
            </a:r>
            <a:r>
              <a:rPr lang="en-ID" b="0" dirty="0"/>
              <a:t> pun. </a:t>
            </a:r>
            <a:r>
              <a:rPr lang="en-ID" b="0" dirty="0" err="1"/>
              <a:t>Ia</a:t>
            </a:r>
            <a:r>
              <a:rPr lang="en-ID" b="0" dirty="0"/>
              <a:t> </a:t>
            </a:r>
            <a:r>
              <a:rPr lang="en-ID" b="0" dirty="0" err="1"/>
              <a:t>pasti</a:t>
            </a:r>
            <a:r>
              <a:rPr lang="en-ID" b="0" dirty="0"/>
              <a:t> </a:t>
            </a:r>
            <a:r>
              <a:rPr lang="en-ID" b="0" dirty="0" err="1"/>
              <a:t>ingin</a:t>
            </a:r>
            <a:r>
              <a:rPr lang="en-ID" b="0" dirty="0"/>
              <a:t> </a:t>
            </a:r>
            <a:r>
              <a:rPr lang="en-ID" b="0" dirty="0" err="1"/>
              <a:t>sekali</a:t>
            </a:r>
            <a:r>
              <a:rPr lang="en-ID" b="0" dirty="0"/>
              <a:t> </a:t>
            </a:r>
            <a:r>
              <a:rPr lang="en-ID" b="0" dirty="0" err="1"/>
              <a:t>mempersatukan</a:t>
            </a:r>
            <a:r>
              <a:rPr lang="en-ID" b="0" dirty="0"/>
              <a:t> </a:t>
            </a:r>
            <a:r>
              <a:rPr lang="en-ID" b="0" dirty="0" err="1"/>
              <a:t>putrinya</a:t>
            </a:r>
            <a:r>
              <a:rPr lang="en-ID" b="0" dirty="0"/>
              <a:t> </a:t>
            </a:r>
            <a:r>
              <a:rPr lang="en-ID" b="0" dirty="0" err="1"/>
              <a:t>dengan</a:t>
            </a:r>
            <a:r>
              <a:rPr lang="en-ID" b="0" dirty="0"/>
              <a:t> </a:t>
            </a:r>
            <a:r>
              <a:rPr lang="en-ID" b="0" dirty="0" err="1"/>
              <a:t>seorang</a:t>
            </a:r>
            <a:r>
              <a:rPr lang="en-ID" b="0" dirty="0"/>
              <a:t> </a:t>
            </a:r>
            <a:r>
              <a:rPr lang="en-ID" b="0" dirty="0" err="1"/>
              <a:t>pria</a:t>
            </a:r>
            <a:r>
              <a:rPr lang="en-ID" b="0" dirty="0"/>
              <a:t> yang </a:t>
            </a:r>
            <a:r>
              <a:rPr lang="en-ID" b="0" dirty="0" err="1"/>
              <a:t>terhormat</a:t>
            </a:r>
            <a:r>
              <a:rPr lang="en-ID" b="0" dirty="0"/>
              <a:t> </a:t>
            </a:r>
            <a:r>
              <a:rPr lang="en-ID" b="0" dirty="0" err="1"/>
              <a:t>karena</a:t>
            </a:r>
            <a:r>
              <a:rPr lang="en-ID" b="0" dirty="0"/>
              <a:t> </a:t>
            </a:r>
            <a:r>
              <a:rPr lang="en-ID" b="0" dirty="0" err="1"/>
              <a:t>semangat</a:t>
            </a:r>
            <a:r>
              <a:rPr lang="en-ID" b="0" dirty="0"/>
              <a:t> dan </a:t>
            </a:r>
            <a:r>
              <a:rPr lang="en-ID" b="0" dirty="0" err="1"/>
              <a:t>energinya</a:t>
            </a:r>
            <a:r>
              <a:rPr lang="en-ID" b="0" dirty="0"/>
              <a:t>, </a:t>
            </a:r>
            <a:r>
              <a:rPr lang="en-ID" b="0" dirty="0" err="1"/>
              <a:t>seseorang</a:t>
            </a:r>
            <a:r>
              <a:rPr lang="en-ID" b="0" dirty="0"/>
              <a:t> yang </a:t>
            </a:r>
            <a:r>
              <a:rPr lang="en-ID" b="0" dirty="0" err="1"/>
              <a:t>menonjol</a:t>
            </a:r>
            <a:r>
              <a:rPr lang="en-ID" b="0" dirty="0"/>
              <a:t> </a:t>
            </a:r>
            <a:r>
              <a:rPr lang="en-ID" b="0" dirty="0" err="1"/>
              <a:t>karena</a:t>
            </a:r>
            <a:r>
              <a:rPr lang="en-ID" b="0" dirty="0"/>
              <a:t> </a:t>
            </a:r>
            <a:r>
              <a:rPr lang="en-ID" b="0" dirty="0" err="1"/>
              <a:t>keberaniannya</a:t>
            </a:r>
            <a:r>
              <a:rPr lang="en-ID" b="0" dirty="0"/>
              <a:t> dan </a:t>
            </a:r>
            <a:r>
              <a:rPr lang="en-ID" b="0" dirty="0" err="1"/>
              <a:t>berani</a:t>
            </a:r>
            <a:r>
              <a:rPr lang="en-ID" b="0" dirty="0"/>
              <a:t> </a:t>
            </a:r>
            <a:r>
              <a:rPr lang="en-ID" b="0" dirty="0" err="1"/>
              <a:t>berjuang</a:t>
            </a:r>
            <a:r>
              <a:rPr lang="en-ID" b="0" dirty="0"/>
              <a:t> </a:t>
            </a:r>
            <a:r>
              <a:rPr lang="en-ID" b="0" dirty="0" err="1"/>
              <a:t>bagi</a:t>
            </a:r>
            <a:r>
              <a:rPr lang="en-ID" b="0" dirty="0"/>
              <a:t> Tuhan. </a:t>
            </a:r>
            <a:r>
              <a:rPr lang="en-ID" b="0" dirty="0" err="1"/>
              <a:t>Mungkin</a:t>
            </a:r>
            <a:r>
              <a:rPr lang="en-ID" b="0" dirty="0"/>
              <a:t> juga, </a:t>
            </a:r>
            <a:r>
              <a:rPr lang="en-ID" b="0" dirty="0" err="1"/>
              <a:t>ia</a:t>
            </a:r>
            <a:r>
              <a:rPr lang="en-ID" b="0" dirty="0"/>
              <a:t> </a:t>
            </a:r>
            <a:r>
              <a:rPr lang="en-ID" b="0" dirty="0" err="1"/>
              <a:t>bermaksud</a:t>
            </a:r>
            <a:r>
              <a:rPr lang="en-ID" b="0" dirty="0"/>
              <a:t> </a:t>
            </a:r>
            <a:r>
              <a:rPr lang="en-ID" b="0" dirty="0" err="1"/>
              <a:t>mempersatukan</a:t>
            </a:r>
            <a:r>
              <a:rPr lang="en-ID" b="0" dirty="0"/>
              <a:t> </a:t>
            </a:r>
            <a:r>
              <a:rPr lang="en-ID" b="0" dirty="0" err="1"/>
              <a:t>putrinya</a:t>
            </a:r>
            <a:r>
              <a:rPr lang="en-ID" b="0" dirty="0"/>
              <a:t> </a:t>
            </a:r>
            <a:r>
              <a:rPr lang="en-ID" b="0" dirty="0" err="1"/>
              <a:t>dengan</a:t>
            </a:r>
            <a:r>
              <a:rPr lang="en-ID" b="0" dirty="0"/>
              <a:t> </a:t>
            </a:r>
            <a:r>
              <a:rPr lang="en-ID" b="0" dirty="0" err="1"/>
              <a:t>seseorang</a:t>
            </a:r>
            <a:r>
              <a:rPr lang="en-ID" b="0" dirty="0"/>
              <a:t> yang </a:t>
            </a:r>
            <a:r>
              <a:rPr lang="en-ID" b="0" dirty="0" err="1"/>
              <a:t>selevel</a:t>
            </a:r>
            <a:r>
              <a:rPr lang="en-ID" b="0" dirty="0"/>
              <a:t> </a:t>
            </a:r>
            <a:r>
              <a:rPr lang="en-ID" b="0" dirty="0" err="1"/>
              <a:t>dengannya</a:t>
            </a:r>
            <a:r>
              <a:rPr lang="en-ID" b="0" dirty="0"/>
              <a:t>. </a:t>
            </a:r>
            <a:r>
              <a:rPr lang="en-ID" b="0" dirty="0" err="1"/>
              <a:t>Janji</a:t>
            </a:r>
            <a:r>
              <a:rPr lang="en-ID" b="0" dirty="0"/>
              <a:t> </a:t>
            </a:r>
            <a:r>
              <a:rPr lang="en-ID" b="0" dirty="0" err="1"/>
              <a:t>untuk</a:t>
            </a:r>
            <a:r>
              <a:rPr lang="en-ID" b="0" dirty="0"/>
              <a:t> </a:t>
            </a:r>
            <a:r>
              <a:rPr lang="en-ID" b="0" dirty="0" err="1"/>
              <a:t>menikahinya</a:t>
            </a:r>
            <a:r>
              <a:rPr lang="en-ID" b="0" dirty="0"/>
              <a:t> </a:t>
            </a:r>
            <a:r>
              <a:rPr lang="en-ID" b="0" dirty="0" err="1"/>
              <a:t>bukanlah</a:t>
            </a:r>
            <a:r>
              <a:rPr lang="en-ID" b="0" dirty="0"/>
              <a:t> </a:t>
            </a:r>
            <a:r>
              <a:rPr lang="en-ID" b="0" dirty="0" err="1"/>
              <a:t>dengan</a:t>
            </a:r>
            <a:r>
              <a:rPr lang="en-ID" b="0" dirty="0"/>
              <a:t> </a:t>
            </a:r>
            <a:r>
              <a:rPr lang="en-ID" b="0" dirty="0" err="1"/>
              <a:t>pria</a:t>
            </a:r>
            <a:r>
              <a:rPr lang="en-ID" b="0" dirty="0"/>
              <a:t> yang </a:t>
            </a:r>
            <a:r>
              <a:rPr lang="en-ID" b="0" dirty="0" err="1"/>
              <a:t>pertama</a:t>
            </a:r>
            <a:r>
              <a:rPr lang="en-ID" b="0" dirty="0"/>
              <a:t> kali </a:t>
            </a:r>
            <a:r>
              <a:rPr lang="en-ID" b="0" dirty="0" err="1"/>
              <a:t>memasuki</a:t>
            </a:r>
            <a:r>
              <a:rPr lang="en-ID" b="0" dirty="0"/>
              <a:t> Kiryat-Sefer, </a:t>
            </a:r>
            <a:r>
              <a:rPr lang="en-ID" b="0" dirty="0" err="1"/>
              <a:t>melainkan</a:t>
            </a:r>
            <a:r>
              <a:rPr lang="en-ID" b="0" dirty="0"/>
              <a:t> </a:t>
            </a:r>
            <a:r>
              <a:rPr lang="en-ID" b="0" dirty="0" err="1"/>
              <a:t>dengan</a:t>
            </a:r>
            <a:r>
              <a:rPr lang="en-ID" b="0" dirty="0"/>
              <a:t> orang yang </a:t>
            </a:r>
            <a:r>
              <a:rPr lang="en-ID" b="0" dirty="0" err="1"/>
              <a:t>akan</a:t>
            </a:r>
            <a:r>
              <a:rPr lang="en-ID" b="0" dirty="0"/>
              <a:t> </a:t>
            </a:r>
            <a:r>
              <a:rPr lang="en-ID" b="0" dirty="0" err="1"/>
              <a:t>memukul</a:t>
            </a:r>
            <a:r>
              <a:rPr lang="en-ID" b="0" dirty="0"/>
              <a:t> dan </a:t>
            </a:r>
            <a:r>
              <a:rPr lang="en-ID" b="0" dirty="0" err="1"/>
              <a:t>merebutnya</a:t>
            </a:r>
            <a:r>
              <a:rPr lang="en-ID" b="0" dirty="0"/>
              <a:t>. Tidak </a:t>
            </a:r>
            <a:r>
              <a:rPr lang="en-ID" b="0" dirty="0" err="1"/>
              <a:t>ada</a:t>
            </a:r>
            <a:r>
              <a:rPr lang="en-ID" b="0" dirty="0"/>
              <a:t> orang yang </a:t>
            </a:r>
            <a:r>
              <a:rPr lang="en-ID" b="0" dirty="0" err="1"/>
              <a:t>sendirian</a:t>
            </a:r>
            <a:r>
              <a:rPr lang="en-ID" b="0" dirty="0"/>
              <a:t> </a:t>
            </a:r>
            <a:r>
              <a:rPr lang="en-ID" b="0" dirty="0" err="1"/>
              <a:t>dapat</a:t>
            </a:r>
            <a:r>
              <a:rPr lang="en-ID" b="0" dirty="0"/>
              <a:t> </a:t>
            </a:r>
            <a:r>
              <a:rPr lang="en-ID" b="0" dirty="0" err="1"/>
              <a:t>memukul</a:t>
            </a:r>
            <a:r>
              <a:rPr lang="en-ID" b="0" dirty="0"/>
              <a:t> dan </a:t>
            </a:r>
            <a:r>
              <a:rPr lang="en-ID" b="0" dirty="0" err="1"/>
              <a:t>merebut</a:t>
            </a:r>
            <a:r>
              <a:rPr lang="en-ID" b="0" dirty="0"/>
              <a:t> </a:t>
            </a:r>
            <a:r>
              <a:rPr lang="en-ID" b="0" dirty="0" err="1"/>
              <a:t>kota</a:t>
            </a:r>
            <a:r>
              <a:rPr lang="en-ID" b="0" dirty="0"/>
              <a:t> </a:t>
            </a:r>
            <a:r>
              <a:rPr lang="en-ID" b="0" dirty="0" err="1"/>
              <a:t>berbenteng</a:t>
            </a:r>
            <a:r>
              <a:rPr lang="en-ID" b="0" dirty="0"/>
              <a:t>, </a:t>
            </a:r>
            <a:r>
              <a:rPr lang="en-ID" b="0" dirty="0" err="1"/>
              <a:t>sehingga</a:t>
            </a:r>
            <a:r>
              <a:rPr lang="en-ID" b="0" dirty="0"/>
              <a:t> </a:t>
            </a:r>
            <a:r>
              <a:rPr lang="en-ID" b="0" dirty="0" err="1"/>
              <a:t>janji</a:t>
            </a:r>
            <a:r>
              <a:rPr lang="en-ID" b="0" dirty="0"/>
              <a:t> </a:t>
            </a:r>
            <a:r>
              <a:rPr lang="en-ID" b="0" dirty="0" err="1"/>
              <a:t>itu</a:t>
            </a:r>
            <a:r>
              <a:rPr lang="en-ID" b="0" dirty="0"/>
              <a:t> </a:t>
            </a:r>
            <a:r>
              <a:rPr lang="en-ID" b="0" dirty="0" err="1"/>
              <a:t>mungkin</a:t>
            </a:r>
            <a:r>
              <a:rPr lang="en-ID" b="0" dirty="0"/>
              <a:t> </a:t>
            </a:r>
            <a:r>
              <a:rPr lang="en-ID" b="0" dirty="0" err="1"/>
              <a:t>terbatas</a:t>
            </a:r>
            <a:r>
              <a:rPr lang="en-ID" b="0" dirty="0"/>
              <a:t> pada para </a:t>
            </a:r>
            <a:r>
              <a:rPr lang="en-ID" b="0" dirty="0" err="1"/>
              <a:t>pemimpin</a:t>
            </a:r>
            <a:r>
              <a:rPr lang="en-ID" b="0" dirty="0"/>
              <a:t> </a:t>
            </a:r>
            <a:r>
              <a:rPr lang="en-ID" b="0" dirty="0" err="1"/>
              <a:t>pasukan</a:t>
            </a:r>
            <a:r>
              <a:rPr lang="en-ID" b="0" dirty="0"/>
              <a:t> yang </a:t>
            </a:r>
            <a:r>
              <a:rPr lang="en-ID" b="0" dirty="0" err="1"/>
              <a:t>berada</a:t>
            </a:r>
            <a:r>
              <a:rPr lang="en-ID" b="0" dirty="0"/>
              <a:t> di </a:t>
            </a:r>
            <a:r>
              <a:rPr lang="en-ID" b="0" dirty="0" err="1"/>
              <a:t>bawah</a:t>
            </a:r>
            <a:r>
              <a:rPr lang="en-ID" b="0" dirty="0"/>
              <a:t> Kaleb. (SDA BC)</a:t>
            </a:r>
          </a:p>
          <a:p>
            <a:endParaRPr lang="en-ID" b="1" dirty="0"/>
          </a:p>
          <a:p>
            <a:r>
              <a:rPr lang="en-ID" b="1" dirty="0"/>
              <a:t>1. </a:t>
            </a:r>
            <a:r>
              <a:rPr lang="en-ID" b="1" dirty="0" err="1"/>
              <a:t>Konteks</a:t>
            </a:r>
            <a:r>
              <a:rPr lang="en-ID" b="1" dirty="0"/>
              <a:t> Ayat</a:t>
            </a:r>
          </a:p>
          <a:p>
            <a:r>
              <a:rPr lang="en-ID" dirty="0" err="1"/>
              <a:t>Yosua</a:t>
            </a:r>
            <a:r>
              <a:rPr lang="en-ID" dirty="0"/>
              <a:t> 15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pembagian</a:t>
            </a:r>
            <a:r>
              <a:rPr lang="en-ID" dirty="0"/>
              <a:t> wilayah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suku</a:t>
            </a:r>
            <a:r>
              <a:rPr lang="en-ID" dirty="0"/>
              <a:t> Yehuda—</a:t>
            </a:r>
            <a:r>
              <a:rPr lang="en-ID" dirty="0" err="1"/>
              <a:t>suku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yang </a:t>
            </a:r>
            <a:r>
              <a:rPr lang="en-ID" dirty="0" err="1"/>
              <a:t>terbesar</a:t>
            </a:r>
            <a:r>
              <a:rPr lang="en-ID" dirty="0"/>
              <a:t> dan paling </a:t>
            </a:r>
            <a:r>
              <a:rPr lang="en-ID" dirty="0" err="1"/>
              <a:t>berpengaruh</a:t>
            </a:r>
            <a:r>
              <a:rPr lang="en-ID" dirty="0"/>
              <a:t>. </a:t>
            </a:r>
            <a:r>
              <a:rPr lang="en-ID" b="1" dirty="0"/>
              <a:t>Kaleb</a:t>
            </a:r>
            <a:r>
              <a:rPr lang="en-ID" dirty="0"/>
              <a:t>, </a:t>
            </a:r>
            <a:r>
              <a:rPr lang="en-ID" dirty="0" err="1"/>
              <a:t>meski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suku</a:t>
            </a:r>
            <a:r>
              <a:rPr lang="en-ID" dirty="0"/>
              <a:t> Yehuda,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(</a:t>
            </a:r>
            <a:r>
              <a:rPr lang="en-ID" dirty="0" err="1"/>
              <a:t>ayat</a:t>
            </a:r>
            <a:r>
              <a:rPr lang="en-ID" dirty="0"/>
              <a:t> 13–14)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pemenuhan</a:t>
            </a:r>
            <a:r>
              <a:rPr lang="en-ID" dirty="0"/>
              <a:t> </a:t>
            </a:r>
            <a:r>
              <a:rPr lang="en-ID" dirty="0" err="1"/>
              <a:t>janji</a:t>
            </a:r>
            <a:r>
              <a:rPr lang="en-ID" dirty="0"/>
              <a:t> Tuhan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kesetiaannya</a:t>
            </a:r>
            <a:r>
              <a:rPr lang="en-ID" dirty="0"/>
              <a:t> </a:t>
            </a:r>
            <a:r>
              <a:rPr lang="en-ID" dirty="0" err="1"/>
              <a:t>sejak</a:t>
            </a:r>
            <a:r>
              <a:rPr lang="en-ID" dirty="0"/>
              <a:t> </a:t>
            </a:r>
            <a:r>
              <a:rPr lang="en-ID" dirty="0" err="1"/>
              <a:t>pengintai</a:t>
            </a:r>
            <a:r>
              <a:rPr lang="en-ID" dirty="0"/>
              <a:t> di Kadesh-Barnea.</a:t>
            </a:r>
          </a:p>
          <a:p>
            <a:r>
              <a:rPr lang="en-ID" dirty="0"/>
              <a:t>Ayat 15–17 </a:t>
            </a:r>
            <a:r>
              <a:rPr lang="en-ID" dirty="0" err="1"/>
              <a:t>mencatat</a:t>
            </a:r>
            <a:r>
              <a:rPr lang="en-ID" dirty="0"/>
              <a:t> </a:t>
            </a:r>
            <a:r>
              <a:rPr lang="en-ID" dirty="0" err="1"/>
              <a:t>penaklukan</a:t>
            </a:r>
            <a:r>
              <a:rPr lang="en-ID" dirty="0"/>
              <a:t> </a:t>
            </a:r>
            <a:r>
              <a:rPr lang="en-ID" dirty="0" err="1"/>
              <a:t>tambahan</a:t>
            </a:r>
            <a:r>
              <a:rPr lang="en-ID" dirty="0"/>
              <a:t> yang </a:t>
            </a:r>
            <a:r>
              <a:rPr lang="en-ID" dirty="0" err="1"/>
              <a:t>dilakukan</a:t>
            </a:r>
            <a:r>
              <a:rPr lang="en-ID" dirty="0"/>
              <a:t> oleh Kaleb di wilayah </a:t>
            </a:r>
            <a:r>
              <a:rPr lang="en-ID" dirty="0" err="1"/>
              <a:t>pegunungan</a:t>
            </a:r>
            <a:r>
              <a:rPr lang="en-ID" dirty="0"/>
              <a:t> Hebron dan </a:t>
            </a:r>
            <a:r>
              <a:rPr lang="en-ID" dirty="0" err="1"/>
              <a:t>sekitarnya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Latar Sejarah: Kiryat-Sefer</a:t>
            </a:r>
          </a:p>
          <a:p>
            <a:r>
              <a:rPr lang="en-ID" b="1" dirty="0"/>
              <a:t>Kiryat-Sefer</a:t>
            </a:r>
            <a:r>
              <a:rPr lang="en-ID" dirty="0"/>
              <a:t>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i="1" dirty="0"/>
              <a:t>“Kota Kitab”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i="1" dirty="0"/>
              <a:t>“Kota Tulisan”</a:t>
            </a:r>
            <a:r>
              <a:rPr lang="en-ID" dirty="0"/>
              <a:t>. Ini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administrasi</a:t>
            </a:r>
            <a:r>
              <a:rPr lang="en-ID" dirty="0"/>
              <a:t> pada masa Kanaan.</a:t>
            </a:r>
          </a:p>
          <a:p>
            <a:r>
              <a:rPr lang="en-ID" dirty="0"/>
              <a:t>Lokasi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ditaklukkan</a:t>
            </a:r>
            <a:r>
              <a:rPr lang="en-ID" dirty="0"/>
              <a:t>, </a:t>
            </a:r>
            <a:r>
              <a:rPr lang="en-ID" dirty="0" err="1"/>
              <a:t>menunjukkan</a:t>
            </a:r>
            <a:r>
              <a:rPr lang="en-ID" dirty="0"/>
              <a:t>:</a:t>
            </a:r>
          </a:p>
          <a:p>
            <a:r>
              <a:rPr lang="en-ID" dirty="0" err="1"/>
              <a:t>Benteng</a:t>
            </a:r>
            <a:r>
              <a:rPr lang="en-ID" dirty="0"/>
              <a:t> yang </a:t>
            </a:r>
            <a:r>
              <a:rPr lang="en-ID" dirty="0" err="1"/>
              <a:t>kuat</a:t>
            </a:r>
            <a:endParaRPr lang="en-ID" dirty="0"/>
          </a:p>
          <a:p>
            <a:r>
              <a:rPr lang="en-ID" dirty="0" err="1"/>
              <a:t>Musuh</a:t>
            </a:r>
            <a:r>
              <a:rPr lang="en-ID" dirty="0"/>
              <a:t> yang </a:t>
            </a:r>
            <a:r>
              <a:rPr lang="en-ID" dirty="0" err="1"/>
              <a:t>terlatih</a:t>
            </a:r>
            <a:endParaRPr lang="en-ID" dirty="0"/>
          </a:p>
          <a:p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militer</a:t>
            </a:r>
            <a:r>
              <a:rPr lang="en-ID" dirty="0"/>
              <a:t> </a:t>
            </a:r>
            <a:r>
              <a:rPr lang="en-ID" dirty="0" err="1"/>
              <a:t>signifikan</a:t>
            </a:r>
            <a:endParaRPr lang="en-ID" dirty="0"/>
          </a:p>
          <a:p>
            <a:r>
              <a:rPr lang="en-ID" dirty="0"/>
              <a:t>Maka </a:t>
            </a:r>
            <a:r>
              <a:rPr lang="en-ID" b="1" dirty="0" err="1"/>
              <a:t>pemberian</a:t>
            </a:r>
            <a:r>
              <a:rPr lang="en-ID" b="1" dirty="0"/>
              <a:t> </a:t>
            </a:r>
            <a:r>
              <a:rPr lang="en-ID" b="1" dirty="0" err="1"/>
              <a:t>hadiah</a:t>
            </a:r>
            <a:r>
              <a:rPr lang="en-ID" b="1" dirty="0"/>
              <a:t> </a:t>
            </a:r>
            <a:r>
              <a:rPr lang="en-ID" b="1" dirty="0" err="1"/>
              <a:t>berupa</a:t>
            </a:r>
            <a:r>
              <a:rPr lang="en-ID" b="1" dirty="0"/>
              <a:t> Aksa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sembarangan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penghormatan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pahlawan</a:t>
            </a:r>
            <a:r>
              <a:rPr lang="en-ID" dirty="0"/>
              <a:t> </a:t>
            </a:r>
            <a:r>
              <a:rPr lang="en-ID" dirty="0" err="1"/>
              <a:t>sejati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Analisis</a:t>
            </a:r>
            <a:r>
              <a:rPr lang="en-ID" b="1" dirty="0"/>
              <a:t> </a:t>
            </a:r>
            <a:r>
              <a:rPr lang="en-ID" b="1" dirty="0" err="1"/>
              <a:t>Eksegetis</a:t>
            </a:r>
            <a:endParaRPr lang="en-ID" b="1" dirty="0"/>
          </a:p>
          <a:p>
            <a:r>
              <a:rPr lang="en-ID" b="1" dirty="0"/>
              <a:t>a. “</a:t>
            </a:r>
            <a:r>
              <a:rPr lang="en-ID" b="1" dirty="0" err="1"/>
              <a:t>Barangsiapa</a:t>
            </a:r>
            <a:r>
              <a:rPr lang="en-ID" b="1" dirty="0"/>
              <a:t> </a:t>
            </a:r>
            <a:r>
              <a:rPr lang="en-ID" b="1" dirty="0" err="1"/>
              <a:t>mengalahkan</a:t>
            </a:r>
            <a:r>
              <a:rPr lang="en-ID" b="1" dirty="0"/>
              <a:t> dan </a:t>
            </a:r>
            <a:r>
              <a:rPr lang="en-ID" b="1" dirty="0" err="1"/>
              <a:t>merebut</a:t>
            </a:r>
            <a:r>
              <a:rPr lang="en-ID" b="1" dirty="0"/>
              <a:t>…”</a:t>
            </a:r>
          </a:p>
          <a:p>
            <a:r>
              <a:rPr lang="en-ID" dirty="0"/>
              <a:t>Bahasa </a:t>
            </a:r>
            <a:r>
              <a:rPr lang="en-ID" dirty="0" err="1"/>
              <a:t>Ibrani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i="1" dirty="0"/>
              <a:t>impersonal</a:t>
            </a:r>
            <a:r>
              <a:rPr lang="en-ID" dirty="0"/>
              <a:t> yang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—</a:t>
            </a:r>
            <a:r>
              <a:rPr lang="en-ID" dirty="0" err="1"/>
              <a:t>sejenis</a:t>
            </a:r>
            <a:r>
              <a:rPr lang="en-ID" dirty="0"/>
              <a:t> </a:t>
            </a:r>
            <a:r>
              <a:rPr lang="en-ID" b="1" dirty="0"/>
              <a:t>“</a:t>
            </a:r>
            <a:r>
              <a:rPr lang="en-ID" b="1" dirty="0" err="1"/>
              <a:t>deklarasi</a:t>
            </a:r>
            <a:r>
              <a:rPr lang="en-ID" b="1" dirty="0"/>
              <a:t> </a:t>
            </a:r>
            <a:r>
              <a:rPr lang="en-ID" b="1" dirty="0" err="1"/>
              <a:t>publik</a:t>
            </a:r>
            <a:r>
              <a:rPr lang="en-ID" b="1" dirty="0"/>
              <a:t>”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Kaleb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yang:</a:t>
            </a:r>
          </a:p>
          <a:p>
            <a:r>
              <a:rPr lang="en-ID" dirty="0" err="1"/>
              <a:t>Berani</a:t>
            </a:r>
            <a:endParaRPr lang="en-ID" dirty="0"/>
          </a:p>
          <a:p>
            <a:r>
              <a:rPr lang="en-ID" dirty="0"/>
              <a:t>Mampu</a:t>
            </a:r>
          </a:p>
          <a:p>
            <a:r>
              <a:rPr lang="en-ID" dirty="0" err="1"/>
              <a:t>Percaya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Tuhan </a:t>
            </a:r>
            <a:r>
              <a:rPr lang="en-ID" dirty="0" err="1"/>
              <a:t>menyertai</a:t>
            </a:r>
            <a:r>
              <a:rPr lang="en-ID" dirty="0"/>
              <a:t> </a:t>
            </a:r>
            <a:r>
              <a:rPr lang="en-ID" dirty="0" err="1"/>
              <a:t>peperangan</a:t>
            </a:r>
            <a:endParaRPr lang="en-ID" dirty="0"/>
          </a:p>
          <a:p>
            <a:r>
              <a:rPr lang="en-ID" dirty="0"/>
              <a:t>Ini </a:t>
            </a:r>
            <a:r>
              <a:rPr lang="en-ID" dirty="0" err="1"/>
              <a:t>selaras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karakter</a:t>
            </a:r>
            <a:r>
              <a:rPr lang="en-ID" dirty="0"/>
              <a:t> Kaleb yang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dan </a:t>
            </a:r>
            <a:r>
              <a:rPr lang="en-ID" dirty="0" err="1"/>
              <a:t>keberanian</a:t>
            </a:r>
            <a:r>
              <a:rPr lang="en-ID" dirty="0"/>
              <a:t>.</a:t>
            </a:r>
          </a:p>
          <a:p>
            <a:r>
              <a:rPr lang="en-ID" b="1" dirty="0"/>
              <a:t>b. “</a:t>
            </a:r>
            <a:r>
              <a:rPr lang="en-ID" b="1" dirty="0" err="1"/>
              <a:t>Kepadanya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kuberikan</a:t>
            </a:r>
            <a:r>
              <a:rPr lang="en-ID" b="1" dirty="0"/>
              <a:t> Aksa…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isterinya</a:t>
            </a:r>
            <a:r>
              <a:rPr lang="en-ID" b="1" dirty="0"/>
              <a:t>.”</a:t>
            </a:r>
          </a:p>
          <a:p>
            <a:r>
              <a:rPr lang="en-ID" dirty="0" err="1"/>
              <a:t>Penawaran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sekadar</a:t>
            </a:r>
            <a:r>
              <a:rPr lang="en-ID" dirty="0"/>
              <a:t> </a:t>
            </a:r>
            <a:r>
              <a:rPr lang="en-ID" dirty="0" err="1"/>
              <a:t>hadiah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:</a:t>
            </a:r>
          </a:p>
          <a:p>
            <a:r>
              <a:rPr lang="en-ID" b="1" dirty="0" err="1"/>
              <a:t>Pemberian</a:t>
            </a:r>
            <a:r>
              <a:rPr lang="en-ID" b="1" dirty="0"/>
              <a:t> </a:t>
            </a:r>
            <a:r>
              <a:rPr lang="en-ID" b="1" dirty="0" err="1"/>
              <a:t>kehormatan</a:t>
            </a:r>
            <a:r>
              <a:rPr lang="en-ID" dirty="0"/>
              <a:t>—Aksa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pahlawan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Kaleb.</a:t>
            </a:r>
          </a:p>
          <a:p>
            <a:r>
              <a:rPr lang="en-ID" b="1" dirty="0" err="1"/>
              <a:t>Aliansi</a:t>
            </a:r>
            <a:r>
              <a:rPr lang="en-ID" b="1" dirty="0"/>
              <a:t> </a:t>
            </a:r>
            <a:r>
              <a:rPr lang="en-ID" b="1" dirty="0" err="1"/>
              <a:t>keluarga</a:t>
            </a:r>
            <a:r>
              <a:rPr lang="en-ID" dirty="0"/>
              <a:t>—</a:t>
            </a:r>
            <a:r>
              <a:rPr lang="en-ID" dirty="0" err="1"/>
              <a:t>menyatukan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pahlawan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pahlawan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.</a:t>
            </a:r>
          </a:p>
          <a:p>
            <a:r>
              <a:rPr lang="en-ID" b="1" dirty="0" err="1"/>
              <a:t>Praktik</a:t>
            </a:r>
            <a:r>
              <a:rPr lang="en-ID" b="1" dirty="0"/>
              <a:t> </a:t>
            </a:r>
            <a:r>
              <a:rPr lang="en-ID" b="1" dirty="0" err="1"/>
              <a:t>umum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dunia </a:t>
            </a:r>
            <a:r>
              <a:rPr lang="en-ID" b="1" dirty="0" err="1"/>
              <a:t>kuno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Israel,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:</a:t>
            </a:r>
          </a:p>
          <a:p>
            <a:pPr lvl="1"/>
            <a:r>
              <a:rPr lang="en-ID" b="1" dirty="0" err="1"/>
              <a:t>Keberanian</a:t>
            </a:r>
            <a:endParaRPr lang="en-ID" dirty="0"/>
          </a:p>
          <a:p>
            <a:pPr lvl="1"/>
            <a:r>
              <a:rPr lang="en-ID" b="1" dirty="0" err="1"/>
              <a:t>Kesetiaan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Tuhan</a:t>
            </a:r>
            <a:endParaRPr lang="en-ID" dirty="0"/>
          </a:p>
          <a:p>
            <a:pPr lvl="1"/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rumah</a:t>
            </a:r>
            <a:r>
              <a:rPr lang="en-ID" b="1" dirty="0"/>
              <a:t> </a:t>
            </a:r>
            <a:r>
              <a:rPr lang="en-ID" b="1" dirty="0" err="1"/>
              <a:t>tangga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takut</a:t>
            </a:r>
            <a:r>
              <a:rPr lang="en-ID" b="1" dirty="0"/>
              <a:t> Tuhan</a:t>
            </a:r>
            <a:endParaRPr lang="en-ID" dirty="0"/>
          </a:p>
          <a:p>
            <a:r>
              <a:rPr lang="en-ID" dirty="0"/>
              <a:t>Ayat </a:t>
            </a:r>
            <a:r>
              <a:rPr lang="en-ID" dirty="0" err="1"/>
              <a:t>berikut</a:t>
            </a:r>
            <a:r>
              <a:rPr lang="en-ID" dirty="0"/>
              <a:t> (</a:t>
            </a:r>
            <a:r>
              <a:rPr lang="en-ID" dirty="0" err="1"/>
              <a:t>Yosua</a:t>
            </a:r>
            <a:r>
              <a:rPr lang="en-ID" dirty="0"/>
              <a:t> 15:17)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Otniel—</a:t>
            </a:r>
            <a:r>
              <a:rPr lang="en-ID" dirty="0" err="1"/>
              <a:t>keponakan</a:t>
            </a:r>
            <a:r>
              <a:rPr lang="en-ID" dirty="0"/>
              <a:t> Kaleb—yang </a:t>
            </a:r>
            <a:r>
              <a:rPr lang="en-ID" dirty="0" err="1"/>
              <a:t>merebut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. Kelak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b="1" dirty="0"/>
              <a:t>hakim </a:t>
            </a:r>
            <a:r>
              <a:rPr lang="en-ID" b="1" dirty="0" err="1"/>
              <a:t>pertama</a:t>
            </a:r>
            <a:r>
              <a:rPr lang="en-ID" b="1" dirty="0"/>
              <a:t> Israel</a:t>
            </a:r>
            <a:r>
              <a:rPr lang="en-ID" dirty="0"/>
              <a:t> (Hakim-hakim 3:9).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</a:t>
            </a:r>
            <a:r>
              <a:rPr lang="en-ID" b="1" dirty="0" err="1"/>
              <a:t>Prinsip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endParaRPr lang="en-ID" b="1" dirty="0"/>
          </a:p>
          <a:p>
            <a:r>
              <a:rPr lang="en-ID" b="1" dirty="0"/>
              <a:t>a. </a:t>
            </a:r>
            <a:r>
              <a:rPr lang="en-ID" b="1" dirty="0" err="1"/>
              <a:t>Kepemimpinan</a:t>
            </a:r>
            <a:r>
              <a:rPr lang="en-ID" b="1" dirty="0"/>
              <a:t> yang </a:t>
            </a:r>
            <a:r>
              <a:rPr lang="en-ID" b="1" dirty="0" err="1"/>
              <a:t>menginspirasi</a:t>
            </a:r>
            <a:endParaRPr lang="en-ID" b="1" dirty="0"/>
          </a:p>
          <a:p>
            <a:r>
              <a:rPr lang="en-ID" dirty="0"/>
              <a:t>Kaleb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menaklukkan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;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mengundang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pahlawan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/>
              <a:t>Ini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b="1" dirty="0"/>
              <a:t>mentoring </a:t>
            </a:r>
            <a:r>
              <a:rPr lang="en-ID" b="1" dirty="0" err="1"/>
              <a:t>kepemimpinan</a:t>
            </a:r>
            <a:r>
              <a:rPr lang="en-ID" b="1" dirty="0"/>
              <a:t> </a:t>
            </a:r>
            <a:r>
              <a:rPr lang="en-ID" b="1" dirty="0" err="1"/>
              <a:t>melalui</a:t>
            </a:r>
            <a:r>
              <a:rPr lang="en-ID" b="1" dirty="0"/>
              <a:t> </a:t>
            </a:r>
            <a:r>
              <a:rPr lang="en-ID" b="1" dirty="0" err="1"/>
              <a:t>tantangan</a:t>
            </a:r>
            <a:r>
              <a:rPr lang="en-ID" dirty="0"/>
              <a:t>, </a:t>
            </a:r>
            <a:r>
              <a:rPr lang="en-ID" dirty="0" err="1"/>
              <a:t>bukan</a:t>
            </a:r>
            <a:r>
              <a:rPr lang="en-ID" dirty="0"/>
              <a:t> kata-kata.</a:t>
            </a:r>
          </a:p>
          <a:p>
            <a:r>
              <a:rPr lang="en-ID" b="1" dirty="0"/>
              <a:t>b. Iman yang </a:t>
            </a:r>
            <a:r>
              <a:rPr lang="en-ID" b="1" dirty="0" err="1"/>
              <a:t>menular</a:t>
            </a:r>
            <a:endParaRPr lang="en-ID" b="1" dirty="0"/>
          </a:p>
          <a:p>
            <a:r>
              <a:rPr lang="en-ID" dirty="0"/>
              <a:t>Kaleb, yang “</a:t>
            </a:r>
            <a:r>
              <a:rPr lang="en-ID" dirty="0" err="1"/>
              <a:t>mengikut</a:t>
            </a:r>
            <a:r>
              <a:rPr lang="en-ID" dirty="0"/>
              <a:t> Tuhan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sepenuh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”, </a:t>
            </a:r>
            <a:r>
              <a:rPr lang="en-ID" dirty="0" err="1"/>
              <a:t>kini</a:t>
            </a:r>
            <a:r>
              <a:rPr lang="en-ID" dirty="0"/>
              <a:t> </a:t>
            </a:r>
            <a:r>
              <a:rPr lang="en-ID" dirty="0" err="1"/>
              <a:t>mempersiapkan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yang </a:t>
            </a:r>
            <a:r>
              <a:rPr lang="en-ID" dirty="0" err="1"/>
              <a:t>sama</a:t>
            </a:r>
            <a:r>
              <a:rPr lang="en-ID" dirty="0"/>
              <a:t>.</a:t>
            </a:r>
          </a:p>
          <a:p>
            <a:r>
              <a:rPr lang="en-ID" b="1" dirty="0"/>
              <a:t>c. </a:t>
            </a:r>
            <a:r>
              <a:rPr lang="en-ID" b="1" dirty="0" err="1"/>
              <a:t>Tanggung</a:t>
            </a:r>
            <a:r>
              <a:rPr lang="en-ID" b="1" dirty="0"/>
              <a:t> </a:t>
            </a:r>
            <a:r>
              <a:rPr lang="en-ID" b="1" dirty="0" err="1"/>
              <a:t>jawab</a:t>
            </a:r>
            <a:r>
              <a:rPr lang="en-ID" b="1" dirty="0"/>
              <a:t> </a:t>
            </a:r>
            <a:r>
              <a:rPr lang="en-ID" b="1" dirty="0" err="1"/>
              <a:t>keluarga</a:t>
            </a:r>
            <a:endParaRPr lang="en-ID" b="1" dirty="0"/>
          </a:p>
          <a:p>
            <a:r>
              <a:rPr lang="en-ID" dirty="0" err="1"/>
              <a:t>Memberikan</a:t>
            </a:r>
            <a:r>
              <a:rPr lang="en-ID" dirty="0"/>
              <a:t> Aksa </a:t>
            </a:r>
            <a:r>
              <a:rPr lang="en-ID" dirty="0" err="1"/>
              <a:t>kepada</a:t>
            </a:r>
            <a:r>
              <a:rPr lang="en-ID" dirty="0"/>
              <a:t> Otniel </a:t>
            </a:r>
            <a:r>
              <a:rPr lang="en-ID" dirty="0" err="1"/>
              <a:t>memperlihatkan</a:t>
            </a:r>
            <a:r>
              <a:rPr lang="en-ID" dirty="0"/>
              <a:t>:</a:t>
            </a:r>
          </a:p>
          <a:p>
            <a:r>
              <a:rPr lang="en-ID" dirty="0" err="1"/>
              <a:t>Komitmen</a:t>
            </a:r>
            <a:r>
              <a:rPr lang="en-ID" dirty="0"/>
              <a:t> </a:t>
            </a:r>
            <a:r>
              <a:rPr lang="en-ID" dirty="0" err="1"/>
              <a:t>membentuk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yang </a:t>
            </a:r>
            <a:r>
              <a:rPr lang="en-ID" dirty="0" err="1"/>
              <a:t>takut</a:t>
            </a:r>
            <a:r>
              <a:rPr lang="en-ID" dirty="0"/>
              <a:t> Tuhan</a:t>
            </a:r>
          </a:p>
          <a:p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setia</a:t>
            </a:r>
            <a:r>
              <a:rPr lang="en-ID" dirty="0"/>
              <a:t> dan </a:t>
            </a:r>
            <a:r>
              <a:rPr lang="en-ID" dirty="0" err="1"/>
              <a:t>kuat</a:t>
            </a:r>
            <a:endParaRPr lang="en-ID" dirty="0"/>
          </a:p>
          <a:p>
            <a:r>
              <a:rPr lang="en-ID" b="1" dirty="0"/>
              <a:t>d. </a:t>
            </a:r>
            <a:r>
              <a:rPr lang="en-ID" b="1" dirty="0" err="1"/>
              <a:t>Keselarasan</a:t>
            </a:r>
            <a:r>
              <a:rPr lang="en-ID" b="1" dirty="0"/>
              <a:t> </a:t>
            </a:r>
            <a:r>
              <a:rPr lang="en-ID" b="1" dirty="0" err="1"/>
              <a:t>antara</a:t>
            </a:r>
            <a:r>
              <a:rPr lang="en-ID" b="1" dirty="0"/>
              <a:t> </a:t>
            </a:r>
            <a:r>
              <a:rPr lang="en-ID" b="1" dirty="0" err="1"/>
              <a:t>iman</a:t>
            </a:r>
            <a:r>
              <a:rPr lang="en-ID" b="1" dirty="0"/>
              <a:t> dan </a:t>
            </a:r>
            <a:r>
              <a:rPr lang="en-ID" b="1" dirty="0" err="1"/>
              <a:t>keberanian</a:t>
            </a:r>
            <a:endParaRPr lang="en-ID" b="1" dirty="0"/>
          </a:p>
          <a:p>
            <a:r>
              <a:rPr lang="en-ID" dirty="0" err="1"/>
              <a:t>Penaklukan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militer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di Israel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dipandang</a:t>
            </a:r>
            <a:r>
              <a:rPr lang="en-ID" dirty="0"/>
              <a:t> </a:t>
            </a:r>
            <a:r>
              <a:rPr lang="en-ID" dirty="0" err="1"/>
              <a:t>semata-mata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perang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—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b="1" dirty="0" err="1"/>
              <a:t>keterlibatan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rencana</a:t>
            </a:r>
            <a:r>
              <a:rPr lang="en-ID" b="1" dirty="0"/>
              <a:t> Allah</a:t>
            </a:r>
            <a:r>
              <a:rPr lang="en-ID" dirty="0"/>
              <a:t>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5.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Khotbah</a:t>
            </a:r>
            <a:r>
              <a:rPr lang="en-ID" b="1" dirty="0"/>
              <a:t> / </a:t>
            </a:r>
            <a:r>
              <a:rPr lang="en-ID" b="1" dirty="0" err="1"/>
              <a:t>Renungan</a:t>
            </a:r>
            <a:endParaRPr lang="en-ID" b="1" dirty="0"/>
          </a:p>
          <a:p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membangun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 lain.</a:t>
            </a:r>
            <a:br>
              <a:rPr lang="en-ID" dirty="0"/>
            </a:br>
            <a:r>
              <a:rPr lang="en-ID" dirty="0"/>
              <a:t>Kaleb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membiarkan</a:t>
            </a:r>
            <a:r>
              <a:rPr lang="en-ID" dirty="0"/>
              <a:t> </a:t>
            </a:r>
            <a:r>
              <a:rPr lang="en-ID" dirty="0" err="1"/>
              <a:t>generasinya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yang </a:t>
            </a:r>
            <a:r>
              <a:rPr lang="en-ID" dirty="0" err="1"/>
              <a:t>terakhir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kesempatan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yang </a:t>
            </a:r>
            <a:r>
              <a:rPr lang="en-ID" dirty="0" err="1"/>
              <a:t>muda</a:t>
            </a:r>
            <a:r>
              <a:rPr lang="en-ID" dirty="0"/>
              <a:t>.</a:t>
            </a:r>
          </a:p>
          <a:p>
            <a:r>
              <a:rPr lang="en-ID" b="1" dirty="0" err="1"/>
              <a:t>Kesetiaan</a:t>
            </a:r>
            <a:r>
              <a:rPr lang="en-ID" b="1" dirty="0"/>
              <a:t> </a:t>
            </a:r>
            <a:r>
              <a:rPr lang="en-ID" b="1" dirty="0" err="1"/>
              <a:t>melahirkan</a:t>
            </a:r>
            <a:r>
              <a:rPr lang="en-ID" b="1" dirty="0"/>
              <a:t> </a:t>
            </a:r>
            <a:r>
              <a:rPr lang="en-ID" b="1" dirty="0" err="1"/>
              <a:t>keberanian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Otniel </a:t>
            </a:r>
            <a:r>
              <a:rPr lang="en-ID" dirty="0" err="1"/>
              <a:t>merebut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demi </a:t>
            </a:r>
            <a:r>
              <a:rPr lang="en-ID" dirty="0" err="1"/>
              <a:t>hadiah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teladan</a:t>
            </a:r>
            <a:r>
              <a:rPr lang="en-ID" dirty="0"/>
              <a:t> </a:t>
            </a:r>
            <a:r>
              <a:rPr lang="en-ID" dirty="0" err="1"/>
              <a:t>iman</a:t>
            </a:r>
            <a:r>
              <a:rPr lang="en-ID" dirty="0"/>
              <a:t> Kaleb.</a:t>
            </a:r>
          </a:p>
          <a:p>
            <a:r>
              <a:rPr lang="en-ID" b="1" dirty="0" err="1"/>
              <a:t>Keluarga</a:t>
            </a:r>
            <a:r>
              <a:rPr lang="en-ID" b="1" dirty="0"/>
              <a:t> </a:t>
            </a:r>
            <a:r>
              <a:rPr lang="en-ID" b="1" dirty="0" err="1"/>
              <a:t>sebagai</a:t>
            </a:r>
            <a:r>
              <a:rPr lang="en-ID" b="1" dirty="0"/>
              <a:t> basis </a:t>
            </a:r>
            <a:r>
              <a:rPr lang="en-ID" b="1" dirty="0" err="1"/>
              <a:t>pembentukan</a:t>
            </a:r>
            <a:r>
              <a:rPr lang="en-ID" b="1" dirty="0"/>
              <a:t>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Kaleb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tetap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garis </a:t>
            </a:r>
            <a:r>
              <a:rPr lang="en-ID" dirty="0" err="1"/>
              <a:t>kesetiaan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Allah.</a:t>
            </a:r>
          </a:p>
          <a:p>
            <a:r>
              <a:rPr lang="en-ID" b="1" dirty="0" err="1"/>
              <a:t>Tantangan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panggilan</a:t>
            </a:r>
            <a:r>
              <a:rPr lang="en-ID" b="1" dirty="0"/>
              <a:t> Tuhan.</a:t>
            </a:r>
            <a:br>
              <a:rPr lang="en-ID" dirty="0"/>
            </a:br>
            <a:r>
              <a:rPr lang="en-ID" dirty="0"/>
              <a:t>Ketika Kaleb </a:t>
            </a:r>
            <a:r>
              <a:rPr lang="en-ID" dirty="0" err="1"/>
              <a:t>mengumumkan</a:t>
            </a:r>
            <a:r>
              <a:rPr lang="en-ID" dirty="0"/>
              <a:t> </a:t>
            </a:r>
            <a:r>
              <a:rPr lang="en-ID" dirty="0" err="1"/>
              <a:t>tantangan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siapa</a:t>
            </a:r>
            <a:r>
              <a:rPr lang="en-ID" dirty="0"/>
              <a:t> pun,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membuka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Tuhan.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EE93-AC25-4250-90C1-F825E3B32643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3340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1. </a:t>
            </a:r>
            <a:r>
              <a:rPr lang="en-ID" b="1" dirty="0" err="1"/>
              <a:t>Konteks</a:t>
            </a:r>
            <a:r>
              <a:rPr lang="en-ID" b="1" dirty="0"/>
              <a:t> </a:t>
            </a:r>
            <a:r>
              <a:rPr lang="en-ID" b="1" dirty="0" err="1"/>
              <a:t>Naratif</a:t>
            </a:r>
            <a:endParaRPr lang="en-ID" b="1" dirty="0"/>
          </a:p>
          <a:p>
            <a:r>
              <a:rPr lang="en-ID" dirty="0"/>
              <a:t>Pasal 19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proses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Kanaan </a:t>
            </a:r>
            <a:r>
              <a:rPr lang="en-ID" dirty="0" err="1"/>
              <a:t>kepada</a:t>
            </a:r>
            <a:r>
              <a:rPr lang="en-ID" dirty="0"/>
              <a:t> masing-masing </a:t>
            </a:r>
            <a:r>
              <a:rPr lang="en-ID" dirty="0" err="1"/>
              <a:t>suku</a:t>
            </a:r>
            <a:r>
              <a:rPr lang="en-ID" dirty="0"/>
              <a:t> Israel. </a:t>
            </a: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Yehuda, </a:t>
            </a:r>
            <a:r>
              <a:rPr lang="en-ID" dirty="0" err="1"/>
              <a:t>suku-suku</a:t>
            </a:r>
            <a:r>
              <a:rPr lang="en-ID" dirty="0"/>
              <a:t> yang </a:t>
            </a:r>
            <a:r>
              <a:rPr lang="en-ID" dirty="0" err="1"/>
              <a:t>besar</a:t>
            </a:r>
            <a:r>
              <a:rPr lang="en-ID" dirty="0"/>
              <a:t>,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suku-suku</a:t>
            </a:r>
            <a:r>
              <a:rPr lang="en-ID" dirty="0"/>
              <a:t> </a:t>
            </a:r>
            <a:r>
              <a:rPr lang="en-ID" dirty="0" err="1"/>
              <a:t>pusat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suku-suku</a:t>
            </a:r>
            <a:r>
              <a:rPr lang="en-ID" dirty="0"/>
              <a:t> di </a:t>
            </a:r>
            <a:r>
              <a:rPr lang="en-ID" dirty="0" err="1"/>
              <a:t>utara</a:t>
            </a:r>
            <a:r>
              <a:rPr lang="en-ID" dirty="0"/>
              <a:t>.</a:t>
            </a:r>
            <a:br>
              <a:rPr lang="en-ID" dirty="0"/>
            </a:br>
            <a:r>
              <a:rPr lang="en-ID" b="1" dirty="0"/>
              <a:t>Ayat 49–51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penutup</a:t>
            </a:r>
            <a:r>
              <a:rPr lang="en-ID" dirty="0"/>
              <a:t> </a:t>
            </a:r>
            <a:r>
              <a:rPr lang="en-ID" dirty="0" err="1"/>
              <a:t>resmi</a:t>
            </a:r>
            <a:r>
              <a:rPr lang="en-ID" dirty="0"/>
              <a:t> proses </a:t>
            </a:r>
            <a:r>
              <a:rPr lang="en-ID" dirty="0" err="1"/>
              <a:t>tersebut</a:t>
            </a:r>
            <a:r>
              <a:rPr lang="en-ID" dirty="0"/>
              <a:t>.</a:t>
            </a:r>
          </a:p>
          <a:p>
            <a:r>
              <a:rPr lang="en-ID" dirty="0"/>
              <a:t>Yang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b="1" dirty="0" err="1"/>
              <a:t>Yosua</a:t>
            </a:r>
            <a:r>
              <a:rPr lang="en-ID" b="1" dirty="0"/>
              <a:t>—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tertinggi</a:t>
            </a:r>
            <a:r>
              <a:rPr lang="en-ID" b="1" dirty="0"/>
              <a:t> Israel, </a:t>
            </a:r>
            <a:r>
              <a:rPr lang="en-ID" b="1" dirty="0" err="1"/>
              <a:t>panglima</a:t>
            </a:r>
            <a:r>
              <a:rPr lang="en-ID" b="1" dirty="0"/>
              <a:t> </a:t>
            </a:r>
            <a:r>
              <a:rPr lang="en-ID" b="1" dirty="0" err="1"/>
              <a:t>perang</a:t>
            </a:r>
            <a:r>
              <a:rPr lang="en-ID" b="1" dirty="0"/>
              <a:t>, </a:t>
            </a:r>
            <a:r>
              <a:rPr lang="en-ID" b="1" dirty="0" err="1"/>
              <a:t>penerus</a:t>
            </a:r>
            <a:r>
              <a:rPr lang="en-ID" b="1" dirty="0"/>
              <a:t> Musa—</a:t>
            </a:r>
            <a:r>
              <a:rPr lang="en-ID" b="1" dirty="0" err="1"/>
              <a:t>baru</a:t>
            </a:r>
            <a:r>
              <a:rPr lang="en-ID" b="1" dirty="0"/>
              <a:t>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tanah</a:t>
            </a:r>
            <a:r>
              <a:rPr lang="en-ID" b="1" dirty="0"/>
              <a:t> </a:t>
            </a:r>
            <a:r>
              <a:rPr lang="en-ID" b="1" dirty="0" err="1"/>
              <a:t>pusakanya</a:t>
            </a:r>
            <a:r>
              <a:rPr lang="en-ID" b="1" dirty="0"/>
              <a:t> </a:t>
            </a:r>
            <a:r>
              <a:rPr lang="en-ID" b="1" dirty="0" err="1"/>
              <a:t>setelah</a:t>
            </a:r>
            <a:r>
              <a:rPr lang="en-ID" b="1" dirty="0"/>
              <a:t> SEMUA orang </a:t>
            </a:r>
            <a:r>
              <a:rPr lang="en-ID" b="1" dirty="0" err="1"/>
              <a:t>mendapatkan</a:t>
            </a:r>
            <a:r>
              <a:rPr lang="en-ID" b="1" dirty="0"/>
              <a:t> </a:t>
            </a:r>
            <a:r>
              <a:rPr lang="en-ID" b="1" dirty="0" err="1"/>
              <a:t>bagiannya</a:t>
            </a:r>
            <a:r>
              <a:rPr lang="en-ID" b="1" dirty="0"/>
              <a:t> </a:t>
            </a:r>
            <a:r>
              <a:rPr lang="en-ID" b="1" dirty="0" err="1"/>
              <a:t>terlebih</a:t>
            </a:r>
            <a:r>
              <a:rPr lang="en-ID" b="1" dirty="0"/>
              <a:t> </a:t>
            </a:r>
            <a:r>
              <a:rPr lang="en-ID" b="1" dirty="0" err="1"/>
              <a:t>dahulu</a:t>
            </a:r>
            <a:r>
              <a:rPr lang="en-ID" b="1" dirty="0"/>
              <a:t>.</a:t>
            </a:r>
            <a:endParaRPr lang="en-ID" dirty="0"/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2. </a:t>
            </a:r>
            <a:r>
              <a:rPr lang="en-ID" b="1" dirty="0" err="1"/>
              <a:t>Analisis</a:t>
            </a:r>
            <a:r>
              <a:rPr lang="en-ID" b="1" dirty="0"/>
              <a:t> </a:t>
            </a:r>
            <a:r>
              <a:rPr lang="en-ID" b="1" dirty="0" err="1"/>
              <a:t>Eksegetis</a:t>
            </a:r>
            <a:endParaRPr lang="en-ID" b="1" dirty="0"/>
          </a:p>
          <a:p>
            <a:r>
              <a:rPr lang="en-ID" b="1" dirty="0"/>
              <a:t>a. “</a:t>
            </a:r>
            <a:r>
              <a:rPr lang="en-ID" b="1" dirty="0" err="1"/>
              <a:t>Setelah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 </a:t>
            </a:r>
            <a:r>
              <a:rPr lang="en-ID" b="1" dirty="0" err="1"/>
              <a:t>selesai</a:t>
            </a:r>
            <a:r>
              <a:rPr lang="en-ID" b="1" dirty="0"/>
              <a:t> </a:t>
            </a:r>
            <a:r>
              <a:rPr lang="en-ID" b="1" dirty="0" err="1"/>
              <a:t>membagi-bagi</a:t>
            </a:r>
            <a:r>
              <a:rPr lang="en-ID" b="1" dirty="0"/>
              <a:t> negeri </a:t>
            </a:r>
            <a:r>
              <a:rPr lang="en-ID" b="1" dirty="0" err="1"/>
              <a:t>itu</a:t>
            </a:r>
            <a:r>
              <a:rPr lang="en-ID" b="1" dirty="0"/>
              <a:t>…”</a:t>
            </a:r>
          </a:p>
          <a:p>
            <a:r>
              <a:rPr lang="en-ID" dirty="0" err="1"/>
              <a:t>Frasa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menekankan</a:t>
            </a:r>
            <a:r>
              <a:rPr lang="en-ID" dirty="0"/>
              <a:t> </a:t>
            </a:r>
            <a:r>
              <a:rPr lang="en-ID" b="1" dirty="0" err="1"/>
              <a:t>urutan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:</a:t>
            </a:r>
          </a:p>
          <a:p>
            <a:r>
              <a:rPr lang="en-ID" dirty="0"/>
              <a:t>Tidak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wewenang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pribadi</a:t>
            </a:r>
            <a:endParaRPr lang="en-ID" dirty="0"/>
          </a:p>
          <a:p>
            <a:r>
              <a:rPr lang="en-ID" dirty="0"/>
              <a:t>Tidak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ambisi</a:t>
            </a:r>
            <a:r>
              <a:rPr lang="en-ID" dirty="0"/>
              <a:t> </a:t>
            </a:r>
            <a:r>
              <a:rPr lang="en-ID" dirty="0" err="1"/>
              <a:t>pribadi</a:t>
            </a:r>
            <a:endParaRPr lang="en-ID" dirty="0"/>
          </a:p>
          <a:p>
            <a:r>
              <a:rPr lang="en-ID" dirty="0"/>
              <a:t>Tidak </a:t>
            </a:r>
            <a:r>
              <a:rPr lang="en-ID" dirty="0" err="1"/>
              <a:t>memonopoli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 </a:t>
            </a:r>
            <a:r>
              <a:rPr lang="en-ID" dirty="0" err="1"/>
              <a:t>terbaik</a:t>
            </a:r>
            <a:endParaRPr lang="en-ID" dirty="0"/>
          </a:p>
          <a:p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menunggu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i="1" dirty="0" err="1"/>
              <a:t>seluruh</a:t>
            </a:r>
            <a:r>
              <a:rPr lang="en-ID" dirty="0"/>
              <a:t> Israel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warisannya</a:t>
            </a:r>
            <a:r>
              <a:rPr lang="en-ID" dirty="0"/>
              <a:t>.</a:t>
            </a:r>
          </a:p>
          <a:p>
            <a:r>
              <a:rPr lang="en-ID" b="1" dirty="0"/>
              <a:t>Ini sangat </a:t>
            </a:r>
            <a:r>
              <a:rPr lang="en-ID" b="1" dirty="0" err="1"/>
              <a:t>kontras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raja-raja </a:t>
            </a:r>
            <a:r>
              <a:rPr lang="en-ID" dirty="0" err="1"/>
              <a:t>bangsa</a:t>
            </a:r>
            <a:r>
              <a:rPr lang="en-ID" dirty="0"/>
              <a:t> lain pada zaman </a:t>
            </a:r>
            <a:r>
              <a:rPr lang="en-ID" dirty="0" err="1"/>
              <a:t>itu</a:t>
            </a:r>
            <a:r>
              <a:rPr lang="en-ID" dirty="0"/>
              <a:t>, yang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menempatkan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pada </a:t>
            </a:r>
            <a:r>
              <a:rPr lang="en-ID" dirty="0" err="1"/>
              <a:t>posisi</a:t>
            </a:r>
            <a:r>
              <a:rPr lang="en-ID" dirty="0"/>
              <a:t> </a:t>
            </a:r>
            <a:r>
              <a:rPr lang="en-ID" dirty="0" err="1"/>
              <a:t>prioritas</a:t>
            </a:r>
            <a:r>
              <a:rPr lang="en-ID" dirty="0"/>
              <a:t>.</a:t>
            </a:r>
          </a:p>
          <a:p>
            <a:r>
              <a:rPr lang="en-ID" b="1" dirty="0"/>
              <a:t>b. “Maka </a:t>
            </a:r>
            <a:r>
              <a:rPr lang="en-ID" b="1" dirty="0" err="1"/>
              <a:t>diberikanlah</a:t>
            </a:r>
            <a:r>
              <a:rPr lang="en-ID" b="1" dirty="0"/>
              <a:t> oleh orang Israel…”</a:t>
            </a:r>
          </a:p>
          <a:p>
            <a:r>
              <a:rPr lang="en-ID" dirty="0"/>
              <a:t>Ini </a:t>
            </a:r>
            <a:r>
              <a:rPr lang="en-ID" dirty="0" err="1"/>
              <a:t>penting</a:t>
            </a:r>
            <a:r>
              <a:rPr lang="en-ID" dirty="0"/>
              <a:t>. Tanah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dituntut</a:t>
            </a:r>
            <a:r>
              <a:rPr lang="en-ID" dirty="0"/>
              <a:t> oleh </a:t>
            </a:r>
            <a:r>
              <a:rPr lang="en-ID" dirty="0" err="1"/>
              <a:t>Yosua</a:t>
            </a:r>
            <a:r>
              <a:rPr lang="en-ID" dirty="0"/>
              <a:t>.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berkata</a:t>
            </a:r>
            <a:r>
              <a:rPr lang="en-ID" dirty="0"/>
              <a:t>, “</a:t>
            </a:r>
            <a:r>
              <a:rPr lang="en-ID" dirty="0" err="1"/>
              <a:t>Inilah</a:t>
            </a:r>
            <a:r>
              <a:rPr lang="en-ID" dirty="0"/>
              <a:t> </a:t>
            </a:r>
            <a:r>
              <a:rPr lang="en-ID" dirty="0" err="1"/>
              <a:t>tanahku</a:t>
            </a:r>
            <a:r>
              <a:rPr lang="en-ID" dirty="0"/>
              <a:t>!”</a:t>
            </a:r>
            <a:br>
              <a:rPr lang="en-ID" dirty="0"/>
            </a:b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b="1" dirty="0"/>
              <a:t>rakyat</a:t>
            </a:r>
            <a:r>
              <a:rPr lang="en-ID" dirty="0"/>
              <a:t> yang </a:t>
            </a:r>
            <a:r>
              <a:rPr lang="en-ID" dirty="0" err="1"/>
              <a:t>memberikannya</a:t>
            </a:r>
            <a:r>
              <a:rPr lang="en-ID" dirty="0"/>
              <a:t>.</a:t>
            </a:r>
          </a:p>
          <a:p>
            <a:r>
              <a:rPr lang="en-ID" dirty="0"/>
              <a:t>Ini </a:t>
            </a:r>
            <a:r>
              <a:rPr lang="en-ID" dirty="0" err="1"/>
              <a:t>menandakan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:</a:t>
            </a:r>
          </a:p>
          <a:p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disukai</a:t>
            </a:r>
            <a:r>
              <a:rPr lang="en-ID" dirty="0"/>
              <a:t> dan </a:t>
            </a:r>
            <a:r>
              <a:rPr lang="en-ID" dirty="0" err="1"/>
              <a:t>dihormati</a:t>
            </a:r>
            <a:endParaRPr lang="en-ID" dirty="0"/>
          </a:p>
          <a:p>
            <a:r>
              <a:rPr lang="en-ID" dirty="0" err="1"/>
              <a:t>Pelayanannya</a:t>
            </a:r>
            <a:r>
              <a:rPr lang="en-ID" dirty="0"/>
              <a:t> </a:t>
            </a:r>
            <a:r>
              <a:rPr lang="en-ID" dirty="0" err="1"/>
              <a:t>diakui</a:t>
            </a:r>
            <a:r>
              <a:rPr lang="en-ID" dirty="0"/>
              <a:t> oleh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bangsa</a:t>
            </a:r>
            <a:endParaRPr lang="en-ID" dirty="0"/>
          </a:p>
          <a:p>
            <a:r>
              <a:rPr lang="en-ID" dirty="0" err="1"/>
              <a:t>Kepemimpinannya</a:t>
            </a:r>
            <a:r>
              <a:rPr lang="en-ID" dirty="0"/>
              <a:t> </a:t>
            </a:r>
            <a:r>
              <a:rPr lang="en-ID" dirty="0" err="1"/>
              <a:t>dianggap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khusus</a:t>
            </a:r>
            <a:endParaRPr lang="en-ID" dirty="0"/>
          </a:p>
          <a:p>
            <a:r>
              <a:rPr lang="en-ID" b="1" dirty="0"/>
              <a:t>c. “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milik</a:t>
            </a:r>
            <a:r>
              <a:rPr lang="en-ID" b="1" dirty="0"/>
              <a:t> </a:t>
            </a:r>
            <a:r>
              <a:rPr lang="en-ID" b="1" dirty="0" err="1"/>
              <a:t>pusaka</a:t>
            </a:r>
            <a:r>
              <a:rPr lang="en-ID" b="1" dirty="0"/>
              <a:t> di </a:t>
            </a:r>
            <a:r>
              <a:rPr lang="en-ID" b="1" dirty="0" err="1"/>
              <a:t>tengah-tengah</a:t>
            </a:r>
            <a:r>
              <a:rPr lang="en-ID" b="1" dirty="0"/>
              <a:t> </a:t>
            </a:r>
            <a:r>
              <a:rPr lang="en-ID" b="1" dirty="0" err="1"/>
              <a:t>mereka</a:t>
            </a:r>
            <a:r>
              <a:rPr lang="en-ID" b="1" dirty="0"/>
              <a:t>”</a:t>
            </a:r>
          </a:p>
          <a:p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Ibrani</a:t>
            </a:r>
            <a:r>
              <a:rPr lang="en-ID" dirty="0"/>
              <a:t>,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posisi</a:t>
            </a:r>
            <a:r>
              <a:rPr lang="en-ID" dirty="0"/>
              <a:t> yang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terpisah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komunitas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raja-raja </a:t>
            </a:r>
            <a:r>
              <a:rPr lang="en-ID" dirty="0" err="1"/>
              <a:t>kuno</a:t>
            </a:r>
            <a:r>
              <a:rPr lang="en-ID" dirty="0"/>
              <a:t> yang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 </a:t>
            </a:r>
            <a:r>
              <a:rPr lang="en-ID" dirty="0" err="1"/>
              <a:t>istana</a:t>
            </a:r>
            <a:r>
              <a:rPr lang="en-ID" dirty="0"/>
              <a:t> </a:t>
            </a:r>
            <a:r>
              <a:rPr lang="en-ID" dirty="0" err="1"/>
              <a:t>tersendiri</a:t>
            </a:r>
            <a:r>
              <a:rPr lang="en-ID" dirty="0"/>
              <a:t>,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:</a:t>
            </a:r>
          </a:p>
          <a:p>
            <a:r>
              <a:rPr lang="en-ID" dirty="0"/>
              <a:t>Tinggal </a:t>
            </a:r>
            <a:r>
              <a:rPr lang="en-ID" dirty="0" err="1"/>
              <a:t>dekat</a:t>
            </a:r>
            <a:r>
              <a:rPr lang="en-ID" dirty="0"/>
              <a:t> rakyat</a:t>
            </a:r>
          </a:p>
          <a:p>
            <a:r>
              <a:rPr lang="en-ID" dirty="0"/>
              <a:t>Tidak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privilese</a:t>
            </a:r>
            <a:r>
              <a:rPr lang="en-ID" dirty="0"/>
              <a:t> </a:t>
            </a:r>
            <a:r>
              <a:rPr lang="en-ID" dirty="0" err="1"/>
              <a:t>eksklusif</a:t>
            </a:r>
            <a:endParaRPr lang="en-ID" dirty="0"/>
          </a:p>
          <a:p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 yang </a:t>
            </a:r>
            <a:r>
              <a:rPr lang="en-ID" dirty="0" err="1"/>
              <a:t>hadir</a:t>
            </a:r>
            <a:r>
              <a:rPr lang="en-ID" dirty="0"/>
              <a:t> di </a:t>
            </a:r>
            <a:r>
              <a:rPr lang="en-ID" dirty="0" err="1"/>
              <a:t>tengah</a:t>
            </a:r>
            <a:r>
              <a:rPr lang="en-ID" dirty="0"/>
              <a:t> </a:t>
            </a:r>
            <a:r>
              <a:rPr lang="en-ID" dirty="0" err="1"/>
              <a:t>masyarakat</a:t>
            </a:r>
            <a:endParaRPr lang="en-ID" dirty="0"/>
          </a:p>
          <a:p>
            <a:r>
              <a:rPr lang="en-ID" dirty="0"/>
              <a:t>Ayat 50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b="1" dirty="0" err="1"/>
              <a:t>Timnat</a:t>
            </a:r>
            <a:r>
              <a:rPr lang="en-ID" b="1" dirty="0"/>
              <a:t>-Serah</a:t>
            </a:r>
            <a:r>
              <a:rPr lang="en-ID" dirty="0"/>
              <a:t> di </a:t>
            </a:r>
            <a:r>
              <a:rPr lang="en-ID" dirty="0" err="1"/>
              <a:t>pegunungan</a:t>
            </a:r>
            <a:r>
              <a:rPr lang="en-ID" dirty="0"/>
              <a:t> Efraim (wilayah </a:t>
            </a:r>
            <a:r>
              <a:rPr lang="en-ID" dirty="0" err="1"/>
              <a:t>asal</a:t>
            </a:r>
            <a:r>
              <a:rPr lang="en-ID" dirty="0"/>
              <a:t> </a:t>
            </a:r>
            <a:r>
              <a:rPr lang="en-ID" dirty="0" err="1"/>
              <a:t>sukunya</a:t>
            </a:r>
            <a:r>
              <a:rPr lang="en-ID" dirty="0"/>
              <a:t>).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3. </a:t>
            </a:r>
            <a:r>
              <a:rPr lang="en-ID" b="1" dirty="0" err="1"/>
              <a:t>Makna</a:t>
            </a:r>
            <a:r>
              <a:rPr lang="en-ID" b="1" dirty="0"/>
              <a:t> </a:t>
            </a:r>
            <a:r>
              <a:rPr lang="en-ID" b="1" dirty="0" err="1"/>
              <a:t>Teologis</a:t>
            </a:r>
            <a:endParaRPr lang="en-ID" b="1" dirty="0"/>
          </a:p>
          <a:p>
            <a:r>
              <a:rPr lang="en-ID" b="1" dirty="0"/>
              <a:t>a. </a:t>
            </a:r>
            <a:r>
              <a:rPr lang="en-ID" b="1" dirty="0" err="1"/>
              <a:t>Yosua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model </a:t>
            </a:r>
            <a:r>
              <a:rPr lang="en-ID" b="1" dirty="0" err="1"/>
              <a:t>pemimpin</a:t>
            </a:r>
            <a:r>
              <a:rPr lang="en-ID" b="1" dirty="0"/>
              <a:t> yang </a:t>
            </a:r>
            <a:r>
              <a:rPr lang="en-ID" b="1" dirty="0" err="1"/>
              <a:t>melayani</a:t>
            </a:r>
            <a:r>
              <a:rPr lang="en-ID" b="1" dirty="0"/>
              <a:t> (servant leadership)</a:t>
            </a:r>
          </a:p>
          <a:p>
            <a:r>
              <a:rPr lang="en-ID" dirty="0" err="1"/>
              <a:t>Seperti</a:t>
            </a:r>
            <a:r>
              <a:rPr lang="en-ID" dirty="0"/>
              <a:t> Musa,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memprioritaskan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.</a:t>
            </a:r>
            <a:br>
              <a:rPr lang="en-ID" dirty="0"/>
            </a:b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menghidupi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i="1" dirty="0" err="1"/>
              <a:t>pemimpin</a:t>
            </a:r>
            <a:r>
              <a:rPr lang="en-ID" i="1" dirty="0"/>
              <a:t> </a:t>
            </a:r>
            <a:r>
              <a:rPr lang="en-ID" i="1" dirty="0" err="1"/>
              <a:t>adalah</a:t>
            </a:r>
            <a:r>
              <a:rPr lang="en-ID" i="1" dirty="0"/>
              <a:t> hamba</a:t>
            </a:r>
            <a:r>
              <a:rPr lang="en-ID" dirty="0"/>
              <a:t>:</a:t>
            </a:r>
          </a:p>
          <a:p>
            <a:r>
              <a:rPr lang="en-ID" dirty="0"/>
              <a:t>Tidak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dulu</a:t>
            </a:r>
            <a:endParaRPr lang="en-ID" dirty="0"/>
          </a:p>
          <a:p>
            <a:r>
              <a:rPr lang="en-ID" dirty="0"/>
              <a:t>Tidak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kehormatan</a:t>
            </a:r>
            <a:endParaRPr lang="en-ID" dirty="0"/>
          </a:p>
          <a:p>
            <a:r>
              <a:rPr lang="en-ID" dirty="0"/>
              <a:t>Tidak </a:t>
            </a:r>
            <a:r>
              <a:rPr lang="en-ID" dirty="0" err="1"/>
              <a:t>mengangkat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endParaRPr lang="en-ID" dirty="0"/>
          </a:p>
          <a:p>
            <a:r>
              <a:rPr lang="en-ID" dirty="0" err="1"/>
              <a:t>Menunggu</a:t>
            </a:r>
            <a:r>
              <a:rPr lang="en-ID" dirty="0"/>
              <a:t> Tuhan dan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menyatakan</a:t>
            </a:r>
            <a:r>
              <a:rPr lang="en-ID" dirty="0"/>
              <a:t> </a:t>
            </a:r>
            <a:r>
              <a:rPr lang="en-ID" dirty="0" err="1"/>
              <a:t>penghormatan</a:t>
            </a:r>
            <a:endParaRPr lang="en-ID" dirty="0"/>
          </a:p>
          <a:p>
            <a:r>
              <a:rPr lang="en-ID" b="1" dirty="0"/>
              <a:t>b. </a:t>
            </a:r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sejati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perlu</a:t>
            </a:r>
            <a:r>
              <a:rPr lang="en-ID" b="1" dirty="0"/>
              <a:t> </a:t>
            </a:r>
            <a:r>
              <a:rPr lang="en-ID" b="1" dirty="0" err="1"/>
              <a:t>mempromosikan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endParaRPr lang="en-ID" b="1" dirty="0"/>
          </a:p>
          <a:p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penghargaan</a:t>
            </a:r>
            <a:r>
              <a:rPr lang="en-ID" dirty="0"/>
              <a:t>.</a:t>
            </a:r>
            <a:br>
              <a:rPr lang="en-ID" dirty="0"/>
            </a:br>
            <a:r>
              <a:rPr lang="en-ID" b="1" dirty="0" err="1"/>
              <a:t>Karakter</a:t>
            </a:r>
            <a:r>
              <a:rPr lang="en-ID" b="1" dirty="0"/>
              <a:t> dan </a:t>
            </a:r>
            <a:r>
              <a:rPr lang="en-ID" b="1" dirty="0" err="1"/>
              <a:t>kesetiaan</a:t>
            </a:r>
            <a:r>
              <a:rPr lang="en-ID" b="1" dirty="0"/>
              <a:t> </a:t>
            </a:r>
            <a:r>
              <a:rPr lang="en-ID" b="1" dirty="0" err="1"/>
              <a:t>sudah</a:t>
            </a:r>
            <a:r>
              <a:rPr lang="en-ID" b="1" dirty="0"/>
              <a:t> </a:t>
            </a:r>
            <a:r>
              <a:rPr lang="en-ID" b="1" dirty="0" err="1"/>
              <a:t>cukup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membuat</a:t>
            </a:r>
            <a:r>
              <a:rPr lang="en-ID" b="1" dirty="0"/>
              <a:t> rakyat </a:t>
            </a:r>
            <a:r>
              <a:rPr lang="en-ID" b="1" dirty="0" err="1"/>
              <a:t>menghormatinya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/>
              <a:t>c. </a:t>
            </a:r>
            <a:r>
              <a:rPr lang="en-ID" b="1" dirty="0" err="1"/>
              <a:t>Kepemimpinan</a:t>
            </a:r>
            <a:r>
              <a:rPr lang="en-ID" b="1" dirty="0"/>
              <a:t> yang </a:t>
            </a:r>
            <a:r>
              <a:rPr lang="en-ID" b="1" dirty="0" err="1"/>
              <a:t>setia</a:t>
            </a:r>
            <a:r>
              <a:rPr lang="en-ID" b="1" dirty="0"/>
              <a:t> </a:t>
            </a:r>
            <a:r>
              <a:rPr lang="en-ID" b="1" dirty="0" err="1"/>
              <a:t>akan</a:t>
            </a:r>
            <a:r>
              <a:rPr lang="en-ID" b="1" dirty="0"/>
              <a:t> </a:t>
            </a:r>
            <a:r>
              <a:rPr lang="en-ID" b="1" dirty="0" err="1"/>
              <a:t>dikenang</a:t>
            </a:r>
            <a:r>
              <a:rPr lang="en-ID" b="1" dirty="0"/>
              <a:t> dan </a:t>
            </a:r>
            <a:r>
              <a:rPr lang="en-ID" b="1" dirty="0" err="1"/>
              <a:t>diberkati</a:t>
            </a:r>
            <a:endParaRPr lang="en-ID" b="1" dirty="0"/>
          </a:p>
          <a:p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mengabdikan</a:t>
            </a:r>
            <a:r>
              <a:rPr lang="en-ID" dirty="0"/>
              <a:t> </a:t>
            </a:r>
            <a:r>
              <a:rPr lang="en-ID" dirty="0" err="1"/>
              <a:t>hidupnya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peperangan</a:t>
            </a:r>
            <a:r>
              <a:rPr lang="en-ID" dirty="0"/>
              <a:t> dan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memimpin</a:t>
            </a:r>
            <a:r>
              <a:rPr lang="en-ID" dirty="0"/>
              <a:t>, Tuhan </a:t>
            </a:r>
            <a:r>
              <a:rPr lang="en-ID" dirty="0" err="1"/>
              <a:t>mengizinkan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menerima</a:t>
            </a:r>
            <a:r>
              <a:rPr lang="en-ID" dirty="0"/>
              <a:t> </a:t>
            </a:r>
            <a:r>
              <a:rPr lang="en-ID" dirty="0" err="1"/>
              <a:t>warisan</a:t>
            </a:r>
            <a:r>
              <a:rPr lang="en-ID" dirty="0"/>
              <a:t> —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hadiah</a:t>
            </a:r>
            <a:r>
              <a:rPr lang="en-ID" dirty="0"/>
              <a:t> </a:t>
            </a:r>
            <a:r>
              <a:rPr lang="en-ID" dirty="0" err="1"/>
              <a:t>ambisi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buah</a:t>
            </a:r>
            <a:r>
              <a:rPr lang="en-ID" dirty="0"/>
              <a:t> </a:t>
            </a:r>
            <a:r>
              <a:rPr lang="en-ID" dirty="0" err="1"/>
              <a:t>kesetiaan</a:t>
            </a:r>
            <a:r>
              <a:rPr lang="en-ID" dirty="0"/>
              <a:t>.</a:t>
            </a:r>
          </a:p>
          <a:p>
            <a:r>
              <a:rPr lang="en-ID" b="1" dirty="0"/>
              <a:t>d. </a:t>
            </a:r>
            <a:r>
              <a:rPr lang="en-ID" b="1" dirty="0" err="1"/>
              <a:t>Posisi</a:t>
            </a:r>
            <a:r>
              <a:rPr lang="en-ID" b="1" dirty="0"/>
              <a:t> di “</a:t>
            </a:r>
            <a:r>
              <a:rPr lang="en-ID" b="1" dirty="0" err="1"/>
              <a:t>tengah-tengah</a:t>
            </a:r>
            <a:r>
              <a:rPr lang="en-ID" b="1" dirty="0"/>
              <a:t> </a:t>
            </a:r>
            <a:r>
              <a:rPr lang="en-ID" b="1" dirty="0" err="1"/>
              <a:t>umat</a:t>
            </a:r>
            <a:r>
              <a:rPr lang="en-ID" b="1" dirty="0"/>
              <a:t>” </a:t>
            </a:r>
            <a:r>
              <a:rPr lang="en-ID" b="1" dirty="0" err="1"/>
              <a:t>mencerminkan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Allah</a:t>
            </a:r>
          </a:p>
          <a:p>
            <a:r>
              <a:rPr lang="en-ID" dirty="0"/>
              <a:t>Allah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pemimpin</a:t>
            </a:r>
            <a:r>
              <a:rPr lang="en-ID" dirty="0"/>
              <a:t>:</a:t>
            </a:r>
          </a:p>
          <a:p>
            <a:r>
              <a:rPr lang="en-ID" dirty="0"/>
              <a:t>Dekat </a:t>
            </a:r>
            <a:r>
              <a:rPr lang="en-ID" dirty="0" err="1"/>
              <a:t>dengan</a:t>
            </a:r>
            <a:r>
              <a:rPr lang="en-ID" dirty="0"/>
              <a:t> rakyat</a:t>
            </a:r>
          </a:p>
          <a:p>
            <a:r>
              <a:rPr lang="en-ID" dirty="0"/>
              <a:t>Tidak </a:t>
            </a:r>
            <a:r>
              <a:rPr lang="en-ID" dirty="0" err="1"/>
              <a:t>eksklusif</a:t>
            </a:r>
            <a:endParaRPr lang="en-ID" dirty="0"/>
          </a:p>
          <a:p>
            <a:r>
              <a:rPr lang="en-ID" dirty="0"/>
              <a:t>Tidak </a:t>
            </a:r>
            <a:r>
              <a:rPr lang="en-ID" dirty="0" err="1"/>
              <a:t>mengisolasi</a:t>
            </a:r>
            <a:r>
              <a:rPr lang="en-ID" dirty="0"/>
              <a:t> </a:t>
            </a:r>
            <a:r>
              <a:rPr lang="en-ID" dirty="0" err="1"/>
              <a:t>diri</a:t>
            </a:r>
            <a:endParaRPr lang="en-ID" dirty="0"/>
          </a:p>
          <a:p>
            <a:r>
              <a:rPr lang="en-ID" dirty="0"/>
              <a:t>Tidak </a:t>
            </a:r>
            <a:r>
              <a:rPr lang="en-ID" dirty="0" err="1"/>
              <a:t>mencari</a:t>
            </a:r>
            <a:r>
              <a:rPr lang="en-ID" dirty="0"/>
              <a:t> status </a:t>
            </a:r>
            <a:r>
              <a:rPr lang="en-ID" dirty="0" err="1"/>
              <a:t>tinggi</a:t>
            </a:r>
            <a:endParaRPr lang="en-ID" dirty="0"/>
          </a:p>
          <a:p>
            <a:r>
              <a:rPr lang="en-ID" dirty="0"/>
              <a:t>Ini </a:t>
            </a:r>
            <a:r>
              <a:rPr lang="en-ID" dirty="0" err="1"/>
              <a:t>selaras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</a:t>
            </a: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Kristus</a:t>
            </a:r>
            <a:r>
              <a:rPr lang="en-ID" dirty="0"/>
              <a:t>: </a:t>
            </a:r>
            <a:r>
              <a:rPr lang="en-ID" dirty="0" err="1"/>
              <a:t>hadir</a:t>
            </a:r>
            <a:r>
              <a:rPr lang="en-ID" dirty="0"/>
              <a:t> di </a:t>
            </a:r>
            <a:r>
              <a:rPr lang="en-ID" dirty="0" err="1"/>
              <a:t>tengah-tengah</a:t>
            </a:r>
            <a:r>
              <a:rPr lang="en-ID" dirty="0"/>
              <a:t> </a:t>
            </a:r>
            <a:r>
              <a:rPr lang="en-ID" dirty="0" err="1"/>
              <a:t>domba</a:t>
            </a:r>
            <a:r>
              <a:rPr lang="en-ID" dirty="0"/>
              <a:t>-Nya.</a:t>
            </a:r>
          </a:p>
          <a:p>
            <a:br>
              <a:rPr lang="en-ID" dirty="0"/>
            </a:br>
            <a:endParaRPr lang="en-ID" dirty="0"/>
          </a:p>
          <a:p>
            <a:r>
              <a:rPr lang="en-ID" b="1" dirty="0"/>
              <a:t>4. </a:t>
            </a:r>
            <a:r>
              <a:rPr lang="en-ID" b="1" dirty="0" err="1"/>
              <a:t>Aplikasi</a:t>
            </a:r>
            <a:r>
              <a:rPr lang="en-ID" b="1" dirty="0"/>
              <a:t> </a:t>
            </a:r>
            <a:r>
              <a:rPr lang="en-ID" b="1" dirty="0" err="1"/>
              <a:t>Praktis</a:t>
            </a:r>
            <a:r>
              <a:rPr lang="en-ID" b="1" dirty="0"/>
              <a:t> / </a:t>
            </a:r>
            <a:r>
              <a:rPr lang="en-ID" b="1" dirty="0" err="1"/>
              <a:t>Khotbah</a:t>
            </a:r>
            <a:endParaRPr lang="en-ID" b="1" dirty="0"/>
          </a:p>
          <a:p>
            <a:r>
              <a:rPr lang="en-ID" b="1" dirty="0" err="1"/>
              <a:t>Pemimpin</a:t>
            </a:r>
            <a:r>
              <a:rPr lang="en-ID" b="1" dirty="0"/>
              <a:t> yang </a:t>
            </a:r>
            <a:r>
              <a:rPr lang="en-ID" b="1" dirty="0" err="1"/>
              <a:t>benar</a:t>
            </a:r>
            <a:r>
              <a:rPr lang="en-ID" b="1" dirty="0"/>
              <a:t> </a:t>
            </a:r>
            <a:r>
              <a:rPr lang="en-ID" b="1" dirty="0" err="1"/>
              <a:t>bekerja</a:t>
            </a:r>
            <a:r>
              <a:rPr lang="en-ID" b="1" dirty="0"/>
              <a:t> </a:t>
            </a:r>
            <a:r>
              <a:rPr lang="en-ID" b="1" dirty="0" err="1"/>
              <a:t>dahulu</a:t>
            </a:r>
            <a:r>
              <a:rPr lang="en-ID" b="1" dirty="0"/>
              <a:t>, </a:t>
            </a:r>
            <a:r>
              <a:rPr lang="en-ID" b="1" dirty="0" err="1"/>
              <a:t>menerima</a:t>
            </a:r>
            <a:r>
              <a:rPr lang="en-ID" b="1" dirty="0"/>
              <a:t> </a:t>
            </a:r>
            <a:r>
              <a:rPr lang="en-ID" b="1" dirty="0" err="1"/>
              <a:t>kemudian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bagiannya</a:t>
            </a:r>
            <a:r>
              <a:rPr lang="en-ID" dirty="0"/>
              <a:t> </a:t>
            </a:r>
            <a:r>
              <a:rPr lang="en-ID" dirty="0" err="1"/>
              <a:t>setelah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umat</a:t>
            </a:r>
            <a:r>
              <a:rPr lang="en-ID" dirty="0"/>
              <a:t> </a:t>
            </a:r>
            <a:r>
              <a:rPr lang="en-ID" dirty="0" err="1"/>
              <a:t>terpenuhi</a:t>
            </a:r>
            <a:r>
              <a:rPr lang="en-ID" dirty="0"/>
              <a:t>.</a:t>
            </a:r>
          </a:p>
          <a:p>
            <a:r>
              <a:rPr lang="en-ID" b="1" dirty="0" err="1"/>
              <a:t>Pemimpin</a:t>
            </a:r>
            <a:r>
              <a:rPr lang="en-ID" b="1" dirty="0"/>
              <a:t> yang </a:t>
            </a:r>
            <a:r>
              <a:rPr lang="en-ID" b="1" dirty="0" err="1"/>
              <a:t>rendah</a:t>
            </a:r>
            <a:r>
              <a:rPr lang="en-ID" b="1" dirty="0"/>
              <a:t> </a:t>
            </a:r>
            <a:r>
              <a:rPr lang="en-ID" b="1" dirty="0" err="1"/>
              <a:t>hati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memanfaatkan</a:t>
            </a:r>
            <a:r>
              <a:rPr lang="en-ID" b="1" dirty="0"/>
              <a:t> </a:t>
            </a:r>
            <a:r>
              <a:rPr lang="en-ID" b="1" dirty="0" err="1"/>
              <a:t>jabatan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Kepemimpinan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, </a:t>
            </a:r>
            <a:r>
              <a:rPr lang="en-ID" dirty="0" err="1"/>
              <a:t>melainkan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.</a:t>
            </a:r>
          </a:p>
          <a:p>
            <a:r>
              <a:rPr lang="en-ID" b="1" dirty="0" err="1"/>
              <a:t>Penghormatan</a:t>
            </a:r>
            <a:r>
              <a:rPr lang="en-ID" b="1" dirty="0"/>
              <a:t> </a:t>
            </a:r>
            <a:r>
              <a:rPr lang="en-ID" b="1" dirty="0" err="1"/>
              <a:t>terbesar</a:t>
            </a:r>
            <a:r>
              <a:rPr lang="en-ID" b="1" dirty="0"/>
              <a:t>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diminta</a:t>
            </a:r>
            <a:r>
              <a:rPr lang="en-ID" b="1" dirty="0"/>
              <a:t>, </a:t>
            </a:r>
            <a:r>
              <a:rPr lang="en-ID" b="1" dirty="0" err="1"/>
              <a:t>tetapi</a:t>
            </a:r>
            <a:r>
              <a:rPr lang="en-ID" b="1" dirty="0"/>
              <a:t> </a:t>
            </a:r>
            <a:r>
              <a:rPr lang="en-ID" b="1" dirty="0" err="1"/>
              <a:t>diberikan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Orang </a:t>
            </a:r>
            <a:r>
              <a:rPr lang="en-ID" dirty="0" err="1"/>
              <a:t>menghormati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integritas</a:t>
            </a:r>
            <a:r>
              <a:rPr lang="en-ID" dirty="0"/>
              <a:t> dan </a:t>
            </a:r>
            <a:r>
              <a:rPr lang="en-ID" dirty="0" err="1"/>
              <a:t>keteladanan</a:t>
            </a:r>
            <a:r>
              <a:rPr lang="en-ID" dirty="0"/>
              <a:t>.</a:t>
            </a:r>
          </a:p>
          <a:p>
            <a:r>
              <a:rPr lang="en-ID" b="1" dirty="0" err="1"/>
              <a:t>Pemimpin</a:t>
            </a:r>
            <a:r>
              <a:rPr lang="en-ID" b="1" dirty="0"/>
              <a:t> </a:t>
            </a:r>
            <a:r>
              <a:rPr lang="en-ID" b="1" dirty="0" err="1"/>
              <a:t>hidup</a:t>
            </a:r>
            <a:r>
              <a:rPr lang="en-ID" b="1" dirty="0"/>
              <a:t> “di </a:t>
            </a:r>
            <a:r>
              <a:rPr lang="en-ID" b="1" dirty="0" err="1"/>
              <a:t>tengah-tengah</a:t>
            </a:r>
            <a:r>
              <a:rPr lang="en-ID" b="1" dirty="0"/>
              <a:t>” orang yang </a:t>
            </a:r>
            <a:r>
              <a:rPr lang="en-ID" b="1" dirty="0" err="1"/>
              <a:t>dipimpinnya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/>
              <a:t>Dekat,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dijangkau</a:t>
            </a:r>
            <a:r>
              <a:rPr lang="en-ID" dirty="0"/>
              <a:t>, </a:t>
            </a:r>
            <a:r>
              <a:rPr lang="en-ID" dirty="0" err="1"/>
              <a:t>hadir</a:t>
            </a:r>
            <a:r>
              <a:rPr lang="en-ID" dirty="0"/>
              <a:t>, dan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.</a:t>
            </a:r>
          </a:p>
          <a:p>
            <a:r>
              <a:rPr lang="en-ID" b="1" dirty="0"/>
              <a:t>Allah </a:t>
            </a:r>
            <a:r>
              <a:rPr lang="en-ID" b="1" dirty="0" err="1"/>
              <a:t>menghargai</a:t>
            </a:r>
            <a:r>
              <a:rPr lang="en-ID" b="1" dirty="0"/>
              <a:t> </a:t>
            </a:r>
            <a:r>
              <a:rPr lang="en-ID" b="1" dirty="0" err="1"/>
              <a:t>kesetiaan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pelayanan</a:t>
            </a:r>
            <a:r>
              <a:rPr lang="en-ID" b="1" dirty="0"/>
              <a:t>.</a:t>
            </a:r>
            <a:br>
              <a:rPr lang="en-ID" dirty="0"/>
            </a:b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Yosua</a:t>
            </a:r>
            <a:r>
              <a:rPr lang="en-ID" dirty="0"/>
              <a:t>, </a:t>
            </a:r>
            <a:r>
              <a:rPr lang="en-ID" dirty="0" err="1"/>
              <a:t>penghargaan</a:t>
            </a:r>
            <a:r>
              <a:rPr lang="en-ID" dirty="0"/>
              <a:t> Tuhan </a:t>
            </a:r>
            <a:r>
              <a:rPr lang="en-ID" dirty="0" err="1"/>
              <a:t>datang</a:t>
            </a:r>
            <a:r>
              <a:rPr lang="en-ID" dirty="0"/>
              <a:t> pada </a:t>
            </a:r>
            <a:r>
              <a:rPr lang="en-ID" dirty="0" err="1"/>
              <a:t>waktu</a:t>
            </a:r>
            <a:r>
              <a:rPr lang="en-ID" dirty="0"/>
              <a:t>-Nya.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EE93-AC25-4250-90C1-F825E3B32643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304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1" dirty="0"/>
              <a:t>PESAN TEOLOGIS</a:t>
            </a:r>
          </a:p>
          <a:p>
            <a:r>
              <a:rPr lang="en-ID" b="1" dirty="0"/>
              <a:t>Iman Kristen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perlombaan</a:t>
            </a:r>
            <a:r>
              <a:rPr lang="en-ID" b="1" dirty="0"/>
              <a:t> </a:t>
            </a:r>
            <a:r>
              <a:rPr lang="en-ID" b="1" dirty="0" err="1"/>
              <a:t>panjang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sprint.</a:t>
            </a:r>
            <a:endParaRPr lang="en-ID" dirty="0"/>
          </a:p>
          <a:p>
            <a:r>
              <a:rPr lang="en-ID" b="1" dirty="0" err="1"/>
              <a:t>Fokus</a:t>
            </a:r>
            <a:r>
              <a:rPr lang="en-ID" b="1" dirty="0"/>
              <a:t> </a:t>
            </a:r>
            <a:r>
              <a:rPr lang="en-ID" b="1" dirty="0" err="1"/>
              <a:t>harus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r>
              <a:rPr lang="en-ID" b="1" dirty="0"/>
              <a:t>, </a:t>
            </a:r>
            <a:r>
              <a:rPr lang="en-ID" b="1" dirty="0" err="1"/>
              <a:t>bukan</a:t>
            </a:r>
            <a:r>
              <a:rPr lang="en-ID" b="1" dirty="0"/>
              <a:t> orang lain.</a:t>
            </a:r>
            <a:endParaRPr lang="en-ID" dirty="0"/>
          </a:p>
          <a:p>
            <a:r>
              <a:rPr lang="en-ID" b="1" dirty="0"/>
              <a:t>Dosa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penghambat</a:t>
            </a:r>
            <a:r>
              <a:rPr lang="en-ID" b="1" dirty="0"/>
              <a:t> </a:t>
            </a:r>
            <a:r>
              <a:rPr lang="en-ID" b="1" dirty="0" err="1"/>
              <a:t>utama</a:t>
            </a:r>
            <a:r>
              <a:rPr lang="en-ID" b="1" dirty="0"/>
              <a:t> </a:t>
            </a:r>
            <a:r>
              <a:rPr lang="en-ID" b="1" dirty="0" err="1"/>
              <a:t>pertumbuhan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/>
              <a:t>Beban </a:t>
            </a:r>
            <a:r>
              <a:rPr lang="en-ID" b="1" dirty="0" err="1"/>
              <a:t>netral</a:t>
            </a:r>
            <a:r>
              <a:rPr lang="en-ID" b="1" dirty="0"/>
              <a:t> pun </a:t>
            </a:r>
            <a:r>
              <a:rPr lang="en-ID" b="1" dirty="0" err="1"/>
              <a:t>bisa</a:t>
            </a:r>
            <a:r>
              <a:rPr lang="en-ID" b="1" dirty="0"/>
              <a:t> </a:t>
            </a:r>
            <a:r>
              <a:rPr lang="en-ID" b="1" dirty="0" err="1"/>
              <a:t>menjadi</a:t>
            </a:r>
            <a:r>
              <a:rPr lang="en-ID" b="1" dirty="0"/>
              <a:t> </a:t>
            </a:r>
            <a:r>
              <a:rPr lang="en-ID" b="1" dirty="0" err="1"/>
              <a:t>rintangan</a:t>
            </a:r>
            <a:r>
              <a:rPr lang="en-ID" b="1" dirty="0"/>
              <a:t> </a:t>
            </a:r>
            <a:r>
              <a:rPr lang="en-ID" b="1" dirty="0" err="1"/>
              <a:t>rohani</a:t>
            </a:r>
            <a:r>
              <a:rPr lang="en-ID" b="1" dirty="0"/>
              <a:t>.</a:t>
            </a:r>
            <a:endParaRPr lang="en-ID" dirty="0"/>
          </a:p>
          <a:p>
            <a:r>
              <a:rPr lang="en-ID" b="1" dirty="0" err="1"/>
              <a:t>Ketabahan</a:t>
            </a:r>
            <a:r>
              <a:rPr lang="en-ID" b="1" dirty="0"/>
              <a:t> </a:t>
            </a:r>
            <a:r>
              <a:rPr lang="en-ID" b="1" dirty="0" err="1"/>
              <a:t>dibangun</a:t>
            </a:r>
            <a:r>
              <a:rPr lang="en-ID" b="1" dirty="0"/>
              <a:t> </a:t>
            </a:r>
            <a:r>
              <a:rPr lang="en-ID" b="1" dirty="0" err="1"/>
              <a:t>dari</a:t>
            </a:r>
            <a:r>
              <a:rPr lang="en-ID" b="1" dirty="0"/>
              <a:t> </a:t>
            </a:r>
            <a:r>
              <a:rPr lang="en-ID" b="1" dirty="0" err="1"/>
              <a:t>menatap</a:t>
            </a:r>
            <a:r>
              <a:rPr lang="en-ID" b="1" dirty="0"/>
              <a:t> </a:t>
            </a:r>
            <a:r>
              <a:rPr lang="en-ID" b="1" dirty="0" err="1"/>
              <a:t>Kristus</a:t>
            </a:r>
            <a:r>
              <a:rPr lang="en-ID" b="1" dirty="0"/>
              <a:t> yang </a:t>
            </a:r>
            <a:r>
              <a:rPr lang="en-ID" b="1" dirty="0" err="1"/>
              <a:t>sudah</a:t>
            </a:r>
            <a:r>
              <a:rPr lang="en-ID" b="1" dirty="0"/>
              <a:t> </a:t>
            </a:r>
            <a:r>
              <a:rPr lang="en-ID" b="1" dirty="0" err="1"/>
              <a:t>menang</a:t>
            </a:r>
            <a:r>
              <a:rPr lang="en-ID" b="1" dirty="0"/>
              <a:t>.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6EE93-AC25-4250-90C1-F825E3B32643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dirty="0">
                <a:ln/>
                <a:solidFill>
                  <a:schemeClr val="accent3"/>
                </a:solidFill>
              </a:rPr>
              <a:t>RAKSASA IMAN: </a:t>
            </a:r>
            <a:br>
              <a:rPr lang="es-ES" sz="4800" b="1" dirty="0">
                <a:ln/>
                <a:solidFill>
                  <a:schemeClr val="accent3"/>
                </a:solidFill>
              </a:rPr>
            </a:br>
            <a:r>
              <a:rPr lang="es-ES" sz="4800" b="1" dirty="0">
                <a:ln/>
                <a:solidFill>
                  <a:schemeClr val="accent3"/>
                </a:solidFill>
              </a:rPr>
              <a:t>YOSUA DAN KALEB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</a:rPr>
              <a:t>Lesson 8 for November 22, 2025</a:t>
            </a: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4062160"/>
            <a:ext cx="5545393" cy="144655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9A37C9"/>
                </a:solidFill>
              </a:rPr>
              <a:t>BAGAIMANA MEMPEROLEH IMAN</a:t>
            </a: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114300" y="-14528"/>
            <a:ext cx="119443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Karena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mempunyai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banyak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saksi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bagaikan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mengelilingi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marilah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menanggalkan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semua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dosa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begitu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merintangi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berlomba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perlombaan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diwajibkan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Marilah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melakukannya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tertuju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Yesus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memimpin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membawa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kesempurnaan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mengabaikan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kehinaan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tekun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memikul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salib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ganti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sukacita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disediakan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Dia, yang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sekarang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duduk di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sebelah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kanan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takhta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Allah.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D" sz="1400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Ibrani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Perilaku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cenderung</a:t>
            </a:r>
            <a:r>
              <a:rPr lang="en-ID" sz="2000" b="1" dirty="0"/>
              <a:t> </a:t>
            </a:r>
            <a:r>
              <a:rPr lang="en-ID" sz="2000" b="1" dirty="0" err="1"/>
              <a:t>mencerminkan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lihat</a:t>
            </a:r>
            <a:r>
              <a:rPr lang="en-ID" sz="2000" b="1" dirty="0"/>
              <a:t>.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ada</a:t>
            </a:r>
            <a:r>
              <a:rPr lang="en-ID" sz="2000" b="1" dirty="0"/>
              <a:t> yang </a:t>
            </a:r>
            <a:r>
              <a:rPr lang="en-ID" sz="2000" b="1" dirty="0" err="1"/>
              <a:t>disebut</a:t>
            </a:r>
            <a:r>
              <a:rPr lang="en-ID" sz="2000" b="1" dirty="0"/>
              <a:t> “neuron </a:t>
            </a:r>
            <a:r>
              <a:rPr lang="en-ID" sz="2000" b="1" dirty="0" err="1"/>
              <a:t>cermin</a:t>
            </a:r>
            <a:r>
              <a:rPr lang="en-ID" sz="2000" b="1" dirty="0"/>
              <a:t>” yang </a:t>
            </a:r>
            <a:r>
              <a:rPr lang="en-ID" sz="2000" b="1" dirty="0" err="1"/>
              <a:t>mengaburkan</a:t>
            </a:r>
            <a:r>
              <a:rPr lang="en-ID" sz="2000" b="1" dirty="0"/>
              <a:t> </a:t>
            </a:r>
            <a:r>
              <a:rPr lang="en-ID" sz="2000" b="1" dirty="0" err="1"/>
              <a:t>perbedaan</a:t>
            </a:r>
            <a:r>
              <a:rPr lang="en-ID" sz="2000" b="1" dirty="0"/>
              <a:t> </a:t>
            </a:r>
            <a:r>
              <a:rPr lang="en-ID" sz="2000" b="1" dirty="0" err="1"/>
              <a:t>antara</a:t>
            </a:r>
            <a:r>
              <a:rPr lang="en-ID" sz="2000" b="1" dirty="0"/>
              <a:t> </a:t>
            </a:r>
            <a:r>
              <a:rPr lang="en-ID" sz="2000" b="1" dirty="0" err="1"/>
              <a:t>mengamati</a:t>
            </a:r>
            <a:r>
              <a:rPr lang="en-ID" sz="2000" b="1" dirty="0"/>
              <a:t> </a:t>
            </a:r>
            <a:r>
              <a:rPr lang="en-ID" sz="2000" b="1" dirty="0" err="1"/>
              <a:t>sesuatu</a:t>
            </a:r>
            <a:r>
              <a:rPr lang="en-ID" sz="2000" b="1" dirty="0"/>
              <a:t> dan </a:t>
            </a:r>
            <a:r>
              <a:rPr lang="en-ID" sz="2000" b="1" dirty="0" err="1"/>
              <a:t>melakukannya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800600"/>
            <a:ext cx="1914674" cy="1964531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49" y="3333750"/>
            <a:ext cx="7924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mempelajari</a:t>
            </a:r>
            <a:r>
              <a:rPr lang="en-ID" sz="2000" b="1" dirty="0"/>
              <a:t> </a:t>
            </a:r>
            <a:r>
              <a:rPr lang="en-ID" sz="2000" b="1" dirty="0" err="1"/>
              <a:t>kehidupan</a:t>
            </a:r>
            <a:r>
              <a:rPr lang="en-ID" sz="2000" b="1" dirty="0"/>
              <a:t> orang-orang </a:t>
            </a:r>
            <a:r>
              <a:rPr lang="en-ID" sz="2000" b="1" dirty="0" err="1"/>
              <a:t>beriman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Kaleb dan </a:t>
            </a:r>
            <a:r>
              <a:rPr lang="en-ID" sz="2000" b="1" dirty="0" err="1"/>
              <a:t>Yosua</a:t>
            </a:r>
            <a:r>
              <a:rPr lang="en-ID" sz="2000" b="1" dirty="0"/>
              <a:t>,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belajar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mempercayai</a:t>
            </a:r>
            <a:r>
              <a:rPr lang="en-ID" sz="2000" b="1" dirty="0"/>
              <a:t> Allah 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;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rendah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;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bersaksi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</a:t>
            </a:r>
            <a:r>
              <a:rPr lang="en-ID" sz="2000" b="1" dirty="0" err="1"/>
              <a:t>kebenaran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berani</a:t>
            </a:r>
            <a:r>
              <a:rPr lang="en-ID" sz="2000" b="1" dirty="0"/>
              <a:t>, 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586198"/>
            <a:ext cx="60101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Tetapi</a:t>
            </a:r>
            <a:r>
              <a:rPr lang="en-ID" sz="2000" b="1" dirty="0"/>
              <a:t> </a:t>
            </a: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diubahkan</a:t>
            </a:r>
            <a:r>
              <a:rPr lang="en-ID" sz="2000" b="1" dirty="0"/>
              <a:t>? </a:t>
            </a: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menjelaskannya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jelas</a:t>
            </a:r>
            <a:r>
              <a:rPr lang="en-ID" sz="2000" b="1" dirty="0"/>
              <a:t>: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membiarkan</a:t>
            </a:r>
            <a:r>
              <a:rPr lang="en-ID" sz="2000" b="1" dirty="0"/>
              <a:t> Roh Kudus </a:t>
            </a:r>
            <a:r>
              <a:rPr lang="en-ID" sz="2000" b="1" dirty="0" err="1"/>
              <a:t>bekerja</a:t>
            </a:r>
            <a:r>
              <a:rPr lang="en-ID" sz="2000" b="1" dirty="0"/>
              <a:t> di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(2 Kor 3:18). Ini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pekerjaan</a:t>
            </a:r>
            <a:r>
              <a:rPr lang="en-ID" sz="2000" b="1" dirty="0"/>
              <a:t> yang </a:t>
            </a:r>
            <a:r>
              <a:rPr lang="en-ID" sz="2000" b="1" dirty="0" err="1"/>
              <a:t>aktif</a:t>
            </a:r>
            <a:r>
              <a:rPr lang="en-ID" sz="2000" b="1" dirty="0"/>
              <a:t>. Kita </a:t>
            </a:r>
            <a:r>
              <a:rPr lang="en-ID" sz="2000" b="1" dirty="0" err="1"/>
              <a:t>harus</a:t>
            </a:r>
            <a:r>
              <a:rPr lang="en-ID" sz="2000" b="1" dirty="0"/>
              <a:t> </a:t>
            </a:r>
            <a:r>
              <a:rPr lang="en-ID" sz="2000" b="1" dirty="0" err="1"/>
              <a:t>memilih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diubahkan</a:t>
            </a:r>
            <a:r>
              <a:rPr lang="en-ID" sz="2000" b="1" dirty="0"/>
              <a:t> dan, </a:t>
            </a:r>
            <a:r>
              <a:rPr lang="en-ID" sz="2000" b="1" dirty="0" err="1"/>
              <a:t>seperti</a:t>
            </a:r>
            <a:r>
              <a:rPr lang="en-ID" sz="2000" b="1" dirty="0"/>
              <a:t> Kaleb, </a:t>
            </a:r>
            <a:r>
              <a:rPr lang="en-ID" sz="2000" b="1" dirty="0" err="1"/>
              <a:t>mulai</a:t>
            </a:r>
            <a:r>
              <a:rPr lang="en-ID" sz="2000" b="1" dirty="0"/>
              <a:t> </a:t>
            </a:r>
            <a:r>
              <a:rPr lang="en-ID" sz="2000" b="1" dirty="0" err="1"/>
              <a:t>bekerja</a:t>
            </a:r>
            <a:r>
              <a:rPr lang="en-ID" sz="2000" b="1" dirty="0"/>
              <a:t>. Kita </a:t>
            </a:r>
            <a:r>
              <a:rPr lang="en-ID" sz="2000" b="1" dirty="0" err="1"/>
              <a:t>dipanggil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korban yang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Allah (Rm 12:1-2).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9" y="2519711"/>
            <a:ext cx="9070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Alkitab</a:t>
            </a:r>
            <a:r>
              <a:rPr lang="en-ID" sz="2000" b="1" dirty="0"/>
              <a:t> </a:t>
            </a:r>
            <a:r>
              <a:rPr lang="en-ID" sz="2000" b="1" dirty="0" err="1"/>
              <a:t>mengundang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meneladani</a:t>
            </a:r>
            <a:r>
              <a:rPr lang="en-ID" sz="2000" b="1" dirty="0"/>
              <a:t> para </a:t>
            </a:r>
            <a:r>
              <a:rPr lang="en-ID" sz="2000" b="1" dirty="0" err="1"/>
              <a:t>pahlawan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yang agung,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perhatian</a:t>
            </a:r>
            <a:r>
              <a:rPr lang="en-ID" sz="2000" b="1" dirty="0"/>
              <a:t> </a:t>
            </a:r>
            <a:r>
              <a:rPr lang="en-ID" sz="2000" b="1" dirty="0" err="1"/>
              <a:t>khusus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Yesus</a:t>
            </a:r>
            <a:r>
              <a:rPr lang="en-ID" sz="2000" b="1" dirty="0"/>
              <a:t>, </a:t>
            </a:r>
            <a:r>
              <a:rPr lang="en-ID" sz="2000" b="1" dirty="0" err="1"/>
              <a:t>teladan</a:t>
            </a:r>
            <a:r>
              <a:rPr lang="en-ID" sz="2000" b="1" dirty="0"/>
              <a:t> yang agung (</a:t>
            </a:r>
            <a:r>
              <a:rPr lang="en-ID" sz="2000" b="1" dirty="0" err="1"/>
              <a:t>Ibr</a:t>
            </a:r>
            <a:r>
              <a:rPr lang="en-ID" sz="2000" b="1" dirty="0"/>
              <a:t> 12:1-2).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643743" y="799808"/>
            <a:ext cx="10548257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>
                <a:latin typeface="Constantia" panose="02030602050306030303" pitchFamily="18" charset="0"/>
              </a:rPr>
              <a:t>Saat </a:t>
            </a:r>
            <a:r>
              <a:rPr lang="en-US" sz="2200" b="1" dirty="0" err="1">
                <a:latin typeface="Constantia" panose="02030602050306030303" pitchFamily="18" charset="0"/>
              </a:rPr>
              <a:t>ini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memerlukan</a:t>
            </a:r>
            <a:r>
              <a:rPr lang="en-US" sz="2200" b="1">
                <a:latin typeface="Constantia" panose="02030602050306030303" pitchFamily="18" charset="0"/>
              </a:rPr>
              <a:t> orang-orang </a:t>
            </a:r>
            <a:r>
              <a:rPr lang="en-US" sz="2200" b="1" dirty="0">
                <a:latin typeface="Constantia" panose="02030602050306030303" pitchFamily="18" charset="0"/>
              </a:rPr>
              <a:t>yang sangat </a:t>
            </a:r>
            <a:r>
              <a:rPr lang="en-US" sz="2200" b="1" dirty="0" err="1">
                <a:latin typeface="Constantia" panose="02030602050306030303" pitchFamily="18" charset="0"/>
              </a:rPr>
              <a:t>setia</a:t>
            </a:r>
            <a:r>
              <a:rPr lang="en-US" sz="2200" b="1" dirty="0">
                <a:latin typeface="Constantia" panose="02030602050306030303" pitchFamily="18" charset="0"/>
              </a:rPr>
              <a:t>, orang-orang yang </a:t>
            </a:r>
            <a:r>
              <a:rPr lang="en-US" sz="2200" b="1" dirty="0" err="1">
                <a:latin typeface="Constantia" panose="02030602050306030303" pitchFamily="18" charset="0"/>
              </a:rPr>
              <a:t>mengikuti</a:t>
            </a:r>
            <a:r>
              <a:rPr lang="en-US" sz="2200" b="1" dirty="0">
                <a:latin typeface="Constantia" panose="02030602050306030303" pitchFamily="18" charset="0"/>
              </a:rPr>
              <a:t> Tuhan </a:t>
            </a:r>
            <a:r>
              <a:rPr lang="en-US" sz="2200" b="1" dirty="0" err="1">
                <a:latin typeface="Constantia" panose="02030602050306030303" pitchFamily="18" charset="0"/>
              </a:rPr>
              <a:t>sepenuhnya</a:t>
            </a:r>
            <a:r>
              <a:rPr lang="en-US" sz="2200" b="1" dirty="0">
                <a:latin typeface="Constantia" panose="02030602050306030303" pitchFamily="18" charset="0"/>
              </a:rPr>
              <a:t>, orang-orang yang </a:t>
            </a:r>
            <a:r>
              <a:rPr lang="en-US" sz="2200" b="1" dirty="0" err="1">
                <a:latin typeface="Constantia" panose="02030602050306030303" pitchFamily="18" charset="0"/>
              </a:rPr>
              <a:t>tidak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cenderung</a:t>
            </a:r>
            <a:r>
              <a:rPr lang="en-US" sz="2200" b="1" dirty="0">
                <a:latin typeface="Constantia" panose="02030602050306030303" pitchFamily="18" charset="0"/>
              </a:rPr>
              <a:t> diam </a:t>
            </a:r>
            <a:r>
              <a:rPr lang="en-US" sz="2200" b="1" dirty="0" err="1">
                <a:latin typeface="Constantia" panose="02030602050306030303" pitchFamily="18" charset="0"/>
              </a:rPr>
              <a:t>ketika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seharusnya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berbicara</a:t>
            </a:r>
            <a:r>
              <a:rPr lang="en-US" sz="2200" b="1" dirty="0">
                <a:latin typeface="Constantia" panose="02030602050306030303" pitchFamily="18" charset="0"/>
              </a:rPr>
              <a:t>, yang </a:t>
            </a:r>
            <a:r>
              <a:rPr lang="en-US" sz="2200" b="1" dirty="0" err="1">
                <a:latin typeface="Constantia" panose="02030602050306030303" pitchFamily="18" charset="0"/>
              </a:rPr>
              <a:t>teguh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berpegang</a:t>
            </a:r>
            <a:r>
              <a:rPr lang="en-US" sz="2200" b="1" dirty="0">
                <a:latin typeface="Constantia" panose="02030602050306030303" pitchFamily="18" charset="0"/>
              </a:rPr>
              <a:t> pada </a:t>
            </a:r>
            <a:r>
              <a:rPr lang="en-US" sz="2200" b="1" dirty="0" err="1">
                <a:latin typeface="Constantia" panose="02030602050306030303" pitchFamily="18" charset="0"/>
              </a:rPr>
              <a:t>prinsip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seperti</a:t>
            </a:r>
            <a:r>
              <a:rPr lang="en-US" sz="2200" b="1" dirty="0">
                <a:latin typeface="Constantia" panose="02030602050306030303" pitchFamily="18" charset="0"/>
              </a:rPr>
              <a:t> baja, yang </a:t>
            </a:r>
            <a:r>
              <a:rPr lang="en-US" sz="2200" b="1" dirty="0" err="1">
                <a:latin typeface="Constantia" panose="02030602050306030303" pitchFamily="18" charset="0"/>
              </a:rPr>
              <a:t>tidak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berusaha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berpura</a:t>
            </a:r>
            <a:r>
              <a:rPr lang="en-US" sz="2200" b="1" dirty="0">
                <a:latin typeface="Constantia" panose="02030602050306030303" pitchFamily="18" charset="0"/>
              </a:rPr>
              <a:t>-pura, </a:t>
            </a:r>
            <a:r>
              <a:rPr lang="en-US" sz="2200" b="1" dirty="0" err="1">
                <a:latin typeface="Constantia" panose="02030602050306030303" pitchFamily="18" charset="0"/>
              </a:rPr>
              <a:t>tetapi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berjalan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rendah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bersama</a:t>
            </a:r>
            <a:r>
              <a:rPr lang="en-US" sz="2200" b="1" dirty="0">
                <a:latin typeface="Constantia" panose="02030602050306030303" pitchFamily="18" charset="0"/>
              </a:rPr>
              <a:t> Tuhan, orang-orang yang </a:t>
            </a:r>
            <a:r>
              <a:rPr lang="en-US" sz="2200" b="1" dirty="0" err="1">
                <a:latin typeface="Constantia" panose="02030602050306030303" pitchFamily="18" charset="0"/>
              </a:rPr>
              <a:t>sabar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baik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hati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suka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membantu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sopan</a:t>
            </a:r>
            <a:r>
              <a:rPr lang="en-US" sz="2200" b="1" dirty="0">
                <a:latin typeface="Constantia" panose="02030602050306030303" pitchFamily="18" charset="0"/>
              </a:rPr>
              <a:t>, yang </a:t>
            </a:r>
            <a:r>
              <a:rPr lang="en-US" sz="2200" b="1" dirty="0" err="1">
                <a:latin typeface="Constantia" panose="02030602050306030303" pitchFamily="18" charset="0"/>
              </a:rPr>
              <a:t>memahami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bahwa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pengetahuan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doa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adalah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melatih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iman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menunjukkan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perbuatan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membawa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kemuliaan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bagi</a:t>
            </a:r>
            <a:r>
              <a:rPr lang="en-US" sz="2200" b="1" dirty="0">
                <a:latin typeface="Constantia" panose="02030602050306030303" pitchFamily="18" charset="0"/>
              </a:rPr>
              <a:t> Tuhan dan </a:t>
            </a:r>
            <a:r>
              <a:rPr lang="en-US" sz="2200" b="1" dirty="0" err="1">
                <a:latin typeface="Constantia" panose="02030602050306030303" pitchFamily="18" charset="0"/>
              </a:rPr>
              <a:t>kebaikan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umat</a:t>
            </a:r>
            <a:r>
              <a:rPr lang="en-US" sz="2200" b="1" dirty="0">
                <a:latin typeface="Constantia" panose="02030602050306030303" pitchFamily="18" charset="0"/>
              </a:rPr>
              <a:t>-Nya.... </a:t>
            </a:r>
            <a:r>
              <a:rPr lang="en-US" sz="2200" b="1" dirty="0" err="1">
                <a:latin typeface="Constantia" panose="02030602050306030303" pitchFamily="18" charset="0"/>
              </a:rPr>
              <a:t>Mengikuti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Yesus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memerlukan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pertobatan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sepenuh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sejak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awal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pengulangan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pertobatan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ini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setiap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hari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  <a:endParaRPr lang="en" sz="2200" b="1" dirty="0"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200" b="1" dirty="0">
                <a:latin typeface="Constantia" panose="02030602050306030303" pitchFamily="18" charset="0"/>
              </a:rPr>
              <a:t>Iman Kaleb </a:t>
            </a:r>
            <a:r>
              <a:rPr lang="en-US" sz="2200" b="1" dirty="0" err="1">
                <a:latin typeface="Constantia" panose="02030602050306030303" pitchFamily="18" charset="0"/>
              </a:rPr>
              <a:t>kepada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Tuhanlah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memberinya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keberanian</a:t>
            </a:r>
            <a:r>
              <a:rPr lang="en-US" sz="2200" b="1" dirty="0">
                <a:latin typeface="Constantia" panose="02030602050306030303" pitchFamily="18" charset="0"/>
              </a:rPr>
              <a:t>, yang </a:t>
            </a:r>
            <a:r>
              <a:rPr lang="en-US" sz="2200" b="1" dirty="0" err="1">
                <a:latin typeface="Constantia" panose="02030602050306030303" pitchFamily="18" charset="0"/>
              </a:rPr>
              <a:t>menjauhkannya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dari</a:t>
            </a:r>
            <a:r>
              <a:rPr lang="en-US" sz="2200" b="1" dirty="0">
                <a:latin typeface="Constantia" panose="02030602050306030303" pitchFamily="18" charset="0"/>
              </a:rPr>
              <a:t> rasa </a:t>
            </a:r>
            <a:r>
              <a:rPr lang="en-US" sz="2200" b="1" dirty="0" err="1">
                <a:latin typeface="Constantia" panose="02030602050306030303" pitchFamily="18" charset="0"/>
              </a:rPr>
              <a:t>takut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manusia</a:t>
            </a:r>
            <a:r>
              <a:rPr lang="en-US" sz="2200" b="1" dirty="0">
                <a:latin typeface="Constantia" panose="02030602050306030303" pitchFamily="18" charset="0"/>
              </a:rPr>
              <a:t>, dan </a:t>
            </a:r>
            <a:r>
              <a:rPr lang="en-US" sz="2200" b="1" dirty="0" err="1">
                <a:latin typeface="Constantia" panose="02030602050306030303" pitchFamily="18" charset="0"/>
              </a:rPr>
              <a:t>memampukannya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berdiri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berani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teguh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dalam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membela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kebenaran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Dengan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bersandar</a:t>
            </a:r>
            <a:r>
              <a:rPr lang="en-US" sz="2200" b="1" dirty="0">
                <a:latin typeface="Constantia" panose="02030602050306030303" pitchFamily="18" charset="0"/>
              </a:rPr>
              <a:t> pada </a:t>
            </a:r>
            <a:r>
              <a:rPr lang="en-US" sz="2200" b="1" dirty="0" err="1">
                <a:latin typeface="Constantia" panose="02030602050306030303" pitchFamily="18" charset="0"/>
              </a:rPr>
              <a:t>kuasa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sama</a:t>
            </a:r>
            <a:r>
              <a:rPr lang="en-US" sz="2200" b="1" dirty="0">
                <a:latin typeface="Constantia" panose="02030602050306030303" pitchFamily="18" charset="0"/>
              </a:rPr>
              <a:t>, Sang </a:t>
            </a:r>
            <a:r>
              <a:rPr lang="en-US" sz="2200" b="1" dirty="0" err="1">
                <a:latin typeface="Constantia" panose="02030602050306030303" pitchFamily="18" charset="0"/>
              </a:rPr>
              <a:t>Jenderal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perkasa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bala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tentara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surga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setiap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prajurit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salib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sejati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menerima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kekuatan</a:t>
            </a:r>
            <a:r>
              <a:rPr lang="en-US" sz="2200" b="1" dirty="0">
                <a:latin typeface="Constantia" panose="02030602050306030303" pitchFamily="18" charset="0"/>
              </a:rPr>
              <a:t> dan </a:t>
            </a:r>
            <a:r>
              <a:rPr lang="en-US" sz="2200" b="1" dirty="0" err="1">
                <a:latin typeface="Constantia" panose="02030602050306030303" pitchFamily="18" charset="0"/>
              </a:rPr>
              <a:t>keberanian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untuk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mengatasi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rintangan</a:t>
            </a:r>
            <a:r>
              <a:rPr lang="en-US" sz="2200" b="1" dirty="0">
                <a:latin typeface="Constantia" panose="02030602050306030303" pitchFamily="18" charset="0"/>
              </a:rPr>
              <a:t> yang </a:t>
            </a:r>
            <a:r>
              <a:rPr lang="en-US" sz="2200" b="1" dirty="0" err="1">
                <a:latin typeface="Constantia" panose="02030602050306030303" pitchFamily="18" charset="0"/>
              </a:rPr>
              <a:t>tampaknya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tidak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dapat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diatasi</a:t>
            </a:r>
            <a:r>
              <a:rPr lang="en-US" sz="2200" b="1" dirty="0">
                <a:latin typeface="Constantia" panose="02030602050306030303" pitchFamily="18" charset="0"/>
              </a:rPr>
              <a:t>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568618" y="6519446"/>
            <a:ext cx="4623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 </a:t>
            </a:r>
            <a:r>
              <a:rPr lang="en" sz="1600" b="1" noProof="0" dirty="0"/>
              <a:t>Sons and Daughters of God </a:t>
            </a:r>
            <a:r>
              <a:rPr lang="en" sz="1600" b="1" dirty="0"/>
              <a:t>, July 19)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176428" y="317411"/>
            <a:ext cx="4014047" cy="62632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Ingatlah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akan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pemimpin-pemimpin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yang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telah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menyampaikan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firman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kepadamu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Perhatikanlah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akhir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hidup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contohlah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iman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Ibrani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ID" sz="2000" b="1" dirty="0">
                <a:solidFill>
                  <a:srgbClr val="436EBB"/>
                </a:solidFill>
              </a:rPr>
              <a:t>Iman Kaleb:</a:t>
            </a:r>
            <a:endParaRPr lang="en" sz="2000" b="1" dirty="0">
              <a:solidFill>
                <a:srgbClr val="436EBB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Mewujudkan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yang </a:t>
            </a:r>
            <a:r>
              <a:rPr lang="en-ID" sz="2000" b="1" dirty="0" err="1"/>
              <a:t>mustahil</a:t>
            </a:r>
            <a:r>
              <a:rPr lang="en-ID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/>
              <a:t>Iman </a:t>
            </a:r>
            <a:r>
              <a:rPr lang="en-ID" sz="2000" b="1" dirty="0" err="1"/>
              <a:t>dalam</a:t>
            </a:r>
            <a:r>
              <a:rPr lang="en-ID" sz="2000" b="1" dirty="0"/>
              <a:t> </a:t>
            </a:r>
            <a:r>
              <a:rPr lang="en-ID" sz="2000" b="1" dirty="0" err="1"/>
              <a:t>tindakan</a:t>
            </a:r>
            <a:r>
              <a:rPr lang="en-ID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ID" sz="2000" b="1" dirty="0" err="1"/>
              <a:t>Meneruskan</a:t>
            </a:r>
            <a:r>
              <a:rPr lang="en-ID" sz="2000" b="1" dirty="0"/>
              <a:t> </a:t>
            </a:r>
            <a:r>
              <a:rPr lang="en-ID" sz="2000" b="1" dirty="0" err="1"/>
              <a:t>obor</a:t>
            </a:r>
            <a:r>
              <a:rPr lang="en-ID" sz="2000" b="1" dirty="0"/>
              <a:t>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ID" sz="2000" b="1" dirty="0">
                <a:solidFill>
                  <a:srgbClr val="349479"/>
                </a:solidFill>
              </a:rPr>
              <a:t>Iman </a:t>
            </a:r>
            <a:r>
              <a:rPr lang="en-ID" sz="2000" b="1" dirty="0" err="1">
                <a:solidFill>
                  <a:srgbClr val="349479"/>
                </a:solidFill>
              </a:rPr>
              <a:t>Yosua</a:t>
            </a:r>
            <a:r>
              <a:rPr lang="en-ID" sz="2000" b="1" dirty="0">
                <a:solidFill>
                  <a:srgbClr val="349479"/>
                </a:solidFill>
              </a:rPr>
              <a:t>.</a:t>
            </a:r>
            <a:endParaRPr lang="en" sz="2000" b="1" dirty="0">
              <a:solidFill>
                <a:srgbClr val="349479"/>
              </a:solidFill>
            </a:endParaRPr>
          </a:p>
          <a:p>
            <a:pPr>
              <a:spcBef>
                <a:spcPts val="1800"/>
              </a:spcBef>
            </a:pPr>
            <a:r>
              <a:rPr lang="en-ID" sz="2000" b="1" dirty="0" err="1">
                <a:solidFill>
                  <a:srgbClr val="CC5149"/>
                </a:solidFill>
              </a:rPr>
              <a:t>Bagaimana</a:t>
            </a:r>
            <a:r>
              <a:rPr lang="en-ID" sz="2000" b="1" dirty="0">
                <a:solidFill>
                  <a:srgbClr val="CC5149"/>
                </a:solidFill>
              </a:rPr>
              <a:t> </a:t>
            </a:r>
            <a:r>
              <a:rPr lang="en-ID" sz="2000" b="1" dirty="0" err="1">
                <a:solidFill>
                  <a:srgbClr val="CC5149"/>
                </a:solidFill>
              </a:rPr>
              <a:t>memperoleh</a:t>
            </a:r>
            <a:r>
              <a:rPr lang="en-ID" sz="2000" b="1" dirty="0">
                <a:solidFill>
                  <a:srgbClr val="CC5149"/>
                </a:solidFill>
              </a:rPr>
              <a:t> </a:t>
            </a:r>
            <a:r>
              <a:rPr lang="en-ID" sz="2000" b="1" dirty="0" err="1">
                <a:solidFill>
                  <a:srgbClr val="CC5149"/>
                </a:solidFill>
              </a:rPr>
              <a:t>iman</a:t>
            </a:r>
            <a:r>
              <a:rPr lang="en-ID" sz="2000" b="1" dirty="0">
                <a:solidFill>
                  <a:srgbClr val="CC5149"/>
                </a:solidFill>
              </a:rPr>
              <a:t>.</a:t>
            </a:r>
            <a:endParaRPr lang="en" sz="2000" b="1" dirty="0">
              <a:solidFill>
                <a:srgbClr val="CC5149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Tahukah</a:t>
            </a:r>
            <a:r>
              <a:rPr lang="en-ID" sz="2000" b="1" dirty="0"/>
              <a:t> Anda </a:t>
            </a:r>
            <a:r>
              <a:rPr lang="en-ID" sz="2000" b="1" dirty="0" err="1"/>
              <a:t>sepuluh</a:t>
            </a:r>
            <a:r>
              <a:rPr lang="en-ID" sz="2000" b="1" dirty="0"/>
              <a:t> orang </a:t>
            </a:r>
            <a:r>
              <a:rPr lang="en-ID" sz="2000" b="1" dirty="0" err="1"/>
              <a:t>ini</a:t>
            </a:r>
            <a:r>
              <a:rPr lang="en-ID" sz="2000" b="1" dirty="0"/>
              <a:t>: </a:t>
            </a:r>
            <a:r>
              <a:rPr lang="en-ID" sz="2000" b="1" dirty="0" err="1"/>
              <a:t>Syamua</a:t>
            </a:r>
            <a:r>
              <a:rPr lang="en-ID" sz="2000" b="1" dirty="0"/>
              <a:t>, Safat, Igal, Palti, Gaddiel, Gaddi, Amiel, Setur, Nahbi, dan Geuel?</a:t>
            </a:r>
            <a:endParaRPr lang="en" sz="2000" b="1" dirty="0"/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762375"/>
            <a:ext cx="6477000" cy="2921705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Bagaimana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meneladani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dan </a:t>
            </a:r>
            <a:r>
              <a:rPr lang="en-ID" sz="2000" b="1" dirty="0" err="1"/>
              <a:t>sepenuhnya</a:t>
            </a:r>
            <a:r>
              <a:rPr lang="en-ID" sz="2000" b="1" dirty="0"/>
              <a:t> </a:t>
            </a:r>
            <a:r>
              <a:rPr lang="en-ID" sz="2000" b="1" dirty="0" err="1"/>
              <a:t>percaya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Allah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melakukan</a:t>
            </a:r>
            <a:r>
              <a:rPr lang="en-ID" sz="2000" b="1" dirty="0"/>
              <a:t> </a:t>
            </a:r>
            <a:r>
              <a:rPr lang="en-ID" sz="2000" b="1" dirty="0" err="1"/>
              <a:t>hal</a:t>
            </a:r>
            <a:r>
              <a:rPr lang="en-ID" sz="2000" b="1" dirty="0"/>
              <a:t> yang </a:t>
            </a:r>
            <a:r>
              <a:rPr lang="en-ID" sz="2000" b="1" dirty="0" err="1"/>
              <a:t>mustahil</a:t>
            </a:r>
            <a:r>
              <a:rPr lang="en-ID" sz="2000" b="1" dirty="0"/>
              <a:t>,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yang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lakukan</a:t>
            </a:r>
            <a:r>
              <a:rPr lang="en-ID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12218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Tetapi</a:t>
            </a:r>
            <a:r>
              <a:rPr lang="en-ID" sz="2000" b="1" dirty="0"/>
              <a:t> Anda </a:t>
            </a:r>
            <a:r>
              <a:rPr lang="en-ID" sz="2000" b="1" dirty="0" err="1"/>
              <a:t>mungkin</a:t>
            </a:r>
            <a:r>
              <a:rPr lang="en-ID" sz="2000" b="1" dirty="0"/>
              <a:t> </a:t>
            </a:r>
            <a:r>
              <a:rPr lang="en-ID" sz="2000" b="1" dirty="0" err="1"/>
              <a:t>pernah</a:t>
            </a:r>
            <a:r>
              <a:rPr lang="en-ID" sz="2000" b="1" dirty="0"/>
              <a:t> </a:t>
            </a:r>
            <a:r>
              <a:rPr lang="en-ID" sz="2000" b="1" dirty="0" err="1"/>
              <a:t>mendengar</a:t>
            </a:r>
            <a:r>
              <a:rPr lang="en-ID" sz="2000" b="1" dirty="0"/>
              <a:t> </a:t>
            </a:r>
            <a:r>
              <a:rPr lang="en-ID" sz="2000" b="1" dirty="0" err="1"/>
              <a:t>tentang</a:t>
            </a:r>
            <a:r>
              <a:rPr lang="en-ID" sz="2000" b="1" dirty="0"/>
              <a:t> dua orang </a:t>
            </a:r>
            <a:r>
              <a:rPr lang="en-ID" sz="2000" b="1" dirty="0" err="1"/>
              <a:t>ini</a:t>
            </a:r>
            <a:r>
              <a:rPr lang="en-ID" sz="2000" b="1" dirty="0"/>
              <a:t>: </a:t>
            </a:r>
            <a:r>
              <a:rPr lang="en-ID" sz="2000" b="1" dirty="0" err="1"/>
              <a:t>Yosua</a:t>
            </a:r>
            <a:r>
              <a:rPr lang="en-ID" sz="2000" b="1" dirty="0"/>
              <a:t> dan Kaleb. Mereka </a:t>
            </a:r>
            <a:r>
              <a:rPr lang="en-ID" sz="2000" b="1" dirty="0" err="1"/>
              <a:t>berdiri</a:t>
            </a:r>
            <a:r>
              <a:rPr lang="en-ID" sz="2000" b="1" dirty="0"/>
              <a:t> </a:t>
            </a:r>
            <a:r>
              <a:rPr lang="en-ID" sz="2000" b="1" dirty="0" err="1"/>
              <a:t>teguh</a:t>
            </a:r>
            <a:r>
              <a:rPr lang="en-ID" sz="2000" b="1" dirty="0"/>
              <a:t>, </a:t>
            </a:r>
            <a:r>
              <a:rPr lang="en-ID" sz="2000" b="1" dirty="0" err="1"/>
              <a:t>percaya</a:t>
            </a:r>
            <a:r>
              <a:rPr lang="en-ID" sz="2000" b="1" dirty="0"/>
              <a:t> pada </a:t>
            </a:r>
            <a:r>
              <a:rPr lang="en-ID" sz="2000" b="1" dirty="0" err="1"/>
              <a:t>janji-janji</a:t>
            </a:r>
            <a:r>
              <a:rPr lang="en-ID" sz="2000" b="1" dirty="0"/>
              <a:t> Allah, dan </a:t>
            </a:r>
            <a:r>
              <a:rPr lang="en-ID" sz="2000" b="1" dirty="0" err="1"/>
              <a:t>hidup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menyaksikan</a:t>
            </a:r>
            <a:r>
              <a:rPr lang="en-ID" sz="2000" b="1" dirty="0"/>
              <a:t> </a:t>
            </a:r>
            <a:r>
              <a:rPr lang="en-ID" sz="2000" b="1" dirty="0" err="1"/>
              <a:t>penggenapannya</a:t>
            </a:r>
            <a:r>
              <a:rPr lang="en-ID" sz="2000" b="1" dirty="0"/>
              <a:t> (Bil 14:38).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“</a:t>
            </a:r>
            <a:r>
              <a:rPr lang="en-ID" sz="2000" b="1" dirty="0" err="1"/>
              <a:t>Ketenarannya</a:t>
            </a:r>
            <a:r>
              <a:rPr lang="en-ID" sz="2000" b="1" dirty="0"/>
              <a:t>” </a:t>
            </a:r>
            <a:r>
              <a:rPr lang="en-ID" sz="2000" b="1" dirty="0" err="1"/>
              <a:t>terletak</a:t>
            </a:r>
            <a:r>
              <a:rPr lang="en-ID" sz="2000" b="1" dirty="0"/>
              <a:t> pada </a:t>
            </a:r>
            <a:r>
              <a:rPr lang="en-ID" sz="2000" b="1" dirty="0" err="1"/>
              <a:t>ketidakpercayaannya</a:t>
            </a:r>
            <a:r>
              <a:rPr lang="en-ID" sz="2000" b="1" dirty="0"/>
              <a:t> </a:t>
            </a:r>
            <a:r>
              <a:rPr lang="en-ID" sz="2000" b="1" dirty="0" err="1"/>
              <a:t>terhadap</a:t>
            </a:r>
            <a:r>
              <a:rPr lang="en-ID" sz="2000" b="1" dirty="0"/>
              <a:t> </a:t>
            </a:r>
            <a:r>
              <a:rPr lang="en-ID" sz="2000" b="1" dirty="0" err="1"/>
              <a:t>kuasa</a:t>
            </a:r>
            <a:r>
              <a:rPr lang="en-ID" sz="2000" b="1" dirty="0"/>
              <a:t> Allah, yang </a:t>
            </a:r>
            <a:r>
              <a:rPr lang="en-ID" sz="2000" b="1" dirty="0" err="1"/>
              <a:t>mengakibatkan</a:t>
            </a:r>
            <a:r>
              <a:rPr lang="en-ID" sz="2000" b="1" dirty="0"/>
              <a:t> </a:t>
            </a:r>
            <a:r>
              <a:rPr lang="en-ID" sz="2000" b="1" dirty="0" err="1"/>
              <a:t>kematiannya</a:t>
            </a:r>
            <a:r>
              <a:rPr lang="en-ID" sz="2000" b="1" dirty="0"/>
              <a:t> dan </a:t>
            </a:r>
            <a:r>
              <a:rPr lang="en-ID" sz="2000" b="1" dirty="0" err="1"/>
              <a:t>seluruh</a:t>
            </a:r>
            <a:r>
              <a:rPr lang="en-ID" sz="2000" b="1" dirty="0"/>
              <a:t> </a:t>
            </a:r>
            <a:r>
              <a:rPr lang="en-ID" sz="2000" b="1" dirty="0" err="1"/>
              <a:t>generasi</a:t>
            </a:r>
            <a:r>
              <a:rPr lang="en-ID" sz="2000" b="1" dirty="0"/>
              <a:t>. (Bil 14:36-37).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5014762" y="3057390"/>
            <a:ext cx="7177238" cy="1200329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ln/>
                <a:solidFill>
                  <a:srgbClr val="916941"/>
                </a:solidFill>
              </a:rPr>
              <a:t>IMAN KALEB</a:t>
            </a:r>
            <a:endParaRPr lang="en" sz="72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MEWUJUDKAN HAL YANG MUSTAHIL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805546" y="657522"/>
            <a:ext cx="10526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Sedang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saudara-saudaraku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bersama-sama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pergi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sana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membuat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tawar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hati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bangsa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tetap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mengikuti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TUHAN,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Allahku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sepenuh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hati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(Yosua 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259089"/>
            <a:ext cx="6063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Nama “Kaleb” </a:t>
            </a:r>
            <a:r>
              <a:rPr lang="en-ID" sz="2000" b="1" dirty="0" err="1"/>
              <a:t>berarti</a:t>
            </a:r>
            <a:r>
              <a:rPr lang="en-ID" sz="2000" b="1" dirty="0"/>
              <a:t> “</a:t>
            </a:r>
            <a:r>
              <a:rPr lang="en-ID" sz="2000" b="1" dirty="0" err="1"/>
              <a:t>anjing</a:t>
            </a:r>
            <a:r>
              <a:rPr lang="en-ID" sz="2000" b="1" dirty="0"/>
              <a:t>.” </a:t>
            </a:r>
            <a:r>
              <a:rPr lang="en-ID" sz="2000" b="1" dirty="0" err="1"/>
              <a:t>Sebagaimana</a:t>
            </a:r>
            <a:r>
              <a:rPr lang="en-ID" sz="2000" b="1" dirty="0"/>
              <a:t> </a:t>
            </a:r>
            <a:r>
              <a:rPr lang="en-ID" sz="2000" b="1" dirty="0" err="1"/>
              <a:t>dibuktikan</a:t>
            </a:r>
            <a:r>
              <a:rPr lang="en-ID" sz="2000" b="1" dirty="0"/>
              <a:t> oleh </a:t>
            </a:r>
            <a:r>
              <a:rPr lang="en-ID" sz="2000" b="1" dirty="0" err="1"/>
              <a:t>hidupnya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menerima</a:t>
            </a:r>
            <a:r>
              <a:rPr lang="en-ID" sz="2000" b="1" dirty="0"/>
              <a:t> nama </a:t>
            </a:r>
            <a:r>
              <a:rPr lang="en-ID" sz="2000" b="1" dirty="0" err="1"/>
              <a:t>itu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sebutan</a:t>
            </a:r>
            <a:r>
              <a:rPr lang="en-ID" sz="2000" b="1" dirty="0"/>
              <a:t> yang </a:t>
            </a:r>
            <a:r>
              <a:rPr lang="en-ID" sz="2000" b="1" dirty="0" err="1"/>
              <a:t>merendahkan</a:t>
            </a:r>
            <a:r>
              <a:rPr lang="en-ID" sz="2000" b="1" dirty="0"/>
              <a:t>, </a:t>
            </a:r>
            <a:r>
              <a:rPr lang="en-ID" sz="2000" b="1" dirty="0" err="1"/>
              <a:t>melainkan</a:t>
            </a:r>
            <a:r>
              <a:rPr lang="en-ID" sz="2000" b="1" dirty="0"/>
              <a:t> </a:t>
            </a:r>
            <a:r>
              <a:rPr lang="en-ID" sz="2000" b="1" dirty="0" err="1"/>
              <a:t>karena</a:t>
            </a:r>
            <a:r>
              <a:rPr lang="en-ID" sz="2000" b="1" dirty="0"/>
              <a:t> </a:t>
            </a:r>
            <a:r>
              <a:rPr lang="en-ID" sz="2000" b="1" dirty="0" err="1"/>
              <a:t>kesetiaannya</a:t>
            </a:r>
            <a:r>
              <a:rPr lang="en-ID" sz="2000" b="1" dirty="0"/>
              <a:t> yang </a:t>
            </a:r>
            <a:r>
              <a:rPr lang="en-ID" sz="2000" b="1" dirty="0" err="1"/>
              <a:t>tak</a:t>
            </a:r>
            <a:r>
              <a:rPr lang="en-ID" sz="2000" b="1" dirty="0"/>
              <a:t> </a:t>
            </a:r>
            <a:r>
              <a:rPr lang="en-ID" sz="2000" b="1" dirty="0" err="1"/>
              <a:t>tergoyahkan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 di </a:t>
            </a:r>
            <a:r>
              <a:rPr lang="en-ID" sz="2000" b="1" dirty="0" err="1"/>
              <a:t>saat</a:t>
            </a:r>
            <a:r>
              <a:rPr lang="en-ID" sz="2000" b="1" dirty="0"/>
              <a:t> orang lain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setia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 di </a:t>
            </a:r>
            <a:r>
              <a:rPr lang="en-ID" sz="2000" b="1" dirty="0" err="1"/>
              <a:t>saat</a:t>
            </a:r>
            <a:r>
              <a:rPr lang="en-ID" sz="2000" b="1" dirty="0"/>
              <a:t> orang lain </a:t>
            </a:r>
            <a:r>
              <a:rPr lang="en-ID" sz="2000" b="1" dirty="0" err="1"/>
              <a:t>gentar</a:t>
            </a:r>
            <a:r>
              <a:rPr lang="en-ID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9403" y="1466291"/>
            <a:ext cx="5715001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8" y="5811109"/>
            <a:ext cx="60633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Teladannya</a:t>
            </a:r>
            <a:r>
              <a:rPr lang="en-ID" sz="2000" b="1" dirty="0"/>
              <a:t> </a:t>
            </a:r>
            <a:r>
              <a:rPr lang="en-ID" sz="2000" b="1" dirty="0" err="1"/>
              <a:t>mendorong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beriman</a:t>
            </a:r>
            <a:r>
              <a:rPr lang="en-ID" sz="2000" b="1" dirty="0"/>
              <a:t> </a:t>
            </a:r>
            <a:r>
              <a:rPr lang="en-ID" sz="2000" b="1" dirty="0" err="1"/>
              <a:t>teguh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Allah, yang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menjadikan</a:t>
            </a:r>
            <a:r>
              <a:rPr lang="en-ID" sz="2000" b="1" dirty="0"/>
              <a:t> </a:t>
            </a:r>
            <a:r>
              <a:rPr lang="en-ID" sz="2000" b="1" dirty="0" err="1"/>
              <a:t>apa</a:t>
            </a:r>
            <a:r>
              <a:rPr lang="en-ID" sz="2000" b="1" dirty="0"/>
              <a:t> yang </a:t>
            </a:r>
            <a:r>
              <a:rPr lang="en-ID" sz="2000" b="1" dirty="0" err="1"/>
              <a:t>mustahil</a:t>
            </a:r>
            <a:r>
              <a:rPr lang="en-ID" sz="2000" b="1" dirty="0"/>
              <a:t> </a:t>
            </a:r>
            <a:r>
              <a:rPr lang="en-ID" sz="2000" b="1" dirty="0" err="1"/>
              <a:t>bagi</a:t>
            </a:r>
            <a:r>
              <a:rPr lang="en-ID" sz="2000" b="1" dirty="0"/>
              <a:t> </a:t>
            </a:r>
            <a:r>
              <a:rPr lang="en-ID" sz="2000" b="1" dirty="0" err="1"/>
              <a:t>kita</a:t>
            </a:r>
            <a:r>
              <a:rPr lang="en-ID" sz="2000" b="1" dirty="0"/>
              <a:t> </a:t>
            </a:r>
            <a:r>
              <a:rPr lang="en-ID" sz="2000" b="1" dirty="0" err="1"/>
              <a:t>menjadi</a:t>
            </a:r>
            <a:r>
              <a:rPr lang="en-ID" sz="2000" b="1" dirty="0"/>
              <a:t> </a:t>
            </a:r>
            <a:r>
              <a:rPr lang="en-ID" sz="2000" b="1" dirty="0" err="1"/>
              <a:t>mungkin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9" y="4513468"/>
            <a:ext cx="5943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Bersama </a:t>
            </a:r>
            <a:r>
              <a:rPr lang="en-ID" sz="2000" b="1" dirty="0" err="1"/>
              <a:t>Yosua</a:t>
            </a:r>
            <a:r>
              <a:rPr lang="en-ID" sz="2000" b="1" dirty="0"/>
              <a:t> (yang </a:t>
            </a:r>
            <a:r>
              <a:rPr lang="en-ID" sz="2000" b="1" dirty="0" err="1"/>
              <a:t>sedikit</a:t>
            </a:r>
            <a:r>
              <a:rPr lang="en-ID" sz="2000" b="1" dirty="0"/>
              <a:t> </a:t>
            </a:r>
            <a:r>
              <a:rPr lang="en-ID" sz="2000" b="1" dirty="0" err="1"/>
              <a:t>lebih</a:t>
            </a:r>
            <a:r>
              <a:rPr lang="en-ID" sz="2000" b="1" dirty="0"/>
              <a:t> </a:t>
            </a:r>
            <a:r>
              <a:rPr lang="en-ID" sz="2000" b="1" dirty="0" err="1"/>
              <a:t>muda</a:t>
            </a:r>
            <a:r>
              <a:rPr lang="en-ID" sz="2000" b="1" dirty="0"/>
              <a:t> </a:t>
            </a:r>
            <a:r>
              <a:rPr lang="en-ID" sz="2000" b="1" dirty="0" err="1"/>
              <a:t>darinya</a:t>
            </a:r>
            <a:r>
              <a:rPr lang="en-ID" sz="2000" b="1" dirty="0"/>
              <a:t>),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teguh</a:t>
            </a:r>
            <a:r>
              <a:rPr lang="en-ID" sz="2000" b="1" dirty="0"/>
              <a:t> pada </a:t>
            </a:r>
            <a:r>
              <a:rPr lang="en-ID" sz="2000" b="1" dirty="0" err="1"/>
              <a:t>pendiriannya</a:t>
            </a:r>
            <a:r>
              <a:rPr lang="en-ID" sz="2000" b="1" dirty="0"/>
              <a:t>, </a:t>
            </a:r>
            <a:r>
              <a:rPr lang="en-ID" sz="2000" b="1" dirty="0" err="1"/>
              <a:t>bahkan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orang </a:t>
            </a:r>
            <a:r>
              <a:rPr lang="en-ID" sz="2000" b="1" dirty="0" err="1"/>
              <a:t>banyak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melempari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</a:t>
            </a:r>
            <a:r>
              <a:rPr lang="en-ID" sz="2000" b="1" dirty="0" err="1"/>
              <a:t>dengan</a:t>
            </a:r>
            <a:r>
              <a:rPr lang="en-ID" sz="2000" b="1" dirty="0"/>
              <a:t> batu (Bil 14:10).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8" y="3063423"/>
            <a:ext cx="60633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Jika </a:t>
            </a:r>
            <a:r>
              <a:rPr lang="en-ID" sz="2000" b="1" dirty="0" err="1"/>
              <a:t>sepuluh</a:t>
            </a:r>
            <a:r>
              <a:rPr lang="en-ID" sz="2000" b="1" dirty="0"/>
              <a:t> </a:t>
            </a:r>
            <a:r>
              <a:rPr lang="en-ID" sz="2000" b="1" dirty="0" err="1"/>
              <a:t>pengintai</a:t>
            </a:r>
            <a:r>
              <a:rPr lang="en-ID" sz="2000" b="1" dirty="0"/>
              <a:t>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kota-kota</a:t>
            </a:r>
            <a:r>
              <a:rPr lang="en-ID" sz="2000" b="1" dirty="0"/>
              <a:t> yang </a:t>
            </a:r>
            <a:r>
              <a:rPr lang="en-ID" sz="2000" b="1" dirty="0" err="1"/>
              <a:t>mustahil</a:t>
            </a:r>
            <a:r>
              <a:rPr lang="en-ID" sz="2000" b="1" dirty="0"/>
              <a:t> </a:t>
            </a:r>
            <a:r>
              <a:rPr lang="en-ID" sz="2000" b="1" dirty="0" err="1"/>
              <a:t>ditaklukkan</a:t>
            </a:r>
            <a:r>
              <a:rPr lang="en-ID" sz="2000" b="1" dirty="0"/>
              <a:t>, dan </a:t>
            </a:r>
            <a:r>
              <a:rPr lang="en-ID" sz="2000" b="1" dirty="0" err="1"/>
              <a:t>raksasa-raksasa</a:t>
            </a:r>
            <a:r>
              <a:rPr lang="en-ID" sz="2000" b="1" dirty="0"/>
              <a:t> yang </a:t>
            </a:r>
            <a:r>
              <a:rPr lang="en-ID" sz="2000" b="1" dirty="0" err="1"/>
              <a:t>mustahil</a:t>
            </a:r>
            <a:r>
              <a:rPr lang="en-ID" sz="2000" b="1" dirty="0"/>
              <a:t> </a:t>
            </a:r>
            <a:r>
              <a:rPr lang="en-ID" sz="2000" b="1" dirty="0" err="1"/>
              <a:t>dikalahkan</a:t>
            </a:r>
            <a:r>
              <a:rPr lang="en-ID" sz="2000" b="1" dirty="0"/>
              <a:t>, Kaleb </a:t>
            </a:r>
            <a:r>
              <a:rPr lang="en-ID" sz="2000" b="1" dirty="0" err="1"/>
              <a:t>melihat</a:t>
            </a:r>
            <a:r>
              <a:rPr lang="en-ID" sz="2000" b="1" dirty="0"/>
              <a:t> </a:t>
            </a:r>
            <a:r>
              <a:rPr lang="en-ID" sz="2000" b="1" dirty="0" err="1"/>
              <a:t>kota-kota</a:t>
            </a:r>
            <a:r>
              <a:rPr lang="en-ID" sz="2000" b="1" dirty="0"/>
              <a:t> </a:t>
            </a:r>
            <a:r>
              <a:rPr lang="en-ID" sz="2000" b="1" dirty="0" err="1"/>
              <a:t>ditaklukkan</a:t>
            </a:r>
            <a:r>
              <a:rPr lang="en-ID" sz="2000" b="1" dirty="0"/>
              <a:t> dan </a:t>
            </a:r>
            <a:r>
              <a:rPr lang="en-ID" sz="2000" b="1" dirty="0" err="1"/>
              <a:t>raksasa-raksasa</a:t>
            </a:r>
            <a:r>
              <a:rPr lang="en-ID" sz="2000" b="1" dirty="0"/>
              <a:t> “</a:t>
            </a:r>
            <a:r>
              <a:rPr lang="en-ID" sz="2000" b="1" dirty="0" err="1"/>
              <a:t>dimakan</a:t>
            </a:r>
            <a:r>
              <a:rPr lang="en-ID" sz="2000" b="1" dirty="0"/>
              <a:t> </a:t>
            </a:r>
            <a:r>
              <a:rPr lang="en-ID" sz="2000" b="1" dirty="0" err="1"/>
              <a:t>seperti</a:t>
            </a:r>
            <a:r>
              <a:rPr lang="en-ID" sz="2000" b="1" dirty="0"/>
              <a:t> roti" (Bil 13:28-33; 14:6-9).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IMAN DALAM TINDAKAN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533214"/>
            <a:ext cx="12191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Oleh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berikanlah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kepadaku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pegunungan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dijanjikan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TUHAN pada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sebab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engkau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sendiri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mendengar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pada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waktu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bahwa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di sana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ada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orang Enak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kota-kota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besar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berkubu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Mungkin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TUHAN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menyertai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sehingga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menghalau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difirmankan</a:t>
            </a:r>
            <a:r>
              <a:rPr 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TUHAN.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(Yosua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794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Menurut</a:t>
            </a:r>
            <a:r>
              <a:rPr lang="en-ID" sz="2000" b="1" dirty="0"/>
              <a:t> Kaleb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ketika</a:t>
            </a:r>
            <a:r>
              <a:rPr lang="en-ID" sz="2000" b="1" dirty="0"/>
              <a:t> Musa </a:t>
            </a:r>
            <a:r>
              <a:rPr lang="en-ID" sz="2000" b="1" dirty="0" err="1"/>
              <a:t>meminta</a:t>
            </a:r>
            <a:r>
              <a:rPr lang="en-ID" sz="2000" b="1" dirty="0"/>
              <a:t> </a:t>
            </a:r>
            <a:r>
              <a:rPr lang="en-ID" sz="2000" b="1" dirty="0" err="1"/>
              <a:t>pertanggungjawaban</a:t>
            </a:r>
            <a:r>
              <a:rPr lang="en-ID" sz="2000" b="1" dirty="0"/>
              <a:t>, “Aku </a:t>
            </a:r>
            <a:r>
              <a:rPr lang="en-ID" sz="2000" b="1" dirty="0" err="1"/>
              <a:t>pulang</a:t>
            </a:r>
            <a:r>
              <a:rPr lang="en-ID" sz="2000" b="1" dirty="0"/>
              <a:t> </a:t>
            </a:r>
            <a:r>
              <a:rPr lang="en-ID" sz="2000" b="1" dirty="0" err="1"/>
              <a:t>membawa</a:t>
            </a:r>
            <a:r>
              <a:rPr lang="en-ID" sz="2000" b="1" dirty="0"/>
              <a:t> </a:t>
            </a:r>
            <a:r>
              <a:rPr lang="en-ID" sz="2000" b="1" dirty="0" err="1"/>
              <a:t>kabar</a:t>
            </a:r>
            <a:r>
              <a:rPr lang="en-ID" sz="2000" b="1" dirty="0"/>
              <a:t> </a:t>
            </a:r>
            <a:r>
              <a:rPr lang="en-ID" sz="2000" b="1" dirty="0" err="1"/>
              <a:t>kepadanya</a:t>
            </a:r>
            <a:r>
              <a:rPr lang="en-ID" sz="2000" b="1" dirty="0"/>
              <a:t> yang </a:t>
            </a:r>
            <a:r>
              <a:rPr lang="en-ID" sz="2000" b="1" dirty="0" err="1"/>
              <a:t>sejujur-jujurnya</a:t>
            </a:r>
            <a:r>
              <a:rPr lang="en-ID" sz="2000" b="1" dirty="0"/>
              <a:t>.” (Yos 14:7), dan “Aku </a:t>
            </a:r>
            <a:r>
              <a:rPr lang="en-ID" sz="2000" b="1" dirty="0" err="1"/>
              <a:t>tetap</a:t>
            </a:r>
            <a:r>
              <a:rPr lang="en-ID" sz="2000" b="1" dirty="0"/>
              <a:t> </a:t>
            </a:r>
            <a:r>
              <a:rPr lang="en-ID" sz="2000" b="1" dirty="0" err="1"/>
              <a:t>mengikuti</a:t>
            </a:r>
            <a:r>
              <a:rPr lang="en-ID" sz="2000" b="1" dirty="0"/>
              <a:t> TUHAN, </a:t>
            </a:r>
            <a:r>
              <a:rPr lang="en-ID" sz="2000" b="1" dirty="0" err="1"/>
              <a:t>Allahku</a:t>
            </a:r>
            <a:r>
              <a:rPr lang="en-ID" sz="2000" b="1" dirty="0"/>
              <a:t>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sepenuh</a:t>
            </a:r>
            <a:r>
              <a:rPr lang="en-ID" sz="2000" b="1" dirty="0"/>
              <a:t> </a:t>
            </a:r>
            <a:r>
              <a:rPr lang="en-ID" sz="2000" b="1" dirty="0" err="1"/>
              <a:t>hati</a:t>
            </a:r>
            <a:r>
              <a:rPr lang="en-ID" sz="2000" b="1" dirty="0"/>
              <a:t>” (Yos 14:8). Karena </a:t>
            </a:r>
            <a:r>
              <a:rPr lang="en-ID" sz="2000" b="1" dirty="0" err="1"/>
              <a:t>kesetiaannya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dijanjikan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mewarisi</a:t>
            </a:r>
            <a:r>
              <a:rPr lang="en-ID" sz="2000" b="1" dirty="0"/>
              <a:t> </a:t>
            </a:r>
            <a:r>
              <a:rPr lang="en-ID" sz="2000" b="1" dirty="0" err="1"/>
              <a:t>tempat</a:t>
            </a:r>
            <a:r>
              <a:rPr lang="en-ID" sz="2000" b="1" dirty="0"/>
              <a:t> di mana </a:t>
            </a:r>
            <a:r>
              <a:rPr lang="en-ID" sz="2000" b="1" dirty="0" err="1"/>
              <a:t>kakinya</a:t>
            </a:r>
            <a:r>
              <a:rPr lang="en-ID" sz="2000" b="1" dirty="0"/>
              <a:t> </a:t>
            </a:r>
            <a:r>
              <a:rPr lang="en-ID" sz="2000" b="1" dirty="0" err="1"/>
              <a:t>menginjakkan</a:t>
            </a:r>
            <a:r>
              <a:rPr lang="en-ID" sz="2000" b="1" dirty="0"/>
              <a:t> kaki </a:t>
            </a:r>
            <a:r>
              <a:rPr lang="en-ID" sz="2000" b="1" dirty="0" err="1"/>
              <a:t>selama</a:t>
            </a:r>
            <a:r>
              <a:rPr lang="en-ID" sz="2000" b="1" dirty="0"/>
              <a:t> </a:t>
            </a:r>
            <a:r>
              <a:rPr lang="en-ID" sz="2000" b="1" dirty="0" err="1"/>
              <a:t>pemeriksaan</a:t>
            </a:r>
            <a:r>
              <a:rPr lang="en-ID" sz="2000" b="1" dirty="0"/>
              <a:t> (Yos 14:9).</a:t>
            </a:r>
            <a:endParaRPr lang="en" sz="2000" b="1" dirty="0"/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887" y="1740310"/>
            <a:ext cx="3639523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4185493"/>
            <a:ext cx="57153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Kaleb </a:t>
            </a:r>
            <a:r>
              <a:rPr lang="en-ID" sz="2000" b="1" dirty="0" err="1"/>
              <a:t>berusia</a:t>
            </a:r>
            <a:r>
              <a:rPr lang="en-ID" sz="2000" b="1" dirty="0"/>
              <a:t> 40 </a:t>
            </a:r>
            <a:r>
              <a:rPr lang="en-ID" sz="2000" b="1" dirty="0" err="1"/>
              <a:t>tahun</a:t>
            </a:r>
            <a:r>
              <a:rPr lang="en-ID" sz="2000" b="1" dirty="0"/>
              <a:t> </a:t>
            </a:r>
            <a:r>
              <a:rPr lang="en-ID" sz="2000" b="1" dirty="0" err="1"/>
              <a:t>ketika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dikirim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mata-mata</a:t>
            </a:r>
            <a:r>
              <a:rPr lang="en-ID" sz="2000" b="1" dirty="0"/>
              <a:t>. </a:t>
            </a:r>
            <a:r>
              <a:rPr lang="en-ID" sz="2000" b="1" dirty="0" err="1"/>
              <a:t>Setelah</a:t>
            </a:r>
            <a:r>
              <a:rPr lang="en-ID" sz="2000" b="1" dirty="0"/>
              <a:t> lima </a:t>
            </a:r>
            <a:r>
              <a:rPr lang="en-ID" sz="2000" b="1" dirty="0" err="1"/>
              <a:t>tahun</a:t>
            </a:r>
            <a:r>
              <a:rPr lang="en-ID" sz="2000" b="1" dirty="0"/>
              <a:t> </a:t>
            </a:r>
            <a:r>
              <a:rPr lang="en-ID" sz="2000" b="1" dirty="0" err="1"/>
              <a:t>penaklukan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kini</a:t>
            </a:r>
            <a:r>
              <a:rPr lang="en-ID" sz="2000" b="1" dirty="0"/>
              <a:t> </a:t>
            </a:r>
            <a:r>
              <a:rPr lang="en-ID" sz="2000" b="1" dirty="0" err="1"/>
              <a:t>berusia</a:t>
            </a:r>
            <a:r>
              <a:rPr lang="en-ID" sz="2000" b="1" dirty="0"/>
              <a:t> 85 </a:t>
            </a:r>
            <a:r>
              <a:rPr lang="en-ID" sz="2000" b="1" dirty="0" err="1"/>
              <a:t>tahun</a:t>
            </a:r>
            <a:r>
              <a:rPr lang="en-ID" sz="2000" b="1" dirty="0"/>
              <a:t> (Yos 14:10). </a:t>
            </a:r>
            <a:r>
              <a:rPr lang="en-ID" sz="2000" b="1" dirty="0" err="1"/>
              <a:t>Tubuh</a:t>
            </a:r>
            <a:r>
              <a:rPr lang="en-ID" sz="2000" b="1" dirty="0"/>
              <a:t> dan </a:t>
            </a:r>
            <a:r>
              <a:rPr lang="en-ID" sz="2000" b="1" dirty="0" err="1"/>
              <a:t>pikirannya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</a:t>
            </a:r>
            <a:r>
              <a:rPr lang="en-ID" sz="2000" b="1" dirty="0" err="1"/>
              <a:t>kuatnya</a:t>
            </a:r>
            <a:r>
              <a:rPr lang="en-ID" sz="2000" b="1" dirty="0"/>
              <a:t>, dan </a:t>
            </a:r>
            <a:r>
              <a:rPr lang="en-ID" sz="2000" b="1" dirty="0" err="1"/>
              <a:t>pikirannya</a:t>
            </a:r>
            <a:r>
              <a:rPr lang="en-ID" sz="2000" b="1" dirty="0"/>
              <a:t> </a:t>
            </a:r>
            <a:r>
              <a:rPr lang="en-ID" sz="2000" b="1" dirty="0" err="1"/>
              <a:t>masih</a:t>
            </a:r>
            <a:r>
              <a:rPr lang="en-ID" sz="2000" b="1" dirty="0"/>
              <a:t> </a:t>
            </a:r>
            <a:r>
              <a:rPr lang="en-ID" sz="2000" b="1" dirty="0" err="1"/>
              <a:t>sama</a:t>
            </a:r>
            <a:r>
              <a:rPr lang="en-ID" sz="2000" b="1" dirty="0"/>
              <a:t> (Yos 14:11).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8360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Waktunya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tiba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menuntut</a:t>
            </a:r>
            <a:r>
              <a:rPr lang="en-ID" sz="2000" b="1" dirty="0"/>
              <a:t> </a:t>
            </a:r>
            <a:r>
              <a:rPr lang="en-ID" sz="2000" b="1" dirty="0" err="1"/>
              <a:t>janji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 dan </a:t>
            </a:r>
            <a:r>
              <a:rPr lang="en-ID" sz="2000" b="1" dirty="0" err="1"/>
              <a:t>membuktikan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</a:t>
            </a:r>
            <a:r>
              <a:rPr lang="en-ID" sz="2000" b="1" dirty="0" err="1"/>
              <a:t>perkataannya</a:t>
            </a:r>
            <a:r>
              <a:rPr lang="en-ID" sz="2000" b="1" dirty="0"/>
              <a:t> </a:t>
            </a:r>
            <a:r>
              <a:rPr lang="en-ID" sz="2000" b="1" dirty="0" err="1"/>
              <a:t>tidak</a:t>
            </a:r>
            <a:r>
              <a:rPr lang="en-ID" sz="2000" b="1" dirty="0"/>
              <a:t> </a:t>
            </a:r>
            <a:r>
              <a:rPr lang="en-ID" sz="2000" b="1" dirty="0" err="1"/>
              <a:t>sia-sia</a:t>
            </a:r>
            <a:r>
              <a:rPr lang="en-ID" sz="2000" b="1" dirty="0"/>
              <a:t>.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pertolongan</a:t>
            </a:r>
            <a:r>
              <a:rPr lang="en-ID" sz="2000" b="1" dirty="0"/>
              <a:t> Allah,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akan</a:t>
            </a:r>
            <a:r>
              <a:rPr lang="en-ID" sz="2000" b="1" dirty="0"/>
              <a:t> </a:t>
            </a:r>
            <a:r>
              <a:rPr lang="en-ID" sz="2000" b="1" dirty="0" err="1"/>
              <a:t>melahap</a:t>
            </a:r>
            <a:r>
              <a:rPr lang="en-ID" sz="2000" b="1" dirty="0"/>
              <a:t> para </a:t>
            </a:r>
            <a:r>
              <a:rPr lang="en-ID" sz="2000" b="1" dirty="0" err="1"/>
              <a:t>raksasa</a:t>
            </a:r>
            <a:r>
              <a:rPr lang="en-ID" sz="2000" b="1" dirty="0"/>
              <a:t> dan </a:t>
            </a:r>
            <a:r>
              <a:rPr lang="en-ID" sz="2000" b="1" dirty="0" err="1"/>
              <a:t>menaklukkan</a:t>
            </a:r>
            <a:r>
              <a:rPr lang="en-ID" sz="2000" b="1" dirty="0"/>
              <a:t> </a:t>
            </a:r>
            <a:r>
              <a:rPr lang="en-ID" sz="2000" b="1" dirty="0" err="1"/>
              <a:t>kota-kota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 (Yos 14:12-14).</a:t>
            </a:r>
            <a:endParaRPr lang="en" sz="2000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MENERUSKAN OBOR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192404" y="582242"/>
            <a:ext cx="8665113" cy="861774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berkatalah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Kaleb: "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Siapa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menggempur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Kiryat-Sefer dan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merebutnya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kuberikan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Akhsa,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menjadi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isterinya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(Yosua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380619"/>
            <a:ext cx="884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Setelah</a:t>
            </a:r>
            <a:r>
              <a:rPr lang="en-US" sz="2000" b="1" dirty="0"/>
              <a:t> </a:t>
            </a:r>
            <a:r>
              <a:rPr lang="en-US" sz="2000" b="1" dirty="0" err="1"/>
              <a:t>menaklukkan</a:t>
            </a:r>
            <a:r>
              <a:rPr lang="en-US" sz="2000" b="1" dirty="0"/>
              <a:t> </a:t>
            </a:r>
            <a:r>
              <a:rPr lang="en-US" sz="2000" b="1" dirty="0" err="1"/>
              <a:t>sebagian</a:t>
            </a:r>
            <a:r>
              <a:rPr lang="en-US" sz="2000" b="1" dirty="0"/>
              <a:t> wilayah yang </a:t>
            </a:r>
            <a:r>
              <a:rPr lang="en-US" sz="2000" b="1" dirty="0" err="1"/>
              <a:t>menjadi</a:t>
            </a:r>
            <a:r>
              <a:rPr lang="en-US" sz="2000" b="1" dirty="0"/>
              <a:t> </a:t>
            </a:r>
            <a:r>
              <a:rPr lang="en-US" sz="2000" b="1" dirty="0" err="1"/>
              <a:t>haknya</a:t>
            </a:r>
            <a:r>
              <a:rPr lang="en-US" sz="2000" b="1" dirty="0"/>
              <a:t>, Kaleb </a:t>
            </a:r>
            <a:r>
              <a:rPr lang="en-US" sz="2000" b="1" dirty="0" err="1"/>
              <a:t>merenungkan</a:t>
            </a:r>
            <a:r>
              <a:rPr lang="en-US" sz="2000" b="1" dirty="0"/>
              <a:t> </a:t>
            </a:r>
            <a:r>
              <a:rPr lang="en-US" sz="2000" b="1" dirty="0" err="1"/>
              <a:t>warisan</a:t>
            </a:r>
            <a:r>
              <a:rPr lang="en-US" sz="2000" b="1" dirty="0"/>
              <a:t> yang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ditinggalkannya</a:t>
            </a:r>
            <a:r>
              <a:rPr lang="en-US" sz="2000" b="1" dirty="0"/>
              <a:t>. </a:t>
            </a:r>
            <a:r>
              <a:rPr lang="en-US" sz="2000" b="1" dirty="0" err="1"/>
              <a:t>Akankah</a:t>
            </a:r>
            <a:r>
              <a:rPr lang="en-US" sz="2000" b="1" dirty="0"/>
              <a:t> </a:t>
            </a:r>
            <a:r>
              <a:rPr lang="en-US" sz="2000" b="1" dirty="0" err="1"/>
              <a:t>keturunannya</a:t>
            </a:r>
            <a:r>
              <a:rPr lang="en-US" sz="2000" b="1" dirty="0"/>
              <a:t> </a:t>
            </a:r>
            <a:r>
              <a:rPr lang="en-US" sz="2000" b="1" dirty="0" err="1"/>
              <a:t>terus</a:t>
            </a:r>
            <a:r>
              <a:rPr lang="en-US" sz="2000" b="1" dirty="0"/>
              <a:t> </a:t>
            </a:r>
            <a:r>
              <a:rPr lang="en-US" sz="2000" b="1" dirty="0" err="1"/>
              <a:t>beriman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Allah </a:t>
            </a:r>
            <a:r>
              <a:rPr lang="en-US" sz="2000" b="1" dirty="0" err="1"/>
              <a:t>seperti</a:t>
            </a:r>
            <a:r>
              <a:rPr lang="en-US" sz="2000" b="1" dirty="0"/>
              <a:t> yang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lakukan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39400" y="3277940"/>
            <a:ext cx="1560196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5" y="3382079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Karena </a:t>
            </a:r>
            <a:r>
              <a:rPr lang="en-ID" sz="2000" b="1" dirty="0" err="1"/>
              <a:t>alasan</a:t>
            </a:r>
            <a:r>
              <a:rPr lang="en-ID" sz="2000" b="1" dirty="0"/>
              <a:t> </a:t>
            </a:r>
            <a:r>
              <a:rPr lang="en-ID" sz="2000" b="1" dirty="0" err="1"/>
              <a:t>ini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menjanjikan</a:t>
            </a:r>
            <a:r>
              <a:rPr lang="en-ID" sz="2000" b="1" dirty="0"/>
              <a:t> </a:t>
            </a:r>
            <a:r>
              <a:rPr lang="en-ID" sz="2000" b="1" dirty="0" err="1"/>
              <a:t>putrinya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orang yang </a:t>
            </a:r>
            <a:r>
              <a:rPr lang="en-ID" sz="2000" b="1" dirty="0" err="1"/>
              <a:t>menaklukkan</a:t>
            </a:r>
            <a:r>
              <a:rPr lang="en-ID" sz="2000" b="1" dirty="0"/>
              <a:t> Kiryat-Sefer, yang juga </a:t>
            </a:r>
            <a:r>
              <a:rPr lang="en-ID" sz="2000" b="1" dirty="0" err="1"/>
              <a:t>disebut</a:t>
            </a:r>
            <a:r>
              <a:rPr lang="en-ID" sz="2000" b="1" dirty="0"/>
              <a:t> Debir (Yos 15:15-16).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184123" y="2354832"/>
            <a:ext cx="667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membuktikan</a:t>
            </a:r>
            <a:r>
              <a:rPr lang="en-ID" sz="2000" b="1" dirty="0"/>
              <a:t> </a:t>
            </a:r>
            <a:r>
              <a:rPr lang="en-ID" sz="2000" b="1" dirty="0" err="1"/>
              <a:t>bahwa</a:t>
            </a:r>
            <a:r>
              <a:rPr lang="en-ID" sz="2000" b="1" dirty="0"/>
              <a:t> Allah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dipercaya</a:t>
            </a:r>
            <a:r>
              <a:rPr lang="en-ID" sz="2000" b="1" dirty="0"/>
              <a:t>, </a:t>
            </a:r>
            <a:r>
              <a:rPr lang="en-ID" sz="2000" b="1" dirty="0" err="1"/>
              <a:t>kini</a:t>
            </a:r>
            <a:r>
              <a:rPr lang="en-ID" sz="2000" b="1" dirty="0"/>
              <a:t>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ingin</a:t>
            </a:r>
            <a:r>
              <a:rPr lang="en-ID" sz="2000" b="1" dirty="0"/>
              <a:t> </a:t>
            </a:r>
            <a:r>
              <a:rPr lang="en-ID" sz="2000" b="1" dirty="0" err="1"/>
              <a:t>menemukan</a:t>
            </a:r>
            <a:r>
              <a:rPr lang="en-ID" sz="2000" b="1" dirty="0"/>
              <a:t> </a:t>
            </a:r>
            <a:r>
              <a:rPr lang="en-ID" sz="2000" b="1" dirty="0" err="1"/>
              <a:t>seseorang</a:t>
            </a:r>
            <a:r>
              <a:rPr lang="en-ID" sz="2000" b="1" dirty="0"/>
              <a:t> yang </a:t>
            </a:r>
            <a:r>
              <a:rPr lang="en-ID" sz="2000" b="1" dirty="0" err="1"/>
              <a:t>memiliki</a:t>
            </a:r>
            <a:r>
              <a:rPr lang="en-ID" sz="2000" b="1" dirty="0"/>
              <a:t> </a:t>
            </a:r>
            <a:r>
              <a:rPr lang="en-ID" sz="2000" b="1" dirty="0" err="1"/>
              <a:t>iman</a:t>
            </a:r>
            <a:r>
              <a:rPr lang="en-ID" sz="2000" b="1" dirty="0"/>
              <a:t> yang </a:t>
            </a:r>
            <a:r>
              <a:rPr lang="en-ID" sz="2000" b="1" dirty="0" err="1"/>
              <a:t>sama</a:t>
            </a:r>
            <a:r>
              <a:rPr lang="en-ID" sz="2000" b="1" dirty="0"/>
              <a:t>, agar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dapat</a:t>
            </a:r>
            <a:r>
              <a:rPr lang="en-ID" sz="2000" b="1" dirty="0"/>
              <a:t> </a:t>
            </a:r>
            <a:r>
              <a:rPr lang="en-ID" sz="2000" b="1" dirty="0" err="1"/>
              <a:t>meneruskan</a:t>
            </a:r>
            <a:r>
              <a:rPr lang="en-ID" sz="2000" b="1" dirty="0"/>
              <a:t> </a:t>
            </a:r>
            <a:r>
              <a:rPr lang="en-ID" sz="2000" b="1" dirty="0" err="1"/>
              <a:t>obor</a:t>
            </a:r>
            <a:r>
              <a:rPr lang="en-ID" sz="2000" b="1" dirty="0"/>
              <a:t> </a:t>
            </a:r>
            <a:r>
              <a:rPr lang="en-ID" sz="2000" b="1" dirty="0" err="1"/>
              <a:t>kepada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5" y="5436572"/>
            <a:ext cx="66008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Setelah</a:t>
            </a:r>
            <a:r>
              <a:rPr lang="en-ID" sz="2000" b="1" dirty="0"/>
              <a:t> </a:t>
            </a:r>
            <a:r>
              <a:rPr lang="en-ID" sz="2000" b="1" dirty="0" err="1"/>
              <a:t>menikahi</a:t>
            </a:r>
            <a:r>
              <a:rPr lang="en-ID" sz="2000" b="1" dirty="0"/>
              <a:t> Akhsa, </a:t>
            </a:r>
            <a:r>
              <a:rPr lang="en-ID" sz="2000" b="1" dirty="0" err="1"/>
              <a:t>putri</a:t>
            </a:r>
            <a:r>
              <a:rPr lang="en-ID" sz="2000" b="1" dirty="0"/>
              <a:t> Kaleb,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membujuk</a:t>
            </a:r>
            <a:r>
              <a:rPr lang="en-ID" sz="2000" b="1" dirty="0"/>
              <a:t> </a:t>
            </a:r>
            <a:r>
              <a:rPr lang="en-ID" sz="2000" b="1" dirty="0" err="1"/>
              <a:t>ayahnya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mengizinkannya</a:t>
            </a:r>
            <a:r>
              <a:rPr lang="en-ID" sz="2000" b="1" dirty="0"/>
              <a:t> </a:t>
            </a:r>
            <a:r>
              <a:rPr lang="en-ID" sz="2000" b="1" dirty="0" err="1"/>
              <a:t>memperluas</a:t>
            </a:r>
            <a:r>
              <a:rPr lang="en-ID" sz="2000" b="1" dirty="0"/>
              <a:t> wilayah </a:t>
            </a:r>
            <a:r>
              <a:rPr lang="en-ID" sz="2000" b="1" dirty="0" err="1"/>
              <a:t>taklukan</a:t>
            </a:r>
            <a:r>
              <a:rPr lang="en-ID" sz="2000" b="1" dirty="0"/>
              <a:t> (Yos 15:18-19), </a:t>
            </a:r>
            <a:r>
              <a:rPr lang="en-ID" sz="2000" b="1" dirty="0" err="1"/>
              <a:t>dengan</a:t>
            </a:r>
            <a:r>
              <a:rPr lang="en-ID" sz="2000" b="1" dirty="0"/>
              <a:t> </a:t>
            </a:r>
            <a:r>
              <a:rPr lang="en-ID" sz="2000" b="1" dirty="0" err="1"/>
              <a:t>demikian</a:t>
            </a:r>
            <a:r>
              <a:rPr lang="en-ID" sz="2000" b="1" dirty="0"/>
              <a:t> </a:t>
            </a:r>
            <a:r>
              <a:rPr lang="en-ID" sz="2000" b="1" dirty="0" err="1"/>
              <a:t>membuktikan</a:t>
            </a:r>
            <a:r>
              <a:rPr lang="en-ID" sz="2000" b="1" dirty="0"/>
              <a:t> </a:t>
            </a:r>
            <a:r>
              <a:rPr lang="en-ID" sz="2000" b="1" dirty="0" err="1"/>
              <a:t>dirinya</a:t>
            </a:r>
            <a:r>
              <a:rPr lang="en-ID" sz="2000" b="1" dirty="0"/>
              <a:t>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pewaris</a:t>
            </a:r>
            <a:r>
              <a:rPr lang="en-ID" sz="2000" b="1" dirty="0"/>
              <a:t> Kaleb yang </a:t>
            </a:r>
            <a:r>
              <a:rPr lang="en-ID" sz="2000" b="1" dirty="0" err="1"/>
              <a:t>layak</a:t>
            </a:r>
            <a:r>
              <a:rPr lang="en-ID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409326"/>
            <a:ext cx="6320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Keponakannya</a:t>
            </a:r>
            <a:r>
              <a:rPr lang="en-ID" sz="2000" b="1" dirty="0"/>
              <a:t>, Otniel, </a:t>
            </a:r>
            <a:r>
              <a:rPr lang="en-ID" sz="2000" b="1" dirty="0" err="1"/>
              <a:t>adalah</a:t>
            </a:r>
            <a:r>
              <a:rPr lang="en-ID" sz="2000" b="1" dirty="0"/>
              <a:t> </a:t>
            </a:r>
            <a:r>
              <a:rPr lang="en-ID" sz="2000" b="1" dirty="0" err="1"/>
              <a:t>pahlawan</a:t>
            </a:r>
            <a:r>
              <a:rPr lang="en-ID" sz="2000" b="1" dirty="0"/>
              <a:t> yang </a:t>
            </a:r>
            <a:r>
              <a:rPr lang="en-ID" sz="2000" b="1" dirty="0" err="1"/>
              <a:t>menaklukkan</a:t>
            </a:r>
            <a:r>
              <a:rPr lang="en-ID" sz="2000" b="1" dirty="0"/>
              <a:t> </a:t>
            </a:r>
            <a:r>
              <a:rPr lang="en-ID" sz="2000" b="1" dirty="0" err="1"/>
              <a:t>kota</a:t>
            </a:r>
            <a:r>
              <a:rPr lang="en-ID" sz="2000" b="1" dirty="0"/>
              <a:t> </a:t>
            </a:r>
            <a:r>
              <a:rPr lang="en-ID" sz="2000" b="1" dirty="0" err="1"/>
              <a:t>itu</a:t>
            </a:r>
            <a:r>
              <a:rPr lang="en-ID" sz="2000" b="1" dirty="0"/>
              <a:t>, dan </a:t>
            </a:r>
            <a:r>
              <a:rPr lang="en-ID" sz="2000" b="1" dirty="0" err="1"/>
              <a:t>menjadi</a:t>
            </a:r>
            <a:r>
              <a:rPr lang="en-ID" sz="2000" b="1" dirty="0"/>
              <a:t> hakim </a:t>
            </a:r>
            <a:r>
              <a:rPr lang="en-ID" sz="2000" b="1" dirty="0" err="1"/>
              <a:t>pertama</a:t>
            </a:r>
            <a:r>
              <a:rPr lang="en-ID" sz="2000" b="1" dirty="0"/>
              <a:t> Israel (Yos 15:17; Hakim-hakim 3:9-11).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2937348"/>
            <a:ext cx="9202994" cy="1446550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8800" b="1" dirty="0">
                <a:ln/>
                <a:solidFill>
                  <a:srgbClr val="C15C16"/>
                </a:solidFill>
              </a:rPr>
              <a:t>IMAN YOSUA</a:t>
            </a: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Setelah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orang Israel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selesai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membagikan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negeri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menjadi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milik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pusaka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menurut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daerah-daerahnya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kepada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Yosua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bin Nun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diberikanlah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milik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pusaka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tengah-tengah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(Yosua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 err="1"/>
              <a:t>Semasa</a:t>
            </a:r>
            <a:r>
              <a:rPr lang="en-ID" sz="2000" b="1" dirty="0"/>
              <a:t> </a:t>
            </a:r>
            <a:r>
              <a:rPr lang="en-ID" sz="2000" b="1" dirty="0" err="1"/>
              <a:t>mudanya</a:t>
            </a:r>
            <a:r>
              <a:rPr lang="en-ID" sz="2000" b="1" dirty="0"/>
              <a:t>, </a:t>
            </a:r>
            <a:r>
              <a:rPr lang="en-ID" sz="2000" b="1" dirty="0" err="1"/>
              <a:t>Yosua</a:t>
            </a:r>
            <a:r>
              <a:rPr lang="en-ID" sz="2000" b="1" dirty="0"/>
              <a:t> </a:t>
            </a:r>
            <a:r>
              <a:rPr lang="en-ID" sz="2000" b="1" dirty="0" err="1"/>
              <a:t>dipilih</a:t>
            </a:r>
            <a:r>
              <a:rPr lang="en-ID" sz="2000" b="1" dirty="0"/>
              <a:t> oleh Musa </a:t>
            </a:r>
            <a:r>
              <a:rPr lang="en-ID" sz="2000" b="1" dirty="0" err="1"/>
              <a:t>sebagai</a:t>
            </a:r>
            <a:r>
              <a:rPr lang="en-ID" sz="2000" b="1" dirty="0"/>
              <a:t> </a:t>
            </a:r>
            <a:r>
              <a:rPr lang="en-ID" sz="2000" b="1" dirty="0" err="1"/>
              <a:t>asistennya</a:t>
            </a:r>
            <a:r>
              <a:rPr lang="en-ID" sz="2000" b="1" dirty="0"/>
              <a:t>.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terbukti</a:t>
            </a:r>
            <a:r>
              <a:rPr lang="en-ID" sz="2000" b="1" dirty="0"/>
              <a:t> </a:t>
            </a:r>
            <a:r>
              <a:rPr lang="en-ID" sz="2000" b="1" dirty="0" err="1"/>
              <a:t>taat</a:t>
            </a:r>
            <a:r>
              <a:rPr lang="en-ID" sz="2000" b="1" dirty="0"/>
              <a:t>, </a:t>
            </a:r>
            <a:r>
              <a:rPr lang="en-ID" sz="2000" b="1" dirty="0" err="1"/>
              <a:t>berani</a:t>
            </a:r>
            <a:r>
              <a:rPr lang="en-ID" sz="2000" b="1" dirty="0"/>
              <a:t>, </a:t>
            </a:r>
            <a:r>
              <a:rPr lang="en-ID" sz="2000" b="1" dirty="0" err="1"/>
              <a:t>setia</a:t>
            </a:r>
            <a:r>
              <a:rPr lang="en-ID" sz="2000" b="1" dirty="0"/>
              <a:t>, </a:t>
            </a:r>
            <a:r>
              <a:rPr lang="en-ID" sz="2000" b="1" dirty="0" err="1"/>
              <a:t>suka</a:t>
            </a:r>
            <a:r>
              <a:rPr lang="en-ID" sz="2000" b="1" dirty="0"/>
              <a:t> </a:t>
            </a:r>
            <a:r>
              <a:rPr lang="en-ID" sz="2000" b="1" dirty="0" err="1"/>
              <a:t>menolong</a:t>
            </a:r>
            <a:r>
              <a:rPr lang="en-ID" sz="2000" b="1" dirty="0"/>
              <a:t>, dan </a:t>
            </a:r>
            <a:r>
              <a:rPr lang="en-ID" sz="2000" b="1" dirty="0" err="1"/>
              <a:t>mencintai</a:t>
            </a:r>
            <a:r>
              <a:rPr lang="en-ID" sz="2000" b="1" dirty="0"/>
              <a:t> </a:t>
            </a:r>
            <a:r>
              <a:rPr lang="en-ID" sz="2000" b="1" dirty="0" err="1"/>
              <a:t>hal-hal</a:t>
            </a:r>
            <a:r>
              <a:rPr lang="en-ID" sz="2000" b="1" dirty="0"/>
              <a:t> yang </a:t>
            </a:r>
            <a:r>
              <a:rPr lang="en-ID" sz="2000" b="1" dirty="0" err="1"/>
              <a:t>berasal</a:t>
            </a:r>
            <a:r>
              <a:rPr lang="en-ID" sz="2000" b="1" dirty="0"/>
              <a:t> </a:t>
            </a:r>
            <a:r>
              <a:rPr lang="en-ID" sz="2000" b="1" dirty="0" err="1"/>
              <a:t>dari</a:t>
            </a:r>
            <a:r>
              <a:rPr lang="en-ID" sz="2000" b="1" dirty="0"/>
              <a:t> Allah (Kel 33:11).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267176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Dari kisahnya, kita belajar bahwa: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3" y="1952353"/>
            <a:ext cx="68294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ID" sz="2000" b="1" dirty="0"/>
              <a:t>Ketika </a:t>
            </a:r>
            <a:r>
              <a:rPr lang="en-ID" sz="2000" b="1" dirty="0" err="1"/>
              <a:t>tiba</a:t>
            </a:r>
            <a:r>
              <a:rPr lang="en-ID" sz="2000" b="1" dirty="0"/>
              <a:t> </a:t>
            </a:r>
            <a:r>
              <a:rPr lang="en-ID" sz="2000" b="1" dirty="0" err="1"/>
              <a:t>saatnya</a:t>
            </a:r>
            <a:r>
              <a:rPr lang="en-ID" sz="2000" b="1" dirty="0"/>
              <a:t> </a:t>
            </a:r>
            <a:r>
              <a:rPr lang="en-ID" sz="2000" b="1" dirty="0" err="1"/>
              <a:t>untuk</a:t>
            </a:r>
            <a:r>
              <a:rPr lang="en-ID" sz="2000" b="1" dirty="0"/>
              <a:t> </a:t>
            </a:r>
            <a:r>
              <a:rPr lang="en-ID" sz="2000" b="1" dirty="0" err="1"/>
              <a:t>mengklaim</a:t>
            </a:r>
            <a:r>
              <a:rPr lang="en-ID" sz="2000" b="1" dirty="0"/>
              <a:t> </a:t>
            </a:r>
            <a:r>
              <a:rPr lang="en-ID" sz="2000" b="1" dirty="0" err="1"/>
              <a:t>wilayahnya</a:t>
            </a:r>
            <a:r>
              <a:rPr lang="en-ID" sz="2000" b="1" dirty="0"/>
              <a:t> </a:t>
            </a:r>
            <a:r>
              <a:rPr lang="en-ID" sz="2000" b="1" dirty="0" err="1"/>
              <a:t>sendiri</a:t>
            </a:r>
            <a:r>
              <a:rPr lang="en-ID" sz="2000" b="1" dirty="0"/>
              <a:t>,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menunggu</a:t>
            </a:r>
            <a:r>
              <a:rPr lang="en-ID" sz="2000" b="1" dirty="0"/>
              <a:t> </a:t>
            </a:r>
            <a:r>
              <a:rPr lang="en-ID" sz="2000" b="1" dirty="0" err="1"/>
              <a:t>sampai</a:t>
            </a:r>
            <a:r>
              <a:rPr lang="en-ID" sz="2000" b="1" dirty="0"/>
              <a:t> </a:t>
            </a:r>
            <a:r>
              <a:rPr lang="en-ID" sz="2000" b="1" dirty="0" err="1"/>
              <a:t>semua</a:t>
            </a:r>
            <a:r>
              <a:rPr lang="en-ID" sz="2000" b="1" dirty="0"/>
              <a:t> </a:t>
            </a:r>
            <a:r>
              <a:rPr lang="en-ID" sz="2000" b="1" dirty="0" err="1"/>
              <a:t>suku</a:t>
            </a:r>
            <a:r>
              <a:rPr lang="en-ID" sz="2000" b="1" dirty="0"/>
              <a:t> </a:t>
            </a:r>
            <a:r>
              <a:rPr lang="en-ID" sz="2000" b="1" dirty="0" err="1"/>
              <a:t>telah</a:t>
            </a:r>
            <a:r>
              <a:rPr lang="en-ID" sz="2000" b="1" dirty="0"/>
              <a:t> </a:t>
            </a:r>
            <a:r>
              <a:rPr lang="en-ID" sz="2000" b="1" dirty="0" err="1"/>
              <a:t>mendapatkan</a:t>
            </a:r>
            <a:r>
              <a:rPr lang="en-ID" sz="2000" b="1" dirty="0"/>
              <a:t> </a:t>
            </a:r>
            <a:r>
              <a:rPr lang="en-ID" sz="2000" b="1" dirty="0" err="1"/>
              <a:t>warisan</a:t>
            </a:r>
            <a:r>
              <a:rPr lang="en-ID" sz="2000" b="1" dirty="0"/>
              <a:t> </a:t>
            </a:r>
            <a:r>
              <a:rPr lang="en-ID" sz="2000" b="1" dirty="0" err="1"/>
              <a:t>mereka</a:t>
            </a:r>
            <a:r>
              <a:rPr lang="en-ID" sz="2000" b="1" dirty="0"/>
              <a:t>, dan </a:t>
            </a:r>
            <a:r>
              <a:rPr lang="en-ID" sz="2000" b="1" dirty="0" err="1"/>
              <a:t>ia</a:t>
            </a:r>
            <a:r>
              <a:rPr lang="en-ID" sz="2000" b="1" dirty="0"/>
              <a:t> </a:t>
            </a:r>
            <a:r>
              <a:rPr lang="en-ID" sz="2000" b="1" dirty="0" err="1"/>
              <a:t>memilih</a:t>
            </a:r>
            <a:r>
              <a:rPr lang="en-ID" sz="2000" b="1" dirty="0"/>
              <a:t> “</a:t>
            </a:r>
            <a:r>
              <a:rPr lang="en-ID" sz="2000" b="1" dirty="0" err="1"/>
              <a:t>bagian</a:t>
            </a:r>
            <a:r>
              <a:rPr lang="en-ID" sz="2000" b="1" dirty="0"/>
              <a:t> yang </a:t>
            </a:r>
            <a:r>
              <a:rPr lang="en-ID" sz="2000" b="1" dirty="0" err="1"/>
              <a:t>tersisa</a:t>
            </a:r>
            <a:r>
              <a:rPr lang="en-ID" sz="2000" b="1" dirty="0"/>
              <a:t>” [</a:t>
            </a:r>
            <a:r>
              <a:rPr lang="en-ID" sz="2000" b="1" dirty="0" err="1"/>
              <a:t>Timnat</a:t>
            </a:r>
            <a:r>
              <a:rPr lang="en-ID" sz="2000" b="1" dirty="0"/>
              <a:t>-Serah] (Yos 19:50), </a:t>
            </a:r>
            <a:r>
              <a:rPr lang="en-ID" sz="2000" b="1" dirty="0" err="1"/>
              <a:t>sebuah</a:t>
            </a:r>
            <a:r>
              <a:rPr lang="en-ID" sz="2000" b="1" dirty="0"/>
              <a:t> </a:t>
            </a:r>
            <a:r>
              <a:rPr lang="en-ID" sz="2000" b="1" dirty="0" err="1"/>
              <a:t>kota</a:t>
            </a:r>
            <a:r>
              <a:rPr lang="en-ID" sz="2000" b="1" dirty="0"/>
              <a:t> </a:t>
            </a:r>
            <a:r>
              <a:rPr lang="en-ID" sz="2000" b="1" dirty="0" err="1"/>
              <a:t>dekat</a:t>
            </a:r>
            <a:r>
              <a:rPr lang="en-ID" sz="2000" b="1" dirty="0"/>
              <a:t> Silo, </a:t>
            </a:r>
            <a:r>
              <a:rPr lang="en-ID" sz="2000" b="1" dirty="0" err="1"/>
              <a:t>tempat</a:t>
            </a:r>
            <a:r>
              <a:rPr lang="en-ID" sz="2000" b="1" dirty="0"/>
              <a:t> Bait </a:t>
            </a:r>
            <a:r>
              <a:rPr lang="en-ID" sz="2000" b="1" dirty="0" err="1"/>
              <a:t>Suci</a:t>
            </a:r>
            <a:r>
              <a:rPr lang="en-ID" sz="2000" b="1" dirty="0"/>
              <a:t> </a:t>
            </a:r>
            <a:r>
              <a:rPr lang="en-ID" sz="2000" b="1" dirty="0" err="1"/>
              <a:t>didirikan</a:t>
            </a:r>
            <a:r>
              <a:rPr lang="en-ID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4609</Words>
  <Application>Microsoft Office PowerPoint</Application>
  <PresentationFormat>Panorámica</PresentationFormat>
  <Paragraphs>412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99</cp:revision>
  <dcterms:created xsi:type="dcterms:W3CDTF">2025-10-19T08:16:14Z</dcterms:created>
  <dcterms:modified xsi:type="dcterms:W3CDTF">2025-11-21T14:18:49Z</dcterms:modified>
</cp:coreProperties>
</file>