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78" autoAdjust="0"/>
  </p:normalViewPr>
  <p:slideViewPr>
    <p:cSldViewPr snapToGrid="0">
      <p:cViewPr varScale="1">
        <p:scale>
          <a:sx n="97" d="100"/>
          <a:sy n="97" d="100"/>
        </p:scale>
        <p:origin x="103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 yang </a:t>
          </a:r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hilang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 yang </a:t>
          </a:r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diberikan</a:t>
          </a:r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Menakklukan</a:t>
          </a:r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</a:t>
          </a:r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Menjaga</a:t>
          </a:r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pemberian</a:t>
          </a:r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 yang </a:t>
          </a:r>
          <a:r>
            <a:rPr lang="en-ID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dipulihkan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 yang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hilang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 yang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diberikan</a:t>
          </a: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Allah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Menakklukan</a:t>
          </a: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</a:t>
          </a: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Menjaga</a:t>
          </a: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pemberian</a:t>
          </a: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Tanah yang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dipulihkan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I. </a:t>
            </a:r>
            <a:r>
              <a:rPr lang="en-ID" b="1" dirty="0" err="1"/>
              <a:t>Konteks</a:t>
            </a:r>
            <a:r>
              <a:rPr lang="en-ID" b="1" dirty="0"/>
              <a:t> Kitab &amp; Latar </a:t>
            </a:r>
            <a:r>
              <a:rPr lang="en-ID" b="1" dirty="0" err="1"/>
              <a:t>Eksegesis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Historis</a:t>
            </a:r>
            <a:endParaRPr lang="en-ID" b="1" dirty="0"/>
          </a:p>
          <a:p>
            <a:r>
              <a:rPr lang="en-ID" dirty="0"/>
              <a:t>Zakharia </a:t>
            </a:r>
            <a:r>
              <a:rPr lang="en-ID" dirty="0" err="1"/>
              <a:t>melayani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520–480 SM, masa </a:t>
            </a:r>
            <a:r>
              <a:rPr lang="en-ID" dirty="0" err="1"/>
              <a:t>sesudah</a:t>
            </a:r>
            <a:r>
              <a:rPr lang="en-ID" dirty="0"/>
              <a:t> </a:t>
            </a:r>
            <a:r>
              <a:rPr lang="en-ID" dirty="0" err="1"/>
              <a:t>pembuangan</a:t>
            </a:r>
            <a:r>
              <a:rPr lang="en-ID" dirty="0"/>
              <a:t>.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Bait Allah, </a:t>
            </a:r>
            <a:r>
              <a:rPr lang="en-ID" dirty="0" err="1"/>
              <a:t>namun</a:t>
            </a:r>
            <a:r>
              <a:rPr lang="en-ID" dirty="0"/>
              <a:t> moral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,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, dan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. Pasal 9–14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nubuat</a:t>
            </a:r>
            <a:r>
              <a:rPr lang="en-ID" dirty="0"/>
              <a:t> </a:t>
            </a:r>
            <a:r>
              <a:rPr lang="en-ID" dirty="0" err="1"/>
              <a:t>mesianik</a:t>
            </a:r>
            <a:r>
              <a:rPr lang="en-ID" dirty="0"/>
              <a:t>” yang </a:t>
            </a:r>
            <a:r>
              <a:rPr lang="en-ID" dirty="0" err="1"/>
              <a:t>menunjuk</a:t>
            </a:r>
            <a:r>
              <a:rPr lang="en-ID" dirty="0"/>
              <a:t> pada </a:t>
            </a:r>
            <a:r>
              <a:rPr lang="en-ID" dirty="0" err="1"/>
              <a:t>karya</a:t>
            </a:r>
            <a:r>
              <a:rPr lang="en-ID" dirty="0"/>
              <a:t> Mesias </a:t>
            </a:r>
            <a:r>
              <a:rPr lang="en-ID" dirty="0" err="1"/>
              <a:t>sebagai</a:t>
            </a:r>
            <a:r>
              <a:rPr lang="en-ID" dirty="0"/>
              <a:t> Raja Damai.</a:t>
            </a:r>
          </a:p>
          <a:p>
            <a:r>
              <a:rPr lang="en-ID" b="1" dirty="0"/>
              <a:t>2.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Literer</a:t>
            </a:r>
            <a:endParaRPr lang="en-ID" b="1" dirty="0"/>
          </a:p>
          <a:p>
            <a:r>
              <a:rPr lang="en-ID" dirty="0"/>
              <a:t>Zakharia 9 </a:t>
            </a:r>
            <a:r>
              <a:rPr lang="en-ID" dirty="0" err="1"/>
              <a:t>menggambarkan</a:t>
            </a:r>
            <a:r>
              <a:rPr lang="en-ID" dirty="0"/>
              <a:t>:</a:t>
            </a:r>
          </a:p>
          <a:p>
            <a:r>
              <a:rPr lang="en-ID" dirty="0"/>
              <a:t>Ayat 1–8: Allah </a:t>
            </a:r>
            <a:r>
              <a:rPr lang="en-ID" dirty="0" err="1"/>
              <a:t>mengalahkan</a:t>
            </a:r>
            <a:r>
              <a:rPr lang="en-ID" dirty="0"/>
              <a:t> </a:t>
            </a:r>
            <a:r>
              <a:rPr lang="en-ID" dirty="0" err="1"/>
              <a:t>musuh-musuh</a:t>
            </a:r>
            <a:r>
              <a:rPr lang="en-ID" dirty="0"/>
              <a:t> Israel.</a:t>
            </a:r>
          </a:p>
          <a:p>
            <a:r>
              <a:rPr lang="en-ID" dirty="0"/>
              <a:t>Ayat 9–10: Mesias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lemah</a:t>
            </a:r>
            <a:r>
              <a:rPr lang="en-ID" dirty="0"/>
              <a:t> </a:t>
            </a:r>
            <a:r>
              <a:rPr lang="en-ID" dirty="0" err="1"/>
              <a:t>lembut</a:t>
            </a:r>
            <a:r>
              <a:rPr lang="en-ID" dirty="0"/>
              <a:t> (</a:t>
            </a:r>
            <a:r>
              <a:rPr lang="en-ID" dirty="0" err="1"/>
              <a:t>digenapi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).</a:t>
            </a:r>
          </a:p>
          <a:p>
            <a:r>
              <a:rPr lang="en-ID" dirty="0"/>
              <a:t>Ayat 11–17: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tentara</a:t>
            </a:r>
            <a:r>
              <a:rPr lang="en-ID" dirty="0"/>
              <a:t> kudus” dan “</a:t>
            </a:r>
            <a:r>
              <a:rPr lang="en-ID" dirty="0" err="1"/>
              <a:t>kawanan</a:t>
            </a:r>
            <a:r>
              <a:rPr lang="en-ID" dirty="0"/>
              <a:t> Tuhan.”</a:t>
            </a:r>
          </a:p>
          <a:p>
            <a:r>
              <a:rPr lang="en-ID" dirty="0"/>
              <a:t>Ayat 12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b="1" dirty="0" err="1"/>
              <a:t>tepat</a:t>
            </a:r>
            <a:r>
              <a:rPr lang="en-ID" b="1" dirty="0"/>
              <a:t> di </a:t>
            </a:r>
            <a:r>
              <a:rPr lang="en-ID" b="1" dirty="0" err="1"/>
              <a:t>tengah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b="1" dirty="0" err="1"/>
              <a:t>panggilan</a:t>
            </a:r>
            <a:r>
              <a:rPr lang="en-ID" b="1" dirty="0"/>
              <a:t> </a:t>
            </a:r>
            <a:r>
              <a:rPr lang="en-ID" b="1" dirty="0" err="1"/>
              <a:t>pertobatan</a:t>
            </a:r>
            <a:r>
              <a:rPr lang="en-ID" dirty="0"/>
              <a:t> dan </a:t>
            </a:r>
            <a:r>
              <a:rPr lang="en-ID" b="1" dirty="0" err="1"/>
              <a:t>janji</a:t>
            </a:r>
            <a:r>
              <a:rPr lang="en-ID" b="1" dirty="0"/>
              <a:t> </a:t>
            </a:r>
            <a:r>
              <a:rPr lang="en-ID" b="1" dirty="0" err="1"/>
              <a:t>pemulihan</a:t>
            </a:r>
            <a:r>
              <a:rPr lang="en-ID" b="1" dirty="0"/>
              <a:t> </a:t>
            </a:r>
            <a:r>
              <a:rPr lang="en-ID" b="1" dirty="0" err="1"/>
              <a:t>berlipat</a:t>
            </a:r>
            <a:r>
              <a:rPr lang="en-ID" b="1" dirty="0"/>
              <a:t> </a:t>
            </a:r>
            <a:r>
              <a:rPr lang="en-ID" b="1" dirty="0" err="1"/>
              <a:t>ganda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Eksegesis</a:t>
            </a:r>
            <a:r>
              <a:rPr lang="en-ID" b="1" dirty="0"/>
              <a:t> Kata-per-Kata (Word Study)</a:t>
            </a:r>
          </a:p>
          <a:p>
            <a:r>
              <a:rPr lang="en-ID" b="1" dirty="0"/>
              <a:t>**1. “</a:t>
            </a:r>
            <a:r>
              <a:rPr lang="en-ID" b="1" dirty="0" err="1"/>
              <a:t>Kembalilah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shûb</a:t>
            </a:r>
            <a:r>
              <a:rPr lang="en-ID" b="1" dirty="0"/>
              <a:t>)</a:t>
            </a:r>
          </a:p>
          <a:p>
            <a:r>
              <a:rPr lang="en-ID" dirty="0"/>
              <a:t>Arti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i="1" dirty="0" err="1"/>
              <a:t>shûb</a:t>
            </a:r>
            <a:r>
              <a:rPr lang="en-ID" dirty="0"/>
              <a:t> = </a:t>
            </a:r>
            <a:r>
              <a:rPr lang="en-ID" dirty="0" err="1"/>
              <a:t>kembali</a:t>
            </a:r>
            <a:r>
              <a:rPr lang="en-ID" dirty="0"/>
              <a:t>, </a:t>
            </a:r>
            <a:r>
              <a:rPr lang="en-ID" dirty="0" err="1"/>
              <a:t>berbalik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, </a:t>
            </a:r>
            <a:r>
              <a:rPr lang="en-ID" dirty="0" err="1"/>
              <a:t>bertobat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Di PL, </a:t>
            </a:r>
            <a:r>
              <a:rPr lang="en-ID" i="1" dirty="0" err="1"/>
              <a:t>shûb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kata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pertobatan</a:t>
            </a:r>
            <a:r>
              <a:rPr lang="en-ID" dirty="0"/>
              <a:t>: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salah </a:t>
            </a:r>
            <a:r>
              <a:rPr lang="en-ID" dirty="0" err="1"/>
              <a:t>menuju</a:t>
            </a:r>
            <a:r>
              <a:rPr lang="en-ID" dirty="0"/>
              <a:t> Tuhan.</a:t>
            </a:r>
          </a:p>
          <a:p>
            <a:r>
              <a:rPr lang="en-ID" dirty="0"/>
              <a:t>Dalam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perlindungan</a:t>
            </a:r>
            <a:r>
              <a:rPr lang="en-ID" b="1" dirty="0"/>
              <a:t> Allah</a:t>
            </a:r>
            <a:r>
              <a:rPr lang="en-ID" dirty="0"/>
              <a:t>, </a:t>
            </a:r>
            <a:r>
              <a:rPr lang="en-ID" dirty="0" err="1"/>
              <a:t>keputusan</a:t>
            </a:r>
            <a:r>
              <a:rPr lang="en-ID" dirty="0"/>
              <a:t> spiritual.</a:t>
            </a:r>
          </a:p>
          <a:p>
            <a:r>
              <a:rPr lang="en-ID" b="1" dirty="0"/>
              <a:t>**2. “Ke </a:t>
            </a:r>
            <a:r>
              <a:rPr lang="en-ID" b="1" dirty="0" err="1"/>
              <a:t>kubu</a:t>
            </a:r>
            <a:r>
              <a:rPr lang="en-ID" b="1" dirty="0"/>
              <a:t> </a:t>
            </a:r>
            <a:r>
              <a:rPr lang="en-ID" b="1" dirty="0" err="1"/>
              <a:t>pertahanan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mivtsar</a:t>
            </a:r>
            <a:r>
              <a:rPr lang="en-ID" b="1" dirty="0"/>
              <a:t>)</a:t>
            </a:r>
          </a:p>
          <a:p>
            <a:r>
              <a:rPr lang="en-ID" i="1" dirty="0" err="1"/>
              <a:t>mivtsar</a:t>
            </a:r>
            <a:r>
              <a:rPr lang="en-ID" dirty="0"/>
              <a:t> = </a:t>
            </a:r>
            <a:r>
              <a:rPr lang="en-ID" dirty="0" err="1"/>
              <a:t>benteng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/>
              <a:t>Allah </a:t>
            </a:r>
            <a:r>
              <a:rPr lang="en-ID" b="1" dirty="0" err="1"/>
              <a:t>sendiri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benteng</a:t>
            </a:r>
            <a:r>
              <a:rPr lang="en-ID" b="1" dirty="0"/>
              <a:t> </a:t>
            </a:r>
            <a:r>
              <a:rPr lang="en-ID" b="1" dirty="0" err="1"/>
              <a:t>perlindungan</a:t>
            </a:r>
            <a:r>
              <a:rPr lang="en-ID" dirty="0"/>
              <a:t>.</a:t>
            </a:r>
          </a:p>
          <a:p>
            <a:r>
              <a:rPr lang="en-ID" dirty="0"/>
              <a:t>Zakharia </a:t>
            </a:r>
            <a:r>
              <a:rPr lang="en-ID" dirty="0" err="1"/>
              <a:t>menyerukan</a:t>
            </a:r>
            <a:r>
              <a:rPr lang="en-ID" dirty="0"/>
              <a:t>:</a:t>
            </a:r>
          </a:p>
          <a:p>
            <a:r>
              <a:rPr lang="en-ID" dirty="0"/>
              <a:t>“</a:t>
            </a:r>
            <a:r>
              <a:rPr lang="en-ID" dirty="0" err="1"/>
              <a:t>Kembalilah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Tuhan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bentengmu</a:t>
            </a:r>
            <a:r>
              <a:rPr lang="en-ID" dirty="0"/>
              <a:t>, </a:t>
            </a:r>
            <a:r>
              <a:rPr lang="en-ID" dirty="0" err="1"/>
              <a:t>satu-satunya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.”</a:t>
            </a:r>
          </a:p>
          <a:p>
            <a:r>
              <a:rPr lang="en-ID" dirty="0"/>
              <a:t>Ini </a:t>
            </a:r>
            <a:r>
              <a:rPr lang="en-ID" dirty="0" err="1"/>
              <a:t>kontras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 Israel yang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perlindungan</a:t>
            </a:r>
            <a:r>
              <a:rPr lang="en-ID" dirty="0"/>
              <a:t> pada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.</a:t>
            </a:r>
          </a:p>
          <a:p>
            <a:r>
              <a:rPr lang="en-ID" b="1" dirty="0"/>
              <a:t>3. “Hai orang-orang </a:t>
            </a:r>
            <a:r>
              <a:rPr lang="en-ID" b="1" dirty="0" err="1"/>
              <a:t>tawanan</a:t>
            </a:r>
            <a:r>
              <a:rPr lang="en-ID" b="1" dirty="0"/>
              <a:t> yang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harapan</a:t>
            </a:r>
            <a:r>
              <a:rPr lang="en-ID" b="1" dirty="0"/>
              <a:t>”</a:t>
            </a:r>
          </a:p>
          <a:p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unik</a:t>
            </a:r>
            <a:r>
              <a:rPr lang="en-ID" dirty="0"/>
              <a:t>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di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r>
              <a:rPr lang="en-ID" dirty="0"/>
              <a:t>“</a:t>
            </a:r>
            <a:r>
              <a:rPr lang="en-ID" dirty="0" err="1"/>
              <a:t>tawanan</a:t>
            </a:r>
            <a:r>
              <a:rPr lang="en-ID" dirty="0"/>
              <a:t>”: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historis</a:t>
            </a:r>
            <a:r>
              <a:rPr lang="en-ID" dirty="0"/>
              <a:t>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Babel.</a:t>
            </a:r>
          </a:p>
          <a:p>
            <a:r>
              <a:rPr lang="en-ID" dirty="0"/>
              <a:t>“yang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” (</a:t>
            </a:r>
            <a:r>
              <a:rPr lang="en-ID" dirty="0" err="1"/>
              <a:t>Ibrani</a:t>
            </a:r>
            <a:r>
              <a:rPr lang="en-ID" dirty="0"/>
              <a:t>: </a:t>
            </a:r>
            <a:r>
              <a:rPr lang="en-ID" i="1" dirty="0" err="1"/>
              <a:t>tikvah</a:t>
            </a:r>
            <a:r>
              <a:rPr lang="en-ID" dirty="0"/>
              <a:t>) = </a:t>
            </a:r>
            <a:r>
              <a:rPr lang="en-ID" dirty="0" err="1"/>
              <a:t>tali</a:t>
            </a:r>
            <a:r>
              <a:rPr lang="en-ID" dirty="0"/>
              <a:t>, </a:t>
            </a:r>
            <a:r>
              <a:rPr lang="en-ID" dirty="0" err="1"/>
              <a:t>harapan</a:t>
            </a:r>
            <a:r>
              <a:rPr lang="en-ID" dirty="0"/>
              <a:t> yang </a:t>
            </a:r>
            <a:r>
              <a:rPr lang="en-ID" dirty="0" err="1"/>
              <a:t>mengikat</a:t>
            </a:r>
            <a:r>
              <a:rPr lang="en-ID" dirty="0"/>
              <a:t>,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.</a:t>
            </a:r>
          </a:p>
          <a:p>
            <a:r>
              <a:rPr lang="en-ID" dirty="0"/>
              <a:t>Arti </a:t>
            </a:r>
            <a:r>
              <a:rPr lang="en-ID" dirty="0" err="1"/>
              <a:t>teologisnya</a:t>
            </a:r>
            <a:r>
              <a:rPr lang="en-ID" dirty="0"/>
              <a:t>:</a:t>
            </a:r>
          </a:p>
          <a:p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tawanan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.</a:t>
            </a:r>
          </a:p>
          <a:p>
            <a:r>
              <a:rPr lang="en-ID" b="1" dirty="0"/>
              <a:t>4. “Aku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ganti</a:t>
            </a:r>
            <a:r>
              <a:rPr lang="en-ID" b="1" dirty="0"/>
              <a:t> </a:t>
            </a:r>
            <a:r>
              <a:rPr lang="en-ID" b="1" dirty="0" err="1"/>
              <a:t>kepadamu</a:t>
            </a:r>
            <a:r>
              <a:rPr lang="en-ID" b="1" dirty="0"/>
              <a:t> dua kali </a:t>
            </a:r>
            <a:r>
              <a:rPr lang="en-ID" b="1" dirty="0" err="1"/>
              <a:t>lipat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mishneh</a:t>
            </a:r>
            <a:r>
              <a:rPr lang="en-ID" b="1" dirty="0"/>
              <a:t>)</a:t>
            </a:r>
          </a:p>
          <a:p>
            <a:r>
              <a:rPr lang="en-ID" dirty="0" err="1"/>
              <a:t>Frasa</a:t>
            </a:r>
            <a:r>
              <a:rPr lang="en-ID" dirty="0"/>
              <a:t> “dua kali </a:t>
            </a:r>
            <a:r>
              <a:rPr lang="en-ID" dirty="0" err="1"/>
              <a:t>lipat</a:t>
            </a:r>
            <a:r>
              <a:rPr lang="en-ID" dirty="0"/>
              <a:t>”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literal, </a:t>
            </a:r>
            <a:r>
              <a:rPr lang="en-ID" dirty="0" err="1"/>
              <a:t>tetapi</a:t>
            </a:r>
            <a:r>
              <a:rPr lang="en-ID" dirty="0"/>
              <a:t> idiom PL </a:t>
            </a:r>
            <a:r>
              <a:rPr lang="en-ID" dirty="0" err="1"/>
              <a:t>untuk</a:t>
            </a:r>
            <a:r>
              <a:rPr lang="en-ID" dirty="0"/>
              <a:t>:</a:t>
            </a:r>
          </a:p>
          <a:p>
            <a:r>
              <a:rPr lang="en-ID" dirty="0" err="1"/>
              <a:t>pemulihan</a:t>
            </a:r>
            <a:r>
              <a:rPr lang="en-ID" dirty="0"/>
              <a:t> yang </a:t>
            </a:r>
            <a:r>
              <a:rPr lang="en-ID" dirty="0" err="1"/>
              <a:t>melimpah</a:t>
            </a:r>
            <a:r>
              <a:rPr lang="en-ID" dirty="0"/>
              <a:t> (Yes 61:7)</a:t>
            </a:r>
          </a:p>
          <a:p>
            <a:r>
              <a:rPr lang="en-ID" dirty="0" err="1"/>
              <a:t>berkat</a:t>
            </a:r>
            <a:r>
              <a:rPr lang="en-ID" dirty="0"/>
              <a:t> yang </a:t>
            </a:r>
            <a:r>
              <a:rPr lang="en-ID" dirty="0" err="1"/>
              <a:t>melebihi</a:t>
            </a:r>
            <a:r>
              <a:rPr lang="en-ID" dirty="0"/>
              <a:t> </a:t>
            </a:r>
            <a:r>
              <a:rPr lang="en-ID" dirty="0" err="1"/>
              <a:t>kerugian</a:t>
            </a:r>
            <a:endParaRPr lang="en-ID" dirty="0"/>
          </a:p>
          <a:p>
            <a:r>
              <a:rPr lang="en-ID" dirty="0" err="1"/>
              <a:t>kompensasi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proporsional</a:t>
            </a:r>
            <a:endParaRPr lang="en-ID" dirty="0"/>
          </a:p>
          <a:p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teologis</a:t>
            </a:r>
            <a:r>
              <a:rPr lang="en-ID" dirty="0"/>
              <a:t>:</a:t>
            </a:r>
          </a:p>
          <a:p>
            <a:r>
              <a:rPr lang="en-ID" dirty="0" err="1"/>
              <a:t>Pemulihan</a:t>
            </a:r>
            <a:r>
              <a:rPr lang="en-ID" dirty="0"/>
              <a:t> Tuhan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menutupi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;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mengembalikan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berkelimpahan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Panggilan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sumber</a:t>
            </a:r>
            <a:r>
              <a:rPr lang="en-ID" b="1" dirty="0"/>
              <a:t> </a:t>
            </a:r>
            <a:r>
              <a:rPr lang="en-ID" b="1" dirty="0" err="1"/>
              <a:t>perlindungan</a:t>
            </a:r>
            <a:r>
              <a:rPr lang="en-ID" b="1" dirty="0"/>
              <a:t> </a:t>
            </a:r>
            <a:r>
              <a:rPr lang="en-ID" b="1" dirty="0" err="1"/>
              <a:t>sejati</a:t>
            </a:r>
            <a:endParaRPr lang="en-ID" b="1" dirty="0"/>
          </a:p>
          <a:p>
            <a:r>
              <a:rPr lang="en-ID" dirty="0"/>
              <a:t>Zakharia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memanggil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Yerusalem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geografis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:</a:t>
            </a:r>
          </a:p>
          <a:p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</a:t>
            </a:r>
          </a:p>
          <a:p>
            <a:r>
              <a:rPr lang="en-ID" dirty="0" err="1"/>
              <a:t>meninggalkan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 </a:t>
            </a:r>
            <a:r>
              <a:rPr lang="en-ID" dirty="0" err="1"/>
              <a:t>palsu</a:t>
            </a:r>
            <a:endParaRPr lang="en-ID" dirty="0"/>
          </a:p>
          <a:p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menjadikan</a:t>
            </a:r>
            <a:r>
              <a:rPr lang="en-ID" dirty="0"/>
              <a:t> Tuhan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 </a:t>
            </a:r>
            <a:r>
              <a:rPr lang="en-ID" dirty="0" err="1"/>
              <a:t>mereka</a:t>
            </a:r>
            <a:endParaRPr lang="en-ID" dirty="0"/>
          </a:p>
          <a:p>
            <a:r>
              <a:rPr lang="en-ID" dirty="0"/>
              <a:t>Di masa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bingung</a:t>
            </a:r>
            <a:r>
              <a:rPr lang="en-ID" dirty="0"/>
              <a:t>, </a:t>
            </a:r>
            <a:r>
              <a:rPr lang="en-ID" dirty="0" err="1"/>
              <a:t>cemas</a:t>
            </a:r>
            <a:r>
              <a:rPr lang="en-ID" dirty="0"/>
              <a:t>, “</a:t>
            </a:r>
            <a:r>
              <a:rPr lang="en-ID" dirty="0" err="1"/>
              <a:t>kubu</a:t>
            </a:r>
            <a:r>
              <a:rPr lang="en-ID" dirty="0"/>
              <a:t> </a:t>
            </a:r>
            <a:r>
              <a:rPr lang="en-ID" dirty="0" err="1"/>
              <a:t>pertahanan</a:t>
            </a:r>
            <a:r>
              <a:rPr lang="en-ID" dirty="0"/>
              <a:t>” </a:t>
            </a:r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ideal.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Identitas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“</a:t>
            </a:r>
            <a:r>
              <a:rPr lang="en-ID" b="1" dirty="0" err="1"/>
              <a:t>tawanan</a:t>
            </a:r>
            <a:r>
              <a:rPr lang="en-ID" b="1" dirty="0"/>
              <a:t> yang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harapan</a:t>
            </a:r>
            <a:r>
              <a:rPr lang="en-ID" b="1" dirty="0"/>
              <a:t>”</a:t>
            </a:r>
          </a:p>
          <a:p>
            <a:r>
              <a:rPr lang="en-ID" dirty="0"/>
              <a:t>Ini </a:t>
            </a:r>
            <a:r>
              <a:rPr lang="en-ID" dirty="0" err="1"/>
              <a:t>paradoks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:</a:t>
            </a:r>
          </a:p>
          <a:p>
            <a:r>
              <a:rPr lang="en-ID" dirty="0"/>
              <a:t>Mereka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pembuangan</a:t>
            </a:r>
            <a:r>
              <a:rPr lang="en-ID" dirty="0"/>
              <a:t>.</a:t>
            </a:r>
          </a:p>
          <a:p>
            <a:r>
              <a:rPr lang="en-ID" dirty="0"/>
              <a:t>Mereka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“</a:t>
            </a:r>
            <a:r>
              <a:rPr lang="en-ID" dirty="0" err="1"/>
              <a:t>tawanan</a:t>
            </a:r>
            <a:r>
              <a:rPr lang="en-ID" dirty="0"/>
              <a:t>” </a:t>
            </a:r>
            <a:r>
              <a:rPr lang="en-ID" dirty="0" err="1"/>
              <a:t>keadaan</a:t>
            </a:r>
            <a:r>
              <a:rPr lang="en-ID" dirty="0"/>
              <a:t>: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, </a:t>
            </a:r>
            <a:r>
              <a:rPr lang="en-ID" dirty="0" err="1"/>
              <a:t>musuh</a:t>
            </a:r>
            <a:r>
              <a:rPr lang="en-ID" dirty="0"/>
              <a:t> di </a:t>
            </a:r>
            <a:r>
              <a:rPr lang="en-ID" dirty="0" err="1"/>
              <a:t>sekitar</a:t>
            </a:r>
            <a:r>
              <a:rPr lang="en-ID" dirty="0"/>
              <a:t>, </a:t>
            </a:r>
            <a:r>
              <a:rPr lang="en-ID" dirty="0" err="1"/>
              <a:t>tembok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.</a:t>
            </a:r>
          </a:p>
          <a:p>
            <a:r>
              <a:rPr lang="en-ID" dirty="0" err="1"/>
              <a:t>Tetapi</a:t>
            </a:r>
            <a:r>
              <a:rPr lang="en-ID" dirty="0"/>
              <a:t> Tuhan </a:t>
            </a:r>
            <a:r>
              <a:rPr lang="en-ID" dirty="0" err="1"/>
              <a:t>menyebut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: </a:t>
            </a:r>
            <a:r>
              <a:rPr lang="en-ID" b="1" dirty="0"/>
              <a:t>“orang-orang </a:t>
            </a:r>
            <a:r>
              <a:rPr lang="en-ID" b="1" dirty="0" err="1"/>
              <a:t>tawanan</a:t>
            </a:r>
            <a:r>
              <a:rPr lang="en-ID" b="1" dirty="0"/>
              <a:t> </a:t>
            </a:r>
            <a:r>
              <a:rPr lang="en-ID" b="1" dirty="0" err="1"/>
              <a:t>harapan</a:t>
            </a:r>
            <a:r>
              <a:rPr lang="en-ID" b="1" dirty="0"/>
              <a:t>.”</a:t>
            </a:r>
            <a:endParaRPr lang="en-ID" dirty="0"/>
          </a:p>
          <a:p>
            <a:r>
              <a:rPr lang="en-ID" dirty="0" err="1"/>
              <a:t>Artinya</a:t>
            </a:r>
            <a:r>
              <a:rPr lang="en-ID" dirty="0"/>
              <a:t>:</a:t>
            </a:r>
          </a:p>
          <a:p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terbelenggu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tawanan</a:t>
            </a:r>
            <a:r>
              <a:rPr lang="en-ID" dirty="0"/>
              <a:t> Persia.</a:t>
            </a:r>
            <a:br>
              <a:rPr lang="en-ID" dirty="0"/>
            </a:b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tawanan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tawanan</a:t>
            </a:r>
            <a:r>
              <a:rPr lang="en-ID" dirty="0"/>
              <a:t>—yang </a:t>
            </a:r>
            <a:r>
              <a:rPr lang="en-ID" dirty="0" err="1"/>
              <a:t>diikat</a:t>
            </a:r>
            <a:r>
              <a:rPr lang="en-ID" dirty="0"/>
              <a:t>—oleh </a:t>
            </a:r>
            <a:r>
              <a:rPr lang="en-ID" dirty="0" err="1"/>
              <a:t>harapan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Pemulihan</a:t>
            </a:r>
            <a:r>
              <a:rPr lang="en-ID" b="1" dirty="0"/>
              <a:t> Tuhan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berlipat</a:t>
            </a:r>
            <a:r>
              <a:rPr lang="en-ID" b="1" dirty="0"/>
              <a:t> </a:t>
            </a:r>
            <a:r>
              <a:rPr lang="en-ID" b="1" dirty="0" err="1"/>
              <a:t>ganda</a:t>
            </a:r>
            <a:endParaRPr lang="en-ID" b="1" dirty="0"/>
          </a:p>
          <a:p>
            <a:r>
              <a:rPr lang="en-ID" dirty="0" err="1"/>
              <a:t>Janji</a:t>
            </a:r>
            <a:r>
              <a:rPr lang="en-ID" dirty="0"/>
              <a:t> “dua kali </a:t>
            </a:r>
            <a:r>
              <a:rPr lang="en-ID" dirty="0" err="1"/>
              <a:t>lipat</a:t>
            </a:r>
            <a:r>
              <a:rPr lang="en-ID" dirty="0"/>
              <a:t>”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/>
              <a:t>Tuhan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menutup</a:t>
            </a:r>
            <a:r>
              <a:rPr lang="en-ID" dirty="0"/>
              <a:t> </a:t>
            </a:r>
            <a:r>
              <a:rPr lang="en-ID" dirty="0" err="1"/>
              <a:t>kerugian</a:t>
            </a:r>
            <a:endParaRPr lang="en-ID" dirty="0"/>
          </a:p>
          <a:p>
            <a:r>
              <a:rPr lang="en-ID" dirty="0"/>
              <a:t>Tuhan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memulihkan</a:t>
            </a:r>
            <a:endParaRPr lang="en-ID" dirty="0"/>
          </a:p>
          <a:p>
            <a:r>
              <a:rPr lang="en-ID" dirty="0"/>
              <a:t>Tuhan </a:t>
            </a:r>
            <a:r>
              <a:rPr lang="en-ID" dirty="0" err="1"/>
              <a:t>justru</a:t>
            </a:r>
            <a:r>
              <a:rPr lang="en-ID" dirty="0"/>
              <a:t> </a:t>
            </a:r>
            <a:r>
              <a:rPr lang="en-ID" b="1" dirty="0" err="1"/>
              <a:t>melipatgandakannya</a:t>
            </a:r>
            <a:endParaRPr lang="en-ID" dirty="0"/>
          </a:p>
          <a:p>
            <a:r>
              <a:rPr lang="en-ID" dirty="0"/>
              <a:t>Di PL </a:t>
            </a:r>
            <a:r>
              <a:rPr lang="en-ID" dirty="0" err="1"/>
              <a:t>berkat</a:t>
            </a:r>
            <a:r>
              <a:rPr lang="en-ID" dirty="0"/>
              <a:t> dua kali </a:t>
            </a:r>
            <a:r>
              <a:rPr lang="en-ID" dirty="0" err="1"/>
              <a:t>lipat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:</a:t>
            </a:r>
          </a:p>
          <a:p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kehormatan</a:t>
            </a:r>
            <a:endParaRPr lang="en-ID" dirty="0"/>
          </a:p>
          <a:p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tanah</a:t>
            </a:r>
            <a:endParaRPr lang="en-ID" dirty="0"/>
          </a:p>
          <a:p>
            <a:r>
              <a:rPr lang="en-ID" dirty="0" err="1"/>
              <a:t>pemulihan</a:t>
            </a:r>
            <a:r>
              <a:rPr lang="en-ID" dirty="0"/>
              <a:t> spiritual</a:t>
            </a:r>
          </a:p>
          <a:p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relasi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Allah</a:t>
            </a:r>
          </a:p>
          <a:p>
            <a:r>
              <a:rPr lang="en-ID" dirty="0" err="1"/>
              <a:t>kemenangan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musuh-musuh</a:t>
            </a:r>
            <a:r>
              <a:rPr lang="en-ID" dirty="0"/>
              <a:t> </a:t>
            </a:r>
            <a:r>
              <a:rPr lang="en-ID" dirty="0" err="1"/>
              <a:t>rohani</a:t>
            </a:r>
            <a:endParaRPr lang="en-ID" dirty="0"/>
          </a:p>
          <a:p>
            <a:r>
              <a:rPr lang="en-ID" dirty="0" err="1"/>
              <a:t>Pesannya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:</a:t>
            </a:r>
          </a:p>
          <a:p>
            <a:r>
              <a:rPr lang="en-ID" dirty="0"/>
              <a:t>Jika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Tuhan,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kehancuran</a:t>
            </a:r>
            <a:r>
              <a:rPr lang="en-ID" dirty="0"/>
              <a:t> yang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Tema </a:t>
            </a:r>
            <a:r>
              <a:rPr lang="en-ID" b="1" dirty="0" err="1"/>
              <a:t>Teologis</a:t>
            </a:r>
            <a:r>
              <a:rPr lang="en-ID" b="1" dirty="0"/>
              <a:t> Utama</a:t>
            </a:r>
          </a:p>
          <a:p>
            <a:r>
              <a:rPr lang="en-ID" b="1" dirty="0"/>
              <a:t>1. Allah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Benteng</a:t>
            </a:r>
            <a:r>
              <a:rPr lang="en-ID" b="1" dirty="0"/>
              <a:t> </a:t>
            </a:r>
            <a:r>
              <a:rPr lang="en-ID" b="1" dirty="0" err="1"/>
              <a:t>Keselamatan</a:t>
            </a:r>
            <a:endParaRPr lang="en-ID" b="1" dirty="0"/>
          </a:p>
          <a:p>
            <a:r>
              <a:rPr lang="en-ID" dirty="0" err="1"/>
              <a:t>Keselamatan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perlindungan</a:t>
            </a:r>
            <a:r>
              <a:rPr lang="en-ID" dirty="0"/>
              <a:t> Tuhan.</a:t>
            </a:r>
          </a:p>
          <a:p>
            <a:r>
              <a:rPr lang="en-ID" b="1" dirty="0"/>
              <a:t>2. Harapan Di Tengah </a:t>
            </a:r>
            <a:r>
              <a:rPr lang="en-ID" b="1" dirty="0" err="1"/>
              <a:t>Penderitaan</a:t>
            </a:r>
            <a:endParaRPr lang="en-ID" b="1" dirty="0"/>
          </a:p>
          <a:p>
            <a:r>
              <a:rPr lang="en-ID" dirty="0" err="1"/>
              <a:t>Umat</a:t>
            </a:r>
            <a:r>
              <a:rPr lang="en-ID" dirty="0"/>
              <a:t> Tuhan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didefinisikan</a:t>
            </a:r>
            <a:r>
              <a:rPr lang="en-ID" dirty="0"/>
              <a:t> oleh </a:t>
            </a:r>
            <a:r>
              <a:rPr lang="en-ID" dirty="0" err="1"/>
              <a:t>kondisi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oleh </a:t>
            </a:r>
            <a:r>
              <a:rPr lang="en-ID" dirty="0" err="1"/>
              <a:t>pengharapan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Tuhan.</a:t>
            </a:r>
          </a:p>
          <a:p>
            <a:r>
              <a:rPr lang="en-ID" b="1" dirty="0"/>
              <a:t>3. </a:t>
            </a:r>
            <a:r>
              <a:rPr lang="en-ID" b="1" dirty="0" err="1"/>
              <a:t>Pemulihan</a:t>
            </a:r>
            <a:r>
              <a:rPr lang="en-ID" b="1" dirty="0"/>
              <a:t> Ilahi yang </a:t>
            </a:r>
            <a:r>
              <a:rPr lang="en-ID" b="1" dirty="0" err="1"/>
              <a:t>Berlimpah</a:t>
            </a:r>
            <a:endParaRPr lang="en-ID" b="1" dirty="0"/>
          </a:p>
          <a:p>
            <a:r>
              <a:rPr lang="en-ID" dirty="0"/>
              <a:t>Tuhan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mengampuni</a:t>
            </a:r>
            <a:r>
              <a:rPr lang="en-ID" dirty="0"/>
              <a:t>—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memulihkan</a:t>
            </a:r>
            <a:r>
              <a:rPr lang="en-ID" dirty="0"/>
              <a:t>, </a:t>
            </a:r>
            <a:r>
              <a:rPr lang="en-ID" dirty="0" err="1"/>
              <a:t>mengangkat</a:t>
            </a:r>
            <a:r>
              <a:rPr lang="en-ID" dirty="0"/>
              <a:t>, dan </a:t>
            </a:r>
            <a:r>
              <a:rPr lang="en-ID" dirty="0" err="1"/>
              <a:t>memberkati</a:t>
            </a:r>
            <a:r>
              <a:rPr lang="en-ID" dirty="0"/>
              <a:t> </a:t>
            </a:r>
            <a:r>
              <a:rPr lang="en-ID" dirty="0" err="1"/>
              <a:t>melimpah</a:t>
            </a:r>
            <a:r>
              <a:rPr lang="en-ID" dirty="0"/>
              <a:t>.</a:t>
            </a:r>
          </a:p>
          <a:p>
            <a:r>
              <a:rPr lang="en-ID" b="1" dirty="0"/>
              <a:t>4. </a:t>
            </a:r>
            <a:r>
              <a:rPr lang="en-ID" b="1" dirty="0" err="1"/>
              <a:t>Pertobatan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jalan</a:t>
            </a:r>
            <a:r>
              <a:rPr lang="en-ID" b="1" dirty="0"/>
              <a:t> </a:t>
            </a:r>
            <a:r>
              <a:rPr lang="en-ID" b="1" dirty="0" err="1"/>
              <a:t>menuju</a:t>
            </a:r>
            <a:r>
              <a:rPr lang="en-ID" b="1" dirty="0"/>
              <a:t> </a:t>
            </a:r>
            <a:r>
              <a:rPr lang="en-ID" b="1" dirty="0" err="1"/>
              <a:t>pemulihan</a:t>
            </a:r>
            <a:endParaRPr lang="en-ID" b="1" dirty="0"/>
          </a:p>
          <a:p>
            <a:r>
              <a:rPr lang="en-ID" dirty="0" err="1"/>
              <a:t>Pertobatan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pintu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berkat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r>
              <a:rPr lang="en-ID" b="1" dirty="0"/>
              <a:t> (Expository Application)</a:t>
            </a:r>
          </a:p>
          <a:p>
            <a:r>
              <a:rPr lang="en-ID" b="1" dirty="0"/>
              <a:t>1. “</a:t>
            </a:r>
            <a:r>
              <a:rPr lang="en-ID" b="1" dirty="0" err="1"/>
              <a:t>Kembalilah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kubu</a:t>
            </a:r>
            <a:r>
              <a:rPr lang="en-ID" b="1" dirty="0"/>
              <a:t> </a:t>
            </a:r>
            <a:r>
              <a:rPr lang="en-ID" b="1" dirty="0" err="1"/>
              <a:t>pertahanan</a:t>
            </a:r>
            <a:r>
              <a:rPr lang="en-ID" b="1" dirty="0"/>
              <a:t>”</a:t>
            </a:r>
          </a:p>
          <a:p>
            <a:r>
              <a:rPr lang="en-ID" dirty="0"/>
              <a:t>Bagi </a:t>
            </a:r>
            <a:r>
              <a:rPr lang="en-ID" dirty="0" err="1"/>
              <a:t>jemaat</a:t>
            </a:r>
            <a:r>
              <a:rPr lang="en-ID" dirty="0"/>
              <a:t> modern:</a:t>
            </a:r>
          </a:p>
          <a:p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kelelahan</a:t>
            </a:r>
            <a:endParaRPr lang="en-ID" dirty="0"/>
          </a:p>
          <a:p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yang </a:t>
            </a:r>
            <a:r>
              <a:rPr lang="en-ID" dirty="0" err="1"/>
              <a:t>hilang</a:t>
            </a:r>
            <a:endParaRPr lang="en-ID" dirty="0"/>
          </a:p>
          <a:p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pada </a:t>
            </a:r>
            <a:r>
              <a:rPr lang="en-ID" dirty="0" err="1"/>
              <a:t>kekuatan</a:t>
            </a:r>
            <a:r>
              <a:rPr lang="en-ID" dirty="0"/>
              <a:t> dunia</a:t>
            </a:r>
          </a:p>
          <a:p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masa </a:t>
            </a:r>
            <a:r>
              <a:rPr lang="en-ID" dirty="0" err="1"/>
              <a:t>lalu</a:t>
            </a:r>
            <a:endParaRPr lang="en-ID" dirty="0"/>
          </a:p>
          <a:p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keraguan</a:t>
            </a:r>
            <a:endParaRPr lang="en-ID" dirty="0"/>
          </a:p>
          <a:p>
            <a:r>
              <a:rPr lang="en-ID" b="1" dirty="0"/>
              <a:t>Tuhan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benteng</a:t>
            </a:r>
            <a:r>
              <a:rPr lang="en-ID" b="1" dirty="0"/>
              <a:t>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bisa</a:t>
            </a:r>
            <a:r>
              <a:rPr lang="en-ID" b="1" dirty="0"/>
              <a:t> </a:t>
            </a:r>
            <a:r>
              <a:rPr lang="en-ID" b="1" dirty="0" err="1"/>
              <a:t>digoyahkan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/>
              <a:t>2. “</a:t>
            </a:r>
            <a:r>
              <a:rPr lang="en-ID" b="1" dirty="0" err="1"/>
              <a:t>Tawanan</a:t>
            </a:r>
            <a:r>
              <a:rPr lang="en-ID" b="1" dirty="0"/>
              <a:t> yang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harapan</a:t>
            </a:r>
            <a:r>
              <a:rPr lang="en-ID" b="1" dirty="0"/>
              <a:t>”</a:t>
            </a:r>
          </a:p>
          <a:p>
            <a:r>
              <a:rPr lang="en-ID" dirty="0" err="1"/>
              <a:t>Aplikasi</a:t>
            </a:r>
            <a:r>
              <a:rPr lang="en-ID" dirty="0"/>
              <a:t> pastoral:</a:t>
            </a:r>
          </a:p>
          <a:p>
            <a:r>
              <a:rPr lang="en-ID" dirty="0"/>
              <a:t>Kita </a:t>
            </a:r>
            <a:r>
              <a:rPr lang="en-ID" dirty="0" err="1"/>
              <a:t>mungkin</a:t>
            </a:r>
            <a:r>
              <a:rPr lang="en-ID" dirty="0"/>
              <a:t> “</a:t>
            </a:r>
            <a:r>
              <a:rPr lang="en-ID" dirty="0" err="1"/>
              <a:t>ditawan</a:t>
            </a:r>
            <a:r>
              <a:rPr lang="en-ID" dirty="0"/>
              <a:t>” oleh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pelayanan</a:t>
            </a:r>
            <a:r>
              <a:rPr lang="en-ID" dirty="0"/>
              <a:t>, </a:t>
            </a:r>
            <a:r>
              <a:rPr lang="en-ID" dirty="0" err="1"/>
              <a:t>relasi</a:t>
            </a:r>
            <a:r>
              <a:rPr lang="en-ID" dirty="0"/>
              <a:t>.</a:t>
            </a:r>
          </a:p>
          <a:p>
            <a:r>
              <a:rPr lang="en-ID" dirty="0" err="1"/>
              <a:t>Tetapi</a:t>
            </a:r>
            <a:r>
              <a:rPr lang="en-ID" dirty="0"/>
              <a:t> Tuhan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pemegang</a:t>
            </a:r>
            <a:r>
              <a:rPr lang="en-ID" b="1" dirty="0"/>
              <a:t> </a:t>
            </a:r>
            <a:r>
              <a:rPr lang="en-ID" b="1" dirty="0" err="1"/>
              <a:t>harapan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korban </a:t>
            </a:r>
            <a:r>
              <a:rPr lang="en-ID" dirty="0" err="1"/>
              <a:t>keadaan</a:t>
            </a:r>
            <a:r>
              <a:rPr lang="en-ID" dirty="0"/>
              <a:t>.</a:t>
            </a:r>
          </a:p>
          <a:p>
            <a:r>
              <a:rPr lang="en-ID" b="1" dirty="0"/>
              <a:t>3. “Ganti dua kali </a:t>
            </a:r>
            <a:r>
              <a:rPr lang="en-ID" b="1" dirty="0" err="1"/>
              <a:t>lipat</a:t>
            </a:r>
            <a:r>
              <a:rPr lang="en-ID" b="1" dirty="0"/>
              <a:t>”</a:t>
            </a:r>
          </a:p>
          <a:p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:</a:t>
            </a:r>
          </a:p>
          <a:p>
            <a:r>
              <a:rPr lang="en-ID" dirty="0"/>
              <a:t>Tuhan </a:t>
            </a:r>
            <a:r>
              <a:rPr lang="en-ID" dirty="0" err="1"/>
              <a:t>sanggup</a:t>
            </a:r>
            <a:r>
              <a:rPr lang="en-ID" dirty="0"/>
              <a:t> </a:t>
            </a:r>
            <a:r>
              <a:rPr lang="en-ID" dirty="0" err="1"/>
              <a:t>memulihkan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yang </a:t>
            </a:r>
            <a:r>
              <a:rPr lang="en-ID" dirty="0" err="1"/>
              <a:t>retak</a:t>
            </a:r>
            <a:r>
              <a:rPr lang="en-ID" dirty="0"/>
              <a:t>.</a:t>
            </a:r>
          </a:p>
          <a:p>
            <a:r>
              <a:rPr lang="en-ID" dirty="0"/>
              <a:t>Tuhan </a:t>
            </a:r>
            <a:r>
              <a:rPr lang="en-ID" dirty="0" err="1"/>
              <a:t>sanggup</a:t>
            </a:r>
            <a:r>
              <a:rPr lang="en-ID" dirty="0"/>
              <a:t> </a:t>
            </a:r>
            <a:r>
              <a:rPr lang="en-ID" dirty="0" err="1"/>
              <a:t>memulihkan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yang </a:t>
            </a:r>
            <a:r>
              <a:rPr lang="en-ID" dirty="0" err="1"/>
              <a:t>hancur</a:t>
            </a:r>
            <a:r>
              <a:rPr lang="en-ID" dirty="0"/>
              <a:t>.</a:t>
            </a:r>
          </a:p>
          <a:p>
            <a:r>
              <a:rPr lang="en-ID" dirty="0"/>
              <a:t>Tuhan </a:t>
            </a:r>
            <a:r>
              <a:rPr lang="en-ID" dirty="0" err="1"/>
              <a:t>sanggup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</a:t>
            </a:r>
            <a:r>
              <a:rPr lang="en-ID" dirty="0" err="1"/>
              <a:t>tahun-tahun</a:t>
            </a:r>
            <a:r>
              <a:rPr lang="en-ID" dirty="0"/>
              <a:t> “</a:t>
            </a:r>
            <a:r>
              <a:rPr lang="en-ID" dirty="0" err="1"/>
              <a:t>terbuang</a:t>
            </a:r>
            <a:r>
              <a:rPr lang="en-ID" dirty="0"/>
              <a:t>.”</a:t>
            </a:r>
          </a:p>
          <a:p>
            <a:r>
              <a:rPr lang="en-ID" dirty="0"/>
              <a:t>Tuhan </a:t>
            </a:r>
            <a:r>
              <a:rPr lang="en-ID" dirty="0" err="1"/>
              <a:t>sanggup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</a:t>
            </a:r>
            <a:r>
              <a:rPr lang="en-ID" dirty="0" err="1"/>
              <a:t>kemakmuran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:</a:t>
            </a:r>
          </a:p>
          <a:p>
            <a:r>
              <a:rPr lang="en-ID" dirty="0"/>
              <a:t>Allah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membiarkan</a:t>
            </a:r>
            <a:r>
              <a:rPr lang="en-ID" dirty="0"/>
              <a:t> </a:t>
            </a:r>
            <a:r>
              <a:rPr lang="en-ID" dirty="0" err="1"/>
              <a:t>cerita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 </a:t>
            </a:r>
            <a:r>
              <a:rPr lang="en-ID" dirty="0" err="1"/>
              <a:t>berakhir</a:t>
            </a:r>
            <a:r>
              <a:rPr lang="en-ID" dirty="0"/>
              <a:t> pada </a:t>
            </a:r>
            <a:r>
              <a:rPr lang="en-ID" dirty="0" err="1"/>
              <a:t>keruntuhan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VI. </a:t>
            </a:r>
            <a:r>
              <a:rPr lang="en-ID" b="1" dirty="0" err="1"/>
              <a:t>Ringkasan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r>
              <a:rPr lang="en-ID" b="1" dirty="0"/>
              <a:t> (Jika </a:t>
            </a:r>
            <a:r>
              <a:rPr lang="en-ID" b="1" dirty="0" err="1"/>
              <a:t>mau</a:t>
            </a:r>
            <a:r>
              <a:rPr lang="en-ID" b="1" dirty="0"/>
              <a:t> </a:t>
            </a:r>
            <a:r>
              <a:rPr lang="en-ID" b="1" dirty="0" err="1"/>
              <a:t>dijadikan</a:t>
            </a:r>
            <a:r>
              <a:rPr lang="en-ID" b="1" dirty="0"/>
              <a:t> outline)</a:t>
            </a:r>
          </a:p>
          <a:p>
            <a:r>
              <a:rPr lang="en-ID" b="1" dirty="0" err="1"/>
              <a:t>Judul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i="1" dirty="0"/>
              <a:t>“Kubu </a:t>
            </a:r>
            <a:r>
              <a:rPr lang="en-ID" i="1" dirty="0" err="1"/>
              <a:t>Pertahanan</a:t>
            </a:r>
            <a:r>
              <a:rPr lang="en-ID" i="1" dirty="0"/>
              <a:t>: Pulang </a:t>
            </a:r>
            <a:r>
              <a:rPr lang="en-ID" i="1" dirty="0" err="1"/>
              <a:t>ke</a:t>
            </a:r>
            <a:r>
              <a:rPr lang="en-ID" i="1" dirty="0"/>
              <a:t> </a:t>
            </a:r>
            <a:r>
              <a:rPr lang="en-ID" i="1" dirty="0" err="1"/>
              <a:t>Pemulihan</a:t>
            </a:r>
            <a:r>
              <a:rPr lang="en-ID" i="1" dirty="0"/>
              <a:t> yang </a:t>
            </a:r>
            <a:r>
              <a:rPr lang="en-ID" i="1" dirty="0" err="1"/>
              <a:t>Berlipat</a:t>
            </a:r>
            <a:r>
              <a:rPr lang="en-ID" i="1" dirty="0"/>
              <a:t> Ganda”</a:t>
            </a:r>
            <a:endParaRPr lang="en-ID" dirty="0"/>
          </a:p>
          <a:p>
            <a:r>
              <a:rPr lang="en-ID" b="1" dirty="0" err="1"/>
              <a:t>Pendahuluan</a:t>
            </a:r>
            <a:r>
              <a:rPr lang="en-ID" dirty="0"/>
              <a:t> –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pembuangan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.</a:t>
            </a:r>
          </a:p>
          <a:p>
            <a:r>
              <a:rPr lang="en-ID" b="1" dirty="0" err="1"/>
              <a:t>Kembalilah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Kubu </a:t>
            </a:r>
            <a:r>
              <a:rPr lang="en-ID" b="1" dirty="0" err="1"/>
              <a:t>Pertahanan</a:t>
            </a:r>
            <a:r>
              <a:rPr lang="en-ID" dirty="0"/>
              <a:t> – Tuhan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benteng</a:t>
            </a:r>
            <a:r>
              <a:rPr lang="en-ID" dirty="0"/>
              <a:t>.</a:t>
            </a:r>
          </a:p>
          <a:p>
            <a:r>
              <a:rPr lang="en-ID" b="1" dirty="0" err="1"/>
              <a:t>Tawanan</a:t>
            </a:r>
            <a:r>
              <a:rPr lang="en-ID" b="1" dirty="0"/>
              <a:t> yang </a:t>
            </a:r>
            <a:r>
              <a:rPr lang="en-ID" b="1" dirty="0" err="1"/>
              <a:t>Penuh</a:t>
            </a:r>
            <a:r>
              <a:rPr lang="en-ID" b="1" dirty="0"/>
              <a:t> Harapan</a:t>
            </a:r>
            <a:r>
              <a:rPr lang="en-ID" dirty="0"/>
              <a:t> –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</a:t>
            </a:r>
          </a:p>
          <a:p>
            <a:r>
              <a:rPr lang="en-ID" b="1" dirty="0" err="1"/>
              <a:t>Pemulihan</a:t>
            </a:r>
            <a:r>
              <a:rPr lang="en-ID" b="1" dirty="0"/>
              <a:t> Dua Kali </a:t>
            </a:r>
            <a:r>
              <a:rPr lang="en-ID" b="1" dirty="0" err="1"/>
              <a:t>Lipat</a:t>
            </a:r>
            <a:r>
              <a:rPr lang="en-ID" dirty="0"/>
              <a:t> – </a:t>
            </a:r>
            <a:r>
              <a:rPr lang="en-ID" dirty="0" err="1"/>
              <a:t>janji</a:t>
            </a:r>
            <a:r>
              <a:rPr lang="en-ID" dirty="0"/>
              <a:t> Allah yang </a:t>
            </a:r>
            <a:r>
              <a:rPr lang="en-ID" dirty="0" err="1"/>
              <a:t>berlimpah</a:t>
            </a:r>
            <a:r>
              <a:rPr lang="en-ID" dirty="0"/>
              <a:t>.</a:t>
            </a:r>
          </a:p>
          <a:p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Praktis</a:t>
            </a:r>
            <a:r>
              <a:rPr lang="en-ID" dirty="0"/>
              <a:t> –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95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I.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Historis</a:t>
            </a:r>
            <a:r>
              <a:rPr lang="en-ID" b="1" dirty="0"/>
              <a:t> &amp; </a:t>
            </a:r>
            <a:r>
              <a:rPr lang="en-ID" b="1" dirty="0" err="1"/>
              <a:t>Literatur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Posisi</a:t>
            </a:r>
            <a:r>
              <a:rPr lang="en-ID" b="1" dirty="0"/>
              <a:t> Ayat </a:t>
            </a:r>
            <a:r>
              <a:rPr lang="en-ID" b="1" dirty="0" err="1"/>
              <a:t>dalam</a:t>
            </a:r>
            <a:r>
              <a:rPr lang="en-ID" b="1" dirty="0"/>
              <a:t> Pasal</a:t>
            </a:r>
          </a:p>
          <a:p>
            <a:r>
              <a:rPr lang="en-ID" dirty="0" err="1"/>
              <a:t>Kejadian</a:t>
            </a:r>
            <a:r>
              <a:rPr lang="en-ID" dirty="0"/>
              <a:t> 3 </a:t>
            </a:r>
            <a:r>
              <a:rPr lang="en-ID" dirty="0" err="1"/>
              <a:t>menggambarkan</a:t>
            </a:r>
            <a:r>
              <a:rPr lang="en-ID" dirty="0"/>
              <a:t>:</a:t>
            </a:r>
          </a:p>
          <a:p>
            <a:r>
              <a:rPr lang="en-ID" dirty="0" err="1"/>
              <a:t>kejatuhan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1–7)</a:t>
            </a:r>
          </a:p>
          <a:p>
            <a:r>
              <a:rPr lang="en-ID" dirty="0" err="1"/>
              <a:t>konfrontasi</a:t>
            </a:r>
            <a:r>
              <a:rPr lang="en-ID" dirty="0"/>
              <a:t> dan </a:t>
            </a:r>
            <a:r>
              <a:rPr lang="en-ID" dirty="0" err="1"/>
              <a:t>penghakiman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8–19)</a:t>
            </a:r>
          </a:p>
          <a:p>
            <a:r>
              <a:rPr lang="en-ID" dirty="0" err="1"/>
              <a:t>tindakan</a:t>
            </a:r>
            <a:r>
              <a:rPr lang="en-ID" dirty="0"/>
              <a:t> Allah yang </a:t>
            </a:r>
            <a:r>
              <a:rPr lang="en-ID" dirty="0" err="1"/>
              <a:t>merawat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20–21)</a:t>
            </a:r>
          </a:p>
          <a:p>
            <a:r>
              <a:rPr lang="en-ID" dirty="0" err="1"/>
              <a:t>pengusiran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Eden (</a:t>
            </a:r>
            <a:r>
              <a:rPr lang="en-ID" dirty="0" err="1"/>
              <a:t>ayat</a:t>
            </a:r>
            <a:r>
              <a:rPr lang="en-ID" dirty="0"/>
              <a:t> 22–24)</a:t>
            </a:r>
          </a:p>
          <a:p>
            <a:r>
              <a:rPr lang="en-ID" dirty="0"/>
              <a:t>Ayat 23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transisi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kehancuran</a:t>
            </a:r>
            <a:r>
              <a:rPr lang="en-ID" dirty="0"/>
              <a:t> </a:t>
            </a:r>
            <a:r>
              <a:rPr lang="en-ID" dirty="0" err="1"/>
              <a:t>relasi</a:t>
            </a:r>
            <a:r>
              <a:rPr lang="en-ID" dirty="0"/>
              <a:t> dan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.</a:t>
            </a:r>
          </a:p>
          <a:p>
            <a:r>
              <a:rPr lang="en-ID" b="1" dirty="0"/>
              <a:t>2. Motif </a:t>
            </a:r>
            <a:r>
              <a:rPr lang="en-ID" b="1" dirty="0" err="1"/>
              <a:t>Naratif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hukuman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:</a:t>
            </a:r>
          </a:p>
          <a:p>
            <a:r>
              <a:rPr lang="en-ID" dirty="0" err="1"/>
              <a:t>pemisahan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“</a:t>
            </a:r>
            <a:r>
              <a:rPr lang="en-ID" dirty="0" err="1"/>
              <a:t>pohon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”</a:t>
            </a:r>
          </a:p>
          <a:p>
            <a:r>
              <a:rPr lang="en-ID" dirty="0" err="1"/>
              <a:t>permulaan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bermakna</a:t>
            </a:r>
            <a:endParaRPr lang="en-ID" dirty="0"/>
          </a:p>
          <a:p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Allah yang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menghukum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Eksegesis</a:t>
            </a:r>
            <a:r>
              <a:rPr lang="en-ID" b="1" dirty="0"/>
              <a:t> Kata-per-Kata</a:t>
            </a:r>
          </a:p>
          <a:p>
            <a:r>
              <a:rPr lang="en-ID" b="1" dirty="0"/>
              <a:t>**1. “TUHAN Allah </a:t>
            </a:r>
            <a:r>
              <a:rPr lang="en-ID" b="1" dirty="0" err="1"/>
              <a:t>mengusir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shalach</a:t>
            </a:r>
            <a:r>
              <a:rPr lang="en-ID" b="1" dirty="0"/>
              <a:t>)</a:t>
            </a:r>
          </a:p>
          <a:p>
            <a:r>
              <a:rPr lang="en-ID" i="1" dirty="0" err="1"/>
              <a:t>shalach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mengusir</a:t>
            </a:r>
            <a:endParaRPr lang="en-ID" dirty="0"/>
          </a:p>
          <a:p>
            <a:r>
              <a:rPr lang="en-ID" dirty="0" err="1"/>
              <a:t>mengutus</a:t>
            </a:r>
            <a:endParaRPr lang="en-ID" dirty="0"/>
          </a:p>
          <a:p>
            <a:r>
              <a:rPr lang="en-ID" dirty="0" err="1"/>
              <a:t>melepaskan</a:t>
            </a:r>
            <a:endParaRPr lang="en-ID" dirty="0"/>
          </a:p>
          <a:p>
            <a:r>
              <a:rPr lang="en-ID" dirty="0" err="1"/>
              <a:t>Nuansa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kemarahan</a:t>
            </a:r>
            <a:r>
              <a:rPr lang="en-ID" b="1" dirty="0"/>
              <a:t> </a:t>
            </a:r>
            <a:r>
              <a:rPr lang="en-ID" b="1" dirty="0" err="1"/>
              <a:t>tanpa</a:t>
            </a:r>
            <a:r>
              <a:rPr lang="en-ID" b="1" dirty="0"/>
              <a:t> </a:t>
            </a:r>
            <a:r>
              <a:rPr lang="en-ID" b="1" dirty="0" err="1"/>
              <a:t>arah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Allah yang </a:t>
            </a:r>
            <a:r>
              <a:rPr lang="en-ID" dirty="0" err="1"/>
              <a:t>disengaja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membatasi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dosa.</a:t>
            </a:r>
          </a:p>
          <a:p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pengusiran</a:t>
            </a:r>
            <a:r>
              <a:rPr lang="en-ID" dirty="0"/>
              <a:t> yang </a:t>
            </a: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pengutusan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misi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baru</a:t>
            </a:r>
            <a:r>
              <a:rPr lang="en-ID" dirty="0"/>
              <a:t>.</a:t>
            </a:r>
          </a:p>
          <a:p>
            <a:r>
              <a:rPr lang="en-ID" b="1" dirty="0"/>
              <a:t>**2. “</a:t>
            </a:r>
            <a:r>
              <a:rPr lang="en-ID" b="1" dirty="0" err="1"/>
              <a:t>dia</a:t>
            </a:r>
            <a:r>
              <a:rPr lang="en-ID" b="1" dirty="0"/>
              <a:t>” — Adam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kepala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endParaRPr lang="en-ID" b="1" dirty="0"/>
          </a:p>
          <a:p>
            <a:r>
              <a:rPr lang="en-ID" dirty="0" err="1"/>
              <a:t>Meskipun</a:t>
            </a:r>
            <a:r>
              <a:rPr lang="en-ID" dirty="0"/>
              <a:t> “</a:t>
            </a:r>
            <a:r>
              <a:rPr lang="en-ID" dirty="0" err="1"/>
              <a:t>dia</a:t>
            </a:r>
            <a:r>
              <a:rPr lang="en-ID" dirty="0"/>
              <a:t>” </a:t>
            </a:r>
            <a:r>
              <a:rPr lang="en-ID" dirty="0" err="1"/>
              <a:t>merujuk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Adam,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teologis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:</a:t>
            </a:r>
          </a:p>
          <a:p>
            <a:r>
              <a:rPr lang="en-ID" dirty="0"/>
              <a:t>Adam</a:t>
            </a:r>
          </a:p>
          <a:p>
            <a:r>
              <a:rPr lang="en-ID" dirty="0"/>
              <a:t>Hawa</a:t>
            </a:r>
          </a:p>
          <a:p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manusia</a:t>
            </a:r>
            <a:endParaRPr lang="en-ID" dirty="0"/>
          </a:p>
          <a:p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ciptaan</a:t>
            </a:r>
            <a:r>
              <a:rPr lang="en-ID" dirty="0"/>
              <a:t> yang </a:t>
            </a:r>
            <a:r>
              <a:rPr lang="en-ID" dirty="0" err="1"/>
              <a:t>turut</a:t>
            </a:r>
            <a:r>
              <a:rPr lang="en-ID" dirty="0"/>
              <a:t> </a:t>
            </a:r>
            <a:r>
              <a:rPr lang="en-ID" dirty="0" err="1"/>
              <a:t>terkena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(Rom 8:20–22)</a:t>
            </a:r>
          </a:p>
          <a:p>
            <a:r>
              <a:rPr lang="en-ID" b="1" dirty="0"/>
              <a:t>**3. “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taman</a:t>
            </a:r>
            <a:r>
              <a:rPr lang="en-ID" b="1" dirty="0"/>
              <a:t> Eden”</a:t>
            </a:r>
          </a:p>
          <a:p>
            <a:r>
              <a:rPr lang="en-ID" dirty="0"/>
              <a:t>Eden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relasi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Allah dan </a:t>
            </a:r>
            <a:r>
              <a:rPr lang="en-ID" dirty="0" err="1"/>
              <a:t>manusia</a:t>
            </a:r>
            <a:endParaRPr lang="en-ID" dirty="0"/>
          </a:p>
          <a:p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 Tuhan</a:t>
            </a:r>
          </a:p>
          <a:p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sempurna</a:t>
            </a:r>
            <a:r>
              <a:rPr lang="en-ID" dirty="0"/>
              <a:t> dan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harmoni</a:t>
            </a:r>
            <a:endParaRPr lang="en-ID" dirty="0"/>
          </a:p>
          <a:p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Eden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 Allah</a:t>
            </a:r>
          </a:p>
          <a:p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sempurna</a:t>
            </a:r>
            <a:endParaRPr lang="en-ID" dirty="0"/>
          </a:p>
          <a:p>
            <a:r>
              <a:rPr lang="en-ID" dirty="0"/>
              <a:t>dunia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,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, dan </a:t>
            </a:r>
            <a:r>
              <a:rPr lang="en-ID" dirty="0" err="1"/>
              <a:t>kematian</a:t>
            </a:r>
            <a:endParaRPr lang="en-ID" dirty="0"/>
          </a:p>
          <a:p>
            <a:r>
              <a:rPr lang="en-ID" b="1" dirty="0"/>
              <a:t>**4. “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mengerjakan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abad</a:t>
            </a:r>
            <a:r>
              <a:rPr lang="en-ID" b="1" dirty="0"/>
              <a:t>)</a:t>
            </a:r>
          </a:p>
          <a:p>
            <a:r>
              <a:rPr lang="en-ID" i="1" dirty="0" err="1"/>
              <a:t>abad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mengolah</a:t>
            </a:r>
            <a:endParaRPr lang="en-ID" dirty="0"/>
          </a:p>
          <a:p>
            <a:r>
              <a:rPr lang="en-ID" dirty="0" err="1"/>
              <a:t>melayani</a:t>
            </a:r>
            <a:endParaRPr lang="en-ID" dirty="0"/>
          </a:p>
          <a:p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pengabdian</a:t>
            </a:r>
            <a:endParaRPr lang="en-ID" dirty="0"/>
          </a:p>
          <a:p>
            <a:r>
              <a:rPr lang="en-ID" dirty="0"/>
              <a:t>Dalam </a:t>
            </a:r>
            <a:r>
              <a:rPr lang="en-ID" dirty="0" err="1"/>
              <a:t>pasal</a:t>
            </a:r>
            <a:r>
              <a:rPr lang="en-ID" dirty="0"/>
              <a:t> 2:15, kata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Adam di Eden.</a:t>
            </a:r>
            <a:br>
              <a:rPr lang="en-ID" dirty="0"/>
            </a:br>
            <a:r>
              <a:rPr lang="en-ID" dirty="0" err="1"/>
              <a:t>Bedanya</a:t>
            </a:r>
            <a:r>
              <a:rPr lang="en-ID" dirty="0"/>
              <a:t>: </a:t>
            </a:r>
            <a:r>
              <a:rPr lang="en-ID" b="1" dirty="0"/>
              <a:t>di Eden,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sukacita</a:t>
            </a:r>
            <a:r>
              <a:rPr lang="en-ID" dirty="0"/>
              <a:t>;</a:t>
            </a:r>
            <a:br>
              <a:rPr lang="en-ID" dirty="0"/>
            </a:br>
            <a:r>
              <a:rPr lang="en-ID" dirty="0"/>
              <a:t>di dunia </a:t>
            </a:r>
            <a:r>
              <a:rPr lang="en-ID" dirty="0" err="1"/>
              <a:t>terkutuk</a:t>
            </a:r>
            <a:r>
              <a:rPr lang="en-ID" dirty="0"/>
              <a:t>,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b="1" dirty="0" err="1"/>
              <a:t>perjuangan</a:t>
            </a:r>
            <a:r>
              <a:rPr lang="en-ID" dirty="0"/>
              <a:t>.</a:t>
            </a:r>
          </a:p>
          <a:p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i="1" dirty="0" err="1"/>
              <a:t>abad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“</a:t>
            </a:r>
            <a:r>
              <a:rPr lang="en-ID" dirty="0" err="1"/>
              <a:t>pelayanan</a:t>
            </a:r>
            <a:r>
              <a:rPr lang="en-ID" dirty="0"/>
              <a:t>.”</a:t>
            </a:r>
          </a:p>
          <a:p>
            <a:r>
              <a:rPr lang="en-ID" dirty="0"/>
              <a:t>Ini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:</a:t>
            </a:r>
          </a:p>
          <a:p>
            <a:r>
              <a:rPr lang="en-ID" dirty="0" err="1"/>
              <a:t>panggilan</a:t>
            </a:r>
            <a:endParaRPr lang="en-ID" dirty="0"/>
          </a:p>
          <a:p>
            <a:r>
              <a:rPr lang="en-ID" dirty="0"/>
              <a:t>ibadah</a:t>
            </a:r>
          </a:p>
          <a:p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karakter</a:t>
            </a:r>
            <a:endParaRPr lang="en-ID" dirty="0"/>
          </a:p>
          <a:p>
            <a:r>
              <a:rPr lang="en-ID" b="1" dirty="0"/>
              <a:t>**5. “yang </a:t>
            </a:r>
            <a:r>
              <a:rPr lang="en-ID" b="1" dirty="0" err="1"/>
              <a:t>dari</a:t>
            </a:r>
            <a:r>
              <a:rPr lang="en-ID" b="1" dirty="0"/>
              <a:t> situ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diambil</a:t>
            </a:r>
            <a:r>
              <a:rPr lang="en-ID" b="1" dirty="0"/>
              <a:t>”</a:t>
            </a:r>
          </a:p>
          <a:p>
            <a:r>
              <a:rPr lang="en-ID" dirty="0"/>
              <a:t>Ini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pada </a:t>
            </a:r>
            <a:r>
              <a:rPr lang="en-ID" dirty="0" err="1"/>
              <a:t>Kejadian</a:t>
            </a:r>
            <a:r>
              <a:rPr lang="en-ID" dirty="0"/>
              <a:t> 2:7:</a:t>
            </a:r>
          </a:p>
          <a:p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debu</a:t>
            </a:r>
            <a:r>
              <a:rPr lang="en-ID" dirty="0"/>
              <a:t> </a:t>
            </a:r>
            <a:r>
              <a:rPr lang="en-ID" dirty="0" err="1"/>
              <a:t>tanah</a:t>
            </a:r>
            <a:endParaRPr lang="en-ID" dirty="0"/>
          </a:p>
          <a:p>
            <a:r>
              <a:rPr lang="en-ID" dirty="0" err="1"/>
              <a:t>Maknanya</a:t>
            </a:r>
            <a:r>
              <a:rPr lang="en-ID" dirty="0"/>
              <a:t>:</a:t>
            </a:r>
          </a:p>
          <a:p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sumbernya</a:t>
            </a:r>
            <a:endParaRPr lang="en-ID" dirty="0"/>
          </a:p>
          <a:p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kerendahan</a:t>
            </a:r>
            <a:endParaRPr lang="en-ID" dirty="0"/>
          </a:p>
          <a:p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total </a:t>
            </a:r>
            <a:r>
              <a:rPr lang="en-ID" dirty="0" err="1"/>
              <a:t>kepada</a:t>
            </a:r>
            <a:r>
              <a:rPr lang="en-ID" dirty="0"/>
              <a:t> Allah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menggarisbawahi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:</a:t>
            </a:r>
            <a:br>
              <a:rPr lang="en-ID" dirty="0"/>
            </a:br>
            <a:r>
              <a:rPr lang="en-ID" i="1" dirty="0"/>
              <a:t>“</a:t>
            </a:r>
            <a:r>
              <a:rPr lang="en-ID" i="1" dirty="0" err="1"/>
              <a:t>debu</a:t>
            </a:r>
            <a:r>
              <a:rPr lang="en-ID" i="1" dirty="0"/>
              <a:t> </a:t>
            </a:r>
            <a:r>
              <a:rPr lang="en-ID" i="1" dirty="0" err="1"/>
              <a:t>engkau</a:t>
            </a:r>
            <a:r>
              <a:rPr lang="en-ID" i="1" dirty="0"/>
              <a:t> dan </a:t>
            </a:r>
            <a:r>
              <a:rPr lang="en-ID" i="1" dirty="0" err="1"/>
              <a:t>akan</a:t>
            </a:r>
            <a:r>
              <a:rPr lang="en-ID" i="1" dirty="0"/>
              <a:t> </a:t>
            </a:r>
            <a:r>
              <a:rPr lang="en-ID" i="1" dirty="0" err="1"/>
              <a:t>kembali</a:t>
            </a:r>
            <a:r>
              <a:rPr lang="en-ID" i="1" dirty="0"/>
              <a:t> </a:t>
            </a:r>
            <a:r>
              <a:rPr lang="en-ID" i="1" dirty="0" err="1"/>
              <a:t>menjadi</a:t>
            </a:r>
            <a:r>
              <a:rPr lang="en-ID" i="1" dirty="0"/>
              <a:t> </a:t>
            </a:r>
            <a:r>
              <a:rPr lang="en-ID" i="1" dirty="0" err="1"/>
              <a:t>debu</a:t>
            </a:r>
            <a:r>
              <a:rPr lang="en-ID" i="1" dirty="0"/>
              <a:t>.”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Pengusiran</a:t>
            </a:r>
            <a:r>
              <a:rPr lang="en-ID" b="1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semata</a:t>
            </a:r>
            <a:r>
              <a:rPr lang="en-ID" b="1" dirty="0"/>
              <a:t> </a:t>
            </a:r>
            <a:r>
              <a:rPr lang="en-ID" b="1" dirty="0" err="1"/>
              <a:t>hukuman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perlindungan</a:t>
            </a:r>
            <a:endParaRPr lang="en-ID" b="1" dirty="0"/>
          </a:p>
          <a:p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22 (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pohon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dan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dosa)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pengusiran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kasih</a:t>
            </a:r>
            <a:endParaRPr lang="en-ID" dirty="0"/>
          </a:p>
          <a:p>
            <a:r>
              <a:rPr lang="en-ID" dirty="0"/>
              <a:t>dosa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diabadikan</a:t>
            </a:r>
            <a:endParaRPr lang="en-ID" dirty="0"/>
          </a:p>
          <a:p>
            <a:r>
              <a:rPr lang="en-ID" dirty="0"/>
              <a:t>Allah </a:t>
            </a:r>
            <a:r>
              <a:rPr lang="en-ID" dirty="0" err="1"/>
              <a:t>menjaga</a:t>
            </a:r>
            <a:r>
              <a:rPr lang="en-ID" dirty="0"/>
              <a:t> agar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kekal</a:t>
            </a:r>
            <a:endParaRPr lang="en-ID" dirty="0"/>
          </a:p>
          <a:p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penghakiman</a:t>
            </a:r>
            <a:r>
              <a:rPr lang="en-ID" b="1" dirty="0"/>
              <a:t> yang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belas</a:t>
            </a:r>
            <a:r>
              <a:rPr lang="en-ID" b="1" dirty="0"/>
              <a:t> </a:t>
            </a:r>
            <a:r>
              <a:rPr lang="en-ID" b="1" dirty="0" err="1"/>
              <a:t>kasihan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Allah </a:t>
            </a:r>
            <a:r>
              <a:rPr lang="en-ID" b="1" dirty="0" err="1"/>
              <a:t>mengusir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meninggalkan</a:t>
            </a:r>
            <a:endParaRPr lang="en-ID" b="1" dirty="0"/>
          </a:p>
          <a:p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dirty="0" err="1"/>
              <a:t>rangkaian</a:t>
            </a:r>
            <a:r>
              <a:rPr lang="en-ID" dirty="0"/>
              <a:t> </a:t>
            </a:r>
            <a:r>
              <a:rPr lang="en-ID" dirty="0" err="1"/>
              <a:t>logis</a:t>
            </a:r>
            <a:r>
              <a:rPr lang="en-ID" dirty="0"/>
              <a:t>:</a:t>
            </a:r>
          </a:p>
          <a:p>
            <a:r>
              <a:rPr lang="en-ID" dirty="0"/>
              <a:t>Allah </a:t>
            </a:r>
            <a:r>
              <a:rPr lang="en-ID" dirty="0" err="1"/>
              <a:t>membuatkan</a:t>
            </a:r>
            <a:r>
              <a:rPr lang="en-ID" dirty="0"/>
              <a:t> </a:t>
            </a:r>
            <a:r>
              <a:rPr lang="en-ID" dirty="0" err="1"/>
              <a:t>pakaian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21)</a:t>
            </a:r>
          </a:p>
          <a:p>
            <a:r>
              <a:rPr lang="en-ID" dirty="0"/>
              <a:t>Allah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-Nya (</a:t>
            </a:r>
            <a:r>
              <a:rPr lang="en-ID" dirty="0" err="1"/>
              <a:t>ayat</a:t>
            </a:r>
            <a:r>
              <a:rPr lang="en-ID" dirty="0"/>
              <a:t> 22)</a:t>
            </a:r>
          </a:p>
          <a:p>
            <a:r>
              <a:rPr lang="en-ID" dirty="0"/>
              <a:t>Allah </a:t>
            </a:r>
            <a:r>
              <a:rPr lang="en-ID" dirty="0" err="1"/>
              <a:t>mengusir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23)</a:t>
            </a:r>
          </a:p>
          <a:p>
            <a:r>
              <a:rPr lang="en-ID" dirty="0"/>
              <a:t>Allah </a:t>
            </a:r>
            <a:r>
              <a:rPr lang="en-ID" dirty="0" err="1"/>
              <a:t>menempatkan</a:t>
            </a:r>
            <a:r>
              <a:rPr lang="en-ID" dirty="0"/>
              <a:t> </a:t>
            </a:r>
            <a:r>
              <a:rPr lang="en-ID" dirty="0" err="1"/>
              <a:t>kerub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24)</a:t>
            </a:r>
          </a:p>
          <a:p>
            <a:r>
              <a:rPr lang="en-ID" dirty="0"/>
              <a:t>Allah </a:t>
            </a:r>
            <a:r>
              <a:rPr lang="en-ID" dirty="0" err="1"/>
              <a:t>bertindak</a:t>
            </a:r>
            <a:r>
              <a:rPr lang="en-ID" dirty="0"/>
              <a:t> </a:t>
            </a:r>
            <a:r>
              <a:rPr lang="en-ID" b="1" dirty="0" err="1"/>
              <a:t>konsisten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Bapa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 err="1"/>
              <a:t>mengoreksi</a:t>
            </a:r>
            <a:r>
              <a:rPr lang="en-ID" dirty="0"/>
              <a:t>, </a:t>
            </a:r>
            <a:r>
              <a:rPr lang="en-ID" dirty="0" err="1"/>
              <a:t>melindungi</a:t>
            </a:r>
            <a:r>
              <a:rPr lang="en-ID" dirty="0"/>
              <a:t>, dan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memelihara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bagian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pemulihan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hukuman</a:t>
            </a:r>
            <a:endParaRPr lang="en-ID" b="1" dirty="0"/>
          </a:p>
          <a:p>
            <a:r>
              <a:rPr lang="en-ID" dirty="0"/>
              <a:t>Banyak orang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akibat</a:t>
            </a:r>
            <a:r>
              <a:rPr lang="en-ID" dirty="0"/>
              <a:t> dosa,”</a:t>
            </a:r>
            <a:br>
              <a:rPr lang="en-ID" dirty="0"/>
            </a:b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sebenarnya</a:t>
            </a:r>
            <a:r>
              <a:rPr lang="en-ID" dirty="0"/>
              <a:t>:</a:t>
            </a:r>
          </a:p>
          <a:p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kejatuhan</a:t>
            </a:r>
            <a:r>
              <a:rPr lang="en-ID" dirty="0"/>
              <a:t> (Kej 2:15)</a:t>
            </a:r>
          </a:p>
          <a:p>
            <a:r>
              <a:rPr lang="en-ID" dirty="0"/>
              <a:t>yang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suasananya</a:t>
            </a:r>
            <a:r>
              <a:rPr lang="en-ID" dirty="0"/>
              <a:t>: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kini</a:t>
            </a:r>
            <a:r>
              <a:rPr lang="en-ID" dirty="0"/>
              <a:t> </a:t>
            </a:r>
            <a:r>
              <a:rPr lang="en-ID" dirty="0" err="1"/>
              <a:t>melelahkan</a:t>
            </a:r>
            <a:r>
              <a:rPr lang="en-ID" dirty="0"/>
              <a:t> (Kej 3:17–19)</a:t>
            </a:r>
          </a:p>
          <a:p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: </a:t>
            </a:r>
            <a:r>
              <a:rPr lang="en-ID" b="1" dirty="0" err="1"/>
              <a:t>pelayanan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</a:t>
            </a:r>
            <a:endParaRPr lang="en-ID" dirty="0"/>
          </a:p>
          <a:p>
            <a:r>
              <a:rPr lang="en-ID" dirty="0"/>
              <a:t>Ayat 23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Adam:</a:t>
            </a:r>
          </a:p>
          <a:p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Eden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, </a:t>
            </a:r>
            <a:r>
              <a:rPr lang="en-ID" dirty="0" err="1"/>
              <a:t>melayani</a:t>
            </a:r>
            <a:r>
              <a:rPr lang="en-ID" dirty="0"/>
              <a:t>, dan </a:t>
            </a:r>
            <a:r>
              <a:rPr lang="en-ID" dirty="0" err="1"/>
              <a:t>bertahan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anugerah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Adam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mengolah</a:t>
            </a:r>
            <a:r>
              <a:rPr lang="en-ID" b="1" dirty="0"/>
              <a:t> “</a:t>
            </a:r>
            <a:r>
              <a:rPr lang="en-ID" b="1" dirty="0" err="1"/>
              <a:t>tanah</a:t>
            </a:r>
            <a:r>
              <a:rPr lang="en-ID" b="1" dirty="0"/>
              <a:t>” — </a:t>
            </a:r>
            <a:r>
              <a:rPr lang="en-ID" b="1" dirty="0" err="1"/>
              <a:t>simbol</a:t>
            </a:r>
            <a:r>
              <a:rPr lang="en-ID" b="1" dirty="0"/>
              <a:t> </a:t>
            </a:r>
            <a:r>
              <a:rPr lang="en-ID" b="1" dirty="0" err="1"/>
              <a:t>pembentukan</a:t>
            </a:r>
            <a:r>
              <a:rPr lang="en-ID" b="1" dirty="0"/>
              <a:t> </a:t>
            </a:r>
            <a:r>
              <a:rPr lang="en-ID" b="1" dirty="0" err="1"/>
              <a:t>karakter</a:t>
            </a:r>
            <a:endParaRPr lang="en-ID" b="1" dirty="0"/>
          </a:p>
          <a:p>
            <a:r>
              <a:rPr lang="en-ID" dirty="0"/>
              <a:t>Tanah:</a:t>
            </a:r>
          </a:p>
          <a:p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manusia</a:t>
            </a:r>
            <a:endParaRPr lang="en-ID" dirty="0"/>
          </a:p>
          <a:p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bekerja</a:t>
            </a:r>
            <a:endParaRPr lang="en-ID" dirty="0"/>
          </a:p>
          <a:p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kematian</a:t>
            </a:r>
            <a:endParaRPr lang="en-ID" dirty="0"/>
          </a:p>
          <a:p>
            <a:r>
              <a:rPr lang="en-ID" dirty="0"/>
              <a:t>Ini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:</a:t>
            </a:r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dan </a:t>
            </a:r>
            <a:r>
              <a:rPr lang="en-ID" dirty="0" err="1"/>
              <a:t>pergumulan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oleh Allah.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Tema </a:t>
            </a:r>
            <a:r>
              <a:rPr lang="en-ID" b="1" dirty="0" err="1"/>
              <a:t>Teologis</a:t>
            </a:r>
            <a:r>
              <a:rPr lang="en-ID" b="1" dirty="0"/>
              <a:t> Utama</a:t>
            </a:r>
          </a:p>
          <a:p>
            <a:r>
              <a:rPr lang="en-ID" b="1" dirty="0"/>
              <a:t>Dosa </a:t>
            </a:r>
            <a:r>
              <a:rPr lang="en-ID" b="1" dirty="0" err="1"/>
              <a:t>memutus</a:t>
            </a:r>
            <a:r>
              <a:rPr lang="en-ID" b="1" dirty="0"/>
              <a:t> </a:t>
            </a:r>
            <a:r>
              <a:rPr lang="en-ID" b="1" dirty="0" err="1"/>
              <a:t>relasi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Allah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memelihara</a:t>
            </a:r>
            <a:endParaRPr lang="en-ID" dirty="0"/>
          </a:p>
          <a:p>
            <a:r>
              <a:rPr lang="en-ID" b="1" dirty="0" err="1"/>
              <a:t>Penghakiman</a:t>
            </a:r>
            <a:r>
              <a:rPr lang="en-ID" b="1" dirty="0"/>
              <a:t> Allah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bercampur</a:t>
            </a:r>
            <a:r>
              <a:rPr lang="en-ID" b="1" dirty="0"/>
              <a:t> </a:t>
            </a:r>
            <a:r>
              <a:rPr lang="en-ID" b="1" dirty="0" err="1"/>
              <a:t>belas</a:t>
            </a:r>
            <a:r>
              <a:rPr lang="en-ID" b="1" dirty="0"/>
              <a:t> </a:t>
            </a:r>
            <a:r>
              <a:rPr lang="en-ID" b="1" dirty="0" err="1"/>
              <a:t>kasihan</a:t>
            </a:r>
            <a:endParaRPr lang="en-ID" dirty="0"/>
          </a:p>
          <a:p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ibadah dan </a:t>
            </a:r>
            <a:r>
              <a:rPr lang="en-ID" b="1" dirty="0" err="1"/>
              <a:t>sarana</a:t>
            </a:r>
            <a:r>
              <a:rPr lang="en-ID" b="1" dirty="0"/>
              <a:t> </a:t>
            </a:r>
            <a:r>
              <a:rPr lang="en-ID" b="1" dirty="0" err="1"/>
              <a:t>pemulihan</a:t>
            </a:r>
            <a:endParaRPr lang="en-ID" dirty="0"/>
          </a:p>
          <a:p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dipanggil</a:t>
            </a:r>
            <a:r>
              <a:rPr lang="en-ID" b="1" dirty="0"/>
              <a:t> </a:t>
            </a:r>
            <a:r>
              <a:rPr lang="en-ID" b="1" dirty="0" err="1"/>
              <a:t>keluar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kenyamanan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misi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endParaRPr lang="en-ID" dirty="0"/>
          </a:p>
          <a:p>
            <a:r>
              <a:rPr lang="en-ID" b="1" dirty="0" err="1"/>
              <a:t>Kemanusiaan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diingatkan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asal-usul</a:t>
            </a:r>
            <a:r>
              <a:rPr lang="en-ID" b="1" dirty="0"/>
              <a:t>—</a:t>
            </a:r>
            <a:r>
              <a:rPr lang="en-ID" b="1" dirty="0" err="1"/>
              <a:t>debu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ilahi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r>
              <a:rPr lang="en-ID" b="1" dirty="0"/>
              <a:t> (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r>
              <a:rPr lang="en-ID" b="1" dirty="0"/>
              <a:t>)</a:t>
            </a:r>
          </a:p>
          <a:p>
            <a:r>
              <a:rPr lang="en-ID" b="1" dirty="0"/>
              <a:t>1. “</a:t>
            </a:r>
            <a:r>
              <a:rPr lang="en-ID" b="1" dirty="0" err="1"/>
              <a:t>Pengusiran</a:t>
            </a:r>
            <a:r>
              <a:rPr lang="en-ID" b="1" dirty="0"/>
              <a:t> yang </a:t>
            </a:r>
            <a:r>
              <a:rPr lang="en-ID" b="1" dirty="0" err="1"/>
              <a:t>menyembuhkan</a:t>
            </a:r>
            <a:r>
              <a:rPr lang="en-ID" b="1" dirty="0"/>
              <a:t>”</a:t>
            </a:r>
          </a:p>
          <a:p>
            <a:r>
              <a:rPr lang="en-ID" dirty="0" err="1"/>
              <a:t>Kadang</a:t>
            </a:r>
            <a:r>
              <a:rPr lang="en-ID" dirty="0"/>
              <a:t> Allah </a:t>
            </a:r>
            <a:r>
              <a:rPr lang="en-ID" dirty="0" err="1"/>
              <a:t>mengizinkan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“Eden” </a:t>
            </a:r>
            <a:r>
              <a:rPr lang="en-ID" dirty="0" err="1"/>
              <a:t>kita</a:t>
            </a:r>
            <a:r>
              <a:rPr lang="en-ID" dirty="0"/>
              <a:t>:</a:t>
            </a:r>
          </a:p>
          <a:p>
            <a:r>
              <a:rPr lang="en-ID" dirty="0" err="1"/>
              <a:t>kenyamanan</a:t>
            </a:r>
            <a:endParaRPr lang="en-ID" dirty="0"/>
          </a:p>
          <a:p>
            <a:r>
              <a:rPr lang="en-ID" dirty="0" err="1"/>
              <a:t>keamanan</a:t>
            </a:r>
            <a:endParaRPr lang="en-ID" dirty="0"/>
          </a:p>
          <a:p>
            <a:r>
              <a:rPr lang="en-ID" dirty="0" err="1"/>
              <a:t>posisi</a:t>
            </a:r>
            <a:endParaRPr lang="en-ID" dirty="0"/>
          </a:p>
          <a:p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stabil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benci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supaya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nyaman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dosa</a:t>
            </a:r>
            <a:r>
              <a:rPr lang="en-ID" dirty="0"/>
              <a:t>.</a:t>
            </a:r>
          </a:p>
          <a:p>
            <a:r>
              <a:rPr lang="en-ID" b="1" dirty="0"/>
              <a:t>2. “</a:t>
            </a:r>
            <a:r>
              <a:rPr lang="en-ID" b="1" dirty="0" err="1"/>
              <a:t>Kerja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ibadah”</a:t>
            </a:r>
          </a:p>
          <a:p>
            <a:r>
              <a:rPr lang="en-ID" dirty="0"/>
              <a:t>Segala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—</a:t>
            </a:r>
            <a:r>
              <a:rPr lang="en-ID" dirty="0" err="1"/>
              <a:t>pelayanan</a:t>
            </a:r>
            <a:r>
              <a:rPr lang="en-ID" dirty="0"/>
              <a:t>, </a:t>
            </a:r>
            <a:r>
              <a:rPr lang="en-ID" dirty="0" err="1"/>
              <a:t>kantor</a:t>
            </a:r>
            <a:r>
              <a:rPr lang="en-ID" dirty="0"/>
              <a:t>,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bisnis</a:t>
            </a:r>
            <a:r>
              <a:rPr lang="en-ID" dirty="0"/>
              <a:t>—</a:t>
            </a:r>
            <a:r>
              <a:rPr lang="en-ID" dirty="0" err="1"/>
              <a:t>menjadi</a:t>
            </a:r>
            <a:r>
              <a:rPr lang="en-ID" dirty="0"/>
              <a:t>:</a:t>
            </a:r>
          </a:p>
          <a:p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karakter</a:t>
            </a:r>
            <a:endParaRPr lang="en-ID" dirty="0"/>
          </a:p>
          <a:p>
            <a:r>
              <a:rPr lang="en-ID" dirty="0" err="1"/>
              <a:t>bentuk</a:t>
            </a:r>
            <a:r>
              <a:rPr lang="en-ID" dirty="0"/>
              <a:t> ibadah</a:t>
            </a:r>
          </a:p>
          <a:p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rohani</a:t>
            </a:r>
            <a:endParaRPr lang="en-ID" dirty="0"/>
          </a:p>
          <a:p>
            <a:r>
              <a:rPr lang="en-ID" b="1" dirty="0"/>
              <a:t>3. “</a:t>
            </a:r>
            <a:r>
              <a:rPr lang="en-ID" b="1" dirty="0" err="1"/>
              <a:t>Mengingat</a:t>
            </a:r>
            <a:r>
              <a:rPr lang="en-ID" b="1" dirty="0"/>
              <a:t> </a:t>
            </a:r>
            <a:r>
              <a:rPr lang="en-ID" b="1" dirty="0" err="1"/>
              <a:t>asal</a:t>
            </a:r>
            <a:r>
              <a:rPr lang="en-ID" b="1" dirty="0"/>
              <a:t>: </a:t>
            </a:r>
            <a:r>
              <a:rPr lang="en-ID" b="1" dirty="0" err="1"/>
              <a:t>tanah</a:t>
            </a:r>
            <a:r>
              <a:rPr lang="en-ID" b="1" dirty="0"/>
              <a:t>”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mengingatkan</a:t>
            </a:r>
            <a:r>
              <a:rPr lang="en-ID" dirty="0"/>
              <a:t>:</a:t>
            </a:r>
          </a:p>
          <a:p>
            <a:r>
              <a:rPr lang="en-ID" dirty="0" err="1"/>
              <a:t>kerendahan</a:t>
            </a:r>
            <a:endParaRPr lang="en-ID" dirty="0"/>
          </a:p>
          <a:p>
            <a:r>
              <a:rPr lang="en-ID" dirty="0" err="1"/>
              <a:t>ketergantungan</a:t>
            </a:r>
            <a:endParaRPr lang="en-ID" dirty="0"/>
          </a:p>
          <a:p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anugerah</a:t>
            </a:r>
            <a:endParaRPr lang="en-ID" dirty="0"/>
          </a:p>
          <a:p>
            <a:r>
              <a:rPr lang="en-ID" b="1" dirty="0"/>
              <a:t>4. “Allah </a:t>
            </a:r>
            <a:r>
              <a:rPr lang="en-ID" b="1" dirty="0" err="1"/>
              <a:t>mengusir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pernah</a:t>
            </a:r>
            <a:r>
              <a:rPr lang="en-ID" b="1" dirty="0"/>
              <a:t> </a:t>
            </a:r>
            <a:r>
              <a:rPr lang="en-ID" b="1" dirty="0" err="1"/>
              <a:t>meninggalkan</a:t>
            </a:r>
            <a:r>
              <a:rPr lang="en-ID" b="1" dirty="0"/>
              <a:t>”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penghiburan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orang yang </a:t>
            </a:r>
            <a:r>
              <a:rPr lang="en-ID" dirty="0" err="1"/>
              <a:t>merasa</a:t>
            </a:r>
            <a:r>
              <a:rPr lang="en-ID" dirty="0"/>
              <a:t>:</a:t>
            </a:r>
          </a:p>
          <a:p>
            <a:r>
              <a:rPr lang="en-ID" dirty="0" err="1"/>
              <a:t>jatuh</a:t>
            </a:r>
            <a:endParaRPr lang="en-ID" dirty="0"/>
          </a:p>
          <a:p>
            <a:r>
              <a:rPr lang="en-ID" dirty="0" err="1"/>
              <a:t>gagal</a:t>
            </a:r>
            <a:endParaRPr lang="en-ID" dirty="0"/>
          </a:p>
          <a:p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zona </a:t>
            </a:r>
            <a:r>
              <a:rPr lang="en-ID" dirty="0" err="1"/>
              <a:t>nyaman</a:t>
            </a:r>
            <a:endParaRPr lang="en-ID" dirty="0"/>
          </a:p>
          <a:p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konsekuensi</a:t>
            </a:r>
            <a:r>
              <a:rPr lang="en-ID" dirty="0"/>
              <a:t> dosa</a:t>
            </a:r>
          </a:p>
          <a:p>
            <a:r>
              <a:rPr lang="en-ID" dirty="0"/>
              <a:t>Tuhan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menutup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pintu</a:t>
            </a:r>
            <a:r>
              <a:rPr lang="en-ID" dirty="0"/>
              <a:t> Eden,</a:t>
            </a:r>
            <a:br>
              <a:rPr lang="en-ID" dirty="0"/>
            </a:b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pintu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I.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Mazmur</a:t>
            </a:r>
            <a:endParaRPr lang="en-ID" b="1" dirty="0"/>
          </a:p>
          <a:p>
            <a:r>
              <a:rPr lang="en-ID" b="1" dirty="0"/>
              <a:t>1. Latar </a:t>
            </a:r>
            <a:r>
              <a:rPr lang="en-ID" b="1" dirty="0" err="1"/>
              <a:t>Mazmur</a:t>
            </a:r>
            <a:r>
              <a:rPr lang="en-ID" b="1" dirty="0"/>
              <a:t> 24</a:t>
            </a:r>
          </a:p>
          <a:p>
            <a:r>
              <a:rPr lang="en-ID" dirty="0" err="1"/>
              <a:t>Mazmur</a:t>
            </a:r>
            <a:r>
              <a:rPr lang="en-ID" dirty="0"/>
              <a:t> 24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:</a:t>
            </a:r>
          </a:p>
          <a:p>
            <a:r>
              <a:rPr lang="en-ID" b="1" dirty="0" err="1"/>
              <a:t>mazmur</a:t>
            </a:r>
            <a:r>
              <a:rPr lang="en-ID" b="1" dirty="0"/>
              <a:t> </a:t>
            </a:r>
            <a:r>
              <a:rPr lang="en-ID" b="1" dirty="0" err="1"/>
              <a:t>liturgis</a:t>
            </a:r>
            <a:r>
              <a:rPr lang="en-ID" b="1" dirty="0"/>
              <a:t> </a:t>
            </a:r>
            <a:r>
              <a:rPr lang="en-ID" b="1" dirty="0" err="1"/>
              <a:t>kerajaan</a:t>
            </a:r>
            <a:r>
              <a:rPr lang="en-ID" dirty="0"/>
              <a:t>,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dinyanyikan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b="1" dirty="0" err="1"/>
              <a:t>prosesi</a:t>
            </a:r>
            <a:r>
              <a:rPr lang="en-ID" b="1" dirty="0"/>
              <a:t> </a:t>
            </a:r>
            <a:r>
              <a:rPr lang="en-ID" b="1" dirty="0" err="1"/>
              <a:t>membawa</a:t>
            </a:r>
            <a:r>
              <a:rPr lang="en-ID" b="1" dirty="0"/>
              <a:t> tabut </a:t>
            </a:r>
            <a:r>
              <a:rPr lang="en-ID" b="1" dirty="0" err="1"/>
              <a:t>perjanjian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Yerusalem</a:t>
            </a:r>
            <a:r>
              <a:rPr lang="en-ID" dirty="0"/>
              <a:t> (2 Sam 6).</a:t>
            </a:r>
          </a:p>
          <a:p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b="1" dirty="0" err="1"/>
              <a:t>kedaulatan</a:t>
            </a:r>
            <a:r>
              <a:rPr lang="en-ID" b="1" dirty="0"/>
              <a:t> Allah </a:t>
            </a:r>
            <a:r>
              <a:rPr lang="en-ID" b="1" dirty="0" err="1"/>
              <a:t>sebagai</a:t>
            </a:r>
            <a:r>
              <a:rPr lang="en-ID" b="1" dirty="0"/>
              <a:t> Raja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dunia dan </a:t>
            </a:r>
            <a:r>
              <a:rPr lang="en-ID" dirty="0" err="1"/>
              <a:t>kemurnian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yang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hadapan</a:t>
            </a:r>
            <a:r>
              <a:rPr lang="en-ID" dirty="0"/>
              <a:t>-Nya.</a:t>
            </a:r>
          </a:p>
          <a:p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Mazmur</a:t>
            </a:r>
            <a:r>
              <a:rPr lang="en-ID" dirty="0"/>
              <a:t> 24:</a:t>
            </a:r>
          </a:p>
          <a:p>
            <a:r>
              <a:rPr lang="en-ID" dirty="0"/>
              <a:t>Ayat 1–2: </a:t>
            </a:r>
            <a:r>
              <a:rPr lang="en-ID" dirty="0" err="1"/>
              <a:t>Deklarasi</a:t>
            </a:r>
            <a:r>
              <a:rPr lang="en-ID" dirty="0"/>
              <a:t> </a:t>
            </a:r>
            <a:r>
              <a:rPr lang="en-ID" dirty="0" err="1"/>
              <a:t>kedaulatan</a:t>
            </a:r>
            <a:r>
              <a:rPr lang="en-ID" dirty="0"/>
              <a:t> Allah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ciptaan</a:t>
            </a:r>
            <a:endParaRPr lang="en-ID" dirty="0"/>
          </a:p>
          <a:p>
            <a:r>
              <a:rPr lang="en-ID" dirty="0"/>
              <a:t>Ayat 3–6: </a:t>
            </a:r>
            <a:r>
              <a:rPr lang="en-ID" dirty="0" err="1"/>
              <a:t>Syarat</a:t>
            </a:r>
            <a:r>
              <a:rPr lang="en-ID" dirty="0"/>
              <a:t> naik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gunung</a:t>
            </a:r>
            <a:r>
              <a:rPr lang="en-ID" dirty="0"/>
              <a:t> Tuhan</a:t>
            </a:r>
          </a:p>
          <a:p>
            <a:r>
              <a:rPr lang="en-ID" dirty="0"/>
              <a:t>Ayat 7–10: </a:t>
            </a:r>
            <a:r>
              <a:rPr lang="en-ID" dirty="0" err="1"/>
              <a:t>Masuknya</a:t>
            </a:r>
            <a:r>
              <a:rPr lang="en-ID" dirty="0"/>
              <a:t> Raja </a:t>
            </a:r>
            <a:r>
              <a:rPr lang="en-ID" dirty="0" err="1"/>
              <a:t>Kemuliaan</a:t>
            </a:r>
            <a:endParaRPr lang="en-ID" dirty="0"/>
          </a:p>
          <a:p>
            <a:r>
              <a:rPr lang="en-ID" dirty="0"/>
              <a:t>Ayat 1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fondasi</a:t>
            </a:r>
            <a:r>
              <a:rPr lang="en-ID" dirty="0"/>
              <a:t> </a:t>
            </a:r>
            <a:r>
              <a:rPr lang="en-ID" dirty="0" err="1"/>
              <a:t>teologis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mazmur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Eksegesis</a:t>
            </a:r>
            <a:r>
              <a:rPr lang="en-ID" b="1" dirty="0"/>
              <a:t> Kata-per-Kata</a:t>
            </a:r>
          </a:p>
          <a:p>
            <a:r>
              <a:rPr lang="en-ID" b="1" dirty="0"/>
              <a:t>**1. “</a:t>
            </a:r>
            <a:r>
              <a:rPr lang="en-ID" b="1" dirty="0" err="1"/>
              <a:t>Tuhanlah</a:t>
            </a:r>
            <a:r>
              <a:rPr lang="en-ID" b="1" dirty="0"/>
              <a:t> yang </a:t>
            </a:r>
            <a:r>
              <a:rPr lang="en-ID" b="1" dirty="0" err="1"/>
              <a:t>empunya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LaYHWH</a:t>
            </a:r>
            <a:r>
              <a:rPr lang="en-ID" b="1" i="1" dirty="0"/>
              <a:t> </a:t>
            </a:r>
            <a:r>
              <a:rPr lang="en-ID" b="1" i="1" dirty="0" err="1"/>
              <a:t>ha’aretz</a:t>
            </a:r>
            <a:r>
              <a:rPr lang="en-ID" b="1" dirty="0"/>
              <a:t>)</a:t>
            </a:r>
          </a:p>
          <a:p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menempatkan</a:t>
            </a:r>
            <a:r>
              <a:rPr lang="en-ID" dirty="0"/>
              <a:t> </a:t>
            </a:r>
            <a:r>
              <a:rPr lang="en-ID" b="1" dirty="0"/>
              <a:t>YHWH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mutlak</a:t>
            </a:r>
            <a:r>
              <a:rPr lang="en-ID" dirty="0"/>
              <a:t> (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penjaga</a:t>
            </a:r>
            <a:r>
              <a:rPr lang="en-ID" dirty="0"/>
              <a:t>).</a:t>
            </a:r>
            <a:br>
              <a:rPr lang="en-ID" dirty="0"/>
            </a:br>
            <a:r>
              <a:rPr lang="en-ID" dirty="0"/>
              <a:t>Kata “</a:t>
            </a:r>
            <a:r>
              <a:rPr lang="en-ID" dirty="0" err="1"/>
              <a:t>empunya</a:t>
            </a:r>
            <a:r>
              <a:rPr lang="en-ID" dirty="0"/>
              <a:t>” (</a:t>
            </a:r>
            <a:r>
              <a:rPr lang="en-ID" dirty="0" err="1"/>
              <a:t>Ibrani</a:t>
            </a:r>
            <a:r>
              <a:rPr lang="en-ID" dirty="0"/>
              <a:t>: </a:t>
            </a:r>
            <a:r>
              <a:rPr lang="en-ID" i="1" dirty="0"/>
              <a:t>le</a:t>
            </a:r>
            <a:r>
              <a:rPr lang="en-ID" dirty="0"/>
              <a:t>) </a:t>
            </a:r>
            <a:r>
              <a:rPr lang="en-ID" dirty="0" err="1"/>
              <a:t>menunjukkan</a:t>
            </a:r>
            <a:r>
              <a:rPr lang="en-ID" dirty="0"/>
              <a:t>:</a:t>
            </a:r>
          </a:p>
          <a:p>
            <a:r>
              <a:rPr lang="en-ID" dirty="0" err="1"/>
              <a:t>kepemilikan</a:t>
            </a:r>
            <a:r>
              <a:rPr lang="en-ID" dirty="0"/>
              <a:t> personal</a:t>
            </a:r>
          </a:p>
          <a:p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penuh</a:t>
            </a:r>
            <a:endParaRPr lang="en-ID" dirty="0"/>
          </a:p>
          <a:p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, </a:t>
            </a:r>
            <a:r>
              <a:rPr lang="en-ID" dirty="0" err="1"/>
              <a:t>menuntut</a:t>
            </a:r>
            <a:r>
              <a:rPr lang="en-ID" dirty="0"/>
              <a:t>, dan </a:t>
            </a:r>
            <a:r>
              <a:rPr lang="en-ID" dirty="0" err="1"/>
              <a:t>memerintah</a:t>
            </a:r>
            <a:endParaRPr lang="en-ID" dirty="0"/>
          </a:p>
          <a:p>
            <a:r>
              <a:rPr lang="en-ID" dirty="0" err="1"/>
              <a:t>Mazmur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meniadakan</a:t>
            </a:r>
            <a:r>
              <a:rPr lang="en-ID" dirty="0"/>
              <a:t> </a:t>
            </a:r>
            <a:r>
              <a:rPr lang="en-ID" dirty="0" err="1"/>
              <a:t>klaim</a:t>
            </a:r>
            <a:r>
              <a:rPr lang="en-ID" dirty="0"/>
              <a:t> </a:t>
            </a:r>
            <a:r>
              <a:rPr lang="en-ID" dirty="0" err="1"/>
              <a:t>bangsa-bangsa</a:t>
            </a:r>
            <a:r>
              <a:rPr lang="en-ID" dirty="0"/>
              <a:t> </a:t>
            </a:r>
            <a:r>
              <a:rPr lang="en-ID" dirty="0" err="1"/>
              <a:t>kuno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dewa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menguasai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wilayah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gunung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Di </a:t>
            </a:r>
            <a:r>
              <a:rPr lang="en-ID" dirty="0" err="1"/>
              <a:t>sini</a:t>
            </a:r>
            <a:r>
              <a:rPr lang="en-ID" dirty="0"/>
              <a:t>, YHWH </a:t>
            </a:r>
            <a:r>
              <a:rPr lang="en-ID" dirty="0" err="1"/>
              <a:t>adalah</a:t>
            </a:r>
            <a:r>
              <a:rPr lang="en-ID" dirty="0"/>
              <a:t> Tuhan </a:t>
            </a:r>
            <a:r>
              <a:rPr lang="en-ID" b="1" dirty="0" err="1"/>
              <a:t>seluruh</a:t>
            </a:r>
            <a:r>
              <a:rPr lang="en-ID" b="1" dirty="0"/>
              <a:t> </a:t>
            </a:r>
            <a:r>
              <a:rPr lang="en-ID" b="1" dirty="0" err="1"/>
              <a:t>bumi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**2. “</a:t>
            </a:r>
            <a:r>
              <a:rPr lang="en-ID" b="1" dirty="0" err="1"/>
              <a:t>bumi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/>
              <a:t>’</a:t>
            </a:r>
            <a:r>
              <a:rPr lang="en-ID" b="1" i="1" dirty="0" err="1"/>
              <a:t>eretz</a:t>
            </a:r>
            <a:r>
              <a:rPr lang="en-ID" b="1" dirty="0"/>
              <a:t>)</a:t>
            </a:r>
          </a:p>
          <a:p>
            <a:r>
              <a:rPr lang="en-ID" i="1" dirty="0"/>
              <a:t>’</a:t>
            </a:r>
            <a:r>
              <a:rPr lang="en-ID" i="1" dirty="0" err="1"/>
              <a:t>eretz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global</a:t>
            </a:r>
          </a:p>
          <a:p>
            <a:r>
              <a:rPr lang="en-ID" dirty="0" err="1"/>
              <a:t>tanah</a:t>
            </a:r>
            <a:endParaRPr lang="en-ID" dirty="0"/>
          </a:p>
          <a:p>
            <a:r>
              <a:rPr lang="en-ID" dirty="0"/>
              <a:t>wilayah</a:t>
            </a:r>
          </a:p>
          <a:p>
            <a:r>
              <a:rPr lang="en-ID" dirty="0" err="1"/>
              <a:t>daratan</a:t>
            </a:r>
            <a:endParaRPr lang="en-ID" dirty="0"/>
          </a:p>
          <a:p>
            <a:r>
              <a:rPr lang="en-ID" dirty="0"/>
              <a:t>Dalam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maknanya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b="1" dirty="0"/>
              <a:t>universal</a:t>
            </a:r>
            <a:r>
              <a:rPr lang="en-ID" dirty="0"/>
              <a:t>: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ciptaan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**3. “</a:t>
            </a:r>
            <a:r>
              <a:rPr lang="en-ID" b="1" dirty="0" err="1"/>
              <a:t>serta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isinya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melo’ah</a:t>
            </a:r>
            <a:r>
              <a:rPr lang="en-ID" b="1" dirty="0"/>
              <a:t>)</a:t>
            </a:r>
          </a:p>
          <a:p>
            <a:r>
              <a:rPr lang="en-ID" i="1" dirty="0" err="1"/>
              <a:t>melo’ah</a:t>
            </a:r>
            <a:r>
              <a:rPr lang="en-ID" dirty="0"/>
              <a:t> = </a:t>
            </a:r>
            <a:r>
              <a:rPr lang="en-ID" dirty="0" err="1"/>
              <a:t>segala</a:t>
            </a:r>
            <a:r>
              <a:rPr lang="en-ID" dirty="0"/>
              <a:t> yang </a:t>
            </a:r>
            <a:r>
              <a:rPr lang="en-ID" dirty="0" err="1"/>
              <a:t>mengisinya</a:t>
            </a:r>
            <a:r>
              <a:rPr lang="en-ID" dirty="0"/>
              <a:t> → </a:t>
            </a:r>
            <a:r>
              <a:rPr lang="en-ID" dirty="0" err="1"/>
              <a:t>mencakup</a:t>
            </a:r>
            <a:r>
              <a:rPr lang="en-ID" dirty="0"/>
              <a:t>:</a:t>
            </a:r>
          </a:p>
          <a:p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hidup</a:t>
            </a:r>
            <a:endParaRPr lang="en-ID" dirty="0"/>
          </a:p>
          <a:p>
            <a:r>
              <a:rPr lang="en-ID" dirty="0" err="1"/>
              <a:t>aset</a:t>
            </a:r>
            <a:endParaRPr lang="en-ID" dirty="0"/>
          </a:p>
          <a:p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alam</a:t>
            </a:r>
            <a:endParaRPr lang="en-ID" dirty="0"/>
          </a:p>
          <a:p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endParaRPr lang="en-ID" dirty="0"/>
          </a:p>
          <a:p>
            <a:r>
              <a:rPr lang="en-ID" dirty="0" err="1"/>
              <a:t>bangsa-bangsa</a:t>
            </a:r>
            <a:endParaRPr lang="en-ID" dirty="0"/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planet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Allah,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semua</a:t>
            </a:r>
            <a:r>
              <a:rPr lang="en-ID" b="1" dirty="0"/>
              <a:t> yang </a:t>
            </a:r>
            <a:r>
              <a:rPr lang="en-ID" b="1" dirty="0" err="1"/>
              <a:t>ada</a:t>
            </a:r>
            <a:r>
              <a:rPr lang="en-ID" b="1" dirty="0"/>
              <a:t> di </a:t>
            </a:r>
            <a:r>
              <a:rPr lang="en-ID" b="1" dirty="0" err="1"/>
              <a:t>atasnya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**4. “dunia”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tebel</a:t>
            </a:r>
            <a:r>
              <a:rPr lang="en-ID" b="1" dirty="0"/>
              <a:t>)</a:t>
            </a:r>
          </a:p>
          <a:p>
            <a:r>
              <a:rPr lang="en-ID" dirty="0"/>
              <a:t>Kata </a:t>
            </a:r>
            <a:r>
              <a:rPr lang="en-ID" i="1" dirty="0" err="1"/>
              <a:t>tebel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:</a:t>
            </a:r>
          </a:p>
          <a:p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yang </a:t>
            </a:r>
            <a:r>
              <a:rPr lang="en-ID" dirty="0" err="1"/>
              <a:t>teratur</a:t>
            </a:r>
            <a:endParaRPr lang="en-ID" dirty="0"/>
          </a:p>
          <a:p>
            <a:r>
              <a:rPr lang="en-ID" dirty="0"/>
              <a:t>dunia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 </a:t>
            </a:r>
            <a:r>
              <a:rPr lang="en-ID" dirty="0" err="1"/>
              <a:t>manusia</a:t>
            </a:r>
            <a:endParaRPr lang="en-ID" dirty="0"/>
          </a:p>
          <a:p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ekonomi</a:t>
            </a:r>
            <a:r>
              <a:rPr lang="en-ID" dirty="0"/>
              <a:t>, dan </a:t>
            </a:r>
            <a:r>
              <a:rPr lang="en-ID" dirty="0" err="1"/>
              <a:t>budaya</a:t>
            </a:r>
            <a:endParaRPr lang="en-ID" dirty="0"/>
          </a:p>
          <a:p>
            <a:r>
              <a:rPr lang="en-ID" dirty="0"/>
              <a:t>Jika </a:t>
            </a:r>
            <a:r>
              <a:rPr lang="en-ID" i="1" dirty="0"/>
              <a:t>’</a:t>
            </a:r>
            <a:r>
              <a:rPr lang="en-ID" i="1" dirty="0" err="1"/>
              <a:t>eretz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i="1" dirty="0" err="1"/>
              <a:t>tebel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b="1" dirty="0" err="1"/>
              <a:t>tatanan</a:t>
            </a:r>
            <a:r>
              <a:rPr lang="en-ID" b="1" dirty="0"/>
              <a:t> </a:t>
            </a:r>
            <a:r>
              <a:rPr lang="en-ID" b="1" dirty="0" err="1"/>
              <a:t>kehidupan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**5. “</a:t>
            </a:r>
            <a:r>
              <a:rPr lang="en-ID" b="1" dirty="0" err="1"/>
              <a:t>serta</a:t>
            </a:r>
            <a:r>
              <a:rPr lang="en-ID" b="1" dirty="0"/>
              <a:t> yang </a:t>
            </a:r>
            <a:r>
              <a:rPr lang="en-ID" b="1" dirty="0" err="1"/>
              <a:t>diam</a:t>
            </a:r>
            <a:r>
              <a:rPr lang="en-ID" b="1" dirty="0"/>
              <a:t> di </a:t>
            </a:r>
            <a:r>
              <a:rPr lang="en-ID" b="1" dirty="0" err="1"/>
              <a:t>dalamnya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yoshveha</a:t>
            </a:r>
            <a:r>
              <a:rPr lang="en-ID" b="1" dirty="0"/>
              <a:t>)</a:t>
            </a:r>
          </a:p>
          <a:p>
            <a:r>
              <a:rPr lang="en-ID" dirty="0"/>
              <a:t>Ini </a:t>
            </a:r>
            <a:r>
              <a:rPr lang="en-ID" dirty="0" err="1"/>
              <a:t>mencakup</a:t>
            </a:r>
            <a:r>
              <a:rPr lang="en-ID" dirty="0"/>
              <a:t>:</a:t>
            </a:r>
          </a:p>
          <a:p>
            <a:r>
              <a:rPr lang="en-ID" dirty="0" err="1"/>
              <a:t>manusia</a:t>
            </a:r>
            <a:endParaRPr lang="en-ID" dirty="0"/>
          </a:p>
          <a:p>
            <a:r>
              <a:rPr lang="en-ID" dirty="0" err="1"/>
              <a:t>bangsa</a:t>
            </a:r>
            <a:endParaRPr lang="en-ID" dirty="0"/>
          </a:p>
          <a:p>
            <a:r>
              <a:rPr lang="en-ID" dirty="0" err="1"/>
              <a:t>komunitas</a:t>
            </a:r>
            <a:endParaRPr lang="en-ID" dirty="0"/>
          </a:p>
          <a:p>
            <a:r>
              <a:rPr lang="en-ID" dirty="0"/>
              <a:t>raja</a:t>
            </a:r>
          </a:p>
          <a:p>
            <a:r>
              <a:rPr lang="en-ID" dirty="0" err="1"/>
              <a:t>pemimpin</a:t>
            </a:r>
            <a:endParaRPr lang="en-ID" dirty="0"/>
          </a:p>
          <a:p>
            <a:r>
              <a:rPr lang="en-ID" dirty="0" err="1"/>
              <a:t>umat</a:t>
            </a:r>
            <a:r>
              <a:rPr lang="en-ID" dirty="0"/>
              <a:t> Tuhan dan non-</a:t>
            </a:r>
            <a:r>
              <a:rPr lang="en-ID" dirty="0" err="1"/>
              <a:t>umat</a:t>
            </a:r>
            <a:r>
              <a:rPr lang="en-ID" dirty="0"/>
              <a:t> Tuhan</a:t>
            </a:r>
          </a:p>
          <a:p>
            <a:r>
              <a:rPr lang="en-ID" dirty="0" err="1"/>
              <a:t>Artinya</a:t>
            </a:r>
            <a:r>
              <a:rPr lang="en-ID" dirty="0"/>
              <a:t>:</a:t>
            </a:r>
          </a:p>
          <a:p>
            <a:r>
              <a:rPr lang="en-ID" dirty="0"/>
              <a:t>Tidak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yang </a:t>
            </a:r>
            <a:r>
              <a:rPr lang="en-ID" dirty="0" err="1"/>
              <a:t>berdiri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Allah.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Kepemilikan</a:t>
            </a:r>
            <a:r>
              <a:rPr lang="en-ID" b="1" dirty="0"/>
              <a:t> Allah </a:t>
            </a:r>
            <a:r>
              <a:rPr lang="en-ID" b="1" dirty="0" err="1"/>
              <a:t>bersifat</a:t>
            </a:r>
            <a:r>
              <a:rPr lang="en-ID" b="1" dirty="0"/>
              <a:t> universal dan </a:t>
            </a:r>
            <a:r>
              <a:rPr lang="en-ID" b="1" dirty="0" err="1"/>
              <a:t>menyeluruh</a:t>
            </a:r>
            <a:endParaRPr lang="en-ID" b="1" dirty="0"/>
          </a:p>
          <a:p>
            <a:r>
              <a:rPr lang="en-ID" dirty="0" err="1"/>
              <a:t>Mazmur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dunia “</a:t>
            </a:r>
            <a:r>
              <a:rPr lang="en-ID" dirty="0" err="1"/>
              <a:t>diciptakan</a:t>
            </a:r>
            <a:r>
              <a:rPr lang="en-ID" dirty="0"/>
              <a:t> oleh” Tuhan,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dimiliki</a:t>
            </a:r>
            <a:r>
              <a:rPr lang="en-ID" b="1" dirty="0"/>
              <a:t> oleh-Nya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:</a:t>
            </a:r>
          </a:p>
          <a:p>
            <a:r>
              <a:rPr lang="en-ID" dirty="0" err="1"/>
              <a:t>apa</a:t>
            </a:r>
            <a:r>
              <a:rPr lang="en-ID" dirty="0"/>
              <a:t> pun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dunia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-Nya</a:t>
            </a:r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netral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Tuhan</a:t>
            </a:r>
          </a:p>
          <a:p>
            <a:r>
              <a:rPr lang="en-ID" dirty="0" err="1"/>
              <a:t>kedaulatan</a:t>
            </a:r>
            <a:r>
              <a:rPr lang="en-ID" dirty="0"/>
              <a:t> Allah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kebudayaan</a:t>
            </a:r>
            <a:r>
              <a:rPr lang="en-ID" dirty="0"/>
              <a:t>, dan </a:t>
            </a:r>
            <a:r>
              <a:rPr lang="en-ID" dirty="0" err="1"/>
              <a:t>alam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Tidak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ruang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merasa</a:t>
            </a:r>
            <a:r>
              <a:rPr lang="en-ID" b="1" dirty="0"/>
              <a:t> </a:t>
            </a:r>
            <a:r>
              <a:rPr lang="en-ID" b="1" dirty="0" err="1"/>
              <a:t>berdaulat</a:t>
            </a:r>
            <a:r>
              <a:rPr lang="en-ID" b="1" dirty="0"/>
              <a:t> </a:t>
            </a:r>
            <a:r>
              <a:rPr lang="en-ID" b="1" dirty="0" err="1"/>
              <a:t>mutlak</a:t>
            </a:r>
            <a:endParaRPr lang="en-ID" b="1" dirty="0"/>
          </a:p>
          <a:p>
            <a:r>
              <a:rPr lang="en-ID" dirty="0" err="1"/>
              <a:t>Manusia</a:t>
            </a:r>
            <a:r>
              <a:rPr lang="en-ID" dirty="0"/>
              <a:t>:</a:t>
            </a:r>
          </a:p>
          <a:p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pengelola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pemilik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pemegang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tertinggi</a:t>
            </a:r>
            <a:endParaRPr lang="en-ID" dirty="0"/>
          </a:p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sangat anti-</a:t>
            </a:r>
            <a:r>
              <a:rPr lang="en-ID" dirty="0" err="1"/>
              <a:t>kebudayaan</a:t>
            </a:r>
            <a:r>
              <a:rPr lang="en-ID" dirty="0"/>
              <a:t> modern, di mana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:</a:t>
            </a:r>
          </a:p>
          <a:p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sesuka</a:t>
            </a:r>
            <a:r>
              <a:rPr lang="en-ID" dirty="0"/>
              <a:t> </a:t>
            </a:r>
            <a:r>
              <a:rPr lang="en-ID" dirty="0" err="1"/>
              <a:t>hati</a:t>
            </a:r>
            <a:endParaRPr lang="en-ID" dirty="0"/>
          </a:p>
          <a:p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mutlak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harta</a:t>
            </a:r>
            <a:endParaRPr lang="en-ID" dirty="0"/>
          </a:p>
          <a:p>
            <a:r>
              <a:rPr lang="en-ID" dirty="0" err="1"/>
              <a:t>menguasai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batas</a:t>
            </a:r>
          </a:p>
          <a:p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moralitas</a:t>
            </a:r>
            <a:r>
              <a:rPr lang="en-ID" dirty="0"/>
              <a:t> </a:t>
            </a:r>
            <a:r>
              <a:rPr lang="en-ID" dirty="0" err="1"/>
              <a:t>sendiri</a:t>
            </a:r>
            <a:endParaRPr lang="en-ID" dirty="0"/>
          </a:p>
          <a:p>
            <a:r>
              <a:rPr lang="en-ID" dirty="0" err="1"/>
              <a:t>Mazmur</a:t>
            </a:r>
            <a:r>
              <a:rPr lang="en-ID" dirty="0"/>
              <a:t> 24:1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eksistensi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yurisdiksi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Ayat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landasan</a:t>
            </a:r>
            <a:r>
              <a:rPr lang="en-ID" b="1" dirty="0"/>
              <a:t> </a:t>
            </a:r>
            <a:r>
              <a:rPr lang="en-ID" b="1" dirty="0" err="1"/>
              <a:t>teologi</a:t>
            </a:r>
            <a:r>
              <a:rPr lang="en-ID" b="1" dirty="0"/>
              <a:t> </a:t>
            </a:r>
            <a:r>
              <a:rPr lang="en-ID" b="1" dirty="0" err="1"/>
              <a:t>pengelolaan</a:t>
            </a:r>
            <a:r>
              <a:rPr lang="en-ID" b="1" dirty="0"/>
              <a:t> (stewardship)</a:t>
            </a:r>
          </a:p>
          <a:p>
            <a:r>
              <a:rPr lang="en-ID" dirty="0"/>
              <a:t>Jika </a:t>
            </a:r>
            <a:r>
              <a:rPr lang="en-ID" dirty="0" err="1"/>
              <a:t>bumi</a:t>
            </a:r>
            <a:r>
              <a:rPr lang="en-ID" dirty="0"/>
              <a:t> dan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isinya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Tuhan, </a:t>
            </a:r>
            <a:r>
              <a:rPr lang="en-ID" dirty="0" err="1"/>
              <a:t>maka</a:t>
            </a:r>
            <a:r>
              <a:rPr lang="en-ID" dirty="0"/>
              <a:t>:</a:t>
            </a:r>
          </a:p>
          <a:p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bertugas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memiliki</a:t>
            </a:r>
            <a:endParaRPr lang="en-ID" dirty="0"/>
          </a:p>
          <a:p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moral </a:t>
            </a:r>
            <a:r>
              <a:rPr lang="en-ID" dirty="0" err="1"/>
              <a:t>melekat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hidup</a:t>
            </a:r>
            <a:endParaRPr lang="en-ID" dirty="0"/>
          </a:p>
          <a:p>
            <a:r>
              <a:rPr lang="en-ID" dirty="0"/>
              <a:t>“</a:t>
            </a:r>
            <a:r>
              <a:rPr lang="en-ID" dirty="0" err="1"/>
              <a:t>kepemilikan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”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mutlak</a:t>
            </a:r>
            <a:endParaRPr lang="en-ID" dirty="0"/>
          </a:p>
          <a:p>
            <a:r>
              <a:rPr lang="en-ID" dirty="0" err="1"/>
              <a:t>penyalahgunaan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penistaan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kepemilikan</a:t>
            </a:r>
            <a:r>
              <a:rPr lang="en-ID" dirty="0"/>
              <a:t> Allah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</a:t>
            </a:r>
            <a:r>
              <a:rPr lang="en-ID" b="1" dirty="0" err="1"/>
              <a:t>Poin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menguatkan</a:t>
            </a:r>
            <a:r>
              <a:rPr lang="en-ID" b="1" dirty="0"/>
              <a:t> </a:t>
            </a:r>
            <a:r>
              <a:rPr lang="en-ID" b="1" dirty="0" err="1"/>
              <a:t>tema</a:t>
            </a:r>
            <a:r>
              <a:rPr lang="en-ID" b="1" dirty="0"/>
              <a:t> </a:t>
            </a:r>
            <a:r>
              <a:rPr lang="en-ID" b="1" dirty="0" err="1"/>
              <a:t>kekudusan</a:t>
            </a:r>
            <a:r>
              <a:rPr lang="en-ID" b="1" dirty="0"/>
              <a:t> di </a:t>
            </a:r>
            <a:r>
              <a:rPr lang="en-ID" b="1" dirty="0" err="1"/>
              <a:t>ayat</a:t>
            </a:r>
            <a:r>
              <a:rPr lang="en-ID" b="1" dirty="0"/>
              <a:t> 3–6</a:t>
            </a:r>
          </a:p>
          <a:p>
            <a:r>
              <a:rPr lang="en-ID" dirty="0" err="1"/>
              <a:t>Mazmur</a:t>
            </a:r>
            <a:r>
              <a:rPr lang="en-ID" dirty="0"/>
              <a:t> 24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bicara</a:t>
            </a:r>
            <a:r>
              <a:rPr lang="en-ID" dirty="0"/>
              <a:t> </a:t>
            </a:r>
            <a:r>
              <a:rPr lang="en-ID" dirty="0" err="1"/>
              <a:t>kosmologi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etika</a:t>
            </a:r>
            <a:r>
              <a:rPr lang="en-ID" dirty="0"/>
              <a:t>.</a:t>
            </a:r>
          </a:p>
          <a:p>
            <a:r>
              <a:rPr lang="en-ID" dirty="0" err="1"/>
              <a:t>Urutannya</a:t>
            </a:r>
            <a:r>
              <a:rPr lang="en-ID" dirty="0"/>
              <a:t> </a:t>
            </a:r>
            <a:r>
              <a:rPr lang="en-ID" dirty="0" err="1"/>
              <a:t>indah</a:t>
            </a:r>
            <a:r>
              <a:rPr lang="en-ID" dirty="0"/>
              <a:t> dan </a:t>
            </a:r>
            <a:r>
              <a:rPr lang="en-ID" dirty="0" err="1"/>
              <a:t>logis</a:t>
            </a:r>
            <a:r>
              <a:rPr lang="en-ID" dirty="0"/>
              <a:t>:</a:t>
            </a:r>
          </a:p>
          <a:p>
            <a:r>
              <a:rPr lang="en-ID" b="1" dirty="0"/>
              <a:t>Ayat 1–2</a:t>
            </a:r>
            <a:r>
              <a:rPr lang="en-ID" dirty="0"/>
              <a:t> → Allah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sesuatu</a:t>
            </a:r>
            <a:endParaRPr lang="en-ID" dirty="0"/>
          </a:p>
          <a:p>
            <a:r>
              <a:rPr lang="en-ID" b="1" dirty="0"/>
              <a:t>Ayat 3–6</a:t>
            </a:r>
            <a:r>
              <a:rPr lang="en-ID" dirty="0"/>
              <a:t> → Karena </a:t>
            </a:r>
            <a:r>
              <a:rPr lang="en-ID" dirty="0" err="1"/>
              <a:t>itu</a:t>
            </a:r>
            <a:r>
              <a:rPr lang="en-ID" dirty="0"/>
              <a:t>, yang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hadapan</a:t>
            </a:r>
            <a:r>
              <a:rPr lang="en-ID" dirty="0"/>
              <a:t>-Nya </a:t>
            </a:r>
            <a:r>
              <a:rPr lang="en-ID" dirty="0" err="1"/>
              <a:t>adalah</a:t>
            </a:r>
            <a:r>
              <a:rPr lang="en-ID" dirty="0"/>
              <a:t> orang yang </a:t>
            </a:r>
            <a:r>
              <a:rPr lang="en-ID" dirty="0" err="1"/>
              <a:t>bersih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dan </a:t>
            </a:r>
            <a:r>
              <a:rPr lang="en-ID" dirty="0" err="1"/>
              <a:t>murni</a:t>
            </a:r>
            <a:r>
              <a:rPr lang="en-ID" dirty="0"/>
              <a:t> </a:t>
            </a:r>
            <a:r>
              <a:rPr lang="en-ID" dirty="0" err="1"/>
              <a:t>hati</a:t>
            </a:r>
            <a:endParaRPr lang="en-ID" dirty="0"/>
          </a:p>
          <a:p>
            <a:r>
              <a:rPr lang="en-ID" dirty="0" err="1"/>
              <a:t>Artinya</a:t>
            </a:r>
            <a:r>
              <a:rPr lang="en-ID" dirty="0"/>
              <a:t>:</a:t>
            </a:r>
          </a:p>
          <a:p>
            <a:r>
              <a:rPr lang="en-ID" dirty="0" err="1"/>
              <a:t>Kekudusan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berakar</a:t>
            </a:r>
            <a:r>
              <a:rPr lang="en-ID" dirty="0"/>
              <a:t> pada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di </a:t>
            </a:r>
            <a:r>
              <a:rPr lang="en-ID" dirty="0" err="1"/>
              <a:t>hadapan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semesta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Tema </a:t>
            </a:r>
            <a:r>
              <a:rPr lang="en-ID" b="1" dirty="0" err="1"/>
              <a:t>Teologis</a:t>
            </a:r>
            <a:r>
              <a:rPr lang="en-ID" b="1" dirty="0"/>
              <a:t> Utama</a:t>
            </a:r>
          </a:p>
          <a:p>
            <a:r>
              <a:rPr lang="en-ID" b="1" dirty="0"/>
              <a:t>1. </a:t>
            </a:r>
            <a:r>
              <a:rPr lang="en-ID" b="1" dirty="0" err="1"/>
              <a:t>Kedaulatan</a:t>
            </a:r>
            <a:r>
              <a:rPr lang="en-ID" b="1" dirty="0"/>
              <a:t> </a:t>
            </a:r>
            <a:r>
              <a:rPr lang="en-ID" b="1" dirty="0" err="1"/>
              <a:t>absolut</a:t>
            </a:r>
            <a:r>
              <a:rPr lang="en-ID" b="1" dirty="0"/>
              <a:t> Allah</a:t>
            </a:r>
          </a:p>
          <a:p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Tuhan </a:t>
            </a:r>
            <a:r>
              <a:rPr lang="en-ID" dirty="0" err="1"/>
              <a:t>lokal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Raja </a:t>
            </a:r>
            <a:r>
              <a:rPr lang="en-ID" dirty="0" err="1"/>
              <a:t>kosmos</a:t>
            </a:r>
            <a:r>
              <a:rPr lang="en-ID" dirty="0"/>
              <a:t>.</a:t>
            </a:r>
          </a:p>
          <a:p>
            <a:r>
              <a:rPr lang="en-ID" b="1" dirty="0"/>
              <a:t>2. </a:t>
            </a:r>
            <a:r>
              <a:rPr lang="en-ID" b="1" dirty="0" err="1"/>
              <a:t>Teologi</a:t>
            </a:r>
            <a:r>
              <a:rPr lang="en-ID" b="1" dirty="0"/>
              <a:t> </a:t>
            </a:r>
            <a:r>
              <a:rPr lang="en-ID" b="1" dirty="0" err="1"/>
              <a:t>ciptaan</a:t>
            </a:r>
            <a:r>
              <a:rPr lang="en-ID" b="1" dirty="0"/>
              <a:t> dan </a:t>
            </a:r>
            <a:r>
              <a:rPr lang="en-ID" b="1" dirty="0" err="1"/>
              <a:t>teologi</a:t>
            </a:r>
            <a:r>
              <a:rPr lang="en-ID" b="1" dirty="0"/>
              <a:t> </a:t>
            </a:r>
            <a:r>
              <a:rPr lang="en-ID" b="1" dirty="0" err="1"/>
              <a:t>pemeliharaan</a:t>
            </a:r>
            <a:endParaRPr lang="en-ID" b="1" dirty="0"/>
          </a:p>
          <a:p>
            <a:r>
              <a:rPr lang="en-ID" dirty="0"/>
              <a:t>Pribadi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yang </a:t>
            </a:r>
            <a:r>
              <a:rPr lang="en-ID" dirty="0" err="1"/>
              <a:t>memelihara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Pengelolaan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panggilan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endParaRPr lang="en-ID" b="1" dirty="0"/>
          </a:p>
          <a:p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berhak</a:t>
            </a:r>
            <a:r>
              <a:rPr lang="en-ID" dirty="0"/>
              <a:t> </a:t>
            </a:r>
            <a:r>
              <a:rPr lang="en-ID" dirty="0" err="1"/>
              <a:t>memperlakukan</a:t>
            </a:r>
            <a:r>
              <a:rPr lang="en-ID" dirty="0"/>
              <a:t> dunia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sesuka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.</a:t>
            </a:r>
          </a:p>
          <a:p>
            <a:r>
              <a:rPr lang="en-ID" b="1" dirty="0"/>
              <a:t>4. Ibadah dan </a:t>
            </a:r>
            <a:r>
              <a:rPr lang="en-ID" b="1" dirty="0" err="1"/>
              <a:t>etika</a:t>
            </a:r>
            <a:r>
              <a:rPr lang="en-ID" b="1" dirty="0"/>
              <a:t> </a:t>
            </a:r>
            <a:r>
              <a:rPr lang="en-ID" b="1" dirty="0" err="1"/>
              <a:t>berakar</a:t>
            </a:r>
            <a:r>
              <a:rPr lang="en-ID" b="1" dirty="0"/>
              <a:t> pada </a:t>
            </a:r>
            <a:r>
              <a:rPr lang="en-ID" b="1" dirty="0" err="1"/>
              <a:t>pengakuan</a:t>
            </a:r>
            <a:r>
              <a:rPr lang="en-ID" b="1" dirty="0"/>
              <a:t> Allah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pemilik</a:t>
            </a:r>
            <a:endParaRPr lang="en-ID" b="1" dirty="0"/>
          </a:p>
          <a:p>
            <a:r>
              <a:rPr lang="en-ID" dirty="0"/>
              <a:t>Jika Allah </a:t>
            </a:r>
            <a:r>
              <a:rPr lang="en-ID" dirty="0" err="1"/>
              <a:t>pemilik</a:t>
            </a:r>
            <a:r>
              <a:rPr lang="en-ID" dirty="0"/>
              <a:t>,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:</a:t>
            </a:r>
          </a:p>
          <a:p>
            <a:r>
              <a:rPr lang="en-ID" dirty="0" err="1"/>
              <a:t>tunduk</a:t>
            </a:r>
            <a:endParaRPr lang="en-ID" dirty="0"/>
          </a:p>
          <a:p>
            <a:r>
              <a:rPr lang="en-ID" dirty="0" err="1"/>
              <a:t>setia</a:t>
            </a:r>
            <a:endParaRPr lang="en-ID" dirty="0"/>
          </a:p>
          <a:p>
            <a:r>
              <a:rPr lang="en-ID" dirty="0" err="1"/>
              <a:t>bersih</a:t>
            </a:r>
            <a:endParaRPr lang="en-ID" dirty="0"/>
          </a:p>
          <a:p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endParaRPr lang="en-ID" b="1" dirty="0"/>
          </a:p>
          <a:p>
            <a:r>
              <a:rPr lang="en-ID" b="1" dirty="0"/>
              <a:t>1. Hidup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pengelola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pemilik</a:t>
            </a:r>
            <a:endParaRPr lang="en-ID" b="1" dirty="0"/>
          </a:p>
          <a:p>
            <a:r>
              <a:rPr lang="en-ID" dirty="0" err="1"/>
              <a:t>Keluarga</a:t>
            </a:r>
            <a:endParaRPr lang="en-ID" dirty="0"/>
          </a:p>
          <a:p>
            <a:r>
              <a:rPr lang="en-ID" dirty="0" err="1"/>
              <a:t>Harta</a:t>
            </a:r>
            <a:endParaRPr lang="en-ID" dirty="0"/>
          </a:p>
          <a:p>
            <a:r>
              <a:rPr lang="en-ID" dirty="0" err="1"/>
              <a:t>Talenta</a:t>
            </a:r>
            <a:endParaRPr lang="en-ID" dirty="0"/>
          </a:p>
          <a:p>
            <a:r>
              <a:rPr lang="en-ID" dirty="0" err="1"/>
              <a:t>Pelayanan</a:t>
            </a:r>
            <a:endParaRPr lang="en-ID" dirty="0"/>
          </a:p>
          <a:p>
            <a:r>
              <a:rPr lang="en-ID" dirty="0"/>
              <a:t>Waktu</a:t>
            </a:r>
          </a:p>
          <a:p>
            <a:r>
              <a:rPr lang="en-ID" dirty="0" err="1"/>
              <a:t>Pekerjaan</a:t>
            </a:r>
            <a:endParaRPr lang="en-ID" dirty="0"/>
          </a:p>
          <a:p>
            <a:r>
              <a:rPr lang="en-ID" dirty="0"/>
              <a:t>Kesehatan</a:t>
            </a:r>
          </a:p>
          <a:p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“</a:t>
            </a:r>
            <a:r>
              <a:rPr lang="en-ID" dirty="0" err="1"/>
              <a:t>punyaku</a:t>
            </a:r>
            <a:r>
              <a:rPr lang="en-ID" dirty="0"/>
              <a:t>,” </a:t>
            </a:r>
            <a:r>
              <a:rPr lang="en-ID" dirty="0" err="1"/>
              <a:t>tetapi</a:t>
            </a:r>
            <a:r>
              <a:rPr lang="en-ID" dirty="0"/>
              <a:t> “</a:t>
            </a:r>
            <a:r>
              <a:rPr lang="en-ID" dirty="0" err="1"/>
              <a:t>titipan</a:t>
            </a:r>
            <a:r>
              <a:rPr lang="en-ID" dirty="0"/>
              <a:t> Allah.”</a:t>
            </a:r>
          </a:p>
          <a:p>
            <a:r>
              <a:rPr lang="en-ID" b="1" dirty="0"/>
              <a:t>2. </a:t>
            </a:r>
            <a:r>
              <a:rPr lang="en-ID" b="1" dirty="0" err="1"/>
              <a:t>Memahami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Tuhan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bangsa</a:t>
            </a:r>
            <a:endParaRPr lang="en-ID" b="1" dirty="0"/>
          </a:p>
          <a:p>
            <a:r>
              <a:rPr lang="en-ID" dirty="0" err="1"/>
              <a:t>Mazmur</a:t>
            </a:r>
            <a:r>
              <a:rPr lang="en-ID" dirty="0"/>
              <a:t> 24:1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misi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/>
              <a:t>Jika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Tuhan,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layak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Injil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Ekologi</a:t>
            </a:r>
            <a:r>
              <a:rPr lang="en-ID" b="1" dirty="0"/>
              <a:t> dan </a:t>
            </a:r>
            <a:r>
              <a:rPr lang="en-ID" b="1" dirty="0" err="1"/>
              <a:t>tanggung</a:t>
            </a:r>
            <a:r>
              <a:rPr lang="en-ID" b="1" dirty="0"/>
              <a:t> </a:t>
            </a:r>
            <a:r>
              <a:rPr lang="en-ID" b="1" dirty="0" err="1"/>
              <a:t>jawab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endParaRPr lang="en-ID" b="1" dirty="0"/>
          </a:p>
          <a:p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pemberontakan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pemiliknya</a:t>
            </a:r>
            <a:r>
              <a:rPr lang="en-ID" dirty="0"/>
              <a:t>.</a:t>
            </a:r>
          </a:p>
          <a:p>
            <a:r>
              <a:rPr lang="en-ID" b="1" dirty="0"/>
              <a:t>4. </a:t>
            </a:r>
            <a:r>
              <a:rPr lang="en-ID" b="1" dirty="0" err="1"/>
              <a:t>Penderitaan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berarti</a:t>
            </a:r>
            <a:r>
              <a:rPr lang="en-ID" b="1" dirty="0"/>
              <a:t> Allah </a:t>
            </a:r>
            <a:r>
              <a:rPr lang="en-ID" b="1" dirty="0" err="1"/>
              <a:t>kehilangan</a:t>
            </a:r>
            <a:r>
              <a:rPr lang="en-ID" b="1" dirty="0"/>
              <a:t> </a:t>
            </a:r>
            <a:r>
              <a:rPr lang="en-ID" b="1" dirty="0" err="1"/>
              <a:t>kontrol</a:t>
            </a:r>
            <a:endParaRPr lang="en-ID" b="1" dirty="0"/>
          </a:p>
          <a:p>
            <a:r>
              <a:rPr lang="en-ID" dirty="0"/>
              <a:t>Karena dunia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-Nya,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kekacauan</a:t>
            </a:r>
            <a:r>
              <a:rPr lang="en-ID" dirty="0"/>
              <a:t> yang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-Nya.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VI. Outline </a:t>
            </a:r>
            <a:r>
              <a:rPr lang="en-ID" b="1" dirty="0" err="1"/>
              <a:t>Khotbah</a:t>
            </a:r>
            <a:r>
              <a:rPr lang="en-ID" b="1" dirty="0"/>
              <a:t> (Jika </a:t>
            </a:r>
            <a:r>
              <a:rPr lang="en-ID" b="1" dirty="0" err="1"/>
              <a:t>diperlukan</a:t>
            </a:r>
            <a:r>
              <a:rPr lang="en-ID" b="1" dirty="0"/>
              <a:t>)</a:t>
            </a:r>
          </a:p>
          <a:p>
            <a:r>
              <a:rPr lang="en-ID" b="1" dirty="0" err="1"/>
              <a:t>Judul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i="1" dirty="0"/>
              <a:t>“Dunia Milik Tuhan: Hidup </a:t>
            </a:r>
            <a:r>
              <a:rPr lang="en-ID" i="1" dirty="0" err="1"/>
              <a:t>sebagai</a:t>
            </a:r>
            <a:r>
              <a:rPr lang="en-ID" i="1" dirty="0"/>
              <a:t> </a:t>
            </a:r>
            <a:r>
              <a:rPr lang="en-ID" i="1" dirty="0" err="1"/>
              <a:t>Pengelola</a:t>
            </a:r>
            <a:r>
              <a:rPr lang="en-ID" i="1" dirty="0"/>
              <a:t>, </a:t>
            </a:r>
            <a:r>
              <a:rPr lang="en-ID" i="1" dirty="0" err="1"/>
              <a:t>Bukan</a:t>
            </a:r>
            <a:r>
              <a:rPr lang="en-ID" i="1" dirty="0"/>
              <a:t> </a:t>
            </a:r>
            <a:r>
              <a:rPr lang="en-ID" i="1" dirty="0" err="1"/>
              <a:t>Pemilik</a:t>
            </a:r>
            <a:r>
              <a:rPr lang="en-ID" i="1" dirty="0"/>
              <a:t>”</a:t>
            </a:r>
            <a:endParaRPr lang="en-ID" dirty="0"/>
          </a:p>
          <a:p>
            <a:r>
              <a:rPr lang="en-ID" dirty="0" err="1"/>
              <a:t>Kedaulatan</a:t>
            </a:r>
            <a:r>
              <a:rPr lang="en-ID" dirty="0"/>
              <a:t> Allah (ay. 1)</a:t>
            </a:r>
          </a:p>
          <a:p>
            <a:r>
              <a:rPr lang="en-ID" dirty="0" err="1"/>
              <a:t>Kepemilikan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isinya</a:t>
            </a:r>
            <a:endParaRPr lang="en-ID" dirty="0"/>
          </a:p>
          <a:p>
            <a:r>
              <a:rPr lang="en-ID" dirty="0" err="1"/>
              <a:t>Implikasi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dan ibadah</a:t>
            </a:r>
          </a:p>
          <a:p>
            <a:r>
              <a:rPr lang="en-ID" dirty="0"/>
              <a:t>Hidup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pengelola</a:t>
            </a:r>
            <a:r>
              <a:rPr lang="en-ID" dirty="0"/>
              <a:t> Allah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I.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Historis</a:t>
            </a:r>
            <a:endParaRPr lang="en-ID" b="1" dirty="0"/>
          </a:p>
          <a:p>
            <a:r>
              <a:rPr lang="en-ID" dirty="0" err="1"/>
              <a:t>Yosua</a:t>
            </a:r>
            <a:r>
              <a:rPr lang="en-ID" dirty="0"/>
              <a:t> 13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b="1" dirty="0" err="1"/>
              <a:t>pembagian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Kanaan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Israel (</a:t>
            </a:r>
            <a:r>
              <a:rPr lang="en-ID" dirty="0" err="1"/>
              <a:t>pasal</a:t>
            </a:r>
            <a:r>
              <a:rPr lang="en-ID" dirty="0"/>
              <a:t> 13–21).</a:t>
            </a:r>
            <a:br>
              <a:rPr lang="en-ID" dirty="0"/>
            </a:br>
            <a:r>
              <a:rPr lang="en-ID" dirty="0"/>
              <a:t>Walau </a:t>
            </a:r>
            <a:r>
              <a:rPr lang="en-ID" dirty="0" err="1"/>
              <a:t>peperangan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 (13:1; 11:23), </a:t>
            </a:r>
            <a:r>
              <a:rPr lang="en-ID" b="1" dirty="0" err="1"/>
              <a:t>masih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banyak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yang </a:t>
            </a:r>
            <a:r>
              <a:rPr lang="en-ID" b="1" dirty="0" err="1"/>
              <a:t>belum</a:t>
            </a:r>
            <a:r>
              <a:rPr lang="en-ID" b="1" dirty="0"/>
              <a:t> </a:t>
            </a:r>
            <a:r>
              <a:rPr lang="en-ID" b="1" dirty="0" err="1"/>
              <a:t>diduduki</a:t>
            </a:r>
            <a:r>
              <a:rPr lang="en-ID" b="1" dirty="0"/>
              <a:t> </a:t>
            </a:r>
            <a:r>
              <a:rPr lang="en-ID" b="1" dirty="0" err="1"/>
              <a:t>sepenuhnya</a:t>
            </a:r>
            <a:r>
              <a:rPr lang="en-ID" dirty="0"/>
              <a:t>.</a:t>
            </a:r>
          </a:p>
          <a:p>
            <a:r>
              <a:rPr lang="en-ID" dirty="0"/>
              <a:t>Tuhan </a:t>
            </a:r>
            <a:r>
              <a:rPr lang="en-ID" dirty="0" err="1"/>
              <a:t>memanggil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:</a:t>
            </a:r>
          </a:p>
          <a:p>
            <a:r>
              <a:rPr lang="en-ID" b="1" dirty="0" err="1"/>
              <a:t>melanjutkan</a:t>
            </a:r>
            <a:r>
              <a:rPr lang="en-ID" b="1" dirty="0"/>
              <a:t> </a:t>
            </a:r>
            <a:r>
              <a:rPr lang="en-ID" b="1" dirty="0" err="1"/>
              <a:t>pembagian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dirty="0"/>
              <a:t>,</a:t>
            </a:r>
          </a:p>
          <a:p>
            <a:r>
              <a:rPr lang="en-ID" b="1" dirty="0" err="1"/>
              <a:t>memastikan</a:t>
            </a:r>
            <a:r>
              <a:rPr lang="en-ID" b="1" dirty="0"/>
              <a:t>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suku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bagian</a:t>
            </a:r>
            <a:r>
              <a:rPr lang="en-ID" dirty="0"/>
              <a:t>,</a:t>
            </a:r>
          </a:p>
          <a:p>
            <a:r>
              <a:rPr lang="en-ID" b="1" dirty="0" err="1"/>
              <a:t>menetapkan</a:t>
            </a:r>
            <a:r>
              <a:rPr lang="en-ID" b="1" dirty="0"/>
              <a:t> batas-batas </a:t>
            </a:r>
            <a:r>
              <a:rPr lang="en-ID" b="1" dirty="0" err="1"/>
              <a:t>warisan</a:t>
            </a:r>
            <a:r>
              <a:rPr lang="en-ID" dirty="0"/>
              <a:t>,</a:t>
            </a:r>
          </a:p>
          <a:p>
            <a:r>
              <a:rPr lang="en-ID" b="1" dirty="0" err="1"/>
              <a:t>menyelesaikan</a:t>
            </a:r>
            <a:r>
              <a:rPr lang="en-ID" b="1" dirty="0"/>
              <a:t> </a:t>
            </a:r>
            <a:r>
              <a:rPr lang="en-ID" b="1" dirty="0" err="1"/>
              <a:t>misi</a:t>
            </a:r>
            <a:r>
              <a:rPr lang="en-ID" b="1" dirty="0"/>
              <a:t> yang </a:t>
            </a:r>
            <a:r>
              <a:rPr lang="en-ID" b="1" dirty="0" err="1"/>
              <a:t>belum</a:t>
            </a:r>
            <a:r>
              <a:rPr lang="en-ID" b="1" dirty="0"/>
              <a:t> </a:t>
            </a:r>
            <a:r>
              <a:rPr lang="en-ID" b="1" dirty="0" err="1"/>
              <a:t>tuntas</a:t>
            </a:r>
            <a:r>
              <a:rPr lang="en-ID" dirty="0"/>
              <a:t>.</a:t>
            </a:r>
          </a:p>
          <a:p>
            <a:r>
              <a:rPr lang="en-ID" dirty="0"/>
              <a:t>Ayat 7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Tuhan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Eksegesis</a:t>
            </a:r>
            <a:r>
              <a:rPr lang="en-ID" b="1" dirty="0"/>
              <a:t> Kata-per-Kata</a:t>
            </a:r>
          </a:p>
          <a:p>
            <a:r>
              <a:rPr lang="en-ID" b="1" dirty="0"/>
              <a:t>**1. “</a:t>
            </a:r>
            <a:r>
              <a:rPr lang="en-ID" b="1" dirty="0" err="1"/>
              <a:t>Sebab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bagilah</a:t>
            </a:r>
            <a:r>
              <a:rPr lang="en-ID" b="1" dirty="0"/>
              <a:t> negeri </a:t>
            </a:r>
            <a:r>
              <a:rPr lang="en-ID" b="1" dirty="0" err="1"/>
              <a:t>ini</a:t>
            </a:r>
            <a:r>
              <a:rPr lang="en-ID" b="1" dirty="0"/>
              <a:t>…”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ḥalləq</a:t>
            </a:r>
            <a:r>
              <a:rPr lang="en-ID" b="1" i="1" dirty="0"/>
              <a:t> </a:t>
            </a:r>
            <a:r>
              <a:rPr lang="en-ID" b="1" i="1" dirty="0" err="1"/>
              <a:t>nā</a:t>
            </a:r>
            <a:r>
              <a:rPr lang="en-ID" b="1" i="1" dirty="0"/>
              <a:t>’ ’et-</a:t>
            </a:r>
            <a:r>
              <a:rPr lang="en-ID" b="1" i="1" dirty="0" err="1"/>
              <a:t>hā’āreṣ</a:t>
            </a:r>
            <a:r>
              <a:rPr lang="en-ID" b="1" dirty="0"/>
              <a:t>)</a:t>
            </a:r>
          </a:p>
          <a:p>
            <a:r>
              <a:rPr lang="en-ID" i="1" dirty="0" err="1"/>
              <a:t>ḥalləq</a:t>
            </a:r>
            <a:r>
              <a:rPr lang="en-ID" dirty="0"/>
              <a:t> = </a:t>
            </a:r>
            <a:r>
              <a:rPr lang="en-ID" dirty="0" err="1"/>
              <a:t>membagi</a:t>
            </a:r>
            <a:r>
              <a:rPr lang="en-ID" dirty="0"/>
              <a:t>, </a:t>
            </a:r>
            <a:r>
              <a:rPr lang="en-ID" dirty="0" err="1"/>
              <a:t>membagikan</a:t>
            </a:r>
            <a:r>
              <a:rPr lang="en-ID" dirty="0"/>
              <a:t>, </a:t>
            </a:r>
            <a:r>
              <a:rPr lang="en-ID" dirty="0" err="1"/>
              <a:t>mengalokasikan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.</a:t>
            </a:r>
          </a:p>
          <a:p>
            <a:r>
              <a:rPr lang="en-ID" dirty="0"/>
              <a:t>Kata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:</a:t>
            </a:r>
          </a:p>
          <a:p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resmi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,</a:t>
            </a:r>
          </a:p>
          <a:p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menggenapi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Abraham,</a:t>
            </a:r>
          </a:p>
          <a:p>
            <a:r>
              <a:rPr lang="en-ID" dirty="0" err="1"/>
              <a:t>pembagian</a:t>
            </a:r>
            <a:r>
              <a:rPr lang="en-ID" dirty="0"/>
              <a:t> yang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sembarang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/>
              <a:t>di </a:t>
            </a:r>
            <a:r>
              <a:rPr lang="en-ID" b="1" dirty="0" err="1"/>
              <a:t>bawah</a:t>
            </a:r>
            <a:r>
              <a:rPr lang="en-ID" b="1" dirty="0"/>
              <a:t> </a:t>
            </a:r>
            <a:r>
              <a:rPr lang="en-ID" b="1" dirty="0" err="1"/>
              <a:t>mandat</a:t>
            </a:r>
            <a:r>
              <a:rPr lang="en-ID" b="1" dirty="0"/>
              <a:t> Allah</a:t>
            </a:r>
            <a:r>
              <a:rPr lang="en-ID" dirty="0"/>
              <a:t>.</a:t>
            </a:r>
          </a:p>
          <a:p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i="1" dirty="0" err="1"/>
              <a:t>warisan</a:t>
            </a:r>
            <a:r>
              <a:rPr lang="en-ID" i="1" dirty="0"/>
              <a:t> </a:t>
            </a:r>
            <a:r>
              <a:rPr lang="en-ID" i="1" dirty="0" err="1"/>
              <a:t>bukan</a:t>
            </a:r>
            <a:r>
              <a:rPr lang="en-ID" i="1" dirty="0"/>
              <a:t> </a:t>
            </a:r>
            <a:r>
              <a:rPr lang="en-ID" i="1" dirty="0" err="1"/>
              <a:t>hasil</a:t>
            </a:r>
            <a:r>
              <a:rPr lang="en-ID" i="1" dirty="0"/>
              <a:t> </a:t>
            </a:r>
            <a:r>
              <a:rPr lang="en-ID" i="1" dirty="0" err="1"/>
              <a:t>perang</a:t>
            </a:r>
            <a:r>
              <a:rPr lang="en-ID" i="1" dirty="0"/>
              <a:t> </a:t>
            </a:r>
            <a:r>
              <a:rPr lang="en-ID" i="1" dirty="0" err="1"/>
              <a:t>semata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**2. “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milik</a:t>
            </a:r>
            <a:r>
              <a:rPr lang="en-ID" b="1" dirty="0"/>
              <a:t> </a:t>
            </a:r>
            <a:r>
              <a:rPr lang="en-ID" b="1" dirty="0" err="1"/>
              <a:t>pusaka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 err="1"/>
              <a:t>naḥălāh</a:t>
            </a:r>
            <a:r>
              <a:rPr lang="en-ID" b="1" dirty="0"/>
              <a:t>)</a:t>
            </a:r>
          </a:p>
          <a:p>
            <a:r>
              <a:rPr lang="en-ID" i="1" dirty="0" err="1"/>
              <a:t>naḥălāh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,</a:t>
            </a:r>
          </a:p>
          <a:p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waris</a:t>
            </a:r>
            <a:r>
              <a:rPr lang="en-ID" dirty="0"/>
              <a:t>,</a:t>
            </a:r>
          </a:p>
          <a:p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turun-temurun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Tuhan.</a:t>
            </a:r>
          </a:p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teologi</a:t>
            </a:r>
            <a:r>
              <a:rPr lang="en-ID" dirty="0"/>
              <a:t> PL:</a:t>
            </a:r>
          </a:p>
          <a:p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tanda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endParaRPr lang="en-ID" dirty="0"/>
          </a:p>
          <a:p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anugerah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prestasi</a:t>
            </a:r>
            <a:endParaRPr lang="en-ID" dirty="0"/>
          </a:p>
          <a:p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perwujudan</a:t>
            </a:r>
            <a:r>
              <a:rPr lang="en-ID" b="1" dirty="0"/>
              <a:t> </a:t>
            </a:r>
            <a:r>
              <a:rPr lang="en-ID" b="1" dirty="0" err="1"/>
              <a:t>janji</a:t>
            </a:r>
            <a:r>
              <a:rPr lang="en-ID" b="1" dirty="0"/>
              <a:t> Abraham</a:t>
            </a:r>
            <a:r>
              <a:rPr lang="en-ID" dirty="0"/>
              <a:t> (Kej 12:7; 15:18)</a:t>
            </a:r>
          </a:p>
          <a:p>
            <a:r>
              <a:rPr lang="en-ID" dirty="0" err="1"/>
              <a:t>Dengan</a:t>
            </a:r>
            <a:r>
              <a:rPr lang="en-ID" dirty="0"/>
              <a:t> kata lain:</a:t>
            </a:r>
          </a:p>
          <a:p>
            <a:r>
              <a:rPr lang="en-ID" dirty="0"/>
              <a:t>Tanah Kanaan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simbol</a:t>
            </a:r>
            <a:r>
              <a:rPr lang="en-ID" dirty="0"/>
              <a:t> </a:t>
            </a:r>
            <a:r>
              <a:rPr lang="en-ID" dirty="0" err="1"/>
              <a:t>pemilikan</a:t>
            </a:r>
            <a:r>
              <a:rPr lang="en-ID" dirty="0"/>
              <a:t> Allah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 dan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-Nya.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**3. “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kesembilan</a:t>
            </a:r>
            <a:r>
              <a:rPr lang="en-ID" b="1" dirty="0"/>
              <a:t> </a:t>
            </a:r>
            <a:r>
              <a:rPr lang="en-ID" b="1" dirty="0" err="1"/>
              <a:t>suku</a:t>
            </a:r>
            <a:r>
              <a:rPr lang="en-ID" b="1" dirty="0"/>
              <a:t> dan </a:t>
            </a:r>
            <a:r>
              <a:rPr lang="en-ID" b="1" dirty="0" err="1"/>
              <a:t>suku</a:t>
            </a:r>
            <a:r>
              <a:rPr lang="en-ID" b="1" dirty="0"/>
              <a:t> </a:t>
            </a:r>
            <a:r>
              <a:rPr lang="en-ID" b="1" dirty="0" err="1"/>
              <a:t>setengah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”</a:t>
            </a:r>
          </a:p>
          <a:p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:</a:t>
            </a:r>
          </a:p>
          <a:p>
            <a:r>
              <a:rPr lang="en-ID" dirty="0" err="1"/>
              <a:t>suku</a:t>
            </a:r>
            <a:r>
              <a:rPr lang="en-ID" dirty="0"/>
              <a:t> Ruben, Gad, dan </a:t>
            </a:r>
            <a:r>
              <a:rPr lang="en-ID" dirty="0" err="1"/>
              <a:t>setengah</a:t>
            </a:r>
            <a:r>
              <a:rPr lang="en-ID" dirty="0"/>
              <a:t> </a:t>
            </a:r>
            <a:r>
              <a:rPr lang="en-ID" dirty="0" err="1"/>
              <a:t>Manasye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di </a:t>
            </a:r>
            <a:r>
              <a:rPr lang="en-ID" dirty="0" err="1"/>
              <a:t>seberang</a:t>
            </a:r>
            <a:r>
              <a:rPr lang="en-ID" dirty="0"/>
              <a:t> (Timur) Yordan (Bil 32)</a:t>
            </a:r>
          </a:p>
          <a:p>
            <a:r>
              <a:rPr lang="en-ID" dirty="0" err="1"/>
              <a:t>sehingga</a:t>
            </a:r>
            <a:r>
              <a:rPr lang="en-ID" dirty="0"/>
              <a:t> yang </a:t>
            </a:r>
            <a:r>
              <a:rPr lang="en-ID" dirty="0" err="1"/>
              <a:t>tersisa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/>
              <a:t>9½ </a:t>
            </a:r>
            <a:r>
              <a:rPr lang="en-ID" b="1" dirty="0" err="1"/>
              <a:t>suku</a:t>
            </a:r>
            <a:r>
              <a:rPr lang="en-ID" dirty="0"/>
              <a:t> di </a:t>
            </a:r>
            <a:r>
              <a:rPr lang="en-ID" dirty="0" err="1"/>
              <a:t>sebelah</a:t>
            </a:r>
            <a:r>
              <a:rPr lang="en-ID" dirty="0"/>
              <a:t> Barat Sungai Yordan.</a:t>
            </a:r>
          </a:p>
          <a:p>
            <a:r>
              <a:rPr lang="en-ID" dirty="0" err="1"/>
              <a:t>Urutannya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:</a:t>
            </a:r>
          </a:p>
          <a:p>
            <a:r>
              <a:rPr lang="en-ID" dirty="0"/>
              <a:t>Tuhan </a:t>
            </a:r>
            <a:r>
              <a:rPr lang="en-ID" dirty="0" err="1"/>
              <a:t>peduli</a:t>
            </a:r>
            <a:r>
              <a:rPr lang="en-ID" dirty="0"/>
              <a:t> detail,</a:t>
            </a:r>
          </a:p>
          <a:p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adil</a:t>
            </a:r>
            <a:r>
              <a:rPr lang="en-ID" dirty="0"/>
              <a:t>,</a:t>
            </a:r>
          </a:p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suku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dan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b="1" dirty="0"/>
              <a:t>1. Allah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warisan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setia</a:t>
            </a:r>
            <a:r>
              <a:rPr lang="en-ID" b="1" dirty="0"/>
              <a:t> pada </a:t>
            </a:r>
            <a:r>
              <a:rPr lang="en-ID" b="1" dirty="0" err="1"/>
              <a:t>janji</a:t>
            </a:r>
            <a:r>
              <a:rPr lang="en-ID" b="1" dirty="0"/>
              <a:t>-Nya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menempatkan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pada </a:t>
            </a:r>
            <a:r>
              <a:rPr lang="en-ID" b="1" dirty="0" err="1"/>
              <a:t>kesetiaan</a:t>
            </a:r>
            <a:r>
              <a:rPr lang="en-ID" b="1" dirty="0"/>
              <a:t> Allah</a:t>
            </a:r>
            <a:r>
              <a:rPr lang="en-ID" dirty="0"/>
              <a:t>:</a:t>
            </a:r>
          </a:p>
          <a:p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Abraham, Ishak, dan Yakub</a:t>
            </a:r>
          </a:p>
          <a:p>
            <a:r>
              <a:rPr lang="en-ID" dirty="0" err="1"/>
              <a:t>pemeliharaan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endParaRPr lang="en-ID" dirty="0"/>
          </a:p>
          <a:p>
            <a:r>
              <a:rPr lang="en-ID" dirty="0" err="1"/>
              <a:t>kemenangan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peperangan</a:t>
            </a:r>
            <a:endParaRPr lang="en-ID" dirty="0"/>
          </a:p>
          <a:p>
            <a:r>
              <a:rPr lang="en-ID" dirty="0" err="1"/>
              <a:t>sekarang</a:t>
            </a:r>
            <a:r>
              <a:rPr lang="en-ID" dirty="0"/>
              <a:t>: </a:t>
            </a:r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warisan</a:t>
            </a:r>
            <a:endParaRPr lang="en-ID" dirty="0"/>
          </a:p>
          <a:p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“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tua</a:t>
            </a:r>
            <a:r>
              <a:rPr lang="en-ID" dirty="0"/>
              <a:t>” (13:1), </a:t>
            </a:r>
            <a:r>
              <a:rPr lang="en-ID" b="1" dirty="0" err="1"/>
              <a:t>janji</a:t>
            </a:r>
            <a:r>
              <a:rPr lang="en-ID" b="1" dirty="0"/>
              <a:t> Tuhan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menua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Pembagian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</a:t>
            </a:r>
            <a:r>
              <a:rPr lang="en-ID" b="1" dirty="0" err="1"/>
              <a:t>terjadi</a:t>
            </a:r>
            <a:r>
              <a:rPr lang="en-ID" b="1" dirty="0"/>
              <a:t> </a:t>
            </a:r>
            <a:r>
              <a:rPr lang="en-ID" b="1" dirty="0" err="1"/>
              <a:t>walaupun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</a:t>
            </a:r>
            <a:r>
              <a:rPr lang="en-ID" b="1" dirty="0" err="1"/>
              <a:t>belum</a:t>
            </a:r>
            <a:r>
              <a:rPr lang="en-ID" b="1" dirty="0"/>
              <a:t> </a:t>
            </a:r>
            <a:r>
              <a:rPr lang="en-ID" b="1" dirty="0" err="1"/>
              <a:t>sepenuhnya</a:t>
            </a:r>
            <a:r>
              <a:rPr lang="en-ID" b="1" dirty="0"/>
              <a:t> </a:t>
            </a:r>
            <a:r>
              <a:rPr lang="en-ID" b="1" dirty="0" err="1"/>
              <a:t>diduduki</a:t>
            </a:r>
            <a:endParaRPr lang="en-ID" b="1" dirty="0"/>
          </a:p>
          <a:p>
            <a:r>
              <a:rPr lang="en-ID" dirty="0"/>
              <a:t>Ini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</a:t>
            </a:r>
          </a:p>
          <a:p>
            <a:r>
              <a:rPr lang="en-ID" dirty="0"/>
              <a:t>Allah </a:t>
            </a:r>
            <a:r>
              <a:rPr lang="en-ID" dirty="0" err="1"/>
              <a:t>memerintahkan</a:t>
            </a:r>
            <a:r>
              <a:rPr lang="en-ID" dirty="0"/>
              <a:t> </a:t>
            </a:r>
            <a:r>
              <a:rPr lang="en-ID" dirty="0" err="1"/>
              <a:t>membagikan</a:t>
            </a:r>
            <a:r>
              <a:rPr lang="en-ID" dirty="0"/>
              <a:t> </a:t>
            </a:r>
            <a:r>
              <a:rPr lang="en-ID" i="1" dirty="0" err="1"/>
              <a:t>bahkan</a:t>
            </a:r>
            <a:r>
              <a:rPr lang="en-ID" i="1" dirty="0"/>
              <a:t> </a:t>
            </a:r>
            <a:r>
              <a:rPr lang="en-ID" i="1" dirty="0" err="1"/>
              <a:t>ketika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wilayah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dikuasai</a:t>
            </a:r>
            <a:endParaRPr lang="en-ID" dirty="0"/>
          </a:p>
          <a:p>
            <a:r>
              <a:rPr lang="en-ID" dirty="0" err="1"/>
              <a:t>artinya</a:t>
            </a:r>
            <a:r>
              <a:rPr lang="en-ID" dirty="0"/>
              <a:t>: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melangkah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terlihat</a:t>
            </a:r>
            <a:endParaRPr lang="en-ID" dirty="0"/>
          </a:p>
          <a:p>
            <a:r>
              <a:rPr lang="en-ID" dirty="0" err="1"/>
              <a:t>Dengan</a:t>
            </a:r>
            <a:r>
              <a:rPr lang="en-ID" dirty="0"/>
              <a:t> kata lain:</a:t>
            </a:r>
          </a:p>
          <a:p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dibagikan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segalanya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supaya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berjuang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Tugas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: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menaklukkan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mempersiapkan</a:t>
            </a:r>
            <a:r>
              <a:rPr lang="en-ID" b="1" dirty="0"/>
              <a:t> masa </a:t>
            </a:r>
            <a:r>
              <a:rPr lang="en-ID" b="1" dirty="0" err="1"/>
              <a:t>depan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endParaRPr lang="en-ID" b="1" dirty="0"/>
          </a:p>
          <a:p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:</a:t>
            </a:r>
          </a:p>
          <a:p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perang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</a:t>
            </a:r>
          </a:p>
          <a:p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bangsanya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setelahnya</a:t>
            </a:r>
            <a:r>
              <a:rPr lang="en-ID" dirty="0"/>
              <a:t>.</a:t>
            </a:r>
          </a:p>
          <a:p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yang </a:t>
            </a:r>
            <a:r>
              <a:rPr lang="en-ID" dirty="0" err="1"/>
              <a:t>sejati</a:t>
            </a:r>
            <a:r>
              <a:rPr lang="en-ID" dirty="0"/>
              <a:t>:</a:t>
            </a:r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“</a:t>
            </a:r>
            <a:r>
              <a:rPr lang="en-ID" dirty="0" err="1"/>
              <a:t>kemenangan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,”</a:t>
            </a:r>
          </a:p>
          <a:p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Tuhan </a:t>
            </a:r>
            <a:r>
              <a:rPr lang="en-ID" b="1" dirty="0" err="1"/>
              <a:t>menuntut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masuk</a:t>
            </a:r>
            <a:r>
              <a:rPr lang="en-ID" b="1" dirty="0"/>
              <a:t> dan </a:t>
            </a:r>
            <a:r>
              <a:rPr lang="en-ID" b="1" dirty="0" err="1"/>
              <a:t>mengelola</a:t>
            </a:r>
            <a:r>
              <a:rPr lang="en-ID" b="1" dirty="0"/>
              <a:t> </a:t>
            </a:r>
            <a:r>
              <a:rPr lang="en-ID" b="1" dirty="0" err="1"/>
              <a:t>warisan</a:t>
            </a:r>
            <a:endParaRPr lang="en-ID" b="1" dirty="0"/>
          </a:p>
          <a:p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 </a:t>
            </a:r>
            <a:r>
              <a:rPr lang="en-ID" dirty="0" err="1"/>
              <a:t>dinikmati</a:t>
            </a:r>
            <a:r>
              <a:rPr lang="en-ID" dirty="0"/>
              <a:t>.</a:t>
            </a:r>
          </a:p>
          <a:p>
            <a:r>
              <a:rPr lang="en-ID" dirty="0"/>
              <a:t>Mereka </a:t>
            </a:r>
            <a:r>
              <a:rPr lang="en-ID" dirty="0" err="1"/>
              <a:t>harus</a:t>
            </a:r>
            <a:r>
              <a:rPr lang="en-ID" dirty="0"/>
              <a:t>:</a:t>
            </a:r>
          </a:p>
          <a:p>
            <a:r>
              <a:rPr lang="en-ID" dirty="0" err="1"/>
              <a:t>melangkah</a:t>
            </a:r>
            <a:r>
              <a:rPr lang="en-ID" dirty="0"/>
              <a:t>,</a:t>
            </a:r>
          </a:p>
          <a:p>
            <a:r>
              <a:rPr lang="en-ID" dirty="0" err="1"/>
              <a:t>berjuang</a:t>
            </a:r>
            <a:r>
              <a:rPr lang="en-ID" dirty="0"/>
              <a:t>,</a:t>
            </a:r>
          </a:p>
          <a:p>
            <a:r>
              <a:rPr lang="en-ID" dirty="0" err="1"/>
              <a:t>menetap</a:t>
            </a:r>
            <a:r>
              <a:rPr lang="en-ID" dirty="0"/>
              <a:t>,</a:t>
            </a:r>
          </a:p>
          <a:p>
            <a:r>
              <a:rPr lang="en-ID" dirty="0" err="1"/>
              <a:t>membangun</a:t>
            </a:r>
            <a:r>
              <a:rPr lang="en-ID" dirty="0"/>
              <a:t>,</a:t>
            </a:r>
          </a:p>
          <a:p>
            <a:r>
              <a:rPr lang="en-ID" dirty="0" err="1"/>
              <a:t>mengusir</a:t>
            </a:r>
            <a:r>
              <a:rPr lang="en-ID" dirty="0"/>
              <a:t> </a:t>
            </a:r>
            <a:r>
              <a:rPr lang="en-ID" dirty="0" err="1"/>
              <a:t>sisa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yang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,</a:t>
            </a:r>
          </a:p>
          <a:p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.</a:t>
            </a:r>
          </a:p>
          <a:p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Tuhan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pasif</a:t>
            </a:r>
            <a:r>
              <a:rPr lang="en-ID" dirty="0"/>
              <a:t>;</a:t>
            </a:r>
            <a:br>
              <a:rPr lang="en-ID" dirty="0"/>
            </a:b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memanggil</a:t>
            </a:r>
            <a:r>
              <a:rPr lang="en-ID" dirty="0"/>
              <a:t> </a:t>
            </a:r>
            <a:r>
              <a:rPr lang="en-ID" dirty="0" err="1"/>
              <a:t>respons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Tema </a:t>
            </a:r>
            <a:r>
              <a:rPr lang="en-ID" b="1" dirty="0" err="1"/>
              <a:t>Teologis</a:t>
            </a:r>
            <a:r>
              <a:rPr lang="en-ID" b="1" dirty="0"/>
              <a:t> Utama</a:t>
            </a:r>
          </a:p>
          <a:p>
            <a:r>
              <a:rPr lang="en-ID" b="1" dirty="0"/>
              <a:t>1. </a:t>
            </a:r>
            <a:r>
              <a:rPr lang="en-ID" b="1" dirty="0" err="1"/>
              <a:t>Kedaulatan</a:t>
            </a:r>
            <a:r>
              <a:rPr lang="en-ID" b="1" dirty="0"/>
              <a:t> dan </a:t>
            </a:r>
            <a:r>
              <a:rPr lang="en-ID" b="1" dirty="0" err="1"/>
              <a:t>kesetiaan</a:t>
            </a:r>
            <a:r>
              <a:rPr lang="en-ID" b="1" dirty="0"/>
              <a:t> Allah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menggenapi</a:t>
            </a:r>
            <a:r>
              <a:rPr lang="en-ID" b="1" dirty="0"/>
              <a:t> </a:t>
            </a:r>
            <a:r>
              <a:rPr lang="en-ID" b="1" dirty="0" err="1"/>
              <a:t>janji</a:t>
            </a:r>
            <a:r>
              <a:rPr lang="en-ID" b="1" dirty="0"/>
              <a:t>-Nya</a:t>
            </a:r>
          </a:p>
          <a:p>
            <a:r>
              <a:rPr lang="en-ID" b="1" dirty="0"/>
              <a:t>2. </a:t>
            </a:r>
            <a:r>
              <a:rPr lang="en-ID" b="1" dirty="0" err="1"/>
              <a:t>Warisan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 </a:t>
            </a:r>
            <a:r>
              <a:rPr lang="en-ID" b="1" dirty="0" err="1"/>
              <a:t>membutuhkan</a:t>
            </a:r>
            <a:r>
              <a:rPr lang="en-ID" b="1" dirty="0"/>
              <a:t> </a:t>
            </a:r>
            <a:r>
              <a:rPr lang="en-ID" b="1" dirty="0" err="1"/>
              <a:t>langkah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endParaRPr lang="en-ID" b="1" dirty="0"/>
          </a:p>
          <a:p>
            <a:r>
              <a:rPr lang="en-ID" b="1" dirty="0"/>
              <a:t>3. </a:t>
            </a:r>
            <a:r>
              <a:rPr lang="en-ID" b="1" dirty="0" err="1"/>
              <a:t>Pemimpin</a:t>
            </a:r>
            <a:r>
              <a:rPr lang="en-ID" b="1" dirty="0"/>
              <a:t> Allah </a:t>
            </a:r>
            <a:r>
              <a:rPr lang="en-ID" b="1" dirty="0" err="1"/>
              <a:t>berfungsi</a:t>
            </a:r>
            <a:r>
              <a:rPr lang="en-ID" b="1" dirty="0"/>
              <a:t> </a:t>
            </a:r>
            <a:r>
              <a:rPr lang="en-ID" b="1" dirty="0" err="1"/>
              <a:t>menyiapkan</a:t>
            </a:r>
            <a:r>
              <a:rPr lang="en-ID" b="1" dirty="0"/>
              <a:t> masa </a:t>
            </a:r>
            <a:r>
              <a:rPr lang="en-ID" b="1" dirty="0" err="1"/>
              <a:t>depan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masa </a:t>
            </a:r>
            <a:r>
              <a:rPr lang="en-ID" b="1" dirty="0" err="1"/>
              <a:t>kini</a:t>
            </a:r>
            <a:endParaRPr lang="en-ID" b="1" dirty="0"/>
          </a:p>
          <a:p>
            <a:r>
              <a:rPr lang="en-ID" b="1" dirty="0"/>
              <a:t>4.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suku</a:t>
            </a:r>
            <a:r>
              <a:rPr lang="en-ID" b="1" dirty="0"/>
              <a:t>—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individu</a:t>
            </a:r>
            <a:r>
              <a:rPr lang="en-ID" b="1" dirty="0"/>
              <a:t>—</a:t>
            </a:r>
            <a:r>
              <a:rPr lang="en-ID" b="1" dirty="0" err="1"/>
              <a:t>mendapat</a:t>
            </a:r>
            <a:r>
              <a:rPr lang="en-ID" b="1" dirty="0"/>
              <a:t> </a:t>
            </a:r>
            <a:r>
              <a:rPr lang="en-ID" b="1" dirty="0" err="1"/>
              <a:t>bagian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rencana</a:t>
            </a:r>
            <a:r>
              <a:rPr lang="en-ID" b="1" dirty="0"/>
              <a:t> Tuhan</a:t>
            </a:r>
          </a:p>
          <a:p>
            <a:r>
              <a:rPr lang="en-ID" b="1" dirty="0"/>
              <a:t>5. </a:t>
            </a:r>
            <a:r>
              <a:rPr lang="en-ID" b="1" dirty="0" err="1"/>
              <a:t>Anugerah</a:t>
            </a:r>
            <a:r>
              <a:rPr lang="en-ID" b="1" dirty="0"/>
              <a:t> Allah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disertai</a:t>
            </a:r>
            <a:r>
              <a:rPr lang="en-ID" b="1" dirty="0"/>
              <a:t> </a:t>
            </a:r>
            <a:r>
              <a:rPr lang="en-ID" b="1" dirty="0" err="1"/>
              <a:t>tanggung</a:t>
            </a:r>
            <a:r>
              <a:rPr lang="en-ID" b="1" dirty="0"/>
              <a:t> </a:t>
            </a:r>
            <a:r>
              <a:rPr lang="en-ID" b="1" dirty="0" err="1"/>
              <a:t>jawab</a:t>
            </a:r>
            <a:endParaRPr lang="en-ID" b="1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r>
              <a:rPr lang="en-ID" b="1" dirty="0"/>
              <a:t> / </a:t>
            </a:r>
            <a:r>
              <a:rPr lang="en-ID" b="1" dirty="0" err="1"/>
              <a:t>Renungan</a:t>
            </a:r>
            <a:endParaRPr lang="en-ID" b="1" dirty="0"/>
          </a:p>
          <a:p>
            <a:r>
              <a:rPr lang="en-ID" b="1" dirty="0"/>
              <a:t>1. Tuhan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warisan</a:t>
            </a:r>
            <a:r>
              <a:rPr lang="en-ID" b="1" dirty="0"/>
              <a:t> </a:t>
            </a:r>
            <a:r>
              <a:rPr lang="en-ID" b="1" dirty="0" err="1"/>
              <a:t>meski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belum</a:t>
            </a:r>
            <a:r>
              <a:rPr lang="en-ID" b="1" dirty="0"/>
              <a:t> </a:t>
            </a:r>
            <a:r>
              <a:rPr lang="en-ID" b="1" dirty="0" err="1"/>
              <a:t>melihat</a:t>
            </a:r>
            <a:r>
              <a:rPr lang="en-ID" b="1" dirty="0"/>
              <a:t> </a:t>
            </a:r>
            <a:r>
              <a:rPr lang="en-ID" b="1" dirty="0" err="1"/>
              <a:t>seluruh</a:t>
            </a:r>
            <a:r>
              <a:rPr lang="en-ID" b="1" dirty="0"/>
              <a:t> </a:t>
            </a:r>
            <a:r>
              <a:rPr lang="en-ID" b="1" dirty="0" err="1"/>
              <a:t>hasilnya</a:t>
            </a:r>
            <a:endParaRPr lang="en-ID" b="1" dirty="0"/>
          </a:p>
          <a:p>
            <a:r>
              <a:rPr lang="en-ID" dirty="0" err="1"/>
              <a:t>Kadang</a:t>
            </a:r>
            <a:r>
              <a:rPr lang="en-ID" dirty="0"/>
              <a:t> Tuhan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“</a:t>
            </a:r>
            <a:r>
              <a:rPr lang="en-ID" dirty="0" err="1"/>
              <a:t>janji</a:t>
            </a:r>
            <a:r>
              <a:rPr lang="en-ID" dirty="0"/>
              <a:t>” </a:t>
            </a:r>
            <a:r>
              <a:rPr lang="en-ID" dirty="0" err="1"/>
              <a:t>sebelum</a:t>
            </a:r>
            <a:r>
              <a:rPr lang="en-ID" dirty="0"/>
              <a:t> “</a:t>
            </a:r>
            <a:r>
              <a:rPr lang="en-ID" dirty="0" err="1"/>
              <a:t>kemenangan</a:t>
            </a:r>
            <a:r>
              <a:rPr lang="en-ID" dirty="0"/>
              <a:t> final.”</a:t>
            </a:r>
          </a:p>
          <a:p>
            <a:r>
              <a:rPr lang="en-ID" b="1" dirty="0"/>
              <a:t>2. Misi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memenangkan</a:t>
            </a:r>
            <a:r>
              <a:rPr lang="en-ID" b="1" dirty="0"/>
              <a:t> </a:t>
            </a:r>
            <a:r>
              <a:rPr lang="en-ID" b="1" dirty="0" err="1"/>
              <a:t>peperangan</a:t>
            </a:r>
            <a:r>
              <a:rPr lang="en-ID" b="1" dirty="0"/>
              <a:t> </a:t>
            </a:r>
            <a:r>
              <a:rPr lang="en-ID" b="1" dirty="0" err="1"/>
              <a:t>sekarang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membangun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generasi</a:t>
            </a:r>
            <a:r>
              <a:rPr lang="en-ID" b="1" dirty="0"/>
              <a:t> yang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datang</a:t>
            </a:r>
            <a:endParaRPr lang="en-ID" b="1" dirty="0"/>
          </a:p>
          <a:p>
            <a:r>
              <a:rPr lang="en-ID" dirty="0" err="1"/>
              <a:t>Pelayan</a:t>
            </a:r>
            <a:r>
              <a:rPr lang="en-ID" dirty="0"/>
              <a:t>, pastor,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gereja</a:t>
            </a:r>
            <a:r>
              <a:rPr lang="en-ID" dirty="0"/>
              <a:t>:</a:t>
            </a:r>
            <a:br>
              <a:rPr lang="en-ID" dirty="0"/>
            </a:b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mewariskan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Semua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Tuhan </a:t>
            </a:r>
            <a:r>
              <a:rPr lang="en-ID" b="1" dirty="0" err="1"/>
              <a:t>mendapat</a:t>
            </a:r>
            <a:r>
              <a:rPr lang="en-ID" b="1" dirty="0"/>
              <a:t> </a:t>
            </a:r>
            <a:r>
              <a:rPr lang="en-ID" b="1" dirty="0" err="1"/>
              <a:t>bagian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rencana</a:t>
            </a:r>
            <a:r>
              <a:rPr lang="en-ID" b="1" dirty="0"/>
              <a:t>-Nya</a:t>
            </a:r>
          </a:p>
          <a:p>
            <a:r>
              <a:rPr lang="en-ID" dirty="0"/>
              <a:t>Tidak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terlupakan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Tidak </a:t>
            </a:r>
            <a:r>
              <a:rPr lang="en-ID" dirty="0" err="1"/>
              <a:t>ada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kebagian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masing-masing.</a:t>
            </a:r>
          </a:p>
          <a:p>
            <a:r>
              <a:rPr lang="en-ID" b="1" dirty="0"/>
              <a:t>4. </a:t>
            </a:r>
            <a:r>
              <a:rPr lang="en-ID" b="1" dirty="0" err="1"/>
              <a:t>Warisan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 </a:t>
            </a:r>
            <a:r>
              <a:rPr lang="en-ID" b="1" dirty="0" err="1"/>
              <a:t>menuntut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melangkah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dan </a:t>
            </a:r>
            <a:r>
              <a:rPr lang="en-ID" b="1" dirty="0" err="1"/>
              <a:t>ketaatan</a:t>
            </a:r>
            <a:endParaRPr lang="en-ID" b="1" dirty="0"/>
          </a:p>
          <a:p>
            <a:r>
              <a:rPr lang="en-ID" dirty="0" err="1"/>
              <a:t>Janji</a:t>
            </a:r>
            <a:r>
              <a:rPr lang="en-ID" dirty="0"/>
              <a:t> Allah </a:t>
            </a:r>
            <a:r>
              <a:rPr lang="en-ID" dirty="0" err="1"/>
              <a:t>diberikan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I. </a:t>
            </a:r>
            <a:r>
              <a:rPr lang="en-ID" b="1" dirty="0" err="1"/>
              <a:t>Konteks</a:t>
            </a:r>
            <a:r>
              <a:rPr lang="en-ID" b="1" dirty="0"/>
              <a:t> Pasal</a:t>
            </a:r>
          </a:p>
          <a:p>
            <a:r>
              <a:rPr lang="en-ID" dirty="0" err="1"/>
              <a:t>Imamat</a:t>
            </a:r>
            <a:r>
              <a:rPr lang="en-ID" dirty="0"/>
              <a:t> 25 </a:t>
            </a:r>
            <a:r>
              <a:rPr lang="en-ID" dirty="0" err="1"/>
              <a:t>membahas</a:t>
            </a:r>
            <a:r>
              <a:rPr lang="en-ID" dirty="0"/>
              <a:t>:</a:t>
            </a:r>
          </a:p>
          <a:p>
            <a:r>
              <a:rPr lang="en-ID" dirty="0" err="1"/>
              <a:t>Tahun</a:t>
            </a:r>
            <a:r>
              <a:rPr lang="en-ID" dirty="0"/>
              <a:t> Sabat (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ke-7)</a:t>
            </a:r>
          </a:p>
          <a:p>
            <a:r>
              <a:rPr lang="en-ID" dirty="0" err="1"/>
              <a:t>Tahun</a:t>
            </a:r>
            <a:r>
              <a:rPr lang="en-ID" dirty="0"/>
              <a:t> Yobel (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ke-50)</a:t>
            </a:r>
          </a:p>
          <a:p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tanah</a:t>
            </a:r>
            <a:endParaRPr lang="en-ID" dirty="0"/>
          </a:p>
          <a:p>
            <a:r>
              <a:rPr lang="en-ID" dirty="0" err="1"/>
              <a:t>Pembebasan</a:t>
            </a:r>
            <a:r>
              <a:rPr lang="en-ID" dirty="0"/>
              <a:t> hamba</a:t>
            </a:r>
          </a:p>
          <a:p>
            <a:r>
              <a:rPr lang="en-ID" dirty="0" err="1"/>
              <a:t>Pengaturan</a:t>
            </a:r>
            <a:r>
              <a:rPr lang="en-ID" dirty="0"/>
              <a:t> </a:t>
            </a:r>
            <a:r>
              <a:rPr lang="en-ID" dirty="0" err="1"/>
              <a:t>sosial-ekonomi</a:t>
            </a:r>
            <a:r>
              <a:rPr lang="en-ID" dirty="0"/>
              <a:t> Israel</a:t>
            </a:r>
          </a:p>
          <a:p>
            <a:r>
              <a:rPr lang="en-ID" dirty="0"/>
              <a:t>Tujuan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</a:p>
          <a:p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penumpukan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oleh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tertentu</a:t>
            </a:r>
            <a:endParaRPr lang="en-ID" dirty="0"/>
          </a:p>
          <a:p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warisannya</a:t>
            </a:r>
            <a:endParaRPr lang="en-ID" dirty="0"/>
          </a:p>
          <a:p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milik</a:t>
            </a:r>
            <a:r>
              <a:rPr lang="en-ID" b="1" dirty="0"/>
              <a:t> Tuhan</a:t>
            </a:r>
            <a:endParaRPr lang="en-ID" dirty="0"/>
          </a:p>
          <a:p>
            <a:r>
              <a:rPr lang="en-ID" dirty="0"/>
              <a:t>Ayat 23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teologis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Yobel.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Eksegesis</a:t>
            </a:r>
            <a:r>
              <a:rPr lang="en-ID" b="1" dirty="0"/>
              <a:t> Kata-per-Kata</a:t>
            </a:r>
          </a:p>
          <a:p>
            <a:r>
              <a:rPr lang="en-ID" b="1" dirty="0"/>
              <a:t>**1. “Tanah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jangan</a:t>
            </a:r>
            <a:r>
              <a:rPr lang="en-ID" b="1" dirty="0"/>
              <a:t> </a:t>
            </a:r>
            <a:r>
              <a:rPr lang="en-ID" b="1" dirty="0" err="1"/>
              <a:t>dijual</a:t>
            </a:r>
            <a:r>
              <a:rPr lang="en-ID" b="1" dirty="0"/>
              <a:t> </a:t>
            </a:r>
            <a:r>
              <a:rPr lang="en-ID" b="1" dirty="0" err="1"/>
              <a:t>mutlak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/>
              <a:t>lo’ </a:t>
            </a:r>
            <a:r>
              <a:rPr lang="en-ID" b="1" i="1" dirty="0" err="1"/>
              <a:t>timmāker</a:t>
            </a:r>
            <a:r>
              <a:rPr lang="en-ID" b="1" i="1" dirty="0"/>
              <a:t> </a:t>
            </a:r>
            <a:r>
              <a:rPr lang="en-ID" b="1" i="1" dirty="0" err="1"/>
              <a:t>litzmitut</a:t>
            </a:r>
            <a:r>
              <a:rPr lang="en-ID" b="1" dirty="0"/>
              <a:t>)</a:t>
            </a:r>
          </a:p>
          <a:p>
            <a:r>
              <a:rPr lang="en-ID" i="1" dirty="0" err="1"/>
              <a:t>tsimitut</a:t>
            </a:r>
            <a:r>
              <a:rPr lang="en-ID" dirty="0"/>
              <a:t> = “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,” “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permanen</a:t>
            </a:r>
            <a:r>
              <a:rPr lang="en-ID" dirty="0"/>
              <a:t>,” “</a:t>
            </a:r>
            <a:r>
              <a:rPr lang="en-ID" dirty="0" err="1"/>
              <a:t>tanpa</a:t>
            </a:r>
            <a:r>
              <a:rPr lang="en-ID" dirty="0"/>
              <a:t> batas </a:t>
            </a:r>
            <a:r>
              <a:rPr lang="en-ID" dirty="0" err="1"/>
              <a:t>waktu</a:t>
            </a:r>
            <a:r>
              <a:rPr lang="en-ID" dirty="0"/>
              <a:t>.”</a:t>
            </a:r>
          </a:p>
          <a:p>
            <a:r>
              <a:rPr lang="en-ID" dirty="0" err="1"/>
              <a:t>Dengan</a:t>
            </a:r>
            <a:r>
              <a:rPr lang="en-ID" dirty="0"/>
              <a:t> kata lain:</a:t>
            </a:r>
          </a:p>
          <a:p>
            <a:r>
              <a:rPr lang="en-ID" dirty="0"/>
              <a:t>Israel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menjual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b="1" dirty="0" err="1"/>
              <a:t>sementara</a:t>
            </a:r>
            <a:r>
              <a:rPr lang="en-ID" dirty="0"/>
              <a:t>,</a:t>
            </a:r>
          </a:p>
          <a:p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menjual</a:t>
            </a:r>
            <a:r>
              <a:rPr lang="en-ID" dirty="0"/>
              <a:t> </a:t>
            </a:r>
            <a:r>
              <a:rPr lang="en-ID" b="1" dirty="0" err="1"/>
              <a:t>hak</a:t>
            </a:r>
            <a:r>
              <a:rPr lang="en-ID" b="1" dirty="0"/>
              <a:t> </a:t>
            </a:r>
            <a:r>
              <a:rPr lang="en-ID" b="1" dirty="0" err="1"/>
              <a:t>waris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permanen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sistem</a:t>
            </a:r>
            <a:r>
              <a:rPr lang="en-ID" dirty="0"/>
              <a:t> Yobel:</a:t>
            </a:r>
          </a:p>
          <a:p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50 </a:t>
            </a:r>
            <a:r>
              <a:rPr lang="en-ID" dirty="0" err="1"/>
              <a:t>tahun</a:t>
            </a:r>
            <a:endParaRPr lang="en-ID" dirty="0"/>
          </a:p>
          <a:p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keluarga</a:t>
            </a:r>
            <a:endParaRPr lang="en-ID" dirty="0"/>
          </a:p>
          <a:p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keadilan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**2. “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Akulah</a:t>
            </a:r>
            <a:r>
              <a:rPr lang="en-ID" b="1" dirty="0"/>
              <a:t> </a:t>
            </a:r>
            <a:r>
              <a:rPr lang="en-ID" b="1" dirty="0" err="1"/>
              <a:t>pemilik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” (</a:t>
            </a:r>
            <a:r>
              <a:rPr lang="en-ID" b="1" dirty="0" err="1"/>
              <a:t>Ibrani</a:t>
            </a:r>
            <a:r>
              <a:rPr lang="en-ID" b="1" dirty="0"/>
              <a:t>: </a:t>
            </a:r>
            <a:r>
              <a:rPr lang="en-ID" b="1" i="1" dirty="0"/>
              <a:t>ki li </a:t>
            </a:r>
            <a:r>
              <a:rPr lang="en-ID" b="1" i="1" dirty="0" err="1"/>
              <a:t>ha’aretz</a:t>
            </a:r>
            <a:r>
              <a:rPr lang="en-ID" b="1" dirty="0"/>
              <a:t>)</a:t>
            </a:r>
          </a:p>
          <a:p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 inti </a:t>
            </a:r>
            <a:r>
              <a:rPr lang="en-ID" dirty="0" err="1"/>
              <a:t>teologinya</a:t>
            </a:r>
            <a:r>
              <a:rPr lang="en-ID" dirty="0"/>
              <a:t>.</a:t>
            </a:r>
          </a:p>
          <a:p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 </a:t>
            </a:r>
            <a:r>
              <a:rPr lang="en-ID" i="1" dirty="0"/>
              <a:t>li</a:t>
            </a:r>
            <a:r>
              <a:rPr lang="en-ID" dirty="0"/>
              <a:t> (“</a:t>
            </a:r>
            <a:r>
              <a:rPr lang="en-ID" dirty="0" err="1"/>
              <a:t>milik</a:t>
            </a:r>
            <a:r>
              <a:rPr lang="en-ID" dirty="0"/>
              <a:t>-Ku”) </a:t>
            </a:r>
            <a:r>
              <a:rPr lang="en-ID" dirty="0" err="1"/>
              <a:t>menegaskan</a:t>
            </a:r>
            <a:r>
              <a:rPr lang="en-ID" dirty="0"/>
              <a:t>:</a:t>
            </a:r>
          </a:p>
          <a:p>
            <a:r>
              <a:rPr lang="en-ID" dirty="0" err="1"/>
              <a:t>kepemilikan</a:t>
            </a:r>
            <a:r>
              <a:rPr lang="en-ID" dirty="0"/>
              <a:t> </a:t>
            </a:r>
            <a:r>
              <a:rPr lang="en-ID" dirty="0" err="1"/>
              <a:t>absolut</a:t>
            </a:r>
            <a:endParaRPr lang="en-ID" dirty="0"/>
          </a:p>
          <a:p>
            <a:r>
              <a:rPr lang="en-ID" dirty="0" err="1"/>
              <a:t>hak</a:t>
            </a:r>
            <a:r>
              <a:rPr lang="en-ID" dirty="0"/>
              <a:t> Tuhan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aturan</a:t>
            </a:r>
            <a:endParaRPr lang="en-ID" dirty="0"/>
          </a:p>
          <a:p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menikmati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menguasai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mutlak</a:t>
            </a:r>
            <a:endParaRPr lang="en-ID" dirty="0"/>
          </a:p>
          <a:p>
            <a:r>
              <a:rPr lang="en-ID" dirty="0"/>
              <a:t>Dalam </a:t>
            </a:r>
            <a:r>
              <a:rPr lang="en-ID" dirty="0" err="1"/>
              <a:t>konteks</a:t>
            </a:r>
            <a:r>
              <a:rPr lang="en-ID" dirty="0"/>
              <a:t> PL:</a:t>
            </a:r>
          </a:p>
          <a:p>
            <a:r>
              <a:rPr lang="en-ID" dirty="0"/>
              <a:t>Allah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b="1" dirty="0" err="1"/>
              <a:t>memiliki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dan </a:t>
            </a:r>
            <a:r>
              <a:rPr lang="en-ID" dirty="0" err="1"/>
              <a:t>berhak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distribusinya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berlawanan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 lain di Kanaan, di mana:</a:t>
            </a:r>
          </a:p>
          <a:p>
            <a:r>
              <a:rPr lang="en-ID" dirty="0"/>
              <a:t>raja</a:t>
            </a:r>
          </a:p>
          <a:p>
            <a:r>
              <a:rPr lang="en-ID" dirty="0" err="1"/>
              <a:t>bangsawan</a:t>
            </a:r>
            <a:endParaRPr lang="en-ID" dirty="0"/>
          </a:p>
          <a:p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kaya</a:t>
            </a:r>
          </a:p>
          <a:p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mutlak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.</a:t>
            </a:r>
          </a:p>
          <a:p>
            <a:r>
              <a:rPr lang="en-ID" dirty="0"/>
              <a:t>Di Israel,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b="1" dirty="0"/>
              <a:t>Tuhan</a:t>
            </a:r>
            <a:r>
              <a:rPr lang="en-ID" dirty="0"/>
              <a:t> yang punya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mutlak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**3. “</a:t>
            </a:r>
            <a:r>
              <a:rPr lang="en-ID" b="1" dirty="0" err="1"/>
              <a:t>kamu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orang </a:t>
            </a:r>
            <a:r>
              <a:rPr lang="en-ID" b="1" dirty="0" err="1"/>
              <a:t>asing</a:t>
            </a:r>
            <a:r>
              <a:rPr lang="en-ID" b="1" dirty="0"/>
              <a:t> dan </a:t>
            </a:r>
            <a:r>
              <a:rPr lang="en-ID" b="1" dirty="0" err="1"/>
              <a:t>pendatang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-Ku”</a:t>
            </a:r>
          </a:p>
          <a:p>
            <a:r>
              <a:rPr lang="en-ID" dirty="0"/>
              <a:t>(</a:t>
            </a:r>
            <a:r>
              <a:rPr lang="en-ID" dirty="0" err="1"/>
              <a:t>Ibrani</a:t>
            </a:r>
            <a:r>
              <a:rPr lang="en-ID" dirty="0"/>
              <a:t>: </a:t>
            </a:r>
            <a:r>
              <a:rPr lang="en-ID" i="1" dirty="0"/>
              <a:t>gerim </a:t>
            </a:r>
            <a:r>
              <a:rPr lang="en-ID" i="1" dirty="0" err="1"/>
              <a:t>v’toshavim</a:t>
            </a:r>
            <a:r>
              <a:rPr lang="en-ID" i="1" dirty="0"/>
              <a:t> </a:t>
            </a:r>
            <a:r>
              <a:rPr lang="en-ID" i="1" dirty="0" err="1"/>
              <a:t>atem</a:t>
            </a:r>
            <a:r>
              <a:rPr lang="en-ID" i="1" dirty="0"/>
              <a:t> ‘</a:t>
            </a:r>
            <a:r>
              <a:rPr lang="en-ID" i="1" dirty="0" err="1"/>
              <a:t>imadi</a:t>
            </a:r>
            <a:r>
              <a:rPr lang="en-ID" dirty="0"/>
              <a:t>)</a:t>
            </a:r>
          </a:p>
          <a:p>
            <a:r>
              <a:rPr lang="en-ID" dirty="0"/>
              <a:t>Dua </a:t>
            </a:r>
            <a:r>
              <a:rPr lang="en-ID" dirty="0" err="1"/>
              <a:t>istilah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</a:t>
            </a:r>
          </a:p>
          <a:p>
            <a:r>
              <a:rPr lang="en-ID" b="1" dirty="0"/>
              <a:t>ger</a:t>
            </a:r>
            <a:r>
              <a:rPr lang="en-ID" dirty="0"/>
              <a:t> → orang </a:t>
            </a:r>
            <a:r>
              <a:rPr lang="en-ID" dirty="0" err="1"/>
              <a:t>asing</a:t>
            </a:r>
            <a:r>
              <a:rPr lang="en-ID" dirty="0"/>
              <a:t>, </a:t>
            </a:r>
            <a:r>
              <a:rPr lang="en-ID" dirty="0" err="1"/>
              <a:t>imigran</a:t>
            </a:r>
            <a:endParaRPr lang="en-ID" dirty="0"/>
          </a:p>
          <a:p>
            <a:r>
              <a:rPr lang="en-ID" b="1" dirty="0" err="1"/>
              <a:t>toshav</a:t>
            </a:r>
            <a:r>
              <a:rPr lang="en-ID" dirty="0"/>
              <a:t> → </a:t>
            </a:r>
            <a:r>
              <a:rPr lang="en-ID" dirty="0" err="1"/>
              <a:t>pendatang</a:t>
            </a:r>
            <a:r>
              <a:rPr lang="en-ID" dirty="0"/>
              <a:t>, </a:t>
            </a:r>
            <a:r>
              <a:rPr lang="en-ID" dirty="0" err="1"/>
              <a:t>penyewa</a:t>
            </a:r>
            <a:endParaRPr lang="en-ID" dirty="0"/>
          </a:p>
          <a:p>
            <a:r>
              <a:rPr lang="en-ID" dirty="0" err="1"/>
              <a:t>Keduanya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status </a:t>
            </a:r>
            <a:r>
              <a:rPr lang="en-ID" b="1" dirty="0" err="1"/>
              <a:t>sementara</a:t>
            </a:r>
            <a:r>
              <a:rPr lang="en-ID" dirty="0"/>
              <a:t>, </a:t>
            </a:r>
            <a:r>
              <a:rPr lang="en-ID" b="1" dirty="0" err="1"/>
              <a:t>bergantung</a:t>
            </a:r>
            <a:r>
              <a:rPr lang="en-ID" dirty="0"/>
              <a:t>, dan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hak</a:t>
            </a:r>
            <a:r>
              <a:rPr lang="en-ID" b="1" dirty="0"/>
              <a:t> </a:t>
            </a:r>
            <a:r>
              <a:rPr lang="en-ID" b="1" dirty="0" err="1"/>
              <a:t>penuh</a:t>
            </a:r>
            <a:r>
              <a:rPr lang="en-ID" dirty="0"/>
              <a:t>.</a:t>
            </a:r>
          </a:p>
          <a:p>
            <a:r>
              <a:rPr lang="en-ID" dirty="0"/>
              <a:t>Yang </a:t>
            </a:r>
            <a:r>
              <a:rPr lang="en-ID" dirty="0" err="1"/>
              <a:t>mengejutkan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:</a:t>
            </a:r>
          </a:p>
          <a:p>
            <a:r>
              <a:rPr lang="en-ID" dirty="0"/>
              <a:t>Tuhan </a:t>
            </a:r>
            <a:r>
              <a:rPr lang="en-ID" dirty="0" err="1"/>
              <a:t>menyebut</a:t>
            </a:r>
            <a:r>
              <a:rPr lang="en-ID" dirty="0"/>
              <a:t> </a:t>
            </a:r>
            <a:r>
              <a:rPr lang="en-ID" i="1" dirty="0" err="1"/>
              <a:t>umat</a:t>
            </a:r>
            <a:r>
              <a:rPr lang="en-ID" i="1" dirty="0"/>
              <a:t> Israel </a:t>
            </a:r>
            <a:r>
              <a:rPr lang="en-ID" i="1" dirty="0" err="1"/>
              <a:t>sendiri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/>
              <a:t>orang </a:t>
            </a:r>
            <a:r>
              <a:rPr lang="en-ID" b="1" dirty="0" err="1"/>
              <a:t>asing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i="1" dirty="0"/>
              <a:t>yang </a:t>
            </a:r>
            <a:r>
              <a:rPr lang="en-ID" i="1" dirty="0" err="1"/>
              <a:t>Ia</a:t>
            </a:r>
            <a:r>
              <a:rPr lang="en-ID" i="1" dirty="0"/>
              <a:t> </a:t>
            </a:r>
            <a:r>
              <a:rPr lang="en-ID" i="1" dirty="0" err="1"/>
              <a:t>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r>
              <a:rPr lang="en-ID" dirty="0" err="1"/>
              <a:t>Artinya</a:t>
            </a:r>
            <a:r>
              <a:rPr lang="en-ID" dirty="0"/>
              <a:t>:</a:t>
            </a:r>
          </a:p>
          <a:p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permanen</a:t>
            </a:r>
            <a:endParaRPr lang="en-ID" dirty="0"/>
          </a:p>
          <a:p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penyewa</a:t>
            </a:r>
            <a:endParaRPr lang="en-ID" dirty="0"/>
          </a:p>
          <a:p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Tuhan</a:t>
            </a:r>
          </a:p>
          <a:p>
            <a:r>
              <a:rPr lang="en-ID" dirty="0" err="1"/>
              <a:t>keberadaan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pada </a:t>
            </a:r>
            <a:r>
              <a:rPr lang="en-ID" dirty="0" err="1"/>
              <a:t>anugerah</a:t>
            </a:r>
            <a:r>
              <a:rPr lang="en-ID" dirty="0"/>
              <a:t> Tuhan</a:t>
            </a:r>
          </a:p>
          <a:p>
            <a:r>
              <a:rPr lang="en-ID" dirty="0"/>
              <a:t>Ini </a:t>
            </a:r>
            <a:r>
              <a:rPr lang="en-ID" dirty="0" err="1"/>
              <a:t>menanamkan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:</a:t>
            </a:r>
          </a:p>
          <a:p>
            <a:r>
              <a:rPr lang="en-ID" dirty="0" err="1"/>
              <a:t>kerendahan</a:t>
            </a:r>
            <a:r>
              <a:rPr lang="en-ID" dirty="0"/>
              <a:t> </a:t>
            </a:r>
            <a:r>
              <a:rPr lang="en-ID" dirty="0" err="1"/>
              <a:t>hati</a:t>
            </a:r>
            <a:endParaRPr lang="en-ID" dirty="0"/>
          </a:p>
          <a:p>
            <a:r>
              <a:rPr lang="en-ID" dirty="0" err="1"/>
              <a:t>syukur</a:t>
            </a:r>
            <a:endParaRPr lang="en-ID" dirty="0"/>
          </a:p>
          <a:p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endParaRPr lang="en-ID" dirty="0"/>
          </a:p>
          <a:p>
            <a:r>
              <a:rPr lang="en-ID" dirty="0" err="1"/>
              <a:t>moralitas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b="1" dirty="0"/>
              <a:t>1. Tuhan </a:t>
            </a:r>
            <a:r>
              <a:rPr lang="en-ID" b="1" dirty="0" err="1"/>
              <a:t>menetapkan</a:t>
            </a:r>
            <a:r>
              <a:rPr lang="en-ID" b="1" dirty="0"/>
              <a:t>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ekonomi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menjaga</a:t>
            </a:r>
            <a:r>
              <a:rPr lang="en-ID" b="1" dirty="0"/>
              <a:t> </a:t>
            </a:r>
            <a:r>
              <a:rPr lang="en-ID" b="1" dirty="0" err="1"/>
              <a:t>keadilan</a:t>
            </a:r>
            <a:r>
              <a:rPr lang="en-ID" b="1" dirty="0"/>
              <a:t> </a:t>
            </a:r>
            <a:r>
              <a:rPr lang="en-ID" b="1" dirty="0" err="1"/>
              <a:t>sosial</a:t>
            </a:r>
            <a:endParaRPr lang="en-ID" b="1" dirty="0"/>
          </a:p>
          <a:p>
            <a:r>
              <a:rPr lang="en-ID" dirty="0" err="1"/>
              <a:t>Imamat</a:t>
            </a:r>
            <a:r>
              <a:rPr lang="en-ID" dirty="0"/>
              <a:t> 25:23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mentalitas</a:t>
            </a:r>
            <a:r>
              <a:rPr lang="en-ID" dirty="0"/>
              <a:t> “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</a:t>
            </a:r>
            <a:r>
              <a:rPr lang="en-ID" dirty="0" err="1"/>
              <a:t>mutlak</a:t>
            </a:r>
            <a:r>
              <a:rPr lang="en-ID" dirty="0"/>
              <a:t>.”</a:t>
            </a:r>
            <a:br>
              <a:rPr lang="en-ID" dirty="0"/>
            </a:br>
            <a:r>
              <a:rPr lang="en-ID" dirty="0"/>
              <a:t>Jika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</a:t>
            </a:r>
            <a:r>
              <a:rPr lang="en-ID" dirty="0" err="1"/>
              <a:t>mutlak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:</a:t>
            </a:r>
          </a:p>
          <a:p>
            <a:r>
              <a:rPr lang="en-ID" dirty="0"/>
              <a:t>orang kaya </a:t>
            </a:r>
            <a:r>
              <a:rPr lang="en-ID" dirty="0" err="1"/>
              <a:t>menumpuk</a:t>
            </a:r>
            <a:r>
              <a:rPr lang="en-ID" dirty="0"/>
              <a:t> </a:t>
            </a:r>
            <a:r>
              <a:rPr lang="en-ID" dirty="0" err="1"/>
              <a:t>tanah</a:t>
            </a:r>
            <a:endParaRPr lang="en-ID" dirty="0"/>
          </a:p>
          <a:p>
            <a:r>
              <a:rPr lang="en-ID" dirty="0"/>
              <a:t>orang miskin </a:t>
            </a:r>
            <a:r>
              <a:rPr lang="en-ID" dirty="0" err="1"/>
              <a:t>hilang</a:t>
            </a:r>
            <a:r>
              <a:rPr lang="en-ID" dirty="0"/>
              <a:t> </a:t>
            </a:r>
            <a:r>
              <a:rPr lang="en-ID" dirty="0" err="1"/>
              <a:t>warisan</a:t>
            </a:r>
            <a:endParaRPr lang="en-ID" dirty="0"/>
          </a:p>
          <a:p>
            <a:r>
              <a:rPr lang="en-ID" dirty="0" err="1"/>
              <a:t>kesenjangan</a:t>
            </a:r>
            <a:r>
              <a:rPr lang="en-ID" dirty="0"/>
              <a:t> </a:t>
            </a:r>
            <a:r>
              <a:rPr lang="en-ID" dirty="0" err="1"/>
              <a:t>meningkat</a:t>
            </a:r>
            <a:endParaRPr lang="en-ID" dirty="0"/>
          </a:p>
          <a:p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hilang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suku</a:t>
            </a:r>
            <a:endParaRPr lang="en-ID" dirty="0"/>
          </a:p>
          <a:p>
            <a:r>
              <a:rPr lang="en-ID" dirty="0" err="1"/>
              <a:t>Sistem</a:t>
            </a:r>
            <a:r>
              <a:rPr lang="en-ID" dirty="0"/>
              <a:t> Yobel </a:t>
            </a:r>
            <a:r>
              <a:rPr lang="en-ID" dirty="0" err="1"/>
              <a:t>memastikan</a:t>
            </a:r>
            <a:r>
              <a:rPr lang="en-ID" dirty="0"/>
              <a:t>:</a:t>
            </a:r>
          </a:p>
          <a:p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punya </a:t>
            </a:r>
            <a:r>
              <a:rPr lang="en-ID" dirty="0" err="1"/>
              <a:t>bagian</a:t>
            </a:r>
            <a:endParaRPr lang="en-ID" dirty="0"/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feodal</a:t>
            </a:r>
            <a:endParaRPr lang="en-ID" dirty="0"/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elite </a:t>
            </a:r>
            <a:r>
              <a:rPr lang="en-ID" dirty="0" err="1"/>
              <a:t>penguasa</a:t>
            </a:r>
            <a:r>
              <a:rPr lang="en-ID" dirty="0"/>
              <a:t> </a:t>
            </a:r>
            <a:r>
              <a:rPr lang="en-ID" dirty="0" err="1"/>
              <a:t>tanah</a:t>
            </a:r>
            <a:endParaRPr lang="en-ID" dirty="0"/>
          </a:p>
          <a:p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stabil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Kepemilikan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relatif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absolut</a:t>
            </a:r>
            <a:endParaRPr lang="en-ID" b="1" dirty="0"/>
          </a:p>
          <a:p>
            <a:r>
              <a:rPr lang="en-ID" dirty="0"/>
              <a:t>Dalam </a:t>
            </a:r>
            <a:r>
              <a:rPr lang="en-ID" dirty="0" err="1"/>
              <a:t>perspektif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:</a:t>
            </a:r>
          </a:p>
          <a:p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memiliki</a:t>
            </a:r>
            <a:endParaRPr lang="en-ID" dirty="0"/>
          </a:p>
          <a:p>
            <a:r>
              <a:rPr lang="en-ID" dirty="0"/>
              <a:t>Tuhan </a:t>
            </a:r>
            <a:r>
              <a:rPr lang="en-ID" dirty="0" err="1"/>
              <a:t>memberi</a:t>
            </a:r>
            <a:r>
              <a:rPr lang="en-ID" dirty="0"/>
              <a:t>, dan Tuhan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mengambil</a:t>
            </a:r>
            <a:endParaRPr lang="en-ID" dirty="0"/>
          </a:p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kehendak</a:t>
            </a:r>
            <a:r>
              <a:rPr lang="en-ID" dirty="0"/>
              <a:t> Tuhan</a:t>
            </a:r>
          </a:p>
          <a:p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bertindak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i="1" dirty="0"/>
              <a:t>steward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tuan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mengoreksi</a:t>
            </a:r>
            <a:r>
              <a:rPr lang="en-ID" dirty="0"/>
              <a:t> </a:t>
            </a:r>
            <a:r>
              <a:rPr lang="en-ID" dirty="0" err="1"/>
              <a:t>pandangan</a:t>
            </a:r>
            <a:r>
              <a:rPr lang="en-ID" dirty="0"/>
              <a:t> modern yang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dirty="0"/>
              <a:t>“Ini </a:t>
            </a:r>
            <a:r>
              <a:rPr lang="en-ID" dirty="0" err="1"/>
              <a:t>milikku</a:t>
            </a:r>
            <a:r>
              <a:rPr lang="en-ID" dirty="0"/>
              <a:t>—</a:t>
            </a:r>
            <a:r>
              <a:rPr lang="en-ID" dirty="0" err="1"/>
              <a:t>aku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.”</a:t>
            </a:r>
          </a:p>
          <a:p>
            <a:r>
              <a:rPr lang="en-ID" dirty="0"/>
              <a:t>Tidak.</a:t>
            </a:r>
          </a:p>
          <a:p>
            <a:r>
              <a:rPr lang="en-ID" dirty="0"/>
              <a:t>Tuhan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dirty="0"/>
              <a:t>“Itu </a:t>
            </a:r>
            <a:r>
              <a:rPr lang="en-ID" dirty="0" err="1"/>
              <a:t>milik</a:t>
            </a:r>
            <a:r>
              <a:rPr lang="en-ID" dirty="0"/>
              <a:t>-Ku—kau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pendatang</a:t>
            </a:r>
            <a:r>
              <a:rPr lang="en-ID" dirty="0"/>
              <a:t>.”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Tanah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simbol</a:t>
            </a:r>
            <a:r>
              <a:rPr lang="en-ID" b="1" dirty="0"/>
              <a:t> </a:t>
            </a:r>
            <a:r>
              <a:rPr lang="en-ID" b="1" dirty="0" err="1"/>
              <a:t>relasi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endParaRPr lang="en-ID" b="1" dirty="0"/>
          </a:p>
          <a:p>
            <a:r>
              <a:rPr lang="en-ID" dirty="0"/>
              <a:t>Tanah </a:t>
            </a:r>
            <a:r>
              <a:rPr lang="en-ID" dirty="0" err="1"/>
              <a:t>dalam</a:t>
            </a:r>
            <a:r>
              <a:rPr lang="en-ID" dirty="0"/>
              <a:t> PL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Tanah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tanda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dirty="0"/>
              <a:t>.</a:t>
            </a:r>
          </a:p>
          <a:p>
            <a:r>
              <a:rPr lang="en-ID" dirty="0" err="1"/>
              <a:t>Dengan</a:t>
            </a:r>
            <a:r>
              <a:rPr lang="en-ID" dirty="0"/>
              <a:t> kata lain,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,</a:t>
            </a:r>
            <a:br>
              <a:rPr lang="en-ID" dirty="0"/>
            </a:b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soal</a:t>
            </a:r>
            <a:r>
              <a:rPr lang="en-ID" b="1" dirty="0"/>
              <a:t> </a:t>
            </a:r>
            <a:r>
              <a:rPr lang="en-ID" b="1" dirty="0" err="1"/>
              <a:t>hubungan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Tuhan</a:t>
            </a:r>
            <a:r>
              <a:rPr lang="en-ID" dirty="0"/>
              <a:t>.</a:t>
            </a:r>
          </a:p>
          <a:p>
            <a:r>
              <a:rPr lang="en-ID" dirty="0"/>
              <a:t>Status Israel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pendatang</a:t>
            </a:r>
            <a:r>
              <a:rPr lang="en-ID" dirty="0"/>
              <a:t>” </a:t>
            </a:r>
            <a:r>
              <a:rPr lang="en-ID" dirty="0" err="1"/>
              <a:t>merujuk</a:t>
            </a:r>
            <a:r>
              <a:rPr lang="en-ID" dirty="0"/>
              <a:t> pada:</a:t>
            </a:r>
          </a:p>
          <a:p>
            <a:r>
              <a:rPr lang="en-ID" dirty="0"/>
              <a:t>Abraham, Ishak, dan Yakub yang </a:t>
            </a:r>
            <a:r>
              <a:rPr lang="en-ID" dirty="0" err="1"/>
              <a:t>disebut</a:t>
            </a:r>
            <a:r>
              <a:rPr lang="en-ID" dirty="0"/>
              <a:t> “orang </a:t>
            </a:r>
            <a:r>
              <a:rPr lang="en-ID" dirty="0" err="1"/>
              <a:t>asing</a:t>
            </a:r>
            <a:r>
              <a:rPr lang="en-ID" dirty="0"/>
              <a:t>” di negeri </a:t>
            </a:r>
            <a:r>
              <a:rPr lang="en-ID" dirty="0" err="1"/>
              <a:t>janji</a:t>
            </a:r>
            <a:endParaRPr lang="en-ID" dirty="0"/>
          </a:p>
          <a:p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Israel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yang </a:t>
            </a:r>
            <a:r>
              <a:rPr lang="en-ID" dirty="0" err="1"/>
              <a:t>sepenuhnya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</a:t>
            </a:r>
            <a:r>
              <a:rPr lang="en-ID" b="1" dirty="0" err="1"/>
              <a:t>Tahun</a:t>
            </a:r>
            <a:r>
              <a:rPr lang="en-ID" b="1" dirty="0"/>
              <a:t> Yobel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proklamasi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Tuhan </a:t>
            </a:r>
            <a:r>
              <a:rPr lang="en-ID" b="1" dirty="0" err="1"/>
              <a:t>adalah</a:t>
            </a:r>
            <a:r>
              <a:rPr lang="en-ID" b="1" dirty="0"/>
              <a:t> Raja</a:t>
            </a:r>
          </a:p>
          <a:p>
            <a:r>
              <a:rPr lang="en-ID" dirty="0"/>
              <a:t>Jika </a:t>
            </a:r>
            <a:r>
              <a:rPr lang="en-ID" dirty="0" err="1"/>
              <a:t>tanah</a:t>
            </a:r>
            <a:r>
              <a:rPr lang="en-ID" dirty="0"/>
              <a:t> Tuhan:</a:t>
            </a:r>
          </a:p>
          <a:p>
            <a:r>
              <a:rPr lang="en-ID" dirty="0" err="1"/>
              <a:t>maka</a:t>
            </a:r>
            <a:r>
              <a:rPr lang="en-ID" dirty="0"/>
              <a:t> Dia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pembagiannya</a:t>
            </a:r>
            <a:endParaRPr lang="en-ID" dirty="0"/>
          </a:p>
          <a:p>
            <a:r>
              <a:rPr lang="en-ID" dirty="0"/>
              <a:t>Dia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diistirahatkan</a:t>
            </a:r>
            <a:endParaRPr lang="en-ID" dirty="0"/>
          </a:p>
          <a:p>
            <a:r>
              <a:rPr lang="en-ID" dirty="0"/>
              <a:t>Dia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pembebasan</a:t>
            </a:r>
            <a:r>
              <a:rPr lang="en-ID" dirty="0"/>
              <a:t> dan </a:t>
            </a:r>
            <a:r>
              <a:rPr lang="en-ID" dirty="0" err="1"/>
              <a:t>pemulihan</a:t>
            </a:r>
            <a:endParaRPr lang="en-ID" dirty="0"/>
          </a:p>
          <a:p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deklarasi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:</a:t>
            </a:r>
          </a:p>
          <a:p>
            <a:r>
              <a:rPr lang="en-ID" dirty="0"/>
              <a:t>Tuhan </a:t>
            </a:r>
            <a:r>
              <a:rPr lang="en-ID" dirty="0" err="1"/>
              <a:t>adalah</a:t>
            </a:r>
            <a:r>
              <a:rPr lang="en-ID" dirty="0"/>
              <a:t> Raja Israel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Firaun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raja </a:t>
            </a:r>
            <a:r>
              <a:rPr lang="en-ID" dirty="0" err="1"/>
              <a:t>manusia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bangsawan</a:t>
            </a:r>
            <a:r>
              <a:rPr lang="en-ID" dirty="0"/>
              <a:t> </a:t>
            </a:r>
            <a:r>
              <a:rPr lang="en-ID" dirty="0" err="1"/>
              <a:t>tanah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5. </a:t>
            </a:r>
            <a:r>
              <a:rPr lang="en-ID" b="1" dirty="0" err="1"/>
              <a:t>Penggunaan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</a:t>
            </a:r>
            <a:r>
              <a:rPr lang="en-ID" b="1" dirty="0" err="1"/>
              <a:t>menentukan</a:t>
            </a:r>
            <a:r>
              <a:rPr lang="en-ID" b="1" dirty="0"/>
              <a:t> </a:t>
            </a:r>
            <a:r>
              <a:rPr lang="en-ID" b="1" dirty="0" err="1"/>
              <a:t>berkat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kutuk</a:t>
            </a:r>
            <a:endParaRPr lang="en-ID" b="1" dirty="0"/>
          </a:p>
          <a:p>
            <a:r>
              <a:rPr lang="en-ID" dirty="0" err="1"/>
              <a:t>Imamat</a:t>
            </a:r>
            <a:r>
              <a:rPr lang="en-ID" dirty="0"/>
              <a:t> 26 </a:t>
            </a:r>
            <a:r>
              <a:rPr lang="en-ID" dirty="0" err="1"/>
              <a:t>menjelaskan</a:t>
            </a:r>
            <a:r>
              <a:rPr lang="en-ID" dirty="0"/>
              <a:t>:</a:t>
            </a:r>
          </a:p>
          <a:p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disalahgunakan</a:t>
            </a:r>
            <a:r>
              <a:rPr lang="en-ID" dirty="0"/>
              <a:t> → </a:t>
            </a:r>
            <a:r>
              <a:rPr lang="en-ID" dirty="0" err="1"/>
              <a:t>panen</a:t>
            </a:r>
            <a:r>
              <a:rPr lang="en-ID" dirty="0"/>
              <a:t> </a:t>
            </a:r>
            <a:r>
              <a:rPr lang="en-ID" dirty="0" err="1"/>
              <a:t>gagal</a:t>
            </a:r>
            <a:endParaRPr lang="en-ID" dirty="0"/>
          </a:p>
          <a:p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dieksploitasi</a:t>
            </a:r>
            <a:r>
              <a:rPr lang="en-ID" dirty="0"/>
              <a:t> → Tuhan </a:t>
            </a:r>
            <a:r>
              <a:rPr lang="en-ID" dirty="0" err="1"/>
              <a:t>menahan</a:t>
            </a:r>
            <a:r>
              <a:rPr lang="en-ID" dirty="0"/>
              <a:t> </a:t>
            </a:r>
            <a:r>
              <a:rPr lang="en-ID" dirty="0" err="1"/>
              <a:t>hujan</a:t>
            </a:r>
            <a:endParaRPr lang="en-ID" dirty="0"/>
          </a:p>
          <a:p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taat</a:t>
            </a:r>
            <a:r>
              <a:rPr lang="en-ID" dirty="0"/>
              <a:t> →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melimpah</a:t>
            </a:r>
            <a:endParaRPr lang="en-ID" dirty="0"/>
          </a:p>
          <a:p>
            <a:r>
              <a:rPr lang="en-ID" dirty="0"/>
              <a:t>Tanah “</a:t>
            </a:r>
            <a:r>
              <a:rPr lang="en-ID" dirty="0" err="1"/>
              <a:t>milik</a:t>
            </a:r>
            <a:r>
              <a:rPr lang="en-ID" dirty="0"/>
              <a:t> Tuhan”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r>
              <a:rPr lang="en-ID" dirty="0" err="1"/>
              <a:t>memperlakukannya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hormat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ibadah.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Tema </a:t>
            </a:r>
            <a:r>
              <a:rPr lang="en-ID" b="1" dirty="0" err="1"/>
              <a:t>Teologis</a:t>
            </a:r>
            <a:r>
              <a:rPr lang="en-ID" b="1" dirty="0"/>
              <a:t> Utama</a:t>
            </a:r>
          </a:p>
          <a:p>
            <a:r>
              <a:rPr lang="en-ID" b="1" dirty="0" err="1"/>
              <a:t>Kedaulatan</a:t>
            </a:r>
            <a:r>
              <a:rPr lang="en-ID" b="1" dirty="0"/>
              <a:t> dan </a:t>
            </a:r>
            <a:r>
              <a:rPr lang="en-ID" b="1" dirty="0" err="1"/>
              <a:t>kepemilikan</a:t>
            </a:r>
            <a:r>
              <a:rPr lang="en-ID" b="1" dirty="0"/>
              <a:t> </a:t>
            </a:r>
            <a:r>
              <a:rPr lang="en-ID" b="1" dirty="0" err="1"/>
              <a:t>mutlak</a:t>
            </a:r>
            <a:r>
              <a:rPr lang="en-ID" b="1" dirty="0"/>
              <a:t> Allah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bumi</a:t>
            </a:r>
            <a:endParaRPr lang="en-ID" dirty="0"/>
          </a:p>
          <a:p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pengelola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pemilik</a:t>
            </a:r>
            <a:endParaRPr lang="en-ID" dirty="0"/>
          </a:p>
          <a:p>
            <a:r>
              <a:rPr lang="en-ID" b="1" dirty="0"/>
              <a:t>Tanah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tanda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properti</a:t>
            </a:r>
            <a:r>
              <a:rPr lang="en-ID" b="1" dirty="0"/>
              <a:t> </a:t>
            </a:r>
            <a:r>
              <a:rPr lang="en-ID" b="1" dirty="0" err="1"/>
              <a:t>komersial</a:t>
            </a:r>
            <a:endParaRPr lang="en-ID" dirty="0"/>
          </a:p>
          <a:p>
            <a:r>
              <a:rPr lang="en-ID" b="1" dirty="0" err="1"/>
              <a:t>Keadilan</a:t>
            </a:r>
            <a:r>
              <a:rPr lang="en-ID" b="1" dirty="0"/>
              <a:t> </a:t>
            </a:r>
            <a:r>
              <a:rPr lang="en-ID" b="1" dirty="0" err="1"/>
              <a:t>sosial</a:t>
            </a:r>
            <a:r>
              <a:rPr lang="en-ID" b="1" dirty="0"/>
              <a:t> </a:t>
            </a:r>
            <a:r>
              <a:rPr lang="en-ID" b="1" dirty="0" err="1"/>
              <a:t>berakar</a:t>
            </a:r>
            <a:r>
              <a:rPr lang="en-ID" b="1" dirty="0"/>
              <a:t> pada </a:t>
            </a:r>
            <a:r>
              <a:rPr lang="en-ID" b="1" dirty="0" err="1"/>
              <a:t>karakter</a:t>
            </a:r>
            <a:r>
              <a:rPr lang="en-ID" b="1" dirty="0"/>
              <a:t> </a:t>
            </a:r>
            <a:r>
              <a:rPr lang="en-ID" b="1" dirty="0" err="1"/>
              <a:t>ilahi</a:t>
            </a:r>
            <a:endParaRPr lang="en-ID" dirty="0"/>
          </a:p>
          <a:p>
            <a:r>
              <a:rPr lang="en-ID" b="1" dirty="0"/>
              <a:t>Israel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asing</a:t>
            </a:r>
            <a:r>
              <a:rPr lang="en-ID" b="1" dirty="0"/>
              <a:t> yang </a:t>
            </a:r>
            <a:r>
              <a:rPr lang="en-ID" b="1" dirty="0" err="1"/>
              <a:t>bergantung</a:t>
            </a:r>
            <a:r>
              <a:rPr lang="en-ID" b="1" dirty="0"/>
              <a:t> pada Tuhan</a:t>
            </a:r>
            <a:endParaRPr lang="en-ID" dirty="0"/>
          </a:p>
          <a:p>
            <a:r>
              <a:rPr lang="en-ID" b="1" dirty="0"/>
              <a:t>Ekonomi yang </a:t>
            </a:r>
            <a:r>
              <a:rPr lang="en-ID" b="1" dirty="0" err="1"/>
              <a:t>sesuai</a:t>
            </a:r>
            <a:r>
              <a:rPr lang="en-ID" b="1" dirty="0"/>
              <a:t> </a:t>
            </a:r>
            <a:r>
              <a:rPr lang="en-ID" b="1" dirty="0" err="1"/>
              <a:t>kehendak</a:t>
            </a:r>
            <a:r>
              <a:rPr lang="en-ID" b="1" dirty="0"/>
              <a:t> Allah </a:t>
            </a:r>
            <a:r>
              <a:rPr lang="en-ID" b="1" dirty="0" err="1"/>
              <a:t>menolak</a:t>
            </a:r>
            <a:r>
              <a:rPr lang="en-ID" b="1" dirty="0"/>
              <a:t> </a:t>
            </a:r>
            <a:r>
              <a:rPr lang="en-ID" b="1" dirty="0" err="1"/>
              <a:t>keserakahan</a:t>
            </a:r>
            <a:r>
              <a:rPr lang="en-ID" b="1" dirty="0"/>
              <a:t> dan </a:t>
            </a:r>
            <a:r>
              <a:rPr lang="en-ID" b="1" dirty="0" err="1"/>
              <a:t>monopoli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r>
              <a:rPr lang="en-ID" b="1" dirty="0"/>
              <a:t> / </a:t>
            </a:r>
            <a:r>
              <a:rPr lang="en-ID" b="1" dirty="0" err="1"/>
              <a:t>Renungan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Kepemilikan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anugerah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hak</a:t>
            </a:r>
            <a:r>
              <a:rPr lang="en-ID" b="1" dirty="0"/>
              <a:t> </a:t>
            </a:r>
            <a:r>
              <a:rPr lang="en-ID" b="1" dirty="0" err="1"/>
              <a:t>absolut</a:t>
            </a:r>
            <a:endParaRPr lang="en-ID" b="1" dirty="0"/>
          </a:p>
          <a:p>
            <a:r>
              <a:rPr lang="en-ID" dirty="0"/>
              <a:t>Apa pun yang </a:t>
            </a:r>
            <a:r>
              <a:rPr lang="en-ID" dirty="0" err="1"/>
              <a:t>kita</a:t>
            </a:r>
            <a:r>
              <a:rPr lang="en-ID" dirty="0"/>
              <a:t> punya:</a:t>
            </a:r>
          </a:p>
          <a:p>
            <a:r>
              <a:rPr lang="en-ID" dirty="0" err="1"/>
              <a:t>rumah</a:t>
            </a:r>
            <a:endParaRPr lang="en-ID" dirty="0"/>
          </a:p>
          <a:p>
            <a:r>
              <a:rPr lang="en-ID" dirty="0" err="1"/>
              <a:t>keluarga</a:t>
            </a:r>
            <a:endParaRPr lang="en-ID" dirty="0"/>
          </a:p>
          <a:p>
            <a:r>
              <a:rPr lang="en-ID" dirty="0" err="1"/>
              <a:t>pekerjaan</a:t>
            </a:r>
            <a:endParaRPr lang="en-ID" dirty="0"/>
          </a:p>
          <a:p>
            <a:r>
              <a:rPr lang="en-ID" dirty="0" err="1"/>
              <a:t>pelayanan</a:t>
            </a:r>
            <a:endParaRPr lang="en-ID" dirty="0"/>
          </a:p>
          <a:p>
            <a:r>
              <a:rPr lang="en-ID" dirty="0"/>
              <a:t>ladang </a:t>
            </a:r>
            <a:r>
              <a:rPr lang="en-ID" dirty="0" err="1"/>
              <a:t>misi</a:t>
            </a:r>
            <a:endParaRPr lang="en-ID" dirty="0"/>
          </a:p>
          <a:p>
            <a:r>
              <a:rPr lang="en-ID" dirty="0" err="1"/>
              <a:t>waktu</a:t>
            </a:r>
            <a:endParaRPr lang="en-ID" dirty="0"/>
          </a:p>
          <a:p>
            <a:r>
              <a:rPr lang="en-ID" dirty="0" err="1"/>
              <a:t>kesehatan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titipan</a:t>
            </a:r>
            <a:r>
              <a:rPr lang="en-ID" b="1" dirty="0"/>
              <a:t> Tuhan</a:t>
            </a:r>
            <a:r>
              <a:rPr lang="en-ID" dirty="0"/>
              <a:t>.</a:t>
            </a:r>
          </a:p>
          <a:p>
            <a:r>
              <a:rPr lang="en-ID" b="1" dirty="0"/>
              <a:t>2. </a:t>
            </a:r>
            <a:r>
              <a:rPr lang="en-ID" b="1" dirty="0" err="1"/>
              <a:t>Sikap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</a:t>
            </a:r>
            <a:r>
              <a:rPr lang="en-ID" b="1" dirty="0" err="1"/>
              <a:t>seorang</a:t>
            </a:r>
            <a:r>
              <a:rPr lang="en-ID" b="1" dirty="0"/>
              <a:t> “</a:t>
            </a:r>
            <a:r>
              <a:rPr lang="en-ID" b="1" dirty="0" err="1"/>
              <a:t>pendatang</a:t>
            </a:r>
            <a:r>
              <a:rPr lang="en-ID" b="1" dirty="0"/>
              <a:t>”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kerendahan</a:t>
            </a:r>
            <a:endParaRPr lang="en-ID" b="1" dirty="0"/>
          </a:p>
          <a:p>
            <a:r>
              <a:rPr lang="en-ID" dirty="0"/>
              <a:t>Kita: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hidup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dunia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gereja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pelayanan</a:t>
            </a:r>
            <a:endParaRPr lang="en-ID" dirty="0"/>
          </a:p>
          <a:p>
            <a:r>
              <a:rPr lang="en-ID" dirty="0"/>
              <a:t>Kita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tamu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Tuhan.</a:t>
            </a:r>
          </a:p>
          <a:p>
            <a:r>
              <a:rPr lang="en-ID" b="1" dirty="0"/>
              <a:t>3. Tuhan </a:t>
            </a:r>
            <a:r>
              <a:rPr lang="en-ID" b="1" dirty="0" err="1"/>
              <a:t>menolak</a:t>
            </a:r>
            <a:r>
              <a:rPr lang="en-ID" b="1" dirty="0"/>
              <a:t> </a:t>
            </a:r>
            <a:r>
              <a:rPr lang="en-ID" b="1" dirty="0" err="1"/>
              <a:t>keserakahan</a:t>
            </a:r>
            <a:r>
              <a:rPr lang="en-ID" b="1" dirty="0"/>
              <a:t> dan </a:t>
            </a:r>
            <a:r>
              <a:rPr lang="en-ID" b="1" dirty="0" err="1"/>
              <a:t>struktur</a:t>
            </a:r>
            <a:r>
              <a:rPr lang="en-ID" b="1" dirty="0"/>
              <a:t> </a:t>
            </a:r>
            <a:r>
              <a:rPr lang="en-ID" b="1" dirty="0" err="1"/>
              <a:t>ekonomi</a:t>
            </a:r>
            <a:r>
              <a:rPr lang="en-ID" b="1" dirty="0"/>
              <a:t> yang </a:t>
            </a:r>
            <a:r>
              <a:rPr lang="en-ID" b="1" dirty="0" err="1"/>
              <a:t>menindas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:</a:t>
            </a:r>
          </a:p>
          <a:p>
            <a:r>
              <a:rPr lang="en-ID" dirty="0" err="1"/>
              <a:t>keadilan</a:t>
            </a:r>
            <a:r>
              <a:rPr lang="en-ID" dirty="0"/>
              <a:t> </a:t>
            </a:r>
            <a:r>
              <a:rPr lang="en-ID" dirty="0" err="1"/>
              <a:t>sosial</a:t>
            </a:r>
            <a:endParaRPr lang="en-ID" dirty="0"/>
          </a:p>
          <a:p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bisnis</a:t>
            </a:r>
            <a:endParaRPr lang="en-ID" dirty="0"/>
          </a:p>
          <a:p>
            <a:r>
              <a:rPr lang="en-ID" dirty="0" err="1"/>
              <a:t>kepedulian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orang miskin</a:t>
            </a:r>
          </a:p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alam</a:t>
            </a:r>
            <a:endParaRPr lang="en-ID" dirty="0"/>
          </a:p>
          <a:p>
            <a:r>
              <a:rPr lang="en-ID" dirty="0" err="1"/>
              <a:t>penatalayanan</a:t>
            </a:r>
            <a:r>
              <a:rPr lang="en-ID" dirty="0"/>
              <a:t> </a:t>
            </a:r>
            <a:r>
              <a:rPr lang="en-ID" dirty="0" err="1"/>
              <a:t>gereja</a:t>
            </a:r>
            <a:endParaRPr lang="en-ID" dirty="0"/>
          </a:p>
          <a:p>
            <a:r>
              <a:rPr lang="en-ID" b="1" dirty="0"/>
              <a:t>4. Tanah Tuhan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dipakai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tujuan</a:t>
            </a:r>
            <a:r>
              <a:rPr lang="en-ID" b="1" dirty="0"/>
              <a:t> Tuhan</a:t>
            </a:r>
          </a:p>
          <a:p>
            <a:r>
              <a:rPr lang="en-ID" dirty="0" err="1"/>
              <a:t>Harta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pun </a:t>
            </a:r>
            <a:r>
              <a:rPr lang="en-ID" dirty="0" err="1"/>
              <a:t>sama</a:t>
            </a:r>
            <a:r>
              <a:rPr lang="en-ID" dirty="0"/>
              <a:t>:</a:t>
            </a:r>
          </a:p>
          <a:p>
            <a:r>
              <a:rPr lang="en-ID" dirty="0" err="1"/>
              <a:t>talenta</a:t>
            </a:r>
            <a:endParaRPr lang="en-ID" dirty="0"/>
          </a:p>
          <a:p>
            <a:r>
              <a:rPr lang="en-ID" dirty="0" err="1"/>
              <a:t>jabatan</a:t>
            </a:r>
            <a:r>
              <a:rPr lang="en-ID" dirty="0"/>
              <a:t> </a:t>
            </a:r>
            <a:r>
              <a:rPr lang="en-ID" dirty="0" err="1"/>
              <a:t>gereja</a:t>
            </a:r>
            <a:endParaRPr lang="en-ID" dirty="0"/>
          </a:p>
          <a:p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pelayanan</a:t>
            </a:r>
            <a:endParaRPr lang="en-ID" dirty="0"/>
          </a:p>
          <a:p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.</a:t>
            </a:r>
          </a:p>
          <a:p>
            <a:r>
              <a:rPr lang="en-ID" b="1" dirty="0"/>
              <a:t>5. </a:t>
            </a:r>
            <a:r>
              <a:rPr lang="en-ID" b="1" dirty="0" err="1"/>
              <a:t>Identitas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pendatang</a:t>
            </a:r>
            <a:r>
              <a:rPr lang="en-ID" b="1" dirty="0"/>
              <a:t> yang </a:t>
            </a:r>
            <a:r>
              <a:rPr lang="en-ID" b="1" dirty="0" err="1"/>
              <a:t>menuju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 </a:t>
            </a:r>
            <a:r>
              <a:rPr lang="en-ID" b="1" dirty="0" err="1"/>
              <a:t>kekal</a:t>
            </a:r>
            <a:endParaRPr lang="en-ID" b="1" dirty="0"/>
          </a:p>
          <a:p>
            <a:r>
              <a:rPr lang="en-ID" dirty="0" err="1"/>
              <a:t>Imamat</a:t>
            </a:r>
            <a:r>
              <a:rPr lang="en-ID" dirty="0"/>
              <a:t> 25 </a:t>
            </a:r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musafir</a:t>
            </a:r>
            <a:r>
              <a:rPr lang="en-ID" dirty="0"/>
              <a:t> di dunia, </a:t>
            </a:r>
            <a:r>
              <a:rPr lang="en-ID" dirty="0" err="1"/>
              <a:t>menunggu</a:t>
            </a:r>
            <a:r>
              <a:rPr lang="en-ID" dirty="0"/>
              <a:t> </a:t>
            </a:r>
            <a:r>
              <a:rPr lang="en-ID" dirty="0" err="1"/>
              <a:t>Yerusalem</a:t>
            </a:r>
            <a:r>
              <a:rPr lang="en-ID" dirty="0"/>
              <a:t> Baru.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68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I. </a:t>
            </a:r>
            <a:r>
              <a:rPr lang="en-ID" b="1" dirty="0" err="1"/>
              <a:t>Konteks</a:t>
            </a:r>
            <a:r>
              <a:rPr lang="en-ID" b="1" dirty="0"/>
              <a:t> Pasal</a:t>
            </a:r>
          </a:p>
          <a:p>
            <a:r>
              <a:rPr lang="en-ID" dirty="0" err="1"/>
              <a:t>Yehezkiel</a:t>
            </a:r>
            <a:r>
              <a:rPr lang="en-ID" dirty="0"/>
              <a:t> 37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Israel:</a:t>
            </a:r>
          </a:p>
          <a:p>
            <a:r>
              <a:rPr lang="en-ID" b="1" dirty="0" err="1"/>
              <a:t>ayat</a:t>
            </a:r>
            <a:r>
              <a:rPr lang="en-ID" b="1" dirty="0"/>
              <a:t> 1–14:</a:t>
            </a:r>
            <a:r>
              <a:rPr lang="en-ID" dirty="0"/>
              <a:t> </a:t>
            </a:r>
            <a:r>
              <a:rPr lang="en-ID" dirty="0" err="1"/>
              <a:t>penglihatan</a:t>
            </a:r>
            <a:r>
              <a:rPr lang="en-ID" dirty="0"/>
              <a:t> </a:t>
            </a:r>
            <a:r>
              <a:rPr lang="en-ID" dirty="0" err="1"/>
              <a:t>tulang-tulang</a:t>
            </a:r>
            <a:r>
              <a:rPr lang="en-ID" dirty="0"/>
              <a:t> </a:t>
            </a:r>
            <a:r>
              <a:rPr lang="en-ID" dirty="0" err="1"/>
              <a:t>kering</a:t>
            </a:r>
            <a:r>
              <a:rPr lang="en-ID" dirty="0"/>
              <a:t>—</a:t>
            </a:r>
            <a:r>
              <a:rPr lang="en-ID" dirty="0" err="1"/>
              <a:t>kebangkitan</a:t>
            </a:r>
            <a:r>
              <a:rPr lang="en-ID" dirty="0"/>
              <a:t> dan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.</a:t>
            </a:r>
          </a:p>
          <a:p>
            <a:r>
              <a:rPr lang="en-ID" b="1" dirty="0" err="1"/>
              <a:t>ayat</a:t>
            </a:r>
            <a:r>
              <a:rPr lang="en-ID" b="1" dirty="0"/>
              <a:t> 15–28:</a:t>
            </a:r>
            <a:r>
              <a:rPr lang="en-ID" dirty="0"/>
              <a:t> dua </a:t>
            </a:r>
            <a:r>
              <a:rPr lang="en-ID" dirty="0" err="1"/>
              <a:t>tongkat</a:t>
            </a:r>
            <a:r>
              <a:rPr lang="en-ID" dirty="0"/>
              <a:t>—</a:t>
            </a:r>
            <a:r>
              <a:rPr lang="en-ID" dirty="0" err="1"/>
              <a:t>persatuan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Israel Utara (Efraim) dan Selatan (Yehuda).</a:t>
            </a:r>
          </a:p>
          <a:p>
            <a:r>
              <a:rPr lang="en-ID" dirty="0"/>
              <a:t>Ayat 25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. </a:t>
            </a:r>
            <a:r>
              <a:rPr lang="en-ID" dirty="0" err="1"/>
              <a:t>Fokusnya</a:t>
            </a:r>
            <a:r>
              <a:rPr lang="en-ID" dirty="0"/>
              <a:t>:</a:t>
            </a:r>
          </a:p>
          <a:p>
            <a:r>
              <a:rPr lang="en-ID" b="1" dirty="0" err="1"/>
              <a:t>persatuan</a:t>
            </a:r>
            <a:r>
              <a:rPr lang="en-ID" b="1" dirty="0"/>
              <a:t> Israel</a:t>
            </a:r>
            <a:r>
              <a:rPr lang="en-ID" dirty="0"/>
              <a:t>,</a:t>
            </a:r>
          </a:p>
          <a:p>
            <a:r>
              <a:rPr lang="en-ID" b="1" dirty="0" err="1"/>
              <a:t>kembalinya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dirty="0"/>
              <a:t>,</a:t>
            </a:r>
          </a:p>
          <a:p>
            <a:r>
              <a:rPr lang="en-ID" b="1" dirty="0" err="1"/>
              <a:t>pemerintahan</a:t>
            </a:r>
            <a:r>
              <a:rPr lang="en-ID" b="1" dirty="0"/>
              <a:t> Daud</a:t>
            </a:r>
            <a:r>
              <a:rPr lang="en-ID" dirty="0"/>
              <a:t>,</a:t>
            </a:r>
          </a:p>
          <a:p>
            <a:r>
              <a:rPr lang="en-ID" b="1" dirty="0" err="1"/>
              <a:t>perjanjian</a:t>
            </a:r>
            <a:r>
              <a:rPr lang="en-ID" b="1" dirty="0"/>
              <a:t> </a:t>
            </a:r>
            <a:r>
              <a:rPr lang="en-ID" b="1" dirty="0" err="1"/>
              <a:t>damai</a:t>
            </a:r>
            <a:r>
              <a:rPr lang="en-ID" b="1" dirty="0"/>
              <a:t> yang </a:t>
            </a:r>
            <a:r>
              <a:rPr lang="en-ID" b="1" dirty="0" err="1"/>
              <a:t>kekal</a:t>
            </a:r>
            <a:r>
              <a:rPr lang="en-ID" dirty="0"/>
              <a:t>,</a:t>
            </a:r>
          </a:p>
          <a:p>
            <a:r>
              <a:rPr lang="en-ID" b="1" dirty="0" err="1"/>
              <a:t>hadirat</a:t>
            </a:r>
            <a:r>
              <a:rPr lang="en-ID" b="1" dirty="0"/>
              <a:t> Allah di </a:t>
            </a:r>
            <a:r>
              <a:rPr lang="en-ID" b="1" dirty="0" err="1"/>
              <a:t>tengah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II. </a:t>
            </a:r>
            <a:r>
              <a:rPr lang="en-ID" b="1" dirty="0" err="1"/>
              <a:t>Eksegesis</a:t>
            </a:r>
            <a:r>
              <a:rPr lang="en-ID" b="1" dirty="0"/>
              <a:t> Kata-per-Kata</a:t>
            </a:r>
          </a:p>
          <a:p>
            <a:r>
              <a:rPr lang="en-ID" b="1" dirty="0"/>
              <a:t>1. “Mereka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diam</a:t>
            </a:r>
            <a:r>
              <a:rPr lang="en-ID" b="1" dirty="0"/>
              <a:t> di </a:t>
            </a:r>
            <a:r>
              <a:rPr lang="en-ID" b="1" dirty="0" err="1"/>
              <a:t>tanah</a:t>
            </a:r>
            <a:r>
              <a:rPr lang="en-ID" b="1" dirty="0"/>
              <a:t> yang </a:t>
            </a:r>
            <a:r>
              <a:rPr lang="en-ID" b="1" dirty="0" err="1"/>
              <a:t>Kuberikan</a:t>
            </a:r>
            <a:r>
              <a:rPr lang="en-ID" b="1" dirty="0"/>
              <a:t>...”</a:t>
            </a:r>
          </a:p>
          <a:p>
            <a:r>
              <a:rPr lang="en-ID" dirty="0"/>
              <a:t>Ini </a:t>
            </a:r>
            <a:r>
              <a:rPr lang="en-ID" dirty="0" err="1"/>
              <a:t>menunjuk</a:t>
            </a:r>
            <a:r>
              <a:rPr lang="en-ID" dirty="0"/>
              <a:t> pada:</a:t>
            </a:r>
          </a:p>
          <a:p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Abraham (Kej 12:7; 15:18),</a:t>
            </a:r>
          </a:p>
          <a:p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pembuangan</a:t>
            </a:r>
            <a:r>
              <a:rPr lang="en-ID" dirty="0"/>
              <a:t>,</a:t>
            </a:r>
          </a:p>
          <a:p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.</a:t>
            </a:r>
          </a:p>
          <a:p>
            <a:r>
              <a:rPr lang="en-ID" dirty="0"/>
              <a:t>Kata </a:t>
            </a:r>
            <a:r>
              <a:rPr lang="en-ID" b="1" dirty="0"/>
              <a:t>“</a:t>
            </a:r>
            <a:r>
              <a:rPr lang="en-ID" b="1" dirty="0" err="1"/>
              <a:t>diam</a:t>
            </a:r>
            <a:r>
              <a:rPr lang="en-ID" b="1" dirty="0"/>
              <a:t>”</a:t>
            </a:r>
            <a:r>
              <a:rPr lang="en-ID" dirty="0"/>
              <a:t> (</a:t>
            </a:r>
            <a:r>
              <a:rPr lang="en-ID" i="1" dirty="0" err="1"/>
              <a:t>yashav</a:t>
            </a:r>
            <a:r>
              <a:rPr lang="en-ID" dirty="0"/>
              <a:t>)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tinggal</a:t>
            </a:r>
            <a:r>
              <a:rPr lang="en-ID" dirty="0"/>
              <a:t>, </a:t>
            </a:r>
            <a:r>
              <a:rPr lang="en-ID" dirty="0" err="1"/>
              <a:t>menetap</a:t>
            </a:r>
            <a:r>
              <a:rPr lang="en-ID" dirty="0"/>
              <a:t>, </a:t>
            </a:r>
            <a:r>
              <a:rPr lang="en-ID" dirty="0" err="1"/>
              <a:t>berdiam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permanen</a:t>
            </a:r>
            <a:r>
              <a:rPr lang="en-ID" dirty="0"/>
              <a:t> dan </a:t>
            </a:r>
            <a:r>
              <a:rPr lang="en-ID" dirty="0" err="1"/>
              <a:t>aman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Ini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pemulihan</a:t>
            </a:r>
            <a:r>
              <a:rPr lang="en-ID" b="1" dirty="0"/>
              <a:t> </a:t>
            </a:r>
            <a:r>
              <a:rPr lang="en-ID" b="1" dirty="0" err="1"/>
              <a:t>komunitas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“...</a:t>
            </a:r>
            <a:r>
              <a:rPr lang="en-ID" b="1" dirty="0" err="1"/>
              <a:t>kepada</a:t>
            </a:r>
            <a:r>
              <a:rPr lang="en-ID" b="1" dirty="0"/>
              <a:t> hamba-Ku Yakub”</a:t>
            </a:r>
          </a:p>
          <a:p>
            <a:r>
              <a:rPr lang="en-ID" dirty="0"/>
              <a:t>“Yakub”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sebutan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.</a:t>
            </a:r>
          </a:p>
          <a:p>
            <a:r>
              <a:rPr lang="en-ID" dirty="0"/>
              <a:t>Di </a:t>
            </a:r>
            <a:r>
              <a:rPr lang="en-ID" dirty="0" err="1"/>
              <a:t>sini</a:t>
            </a:r>
            <a:r>
              <a:rPr lang="en-ID" dirty="0"/>
              <a:t>: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orang </a:t>
            </a:r>
            <a:r>
              <a:rPr lang="en-ID" dirty="0" err="1"/>
              <a:t>perorangan</a:t>
            </a:r>
            <a:r>
              <a:rPr lang="en-ID" dirty="0"/>
              <a:t>,</a:t>
            </a:r>
          </a:p>
          <a:p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Israel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keturunan</a:t>
            </a:r>
            <a:r>
              <a:rPr lang="en-ID" dirty="0"/>
              <a:t> Yakub,</a:t>
            </a:r>
          </a:p>
          <a:p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b="1" dirty="0" err="1"/>
              <a:t>keaslian</a:t>
            </a:r>
            <a:r>
              <a:rPr lang="en-ID" b="1" dirty="0"/>
              <a:t> </a:t>
            </a:r>
            <a:r>
              <a:rPr lang="en-ID" b="1" dirty="0" err="1"/>
              <a:t>identitas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dirty="0"/>
              <a:t>.</a:t>
            </a:r>
          </a:p>
          <a:p>
            <a:r>
              <a:rPr lang="en-ID" dirty="0"/>
              <a:t>Allah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hebat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Dia </a:t>
            </a:r>
            <a:r>
              <a:rPr lang="en-ID" dirty="0" err="1"/>
              <a:t>setia</a:t>
            </a:r>
            <a:r>
              <a:rPr lang="en-ID" dirty="0"/>
              <a:t> pada “hamba-Nya.”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“</a:t>
            </a:r>
            <a:r>
              <a:rPr lang="en-ID" b="1" dirty="0" err="1"/>
              <a:t>mereka</a:t>
            </a:r>
            <a:r>
              <a:rPr lang="en-ID" b="1" dirty="0"/>
              <a:t> dan </a:t>
            </a:r>
            <a:r>
              <a:rPr lang="en-ID" b="1" dirty="0" err="1"/>
              <a:t>anak</a:t>
            </a:r>
            <a:r>
              <a:rPr lang="en-ID" b="1" dirty="0"/>
              <a:t> </a:t>
            </a:r>
            <a:r>
              <a:rPr lang="en-ID" b="1" dirty="0" err="1"/>
              <a:t>cucu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sampai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”</a:t>
            </a:r>
          </a:p>
          <a:p>
            <a:r>
              <a:rPr lang="en-ID" dirty="0"/>
              <a:t>Kata </a:t>
            </a:r>
            <a:r>
              <a:rPr lang="en-ID" b="1" dirty="0"/>
              <a:t>“</a:t>
            </a:r>
            <a:r>
              <a:rPr lang="en-ID" b="1" dirty="0" err="1"/>
              <a:t>selama-lamanya</a:t>
            </a:r>
            <a:r>
              <a:rPr lang="en-ID" b="1" dirty="0"/>
              <a:t>”</a:t>
            </a:r>
            <a:r>
              <a:rPr lang="en-ID" dirty="0"/>
              <a:t> (</a:t>
            </a:r>
            <a:r>
              <a:rPr lang="en-ID" i="1" dirty="0"/>
              <a:t>‘</a:t>
            </a:r>
            <a:r>
              <a:rPr lang="en-ID" i="1" dirty="0" err="1"/>
              <a:t>olam</a:t>
            </a:r>
            <a:r>
              <a:rPr lang="en-ID" dirty="0"/>
              <a:t>) </a:t>
            </a:r>
            <a:r>
              <a:rPr lang="en-ID" dirty="0" err="1"/>
              <a:t>dalam</a:t>
            </a:r>
            <a:r>
              <a:rPr lang="en-ID" dirty="0"/>
              <a:t> PL:</a:t>
            </a:r>
          </a:p>
          <a:p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masa </a:t>
            </a:r>
            <a:r>
              <a:rPr lang="en-ID" dirty="0" err="1"/>
              <a:t>panjang</a:t>
            </a:r>
            <a:r>
              <a:rPr lang="en-ID" dirty="0"/>
              <a:t>,</a:t>
            </a:r>
          </a:p>
          <a:p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 </a:t>
            </a:r>
            <a:r>
              <a:rPr lang="en-ID" dirty="0" err="1"/>
              <a:t>eskatologis</a:t>
            </a:r>
            <a:r>
              <a:rPr lang="en-ID" dirty="0"/>
              <a:t>,</a:t>
            </a:r>
          </a:p>
          <a:p>
            <a:r>
              <a:rPr lang="en-ID" dirty="0" err="1"/>
              <a:t>mengarah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zaman </a:t>
            </a:r>
            <a:r>
              <a:rPr lang="en-ID" dirty="0" err="1"/>
              <a:t>Mesianik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Yehezkiel</a:t>
            </a:r>
            <a:r>
              <a:rPr lang="en-ID" dirty="0"/>
              <a:t> 37 (yang sangat </a:t>
            </a:r>
            <a:r>
              <a:rPr lang="en-ID" dirty="0" err="1"/>
              <a:t>bernuansa</a:t>
            </a:r>
            <a:r>
              <a:rPr lang="en-ID" dirty="0"/>
              <a:t> </a:t>
            </a:r>
            <a:r>
              <a:rPr lang="en-ID" dirty="0" err="1"/>
              <a:t>eskatologis</a:t>
            </a:r>
            <a:r>
              <a:rPr lang="en-ID" dirty="0"/>
              <a:t>), “</a:t>
            </a:r>
            <a:r>
              <a:rPr lang="en-ID" dirty="0" err="1"/>
              <a:t>selama-lamanya</a:t>
            </a:r>
            <a:r>
              <a:rPr lang="en-ID" dirty="0"/>
              <a:t>” </a:t>
            </a:r>
            <a:r>
              <a:rPr lang="en-ID" dirty="0" err="1"/>
              <a:t>menunjuk</a:t>
            </a:r>
            <a:r>
              <a:rPr lang="en-ID" dirty="0"/>
              <a:t> pada:</a:t>
            </a:r>
          </a:p>
          <a:p>
            <a:r>
              <a:rPr lang="en-ID" dirty="0"/>
              <a:t>masa </a:t>
            </a:r>
            <a:r>
              <a:rPr lang="en-ID" dirty="0" err="1"/>
              <a:t>pemulihan</a:t>
            </a:r>
            <a:r>
              <a:rPr lang="en-ID" dirty="0"/>
              <a:t> final,</a:t>
            </a:r>
          </a:p>
          <a:p>
            <a:r>
              <a:rPr lang="en-ID" dirty="0"/>
              <a:t>zaman </a:t>
            </a:r>
            <a:r>
              <a:rPr lang="en-ID" dirty="0" err="1"/>
              <a:t>kerajaan</a:t>
            </a:r>
            <a:r>
              <a:rPr lang="en-ID" dirty="0"/>
              <a:t> Mesias,</a:t>
            </a:r>
          </a:p>
          <a:p>
            <a:r>
              <a:rPr lang="en-ID" dirty="0"/>
              <a:t>masa di mana </a:t>
            </a:r>
            <a:r>
              <a:rPr lang="en-ID" dirty="0" err="1"/>
              <a:t>umat</a:t>
            </a:r>
            <a:r>
              <a:rPr lang="en-ID" dirty="0"/>
              <a:t> Allah </a:t>
            </a:r>
            <a:r>
              <a:rPr lang="en-ID" dirty="0" err="1"/>
              <a:t>diam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“Daud, hamba-Ku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menjadi</a:t>
            </a:r>
            <a:r>
              <a:rPr lang="en-ID" b="1" dirty="0"/>
              <a:t> raja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”</a:t>
            </a:r>
          </a:p>
          <a:p>
            <a:r>
              <a:rPr lang="en-ID" dirty="0" err="1"/>
              <a:t>Ungkapan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mungkin</a:t>
            </a:r>
            <a:r>
              <a:rPr lang="en-ID" b="1" dirty="0"/>
              <a:t> </a:t>
            </a:r>
            <a:r>
              <a:rPr lang="en-ID" b="1" dirty="0" err="1"/>
              <a:t>menunjuk</a:t>
            </a:r>
            <a:r>
              <a:rPr lang="en-ID" b="1" dirty="0"/>
              <a:t> Daud literal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 ±400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r>
              <a:rPr lang="en-ID" b="1" dirty="0" err="1"/>
              <a:t>gelar</a:t>
            </a:r>
            <a:r>
              <a:rPr lang="en-ID" b="1" dirty="0"/>
              <a:t> </a:t>
            </a:r>
            <a:r>
              <a:rPr lang="en-ID" b="1" dirty="0" err="1"/>
              <a:t>Mesianik</a:t>
            </a:r>
            <a:endParaRPr lang="en-ID" dirty="0"/>
          </a:p>
          <a:p>
            <a:r>
              <a:rPr lang="en-ID" dirty="0" err="1"/>
              <a:t>menunjuk</a:t>
            </a:r>
            <a:r>
              <a:rPr lang="en-ID" dirty="0"/>
              <a:t> pada </a:t>
            </a:r>
            <a:r>
              <a:rPr lang="en-ID" dirty="0" err="1"/>
              <a:t>keturunan</a:t>
            </a:r>
            <a:r>
              <a:rPr lang="en-ID" dirty="0"/>
              <a:t> Daud,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b="1" dirty="0"/>
              <a:t>Mesias</a:t>
            </a:r>
            <a:endParaRPr lang="en-ID" dirty="0"/>
          </a:p>
          <a:p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penggenapan</a:t>
            </a:r>
            <a:r>
              <a:rPr lang="en-ID" dirty="0"/>
              <a:t> PL.</a:t>
            </a:r>
          </a:p>
          <a:p>
            <a:r>
              <a:rPr lang="en-ID" dirty="0"/>
              <a:t>Dalam PL, Mesias </a:t>
            </a:r>
            <a:r>
              <a:rPr lang="en-ID" dirty="0" err="1"/>
              <a:t>disebut</a:t>
            </a:r>
            <a:r>
              <a:rPr lang="en-ID" dirty="0"/>
              <a:t>:</a:t>
            </a:r>
          </a:p>
          <a:p>
            <a:r>
              <a:rPr lang="en-ID" dirty="0"/>
              <a:t>“Daud yang </a:t>
            </a:r>
            <a:r>
              <a:rPr lang="en-ID" dirty="0" err="1"/>
              <a:t>baru</a:t>
            </a:r>
            <a:r>
              <a:rPr lang="en-ID" dirty="0"/>
              <a:t>” (Yer 30:9)</a:t>
            </a:r>
          </a:p>
          <a:p>
            <a:r>
              <a:rPr lang="en-ID" dirty="0"/>
              <a:t>“Tunas Daud” (Yer 23:5; 33:15)</a:t>
            </a:r>
          </a:p>
          <a:p>
            <a:r>
              <a:rPr lang="en-ID" dirty="0"/>
              <a:t>“Sang Gembala Daud” (Yeh 34:23–24)</a:t>
            </a:r>
          </a:p>
          <a:p>
            <a:r>
              <a:rPr lang="en-ID" dirty="0"/>
              <a:t>yang </a:t>
            </a:r>
            <a:r>
              <a:rPr lang="en-ID" dirty="0" err="1"/>
              <a:t>memerintah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 (2 Sam 7:16)</a:t>
            </a:r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:</a:t>
            </a:r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nubuatan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Israel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dipersatukan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Mesias.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III.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Pemulihan</a:t>
            </a:r>
            <a:r>
              <a:rPr lang="en-ID" b="1" dirty="0"/>
              <a:t> Israel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sekadar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pemulihan</a:t>
            </a:r>
            <a:r>
              <a:rPr lang="en-ID" b="1" dirty="0"/>
              <a:t> </a:t>
            </a:r>
            <a:r>
              <a:rPr lang="en-ID" b="1" dirty="0" err="1"/>
              <a:t>identitas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endParaRPr lang="en-ID" b="1" dirty="0"/>
          </a:p>
          <a:p>
            <a:r>
              <a:rPr lang="en-ID" dirty="0" err="1"/>
              <a:t>Yehezkiel</a:t>
            </a:r>
            <a:r>
              <a:rPr lang="en-ID" dirty="0"/>
              <a:t> </a:t>
            </a:r>
            <a:r>
              <a:rPr lang="en-ID" dirty="0" err="1"/>
              <a:t>menulis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yang </a:t>
            </a:r>
            <a:r>
              <a:rPr lang="en-ID" dirty="0" err="1"/>
              <a:t>patah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dan </a:t>
            </a:r>
            <a:r>
              <a:rPr lang="en-ID" dirty="0" err="1"/>
              <a:t>rohani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Allah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i="1" dirty="0"/>
              <a:t>kalian </a:t>
            </a:r>
            <a:r>
              <a:rPr lang="en-ID" i="1" dirty="0" err="1"/>
              <a:t>kembali</a:t>
            </a:r>
            <a:r>
              <a:rPr lang="en-ID" i="1" dirty="0"/>
              <a:t>, </a:t>
            </a:r>
            <a:r>
              <a:rPr lang="en-ID" i="1" dirty="0" err="1"/>
              <a:t>tetapi</a:t>
            </a:r>
            <a:r>
              <a:rPr lang="en-ID" i="1" dirty="0"/>
              <a:t> </a:t>
            </a:r>
            <a:r>
              <a:rPr lang="en-ID" i="1" dirty="0" err="1"/>
              <a:t>bukan</a:t>
            </a:r>
            <a:r>
              <a:rPr lang="en-ID" i="1" dirty="0"/>
              <a:t> </a:t>
            </a:r>
            <a:r>
              <a:rPr lang="en-ID" i="1" dirty="0" err="1"/>
              <a:t>sebagai</a:t>
            </a:r>
            <a:r>
              <a:rPr lang="en-ID" i="1" dirty="0"/>
              <a:t> </a:t>
            </a:r>
            <a:r>
              <a:rPr lang="en-ID" i="1" dirty="0" err="1"/>
              <a:t>bangsa</a:t>
            </a:r>
            <a:r>
              <a:rPr lang="en-ID" i="1" dirty="0"/>
              <a:t> </a:t>
            </a:r>
            <a:r>
              <a:rPr lang="en-ID" i="1" dirty="0" err="1"/>
              <a:t>biasa</a:t>
            </a:r>
            <a:r>
              <a:rPr lang="en-ID" i="1" dirty="0"/>
              <a:t>—kalian </a:t>
            </a:r>
            <a:r>
              <a:rPr lang="en-ID" i="1" dirty="0" err="1"/>
              <a:t>kembali</a:t>
            </a:r>
            <a:r>
              <a:rPr lang="en-ID" i="1" dirty="0"/>
              <a:t> </a:t>
            </a:r>
            <a:r>
              <a:rPr lang="en-ID" i="1" dirty="0" err="1"/>
              <a:t>sebagai</a:t>
            </a:r>
            <a:r>
              <a:rPr lang="en-ID" i="1" dirty="0"/>
              <a:t> </a:t>
            </a:r>
            <a:r>
              <a:rPr lang="en-ID" i="1" dirty="0" err="1"/>
              <a:t>umat</a:t>
            </a:r>
            <a:r>
              <a:rPr lang="en-ID" i="1" dirty="0"/>
              <a:t> </a:t>
            </a:r>
            <a:r>
              <a:rPr lang="en-ID" i="1" dirty="0" err="1"/>
              <a:t>perjanjian</a:t>
            </a:r>
            <a:r>
              <a:rPr lang="en-ID" i="1" dirty="0"/>
              <a:t>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Persatuan</a:t>
            </a:r>
            <a:r>
              <a:rPr lang="en-ID" b="1" dirty="0"/>
              <a:t> Utara &amp; Selatan </a:t>
            </a:r>
            <a:r>
              <a:rPr lang="en-ID" b="1" dirty="0" err="1"/>
              <a:t>digenapi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Mesias</a:t>
            </a:r>
          </a:p>
          <a:p>
            <a:r>
              <a:rPr lang="en-ID" dirty="0" err="1"/>
              <a:t>Yehezkiel</a:t>
            </a:r>
            <a:r>
              <a:rPr lang="en-ID" dirty="0"/>
              <a:t> 37 </a:t>
            </a:r>
            <a:r>
              <a:rPr lang="en-ID" dirty="0" err="1"/>
              <a:t>menunjukkan</a:t>
            </a:r>
            <a:r>
              <a:rPr lang="en-ID" dirty="0"/>
              <a:t> dua </a:t>
            </a:r>
            <a:r>
              <a:rPr lang="en-ID" dirty="0" err="1"/>
              <a:t>tongkat</a:t>
            </a:r>
            <a:r>
              <a:rPr lang="en-ID" dirty="0"/>
              <a:t> </a:t>
            </a:r>
            <a:r>
              <a:rPr lang="en-ID" dirty="0" err="1"/>
              <a:t>disatukan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Nubuatan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</a:p>
          <a:p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perpecahan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,</a:t>
            </a:r>
          </a:p>
          <a:p>
            <a:r>
              <a:rPr lang="en-ID" dirty="0" err="1"/>
              <a:t>mengarah</a:t>
            </a:r>
            <a:r>
              <a:rPr lang="en-ID" dirty="0"/>
              <a:t> pada </a:t>
            </a:r>
            <a:r>
              <a:rPr lang="en-ID" dirty="0" err="1"/>
              <a:t>kesatuan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Pemerintahan</a:t>
            </a:r>
            <a:r>
              <a:rPr lang="en-ID" b="1" dirty="0"/>
              <a:t> Mesias </a:t>
            </a:r>
            <a:r>
              <a:rPr lang="en-ID" b="1" dirty="0" err="1"/>
              <a:t>berwatak</a:t>
            </a:r>
            <a:r>
              <a:rPr lang="en-ID" b="1" dirty="0"/>
              <a:t> </a:t>
            </a:r>
            <a:r>
              <a:rPr lang="en-ID" b="1" dirty="0" err="1"/>
              <a:t>gembala</a:t>
            </a:r>
            <a:r>
              <a:rPr lang="en-ID" b="1" dirty="0"/>
              <a:t> dan raja</a:t>
            </a:r>
          </a:p>
          <a:p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memerintah</a:t>
            </a:r>
            <a:r>
              <a:rPr lang="en-ID" dirty="0"/>
              <a:t>:</a:t>
            </a:r>
          </a:p>
          <a:p>
            <a:r>
              <a:rPr lang="en-ID" dirty="0" err="1"/>
              <a:t>sebagai</a:t>
            </a:r>
            <a:r>
              <a:rPr lang="en-ID" dirty="0"/>
              <a:t> raja Daud yang </a:t>
            </a:r>
            <a:r>
              <a:rPr lang="en-ID" dirty="0" err="1"/>
              <a:t>dijanjikan</a:t>
            </a:r>
            <a:r>
              <a:rPr lang="en-ID" dirty="0"/>
              <a:t>,</a:t>
            </a:r>
          </a:p>
          <a:p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i="1" dirty="0"/>
              <a:t>Gembala Yang Baik</a:t>
            </a:r>
            <a:r>
              <a:rPr lang="en-ID" dirty="0"/>
              <a:t> (Yoh 10),</a:t>
            </a:r>
          </a:p>
          <a:p>
            <a:r>
              <a:rPr lang="en-ID" dirty="0" err="1"/>
              <a:t>sebagai</a:t>
            </a:r>
            <a:r>
              <a:rPr lang="en-ID" dirty="0"/>
              <a:t> Raja </a:t>
            </a:r>
            <a:r>
              <a:rPr lang="en-ID" dirty="0" err="1"/>
              <a:t>damai</a:t>
            </a:r>
            <a:r>
              <a:rPr lang="en-ID" dirty="0"/>
              <a:t> (Yes 9:6).</a:t>
            </a:r>
          </a:p>
          <a:p>
            <a:r>
              <a:rPr lang="en-ID" dirty="0"/>
              <a:t>Di </a:t>
            </a:r>
            <a:r>
              <a:rPr lang="en-ID" dirty="0" err="1"/>
              <a:t>Yehezkiel</a:t>
            </a:r>
            <a:r>
              <a:rPr lang="en-ID" dirty="0"/>
              <a:t>, Raja Daud = Mesias yang </a:t>
            </a:r>
            <a:r>
              <a:rPr lang="en-ID" dirty="0" err="1"/>
              <a:t>memulihkan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menindas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“</a:t>
            </a:r>
            <a:r>
              <a:rPr lang="en-ID" b="1" dirty="0" err="1"/>
              <a:t>Diam</a:t>
            </a:r>
            <a:r>
              <a:rPr lang="en-ID" b="1" dirty="0"/>
              <a:t> </a:t>
            </a:r>
            <a:r>
              <a:rPr lang="en-ID" b="1" dirty="0" err="1"/>
              <a:t>sampai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”: </a:t>
            </a:r>
            <a:r>
              <a:rPr lang="en-ID" b="1" dirty="0" err="1"/>
              <a:t>visi</a:t>
            </a:r>
            <a:r>
              <a:rPr lang="en-ID" b="1" dirty="0"/>
              <a:t> </a:t>
            </a:r>
            <a:r>
              <a:rPr lang="en-ID" b="1" dirty="0" err="1"/>
              <a:t>kerajaan</a:t>
            </a:r>
            <a:r>
              <a:rPr lang="en-ID" b="1" dirty="0"/>
              <a:t> </a:t>
            </a:r>
            <a:r>
              <a:rPr lang="en-ID" b="1" dirty="0" err="1"/>
              <a:t>kekal</a:t>
            </a:r>
            <a:endParaRPr lang="en-ID" b="1" dirty="0"/>
          </a:p>
          <a:p>
            <a:r>
              <a:rPr lang="en-ID" dirty="0"/>
              <a:t>Ini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:</a:t>
            </a:r>
          </a:p>
          <a:p>
            <a:r>
              <a:rPr lang="en-ID" dirty="0" err="1"/>
              <a:t>keamanan</a:t>
            </a:r>
            <a:r>
              <a:rPr lang="en-ID" dirty="0"/>
              <a:t>,</a:t>
            </a:r>
          </a:p>
          <a:p>
            <a:r>
              <a:rPr lang="en-ID" dirty="0" err="1"/>
              <a:t>perdamaian</a:t>
            </a:r>
            <a:r>
              <a:rPr lang="en-ID" dirty="0"/>
              <a:t>,</a:t>
            </a:r>
          </a:p>
          <a:p>
            <a:r>
              <a:rPr lang="en-ID" dirty="0" err="1"/>
              <a:t>stabilitas</a:t>
            </a:r>
            <a:r>
              <a:rPr lang="en-ID" dirty="0"/>
              <a:t>,</a:t>
            </a:r>
          </a:p>
          <a:p>
            <a:r>
              <a:rPr lang="en-ID" dirty="0" err="1"/>
              <a:t>kerajaan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Allah.</a:t>
            </a:r>
          </a:p>
          <a:p>
            <a:r>
              <a:rPr lang="en-ID" dirty="0" err="1"/>
              <a:t>Penggenapan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:</a:t>
            </a:r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(</a:t>
            </a:r>
            <a:r>
              <a:rPr lang="en-ID" dirty="0" err="1"/>
              <a:t>permulaan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 Allah),</a:t>
            </a:r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(</a:t>
            </a:r>
            <a:r>
              <a:rPr lang="en-ID" dirty="0" err="1"/>
              <a:t>pemulihan</a:t>
            </a:r>
            <a:r>
              <a:rPr lang="en-ID" dirty="0"/>
              <a:t> final dan </a:t>
            </a:r>
            <a:r>
              <a:rPr lang="en-ID" dirty="0" err="1"/>
              <a:t>kekal</a:t>
            </a:r>
            <a:r>
              <a:rPr lang="en-ID" dirty="0"/>
              <a:t>).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IV. Tema </a:t>
            </a:r>
            <a:r>
              <a:rPr lang="en-ID" b="1" dirty="0" err="1"/>
              <a:t>Teologis</a:t>
            </a:r>
            <a:r>
              <a:rPr lang="en-ID" b="1" dirty="0"/>
              <a:t> Utama</a:t>
            </a:r>
          </a:p>
          <a:p>
            <a:r>
              <a:rPr lang="en-ID" b="1" dirty="0"/>
              <a:t>Allah </a:t>
            </a:r>
            <a:r>
              <a:rPr lang="en-ID" b="1" dirty="0" err="1"/>
              <a:t>setia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-Nya</a:t>
            </a:r>
            <a:r>
              <a:rPr lang="en-ID" dirty="0"/>
              <a:t> (Abraham–Yakub).</a:t>
            </a:r>
          </a:p>
          <a:p>
            <a:r>
              <a:rPr lang="en-ID" b="1" dirty="0"/>
              <a:t>Allah </a:t>
            </a:r>
            <a:r>
              <a:rPr lang="en-ID" b="1" dirty="0" err="1"/>
              <a:t>memulihkan</a:t>
            </a:r>
            <a:r>
              <a:rPr lang="en-ID" b="1" dirty="0"/>
              <a:t> </a:t>
            </a:r>
            <a:r>
              <a:rPr lang="en-ID" b="1" dirty="0" err="1"/>
              <a:t>bangsa</a:t>
            </a:r>
            <a:r>
              <a:rPr lang="en-ID" b="1" dirty="0"/>
              <a:t> yang </a:t>
            </a:r>
            <a:r>
              <a:rPr lang="en-ID" b="1" dirty="0" err="1"/>
              <a:t>hancur</a:t>
            </a:r>
            <a:r>
              <a:rPr lang="en-ID" dirty="0"/>
              <a:t>.</a:t>
            </a:r>
          </a:p>
          <a:p>
            <a:r>
              <a:rPr lang="en-ID" b="1" dirty="0"/>
              <a:t>Mesias </a:t>
            </a:r>
            <a:r>
              <a:rPr lang="en-ID" b="1" dirty="0" err="1"/>
              <a:t>adalah</a:t>
            </a:r>
            <a:r>
              <a:rPr lang="en-ID" b="1" dirty="0"/>
              <a:t> Raja Daud yang </a:t>
            </a:r>
            <a:r>
              <a:rPr lang="en-ID" b="1" dirty="0" err="1"/>
              <a:t>kekal</a:t>
            </a:r>
            <a:r>
              <a:rPr lang="en-ID" dirty="0"/>
              <a:t>.</a:t>
            </a:r>
          </a:p>
          <a:p>
            <a:r>
              <a:rPr lang="en-ID" b="1" dirty="0"/>
              <a:t>Kerajaan Allah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kekal</a:t>
            </a:r>
            <a:r>
              <a:rPr lang="en-ID" b="1" dirty="0"/>
              <a:t> dan </a:t>
            </a:r>
            <a:r>
              <a:rPr lang="en-ID" b="1" dirty="0" err="1"/>
              <a:t>damai</a:t>
            </a:r>
            <a:r>
              <a:rPr lang="en-ID" dirty="0"/>
              <a:t>.</a:t>
            </a:r>
          </a:p>
          <a:p>
            <a:r>
              <a:rPr lang="en-ID" b="1" dirty="0" err="1"/>
              <a:t>Kesatuan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Allah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karya</a:t>
            </a:r>
            <a:r>
              <a:rPr lang="en-ID" b="1" dirty="0"/>
              <a:t> Mesias</a:t>
            </a:r>
            <a:r>
              <a:rPr lang="en-ID" dirty="0"/>
              <a:t>.</a:t>
            </a:r>
          </a:p>
          <a:p>
            <a:r>
              <a:rPr lang="en-ID" b="1" dirty="0" err="1"/>
              <a:t>Pemulihan</a:t>
            </a:r>
            <a:r>
              <a:rPr lang="en-ID" b="1" dirty="0"/>
              <a:t> Allah </a:t>
            </a:r>
            <a:r>
              <a:rPr lang="en-ID" b="1" dirty="0" err="1"/>
              <a:t>bersifat</a:t>
            </a:r>
            <a:r>
              <a:rPr lang="en-ID" b="1" dirty="0"/>
              <a:t> total: </a:t>
            </a:r>
            <a:r>
              <a:rPr lang="en-ID" b="1" dirty="0" err="1"/>
              <a:t>tanah</a:t>
            </a:r>
            <a:r>
              <a:rPr lang="en-ID" b="1" dirty="0"/>
              <a:t>, </a:t>
            </a:r>
            <a:r>
              <a:rPr lang="en-ID" b="1" dirty="0" err="1"/>
              <a:t>komunitas</a:t>
            </a:r>
            <a:r>
              <a:rPr lang="en-ID" b="1" dirty="0"/>
              <a:t>, </a:t>
            </a:r>
            <a:r>
              <a:rPr lang="en-ID" b="1" dirty="0" err="1"/>
              <a:t>rohani</a:t>
            </a:r>
            <a:r>
              <a:rPr lang="en-ID" b="1" dirty="0"/>
              <a:t>, dan </a:t>
            </a:r>
            <a:r>
              <a:rPr lang="en-ID" b="1" dirty="0" err="1"/>
              <a:t>kerajaan</a:t>
            </a:r>
            <a:r>
              <a:rPr lang="en-ID" b="1" dirty="0"/>
              <a:t>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V.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r>
              <a:rPr lang="en-ID" b="1" dirty="0"/>
              <a:t> / </a:t>
            </a:r>
            <a:r>
              <a:rPr lang="en-ID" b="1" dirty="0" err="1"/>
              <a:t>Renungan</a:t>
            </a:r>
            <a:endParaRPr lang="en-ID" b="1" dirty="0"/>
          </a:p>
          <a:p>
            <a:r>
              <a:rPr lang="en-ID" b="1" dirty="0"/>
              <a:t>1. Allah </a:t>
            </a:r>
            <a:r>
              <a:rPr lang="en-ID" b="1" dirty="0" err="1"/>
              <a:t>sanggup</a:t>
            </a:r>
            <a:r>
              <a:rPr lang="en-ID" b="1" dirty="0"/>
              <a:t> </a:t>
            </a:r>
            <a:r>
              <a:rPr lang="en-ID" b="1" dirty="0" err="1"/>
              <a:t>membangkitkan</a:t>
            </a:r>
            <a:r>
              <a:rPr lang="en-ID" b="1" dirty="0"/>
              <a:t> yang </a:t>
            </a:r>
            <a:r>
              <a:rPr lang="en-ID" b="1" dirty="0" err="1"/>
              <a:t>sudah</a:t>
            </a:r>
            <a:r>
              <a:rPr lang="en-ID" b="1" dirty="0"/>
              <a:t> “</a:t>
            </a:r>
            <a:r>
              <a:rPr lang="en-ID" b="1" dirty="0" err="1"/>
              <a:t>kering</a:t>
            </a:r>
            <a:r>
              <a:rPr lang="en-ID" b="1" dirty="0"/>
              <a:t>”</a:t>
            </a:r>
          </a:p>
          <a:p>
            <a:r>
              <a:rPr lang="en-ID" dirty="0" err="1"/>
              <a:t>Bangsa</a:t>
            </a:r>
            <a:r>
              <a:rPr lang="en-ID" dirty="0"/>
              <a:t> yang “</a:t>
            </a:r>
            <a:r>
              <a:rPr lang="en-ID" dirty="0" err="1"/>
              <a:t>mati</a:t>
            </a:r>
            <a:r>
              <a:rPr lang="en-ID" dirty="0"/>
              <a:t>” </a:t>
            </a:r>
            <a:r>
              <a:rPr lang="en-ID" dirty="0" err="1"/>
              <a:t>dibangkitkan</a:t>
            </a:r>
            <a:r>
              <a:rPr lang="en-ID" dirty="0"/>
              <a:t> dan </a:t>
            </a:r>
            <a:r>
              <a:rPr lang="en-ID" dirty="0" err="1"/>
              <a:t>dipulihkan</a:t>
            </a:r>
            <a:r>
              <a:rPr lang="en-ID" dirty="0"/>
              <a:t> (37:1–14).</a:t>
            </a:r>
          </a:p>
          <a:p>
            <a:r>
              <a:rPr lang="en-ID" dirty="0"/>
              <a:t>Jika Tuhan </a:t>
            </a:r>
            <a:r>
              <a:rPr lang="en-ID" dirty="0" err="1"/>
              <a:t>bisa</a:t>
            </a:r>
            <a:r>
              <a:rPr lang="en-ID" dirty="0"/>
              <a:t>:</a:t>
            </a:r>
          </a:p>
          <a:p>
            <a:r>
              <a:rPr lang="en-ID" dirty="0" err="1"/>
              <a:t>membangunkan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kering</a:t>
            </a:r>
            <a:r>
              <a:rPr lang="en-ID" dirty="0"/>
              <a:t>,</a:t>
            </a:r>
          </a:p>
          <a:p>
            <a:r>
              <a:rPr lang="en-ID" dirty="0" err="1"/>
              <a:t>memulihkan</a:t>
            </a:r>
            <a:r>
              <a:rPr lang="en-ID" dirty="0"/>
              <a:t> yang </a:t>
            </a:r>
            <a:r>
              <a:rPr lang="en-ID" dirty="0" err="1"/>
              <a:t>tercerai-berai</a:t>
            </a:r>
            <a:r>
              <a:rPr lang="en-ID" dirty="0"/>
              <a:t>,</a:t>
            </a:r>
          </a:p>
          <a:p>
            <a:r>
              <a:rPr lang="en-ID" dirty="0" err="1"/>
              <a:t>maka</a:t>
            </a:r>
            <a:r>
              <a:rPr lang="en-ID" dirty="0"/>
              <a:t> Dia juga </a:t>
            </a:r>
            <a:r>
              <a:rPr lang="en-ID" dirty="0" err="1"/>
              <a:t>bisa</a:t>
            </a:r>
            <a:r>
              <a:rPr lang="en-ID" dirty="0"/>
              <a:t>:</a:t>
            </a:r>
          </a:p>
          <a:p>
            <a:r>
              <a:rPr lang="en-ID" dirty="0" err="1"/>
              <a:t>memulihkan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,</a:t>
            </a:r>
          </a:p>
          <a:p>
            <a:r>
              <a:rPr lang="en-ID" dirty="0" err="1"/>
              <a:t>kebangunan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,</a:t>
            </a:r>
          </a:p>
          <a:p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Identitas</a:t>
            </a:r>
            <a:r>
              <a:rPr lang="en-ID" b="1" dirty="0"/>
              <a:t>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pulih</a:t>
            </a:r>
            <a:r>
              <a:rPr lang="en-ID" b="1" dirty="0"/>
              <a:t> di </a:t>
            </a:r>
            <a:r>
              <a:rPr lang="en-ID" b="1" dirty="0" err="1"/>
              <a:t>bawah</a:t>
            </a:r>
            <a:r>
              <a:rPr lang="en-ID" b="1" dirty="0"/>
              <a:t> </a:t>
            </a:r>
            <a:r>
              <a:rPr lang="en-ID" b="1" dirty="0" err="1"/>
              <a:t>pemerintahan</a:t>
            </a:r>
            <a:r>
              <a:rPr lang="en-ID" b="1" dirty="0"/>
              <a:t> Mesias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dunia,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dirty="0"/>
              <a:t> yang </a:t>
            </a:r>
            <a:r>
              <a:rPr lang="en-ID" dirty="0" err="1"/>
              <a:t>mempersatukan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Ada masa </a:t>
            </a:r>
            <a:r>
              <a:rPr lang="en-ID" b="1" dirty="0" err="1"/>
              <a:t>depan</a:t>
            </a:r>
            <a:r>
              <a:rPr lang="en-ID" b="1" dirty="0"/>
              <a:t> “</a:t>
            </a:r>
            <a:r>
              <a:rPr lang="en-ID" b="1" dirty="0" err="1"/>
              <a:t>selama-lamanya</a:t>
            </a:r>
            <a:r>
              <a:rPr lang="en-ID" b="1" dirty="0"/>
              <a:t>”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Tuhan</a:t>
            </a:r>
          </a:p>
          <a:p>
            <a:r>
              <a:rPr lang="en-ID" dirty="0" err="1"/>
              <a:t>Yehezkiel</a:t>
            </a:r>
            <a:r>
              <a:rPr lang="en-ID" dirty="0"/>
              <a:t> </a:t>
            </a:r>
            <a:r>
              <a:rPr lang="en-ID" dirty="0" err="1"/>
              <a:t>mengingatkan</a:t>
            </a:r>
            <a:r>
              <a:rPr lang="en-ID" dirty="0"/>
              <a:t>:</a:t>
            </a:r>
          </a:p>
          <a:p>
            <a:r>
              <a:rPr lang="en-ID" dirty="0" err="1"/>
              <a:t>Pembuangan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Krisis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final.</a:t>
            </a:r>
            <a:br>
              <a:rPr lang="en-ID" dirty="0"/>
            </a:br>
            <a:r>
              <a:rPr lang="en-ID" dirty="0"/>
              <a:t>Ada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Raja Mesias.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AHLI WARIS PERJANJIAN, </a:t>
            </a:r>
            <a:b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TAWANAN HARAPAN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5840373" y="6427505"/>
            <a:ext cx="406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9 for November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Kembalilah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bentengmu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tahanan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penuh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harapan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Pada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juga Aku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memberitahukan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Aku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memberi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ganti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kepadamu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dua kali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lipat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Zakharia</a:t>
            </a:r>
            <a:r>
              <a:rPr lang="es-ES" sz="28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9:12)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128080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Sebagian </a:t>
            </a:r>
            <a:r>
              <a:rPr lang="en-ID" sz="2000" b="1" dirty="0" err="1"/>
              <a:t>besar</a:t>
            </a:r>
            <a:r>
              <a:rPr lang="en-ID" sz="2000" b="1" dirty="0"/>
              <a:t> Kitab </a:t>
            </a:r>
            <a:r>
              <a:rPr lang="en-ID" sz="2000" b="1" dirty="0" err="1"/>
              <a:t>Yosua</a:t>
            </a:r>
            <a:r>
              <a:rPr lang="en-ID" sz="2000" b="1" dirty="0"/>
              <a:t>, </a:t>
            </a:r>
            <a:r>
              <a:rPr lang="en-ID" sz="2000" b="1" dirty="0" err="1"/>
              <a:t>pasal</a:t>
            </a:r>
            <a:r>
              <a:rPr lang="en-ID" sz="2000" b="1" dirty="0"/>
              <a:t> 13 </a:t>
            </a:r>
            <a:r>
              <a:rPr lang="en-ID" sz="2000" b="1" dirty="0" err="1"/>
              <a:t>sampai</a:t>
            </a:r>
            <a:r>
              <a:rPr lang="en-ID" sz="2000" b="1" dirty="0"/>
              <a:t> 21, </a:t>
            </a:r>
            <a:r>
              <a:rPr lang="en-ID" sz="2000" b="1" dirty="0" err="1"/>
              <a:t>membahas</a:t>
            </a:r>
            <a:r>
              <a:rPr lang="en-ID" sz="2000" b="1" dirty="0"/>
              <a:t> </a:t>
            </a:r>
            <a:r>
              <a:rPr lang="en-ID" sz="2000" b="1" dirty="0" err="1"/>
              <a:t>pembagian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Kanaan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Israel.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2000" b="1" dirty="0"/>
                <a:t>12 SUKU ISRAEL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Laut Mediterania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ASYER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200" b="1" dirty="0"/>
                <a:t>ISAKHAR</a:t>
              </a:r>
              <a:endParaRPr lang="en" sz="120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NAFTALI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MANASYE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MANASYE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EFRAIM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BENYAMIN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913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YEHUDA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Kematian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meyakinkan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sekarang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mewarisi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yang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hilang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Adam dan Hawa.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“</a:t>
            </a:r>
            <a:r>
              <a:rPr lang="en-ID" sz="2000" b="1" dirty="0" err="1"/>
              <a:t>tawanan</a:t>
            </a:r>
            <a:r>
              <a:rPr lang="en-ID" sz="2000" b="1" dirty="0"/>
              <a:t> </a:t>
            </a:r>
            <a:r>
              <a:rPr lang="en-ID" sz="2000" b="1" dirty="0" err="1"/>
              <a:t>harapan</a:t>
            </a:r>
            <a:r>
              <a:rPr lang="en-ID" sz="2000" b="1" dirty="0"/>
              <a:t>”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menerimanya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061419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referensi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, </a:t>
            </a:r>
            <a:r>
              <a:rPr lang="en-ID" sz="2000" b="1" dirty="0" err="1"/>
              <a:t>bangsa</a:t>
            </a:r>
            <a:r>
              <a:rPr lang="en-ID" sz="2000" b="1" dirty="0"/>
              <a:t>, dan </a:t>
            </a:r>
            <a:r>
              <a:rPr lang="en-ID" sz="2000" b="1" dirty="0" err="1"/>
              <a:t>suku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yang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warisan</a:t>
            </a:r>
            <a:r>
              <a:rPr lang="en-ID" sz="2000" b="1" dirty="0"/>
              <a:t> Israel, </a:t>
            </a:r>
            <a:r>
              <a:rPr lang="en-ID" sz="2000" b="1" dirty="0" err="1"/>
              <a:t>tetapi</a:t>
            </a:r>
            <a:r>
              <a:rPr lang="en-ID" sz="2000" b="1" dirty="0"/>
              <a:t> pada </a:t>
            </a:r>
            <a:r>
              <a:rPr lang="en-ID" sz="2000" b="1" dirty="0" err="1"/>
              <a:t>saat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, </a:t>
            </a:r>
            <a:r>
              <a:rPr lang="en-ID" sz="2000" b="1" dirty="0" err="1"/>
              <a:t>belum</a:t>
            </a:r>
            <a:r>
              <a:rPr lang="en-ID" sz="2000" b="1" dirty="0"/>
              <a:t> </a:t>
            </a:r>
            <a:r>
              <a:rPr lang="en-ID" sz="2000" b="1" dirty="0" err="1"/>
              <a:t>sepenuhnya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miliki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TANAH YANG HILANG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Lalu TUHAN Allah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mengusir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taman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Eden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mengusahakan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diambil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(Kejadian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088385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menaati</a:t>
            </a:r>
            <a:r>
              <a:rPr lang="en-ID" sz="2000" b="1" dirty="0"/>
              <a:t> Allah,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diusir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sana (Kej 3:23). Mereka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kehilangan</a:t>
            </a:r>
            <a:r>
              <a:rPr lang="en-ID" sz="2000" b="1" dirty="0"/>
              <a:t> </a:t>
            </a:r>
            <a:r>
              <a:rPr lang="en-ID" sz="2000" b="1" dirty="0" err="1"/>
              <a:t>kekuasaan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Bumi.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mengangkat</a:t>
            </a:r>
            <a:r>
              <a:rPr lang="en-ID" sz="2000" b="1" dirty="0"/>
              <a:t> Adam dan Hawa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penguasa</a:t>
            </a:r>
            <a:r>
              <a:rPr lang="en-ID" sz="2000" b="1" dirty="0"/>
              <a:t> dunia </a:t>
            </a:r>
            <a:r>
              <a:rPr lang="en-ID" sz="2000" b="1" dirty="0" err="1"/>
              <a:t>ini</a:t>
            </a:r>
            <a:r>
              <a:rPr lang="en-ID" sz="2000" b="1" dirty="0"/>
              <a:t> (Kej 1:27-28), dan </a:t>
            </a:r>
            <a:r>
              <a:rPr lang="en-ID" sz="2000" b="1" dirty="0" err="1"/>
              <a:t>menempatkan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di Taman Eden (Kej 2:8).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Ketidaktaatan</a:t>
            </a:r>
            <a:r>
              <a:rPr lang="en-ID" sz="2000" b="1" dirty="0"/>
              <a:t> Israel </a:t>
            </a:r>
            <a:r>
              <a:rPr lang="en-ID" sz="2000" b="1" dirty="0" err="1"/>
              <a:t>menyebabkan</a:t>
            </a:r>
            <a:r>
              <a:rPr lang="en-ID" sz="2000" b="1" dirty="0"/>
              <a:t> </a:t>
            </a:r>
            <a:r>
              <a:rPr lang="en-ID" sz="2000" b="1" dirty="0" err="1"/>
              <a:t>perubahan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rencana</a:t>
            </a:r>
            <a:r>
              <a:rPr lang="en-ID" sz="2000" b="1" dirty="0"/>
              <a:t> </a:t>
            </a:r>
            <a:r>
              <a:rPr lang="en-ID" sz="2000" b="1" dirty="0" err="1"/>
              <a:t>semula</a:t>
            </a:r>
            <a:r>
              <a:rPr lang="en-ID" sz="2000" b="1" dirty="0"/>
              <a:t>. Allah </a:t>
            </a:r>
            <a:r>
              <a:rPr lang="en-ID" sz="2000" b="1" dirty="0" err="1"/>
              <a:t>membangkitkan</a:t>
            </a:r>
            <a:r>
              <a:rPr lang="en-ID" sz="2000" b="1" dirty="0"/>
              <a:t> </a:t>
            </a:r>
            <a:r>
              <a:rPr lang="en-ID" sz="2000" b="1" dirty="0" err="1"/>
              <a:t>anak-anak</a:t>
            </a:r>
            <a:r>
              <a:rPr lang="en-ID" sz="2000" b="1" dirty="0"/>
              <a:t> Abraham </a:t>
            </a:r>
            <a:r>
              <a:rPr lang="en-ID" sz="2000" b="1" dirty="0" err="1"/>
              <a:t>dari</a:t>
            </a:r>
            <a:r>
              <a:rPr lang="en-ID" sz="2000" b="1" dirty="0"/>
              <a:t> batu-batu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mewarisi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-</a:t>
            </a:r>
            <a:r>
              <a:rPr lang="en-ID" sz="2000" b="1" dirty="0" err="1"/>
              <a:t>janji</a:t>
            </a:r>
            <a:r>
              <a:rPr lang="en-ID" sz="2000" b="1" dirty="0"/>
              <a:t>-Nya: </a:t>
            </a:r>
            <a:r>
              <a:rPr lang="en-ID" sz="2000" b="1" dirty="0" err="1"/>
              <a:t>kita</a:t>
            </a:r>
            <a:r>
              <a:rPr lang="en-ID" sz="2000" b="1" dirty="0"/>
              <a:t> (Luk 3:8; </a:t>
            </a:r>
            <a:r>
              <a:rPr lang="en-ID" sz="2000" b="1" dirty="0" err="1"/>
              <a:t>Ibrani</a:t>
            </a:r>
            <a:r>
              <a:rPr lang="en-ID" sz="2000" b="1" dirty="0"/>
              <a:t> 6:11-12).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584303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bertahap</a:t>
            </a:r>
            <a:r>
              <a:rPr lang="en-ID" sz="2000" b="1" dirty="0"/>
              <a:t>, </a:t>
            </a:r>
            <a:r>
              <a:rPr lang="en-ID" sz="2000" b="1" dirty="0" err="1"/>
              <a:t>kepemilikannya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diperluas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bumi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pengetahuan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 </a:t>
            </a:r>
            <a:r>
              <a:rPr lang="en-ID" sz="2000" b="1" dirty="0" err="1"/>
              <a:t>menjangkau</a:t>
            </a:r>
            <a:r>
              <a:rPr lang="en-ID" sz="2000" b="1" dirty="0"/>
              <a:t> </a:t>
            </a:r>
            <a:r>
              <a:rPr lang="en-ID" sz="2000" b="1" dirty="0" err="1"/>
              <a:t>setiap</a:t>
            </a:r>
            <a:r>
              <a:rPr lang="en-ID" sz="2000" b="1" dirty="0"/>
              <a:t> orang dan </a:t>
            </a:r>
            <a:r>
              <a:rPr lang="en-ID" sz="2000" b="1" dirty="0" err="1"/>
              <a:t>bangsa</a:t>
            </a:r>
            <a:r>
              <a:rPr lang="en-ID" sz="2000" b="1" dirty="0"/>
              <a:t> (Yes 11:9).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030052"/>
            <a:ext cx="60166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 Allah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rencana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mendapatkan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yang </a:t>
            </a:r>
            <a:r>
              <a:rPr lang="en-ID" sz="2000" b="1" dirty="0" err="1"/>
              <a:t>hilang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 Pada </a:t>
            </a:r>
            <a:r>
              <a:rPr lang="en-ID" sz="2000" b="1" dirty="0" err="1"/>
              <a:t>tahap</a:t>
            </a:r>
            <a:r>
              <a:rPr lang="en-ID" sz="2000" b="1" dirty="0"/>
              <a:t> </a:t>
            </a:r>
            <a:r>
              <a:rPr lang="en-ID" sz="2000" b="1" dirty="0" err="1"/>
              <a:t>pertama</a:t>
            </a:r>
            <a:r>
              <a:rPr lang="en-ID" sz="2000" b="1" dirty="0"/>
              <a:t>, Dia </a:t>
            </a:r>
            <a:r>
              <a:rPr lang="en-ID" sz="2000" b="1" dirty="0" err="1"/>
              <a:t>memberi</a:t>
            </a:r>
            <a:r>
              <a:rPr lang="en-ID" sz="2000" b="1" dirty="0"/>
              <a:t> Abraham, Ishak, dan Yakub </a:t>
            </a:r>
            <a:r>
              <a:rPr lang="en-ID" sz="2000" b="1" dirty="0" err="1"/>
              <a:t>sebidang</a:t>
            </a:r>
            <a:r>
              <a:rPr lang="en-ID" sz="2000" b="1" dirty="0"/>
              <a:t> </a:t>
            </a:r>
            <a:r>
              <a:rPr lang="en-ID" sz="2000" b="1" dirty="0" err="1"/>
              <a:t>kecil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: Kanaan (Kej 13:14-15).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TANAH YANG DIBERIKAN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061796"/>
            <a:ext cx="12024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Sama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Adam dan Hawa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melakukan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pun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mendapatkan</a:t>
            </a:r>
            <a:r>
              <a:rPr lang="en-ID" sz="2000" b="1" dirty="0">
                <a:solidFill>
                  <a:prstClr val="black"/>
                </a:solidFill>
              </a:rPr>
              <a:t> Taman Eden, Abraham dan </a:t>
            </a:r>
            <a:r>
              <a:rPr lang="en-ID" sz="2000" b="1" dirty="0" err="1">
                <a:solidFill>
                  <a:prstClr val="black"/>
                </a:solidFill>
              </a:rPr>
              <a:t>keturunannya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melakukan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pun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mendapatkan</a:t>
            </a:r>
            <a:r>
              <a:rPr lang="en-ID" sz="2000" b="1" dirty="0">
                <a:solidFill>
                  <a:prstClr val="black"/>
                </a:solidFill>
              </a:rPr>
              <a:t> Tanah </a:t>
            </a:r>
            <a:r>
              <a:rPr lang="en-ID" sz="2000" b="1" dirty="0" err="1">
                <a:solidFill>
                  <a:prstClr val="black"/>
                </a:solidFill>
              </a:rPr>
              <a:t>Perjanjian</a:t>
            </a:r>
            <a:r>
              <a:rPr lang="en-ID" sz="2000" b="1" dirty="0">
                <a:solidFill>
                  <a:prstClr val="black"/>
                </a:solidFill>
              </a:rPr>
              <a:t>. Tanah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anugerah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Allah.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134738" y="614235"/>
            <a:ext cx="1193751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TUHANlah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empunya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bumi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serta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isinya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dan dunia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serta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yang diam di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dalamnya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(Mazmur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943" y="2057400"/>
            <a:ext cx="3065661" cy="394807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5" y="2003391"/>
            <a:ext cx="8878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membandingkan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anugerah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rumah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sewaan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Meskipun</a:t>
            </a:r>
            <a:r>
              <a:rPr lang="en-ID" sz="2000" b="1" dirty="0">
                <a:solidFill>
                  <a:prstClr val="black"/>
                </a:solidFill>
              </a:rPr>
              <a:t> Israel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tinggal</a:t>
            </a:r>
            <a:r>
              <a:rPr lang="en-ID" sz="2000" b="1" dirty="0">
                <a:solidFill>
                  <a:prstClr val="black"/>
                </a:solidFill>
              </a:rPr>
              <a:t> di Kanaan, </a:t>
            </a:r>
            <a:r>
              <a:rPr lang="en-ID" sz="2000" b="1" dirty="0" err="1">
                <a:solidFill>
                  <a:prstClr val="black"/>
                </a:solidFill>
              </a:rPr>
              <a:t>tanah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tetap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milik</a:t>
            </a:r>
            <a:r>
              <a:rPr lang="en-ID" sz="2000" b="1" dirty="0">
                <a:solidFill>
                  <a:prstClr val="black"/>
                </a:solidFill>
              </a:rPr>
              <a:t> Allah (</a:t>
            </a:r>
            <a:r>
              <a:rPr lang="en-ID" sz="2000" b="1" dirty="0" err="1">
                <a:solidFill>
                  <a:prstClr val="black"/>
                </a:solidFill>
              </a:rPr>
              <a:t>Mzm</a:t>
            </a:r>
            <a:r>
              <a:rPr lang="en-ID" sz="2000" b="1" dirty="0">
                <a:solidFill>
                  <a:prstClr val="black"/>
                </a:solidFill>
              </a:rPr>
              <a:t> 24:1).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4191715"/>
            <a:ext cx="38956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di Eden, </a:t>
            </a:r>
            <a:r>
              <a:rPr lang="en-ID" sz="2000" b="1" dirty="0" err="1">
                <a:solidFill>
                  <a:prstClr val="black"/>
                </a:solidFill>
              </a:rPr>
              <a:t>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sewa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dibayar</a:t>
            </a:r>
            <a:r>
              <a:rPr lang="en-ID" sz="2000" b="1" dirty="0">
                <a:solidFill>
                  <a:prstClr val="black"/>
                </a:solidFill>
              </a:rPr>
              <a:t>:” </a:t>
            </a:r>
            <a:r>
              <a:rPr lang="en-ID" sz="2000" b="1" dirty="0" err="1">
                <a:solidFill>
                  <a:prstClr val="black"/>
                </a:solidFill>
              </a:rPr>
              <a:t>ketaatan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Im</a:t>
            </a:r>
            <a:r>
              <a:rPr lang="en-ID" sz="2000" b="1" dirty="0">
                <a:solidFill>
                  <a:prstClr val="black"/>
                </a:solidFill>
              </a:rPr>
              <a:t> 20:22). Itu </a:t>
            </a:r>
            <a:r>
              <a:rPr lang="en-ID" sz="2000" b="1" dirty="0" err="1">
                <a:solidFill>
                  <a:prstClr val="black"/>
                </a:solidFill>
              </a:rPr>
              <a:t>sebenarnya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masalah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hubungan</a:t>
            </a:r>
            <a:r>
              <a:rPr lang="en-ID" sz="2000" b="1" dirty="0">
                <a:solidFill>
                  <a:prstClr val="black"/>
                </a:solidFill>
              </a:rPr>
              <a:t>: </a:t>
            </a:r>
            <a:r>
              <a:rPr lang="en-ID" sz="2000" b="1" dirty="0" err="1">
                <a:solidFill>
                  <a:prstClr val="black"/>
                </a:solidFill>
              </a:rPr>
              <a:t>mengasihi</a:t>
            </a:r>
            <a:r>
              <a:rPr lang="en-ID" sz="2000" b="1" dirty="0">
                <a:solidFill>
                  <a:prstClr val="black"/>
                </a:solidFill>
              </a:rPr>
              <a:t> Allah dan </a:t>
            </a:r>
            <a:r>
              <a:rPr lang="en-ID" sz="2000" b="1" dirty="0" err="1">
                <a:solidFill>
                  <a:prstClr val="black"/>
                </a:solidFill>
              </a:rPr>
              <a:t>menikmati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berkat</a:t>
            </a:r>
            <a:r>
              <a:rPr lang="en-ID" sz="2000" b="1" dirty="0">
                <a:solidFill>
                  <a:prstClr val="black"/>
                </a:solidFill>
              </a:rPr>
              <a:t>-</a:t>
            </a:r>
            <a:r>
              <a:rPr lang="en-ID" sz="2000" b="1" dirty="0" err="1">
                <a:solidFill>
                  <a:prstClr val="black"/>
                </a:solidFill>
              </a:rPr>
              <a:t>berkat</a:t>
            </a:r>
            <a:r>
              <a:rPr lang="en-ID" sz="2000" b="1" dirty="0">
                <a:solidFill>
                  <a:prstClr val="black"/>
                </a:solidFill>
              </a:rPr>
              <a:t>-Nya.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5" y="2677119"/>
            <a:ext cx="8624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Pemilik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rumah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orang yang </a:t>
            </a:r>
            <a:r>
              <a:rPr lang="en-ID" sz="2000" b="1" dirty="0" err="1">
                <a:solidFill>
                  <a:prstClr val="black"/>
                </a:solidFill>
              </a:rPr>
              <a:t>mengurus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pemeliharaan</a:t>
            </a:r>
            <a:r>
              <a:rPr lang="en-ID" sz="2000" b="1" dirty="0">
                <a:solidFill>
                  <a:prstClr val="black"/>
                </a:solidFill>
              </a:rPr>
              <a:t> atap, pipa </a:t>
            </a:r>
            <a:r>
              <a:rPr lang="en-ID" sz="2000" b="1" dirty="0" err="1">
                <a:solidFill>
                  <a:prstClr val="black"/>
                </a:solidFill>
              </a:rPr>
              <a:t>ledeng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dll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Demikian</a:t>
            </a:r>
            <a:r>
              <a:rPr lang="en-ID" sz="2000" b="1" dirty="0">
                <a:solidFill>
                  <a:prstClr val="black"/>
                </a:solidFill>
              </a:rPr>
              <a:t> pula, Allah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orang yang </a:t>
            </a:r>
            <a:r>
              <a:rPr lang="en-ID" sz="2000" b="1" dirty="0" err="1">
                <a:solidFill>
                  <a:prstClr val="black"/>
                </a:solidFill>
              </a:rPr>
              <a:t>menyediakan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hujan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melindungi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tanaman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dll</a:t>
            </a:r>
            <a:r>
              <a:rPr lang="en-ID" sz="2000" b="1" dirty="0">
                <a:solidFill>
                  <a:prstClr val="black"/>
                </a:solidFill>
              </a:rPr>
              <a:t>., </a:t>
            </a:r>
            <a:r>
              <a:rPr lang="en-ID" sz="2000" b="1" dirty="0" err="1">
                <a:solidFill>
                  <a:prstClr val="black"/>
                </a:solidFill>
              </a:rPr>
              <a:t>sehingga</a:t>
            </a:r>
            <a:r>
              <a:rPr lang="en-ID" sz="2000" b="1" dirty="0">
                <a:solidFill>
                  <a:prstClr val="black"/>
                </a:solidFill>
              </a:rPr>
              <a:t> Israel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percaya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tanah</a:t>
            </a:r>
            <a:r>
              <a:rPr lang="en-ID" sz="2000" b="1" dirty="0">
                <a:solidFill>
                  <a:prstClr val="black"/>
                </a:solidFill>
              </a:rPr>
              <a:t> yang Allah </a:t>
            </a:r>
            <a:r>
              <a:rPr lang="en-ID" sz="2000" b="1" dirty="0" err="1">
                <a:solidFill>
                  <a:prstClr val="black"/>
                </a:solidFill>
              </a:rPr>
              <a:t>berikan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08183" y="6122576"/>
            <a:ext cx="4116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prstClr val="black"/>
                </a:solidFill>
              </a:rPr>
              <a:t>Kemarin, seperti hari ini, itu tetap masalah iman (Ibr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MENAKLUKKAN TANAH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903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bagikanlah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negeri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sembilan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Manasye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setengah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milik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pusaka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(Yosua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49" y="1352950"/>
            <a:ext cx="7886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tua</a:t>
            </a:r>
            <a:r>
              <a:rPr lang="en-ID" sz="2000" b="1" dirty="0"/>
              <a:t>, Allah </a:t>
            </a:r>
            <a:r>
              <a:rPr lang="en-ID" sz="2000" b="1" dirty="0" err="1"/>
              <a:t>memerintahkannya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membagi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suku-suku</a:t>
            </a:r>
            <a:r>
              <a:rPr lang="en-ID" sz="2000" b="1" dirty="0"/>
              <a:t> Israel, </a:t>
            </a:r>
            <a:r>
              <a:rPr lang="en-ID" sz="2000" b="1" dirty="0" err="1"/>
              <a:t>termasuk</a:t>
            </a:r>
            <a:r>
              <a:rPr lang="en-ID" sz="2000" b="1" dirty="0"/>
              <a:t> wilayah-wilayah yang </a:t>
            </a:r>
            <a:r>
              <a:rPr lang="en-ID" sz="2000" b="1" dirty="0" err="1"/>
              <a:t>belum</a:t>
            </a:r>
            <a:r>
              <a:rPr lang="en-ID" sz="2000" b="1" dirty="0"/>
              <a:t> </a:t>
            </a:r>
            <a:r>
              <a:rPr lang="en-ID" sz="2000" b="1" dirty="0" err="1"/>
              <a:t>ditaklukkan</a:t>
            </a:r>
            <a:r>
              <a:rPr lang="en-ID" sz="2000" b="1" dirty="0"/>
              <a:t> (Yos 13:1-7).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419232"/>
            <a:ext cx="63549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berjuang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meraih</a:t>
            </a:r>
            <a:r>
              <a:rPr lang="en-ID" sz="2000" b="1" dirty="0"/>
              <a:t> </a:t>
            </a:r>
            <a:r>
              <a:rPr lang="en-ID" sz="2000" b="1" dirty="0" err="1"/>
              <a:t>kemenangan</a:t>
            </a:r>
            <a:r>
              <a:rPr lang="en-ID" sz="2000" b="1" dirty="0"/>
              <a:t>, </a:t>
            </a:r>
            <a:r>
              <a:rPr lang="en-ID" sz="2000" b="1" dirty="0" err="1"/>
              <a:t>keberhasilan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jasa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jasa</a:t>
            </a:r>
            <a:r>
              <a:rPr lang="en-ID" sz="2000" b="1" dirty="0"/>
              <a:t> Allah (Ul 9:5). </a:t>
            </a:r>
            <a:r>
              <a:rPr lang="en-ID" sz="2000" b="1" dirty="0" err="1"/>
              <a:t>Seperti</a:t>
            </a:r>
            <a:r>
              <a:rPr lang="en-ID" sz="2000" b="1" dirty="0"/>
              <a:t> Israel,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</a:t>
            </a:r>
            <a:r>
              <a:rPr lang="en-ID" sz="2000" b="1" dirty="0" err="1"/>
              <a:t>apa-apa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memperoleh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dan </a:t>
            </a:r>
            <a:r>
              <a:rPr lang="en-ID" sz="2000" b="1" dirty="0" err="1"/>
              <a:t>mewarisi</a:t>
            </a:r>
            <a:r>
              <a:rPr lang="en-ID" sz="2000" b="1" dirty="0"/>
              <a:t> </a:t>
            </a:r>
            <a:r>
              <a:rPr lang="en-ID" sz="2000" b="1" dirty="0" err="1"/>
              <a:t>janji-janji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 (Ef 2:8-9; Gal 3:29).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berperang</a:t>
            </a:r>
            <a:r>
              <a:rPr lang="en-ID" sz="2000" b="1" dirty="0"/>
              <a:t>…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seharusnya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3" y="5736610"/>
            <a:ext cx="61481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diselamatkan</a:t>
            </a:r>
            <a:r>
              <a:rPr lang="en-ID" sz="2000" b="1" dirty="0"/>
              <a:t>, Allah </a:t>
            </a:r>
            <a:r>
              <a:rPr lang="en-ID" sz="2000" b="1" dirty="0" err="1"/>
              <a:t>menuntut</a:t>
            </a:r>
            <a:r>
              <a:rPr lang="en-ID" sz="2000" b="1" dirty="0"/>
              <a:t> dua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ahli</a:t>
            </a:r>
            <a:r>
              <a:rPr lang="en-ID" sz="2000" b="1" dirty="0"/>
              <a:t> </a:t>
            </a:r>
            <a:r>
              <a:rPr lang="en-ID" sz="2000" b="1" dirty="0" err="1"/>
              <a:t>waris</a:t>
            </a:r>
            <a:r>
              <a:rPr lang="en-ID" sz="2000" b="1" dirty="0"/>
              <a:t>-Nya: </a:t>
            </a:r>
            <a:r>
              <a:rPr lang="en-ID" sz="2000" b="1" dirty="0" err="1"/>
              <a:t>ketaatan</a:t>
            </a:r>
            <a:r>
              <a:rPr lang="en-ID" sz="2000" b="1" dirty="0"/>
              <a:t> (</a:t>
            </a:r>
            <a:r>
              <a:rPr lang="en-ID" sz="2000" b="1" dirty="0" err="1"/>
              <a:t>Flp</a:t>
            </a:r>
            <a:r>
              <a:rPr lang="en-ID" sz="2000" b="1" dirty="0"/>
              <a:t> 2:12); dan rasa </a:t>
            </a:r>
            <a:r>
              <a:rPr lang="en-ID" sz="2000" b="1" dirty="0" err="1"/>
              <a:t>syukur</a:t>
            </a:r>
            <a:r>
              <a:rPr lang="en-ID" sz="2000" b="1" dirty="0"/>
              <a:t> (</a:t>
            </a:r>
            <a:r>
              <a:rPr lang="en-ID" sz="2000" b="1" dirty="0" err="1"/>
              <a:t>Ibr</a:t>
            </a:r>
            <a:r>
              <a:rPr lang="en-ID" sz="2000" b="1" dirty="0"/>
              <a:t> 12:28).</a:t>
            </a:r>
            <a:endParaRPr lang="en" sz="2000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756" y="70851"/>
            <a:ext cx="4117108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9574" y="3715966"/>
            <a:ext cx="1518210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98134" y="3715966"/>
            <a:ext cx="1415271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77714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Tanah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memang</a:t>
            </a:r>
            <a:r>
              <a:rPr lang="en-ID" sz="2000" b="1" dirty="0"/>
              <a:t> </a:t>
            </a:r>
            <a:r>
              <a:rPr lang="en-ID" sz="2000" b="1" dirty="0" err="1"/>
              <a:t>milik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memilikinya</a:t>
            </a:r>
            <a:r>
              <a:rPr lang="en-ID" sz="2000" b="1" dirty="0"/>
              <a:t>. Allah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independen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; Dia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MENJAGA PEMBERIAN ITU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Tanah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jangan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dijual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mutlak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Akulah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pemilik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sedang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pendatang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(Imamat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warisan</a:t>
            </a:r>
            <a:r>
              <a:rPr lang="en-ID" sz="2000" b="1" dirty="0"/>
              <a:t> </a:t>
            </a:r>
            <a:r>
              <a:rPr lang="en-ID" sz="2000" b="1" dirty="0" err="1"/>
              <a:t>diterima</a:t>
            </a:r>
            <a:r>
              <a:rPr lang="en-ID" sz="2000" b="1" dirty="0"/>
              <a:t>, </a:t>
            </a:r>
            <a:r>
              <a:rPr lang="en-ID" sz="2000" b="1" dirty="0" err="1"/>
              <a:t>terdapat</a:t>
            </a:r>
            <a:r>
              <a:rPr lang="en-ID" sz="2000" b="1" dirty="0"/>
              <a:t> </a:t>
            </a:r>
            <a:r>
              <a:rPr lang="en-ID" sz="2000" b="1" dirty="0" err="1"/>
              <a:t>aturan-aturan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yang </a:t>
            </a:r>
            <a:r>
              <a:rPr lang="en-ID" sz="2000" b="1" dirty="0" err="1"/>
              <a:t>mengatur</a:t>
            </a:r>
            <a:r>
              <a:rPr lang="en-ID" sz="2000" b="1" dirty="0"/>
              <a:t> </a:t>
            </a:r>
            <a:r>
              <a:rPr lang="en-ID" sz="2000" b="1" dirty="0" err="1"/>
              <a:t>penggunaan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: </a:t>
            </a:r>
            <a:r>
              <a:rPr lang="en-ID" sz="2000" b="1" dirty="0" err="1"/>
              <a:t>tahun</a:t>
            </a:r>
            <a:r>
              <a:rPr lang="en-ID" sz="2000" b="1" dirty="0"/>
              <a:t> Sabat dan </a:t>
            </a:r>
            <a:r>
              <a:rPr lang="en-ID" sz="2000" b="1" dirty="0" err="1"/>
              <a:t>tahun</a:t>
            </a:r>
            <a:r>
              <a:rPr lang="en-ID" sz="2000" b="1" dirty="0"/>
              <a:t> Yobel.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Tahun</a:t>
            </a:r>
            <a:r>
              <a:rPr lang="en-ID" sz="2000" b="1" dirty="0"/>
              <a:t> Yobel </a:t>
            </a:r>
            <a:r>
              <a:rPr lang="en-ID" sz="2000" b="1" dirty="0" err="1"/>
              <a:t>melibatkan</a:t>
            </a:r>
            <a:r>
              <a:rPr lang="en-ID" sz="2000" b="1" dirty="0"/>
              <a:t> </a:t>
            </a:r>
            <a:r>
              <a:rPr lang="en-ID" sz="2000" b="1" dirty="0" err="1"/>
              <a:t>pengembalian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pemilik</a:t>
            </a:r>
            <a:r>
              <a:rPr lang="en-ID" sz="2000" b="1" dirty="0"/>
              <a:t> </a:t>
            </a:r>
            <a:r>
              <a:rPr lang="en-ID" sz="2000" b="1" dirty="0" err="1"/>
              <a:t>aslinya</a:t>
            </a:r>
            <a:r>
              <a:rPr lang="en-ID" sz="2000" b="1" dirty="0"/>
              <a:t>, </a:t>
            </a:r>
            <a:r>
              <a:rPr lang="en-ID" sz="2000" b="1" dirty="0" err="1"/>
              <a:t>menghindari</a:t>
            </a:r>
            <a:r>
              <a:rPr lang="en-ID" sz="2000" b="1" dirty="0"/>
              <a:t> </a:t>
            </a:r>
            <a:r>
              <a:rPr lang="en-ID" sz="2000" b="1" dirty="0" err="1"/>
              <a:t>ketimpangan</a:t>
            </a:r>
            <a:r>
              <a:rPr lang="en-ID" sz="2000" b="1" dirty="0"/>
              <a:t> </a:t>
            </a:r>
            <a:r>
              <a:rPr lang="en-ID" sz="2000" b="1" dirty="0" err="1"/>
              <a:t>sosial</a:t>
            </a:r>
            <a:r>
              <a:rPr lang="en-ID" sz="2000" b="1" dirty="0"/>
              <a:t> (</a:t>
            </a:r>
            <a:r>
              <a:rPr lang="en-ID" sz="2000" b="1" dirty="0" err="1"/>
              <a:t>Im</a:t>
            </a:r>
            <a:r>
              <a:rPr lang="en-ID" sz="2000" b="1" dirty="0"/>
              <a:t> 25:10, 23, 40-41).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Tahun</a:t>
            </a:r>
            <a:r>
              <a:rPr lang="en-ID" sz="2000" b="1" dirty="0"/>
              <a:t> Sabat, </a:t>
            </a:r>
            <a:r>
              <a:rPr lang="en-ID" sz="2000" b="1" dirty="0" err="1"/>
              <a:t>perpanjangan</a:t>
            </a:r>
            <a:r>
              <a:rPr lang="en-ID" sz="2000" b="1" dirty="0"/>
              <a:t> Sabat yang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besar</a:t>
            </a:r>
            <a:r>
              <a:rPr lang="en-ID" sz="2000" b="1" dirty="0"/>
              <a:t>, </a:t>
            </a:r>
            <a:r>
              <a:rPr lang="en-ID" sz="2000" b="1" dirty="0" err="1"/>
              <a:t>memungkinkan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beristirahat</a:t>
            </a:r>
            <a:r>
              <a:rPr lang="en-ID" sz="2000" b="1" dirty="0"/>
              <a:t> (</a:t>
            </a:r>
            <a:r>
              <a:rPr lang="en-ID" sz="2000" b="1" dirty="0" err="1"/>
              <a:t>Im</a:t>
            </a:r>
            <a:r>
              <a:rPr lang="en-ID" sz="2000" b="1" dirty="0"/>
              <a:t> 25:2-5). </a:t>
            </a:r>
            <a:r>
              <a:rPr lang="en-ID" sz="2000" b="1" dirty="0" err="1"/>
              <a:t>Kegagalan</a:t>
            </a:r>
            <a:r>
              <a:rPr lang="en-ID" sz="2000" b="1" dirty="0"/>
              <a:t> </a:t>
            </a:r>
            <a:r>
              <a:rPr lang="en-ID" sz="2000" b="1" dirty="0" err="1"/>
              <a:t>mematuhi</a:t>
            </a:r>
            <a:r>
              <a:rPr lang="en-ID" sz="2000" b="1" dirty="0"/>
              <a:t> </a:t>
            </a:r>
            <a:r>
              <a:rPr lang="en-ID" sz="2000" b="1" dirty="0" err="1"/>
              <a:t>hukum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merupakan</a:t>
            </a:r>
            <a:r>
              <a:rPr lang="en-ID" sz="2000" b="1" dirty="0"/>
              <a:t> salah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pembuangan</a:t>
            </a:r>
            <a:r>
              <a:rPr lang="en-ID" sz="2000" b="1" dirty="0"/>
              <a:t> (2 Taw 36:20-21).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213730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Intinya, </a:t>
            </a:r>
            <a:r>
              <a:rPr lang="en-US" sz="2000" b="1" dirty="0" err="1"/>
              <a:t>inilah</a:t>
            </a:r>
            <a:r>
              <a:rPr lang="en-US" sz="2000" b="1" dirty="0"/>
              <a:t> </a:t>
            </a:r>
            <a:r>
              <a:rPr lang="en-US" sz="2000" b="1" dirty="0" err="1"/>
              <a:t>tujuan</a:t>
            </a:r>
            <a:r>
              <a:rPr lang="en-US" sz="2000" b="1" dirty="0"/>
              <a:t> </a:t>
            </a:r>
            <a:r>
              <a:rPr lang="en-US" sz="2000" b="1" dirty="0" err="1"/>
              <a:t>utama</a:t>
            </a:r>
            <a:r>
              <a:rPr lang="en-US" sz="2000" b="1" dirty="0"/>
              <a:t> </a:t>
            </a:r>
            <a:r>
              <a:rPr lang="en-US" sz="2000" b="1" dirty="0" err="1"/>
              <a:t>Injil</a:t>
            </a:r>
            <a:r>
              <a:rPr lang="en-US" sz="2000" b="1" dirty="0"/>
              <a:t>: </a:t>
            </a:r>
            <a:r>
              <a:rPr lang="en-US" sz="2000" b="1" dirty="0" err="1"/>
              <a:t>menghapus</a:t>
            </a:r>
            <a:r>
              <a:rPr lang="en-US" sz="2000" b="1" dirty="0"/>
              <a:t> </a:t>
            </a:r>
            <a:r>
              <a:rPr lang="en-US" sz="2000" b="1" dirty="0" err="1"/>
              <a:t>perbedaan</a:t>
            </a:r>
            <a:r>
              <a:rPr lang="en-US" sz="2000" b="1" dirty="0"/>
              <a:t> </a:t>
            </a:r>
            <a:r>
              <a:rPr lang="en-US" sz="2000" b="1" dirty="0" err="1"/>
              <a:t>antara</a:t>
            </a:r>
            <a:r>
              <a:rPr lang="en-US" sz="2000" b="1" dirty="0"/>
              <a:t> kaya dan miskin, </a:t>
            </a:r>
            <a:r>
              <a:rPr lang="en-US" sz="2000" b="1" dirty="0" err="1"/>
              <a:t>majikan</a:t>
            </a:r>
            <a:r>
              <a:rPr lang="en-US" sz="2000" b="1" dirty="0"/>
              <a:t> dan </a:t>
            </a:r>
            <a:r>
              <a:rPr lang="en-US" sz="2000" b="1" dirty="0" err="1"/>
              <a:t>karyawan</a:t>
            </a:r>
            <a:r>
              <a:rPr lang="en-US" sz="2000" b="1" dirty="0"/>
              <a:t>, </a:t>
            </a:r>
            <a:r>
              <a:rPr lang="en-US" sz="2000" b="1" dirty="0" err="1"/>
              <a:t>istimewa</a:t>
            </a:r>
            <a:r>
              <a:rPr lang="en-US" sz="2000" b="1" dirty="0"/>
              <a:t> dan </a:t>
            </a:r>
            <a:r>
              <a:rPr lang="en-US" sz="2000" b="1" dirty="0" err="1"/>
              <a:t>kurang</a:t>
            </a:r>
            <a:r>
              <a:rPr lang="en-US" sz="2000" b="1" dirty="0"/>
              <a:t> </a:t>
            </a:r>
            <a:r>
              <a:rPr lang="en-US" sz="2000" b="1" dirty="0" err="1"/>
              <a:t>istimewa</a:t>
            </a:r>
            <a:r>
              <a:rPr lang="en-US" sz="2000" b="1" dirty="0"/>
              <a:t>, </a:t>
            </a:r>
            <a:r>
              <a:rPr lang="en-US" sz="2000" b="1" dirty="0" err="1"/>
              <a:t>menempatkan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semua</a:t>
            </a:r>
            <a:r>
              <a:rPr lang="en-US" sz="2000" b="1" dirty="0"/>
              <a:t> pada </a:t>
            </a:r>
            <a:r>
              <a:rPr lang="en-US" sz="2000" b="1" dirty="0" err="1"/>
              <a:t>kedudukan</a:t>
            </a:r>
            <a:r>
              <a:rPr lang="en-US" sz="2000" b="1" dirty="0"/>
              <a:t> yang </a:t>
            </a:r>
            <a:r>
              <a:rPr lang="en-US" sz="2000" b="1" dirty="0" err="1"/>
              <a:t>setara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mengakui</a:t>
            </a:r>
            <a:r>
              <a:rPr lang="en-US" sz="2000" b="1" dirty="0"/>
              <a:t> </a:t>
            </a:r>
            <a:r>
              <a:rPr lang="en-US" sz="2000" b="1" dirty="0" err="1"/>
              <a:t>keperluan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sepenuhnya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kasih</a:t>
            </a:r>
            <a:r>
              <a:rPr lang="en-US" sz="2000" b="1" dirty="0"/>
              <a:t> </a:t>
            </a:r>
            <a:r>
              <a:rPr lang="en-US" sz="2000" b="1" dirty="0" err="1"/>
              <a:t>karunia</a:t>
            </a:r>
            <a:r>
              <a:rPr lang="en-US" sz="2000" b="1" dirty="0"/>
              <a:t> Allah.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TANAH YANG DIPULIHKAN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261257" y="680948"/>
            <a:ext cx="1164771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Kuberikan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hamba-Ku Yakub, di mana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nenek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moyang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anak-anak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maupun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cucu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cicit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tinggal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 sana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selama-lamanya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dan hamba-Ku Daud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raja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selama-lamanya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(Yehezkiel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6" y="1695450"/>
            <a:ext cx="800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ketidaktaatan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Israel </a:t>
            </a:r>
            <a:r>
              <a:rPr lang="en-ID" sz="2000" b="1" dirty="0" err="1"/>
              <a:t>dicabut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dan </a:t>
            </a:r>
            <a:r>
              <a:rPr lang="en-ID" sz="2000" b="1" dirty="0" err="1"/>
              <a:t>dibuang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Babel. </a:t>
            </a:r>
            <a:r>
              <a:rPr lang="en-ID" sz="2000" b="1" dirty="0" err="1"/>
              <a:t>Namun</a:t>
            </a:r>
            <a:r>
              <a:rPr lang="en-ID" sz="2000" b="1" dirty="0"/>
              <a:t> Allah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meninggalkan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10439399" y="1714500"/>
            <a:ext cx="16668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8538" y="4546932"/>
            <a:ext cx="4457736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8" y="2397452"/>
            <a:ext cx="8172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Dia </a:t>
            </a:r>
            <a:r>
              <a:rPr lang="en-ID" sz="2000" b="1" dirty="0" err="1"/>
              <a:t>berjanji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,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selamanya</a:t>
            </a:r>
            <a:r>
              <a:rPr lang="en-ID" sz="2000" b="1" dirty="0"/>
              <a:t>, dan </a:t>
            </a:r>
            <a:r>
              <a:rPr lang="en-ID" sz="2000" b="1" dirty="0" err="1"/>
              <a:t>mengangkat</a:t>
            </a:r>
            <a:r>
              <a:rPr lang="en-ID" sz="2000" b="1" dirty="0"/>
              <a:t> Daud </a:t>
            </a:r>
            <a:r>
              <a:rPr lang="en-ID" sz="2000" b="1" dirty="0" err="1"/>
              <a:t>sebagai</a:t>
            </a:r>
            <a:r>
              <a:rPr lang="en-ID" sz="2000" b="1" dirty="0"/>
              <a:t> raja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(Yeh 37:25). </a:t>
            </a:r>
            <a:r>
              <a:rPr lang="en-ID" sz="2000" b="1" dirty="0" err="1"/>
              <a:t>Namun</a:t>
            </a:r>
            <a:r>
              <a:rPr lang="en-ID" sz="2000" b="1" dirty="0"/>
              <a:t> Israel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selamanya</a:t>
            </a:r>
            <a:r>
              <a:rPr lang="en-ID" sz="2000" b="1" dirty="0"/>
              <a:t>, dan Daud </a:t>
            </a:r>
            <a:r>
              <a:rPr lang="en-ID" sz="2000" b="1" dirty="0" err="1"/>
              <a:t>telah</a:t>
            </a:r>
            <a:r>
              <a:rPr lang="en-ID" sz="2000" b="1" dirty="0"/>
              <a:t> lama </a:t>
            </a:r>
            <a:r>
              <a:rPr lang="en-ID" sz="2000" b="1" dirty="0" err="1"/>
              <a:t>meninggal</a:t>
            </a:r>
            <a:r>
              <a:rPr lang="en-ID" sz="2000" b="1" dirty="0"/>
              <a:t>. Lalu, </a:t>
            </a:r>
            <a:r>
              <a:rPr lang="en-ID" sz="2000" b="1" dirty="0" err="1"/>
              <a:t>apa</a:t>
            </a:r>
            <a:r>
              <a:rPr lang="en-ID" sz="2000" b="1" dirty="0"/>
              <a:t> arti </a:t>
            </a:r>
            <a:r>
              <a:rPr lang="en-ID" sz="2000" b="1" dirty="0" err="1"/>
              <a:t>nubuat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2566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Dia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penggenapan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 (Rm 15:8; 2 Kor 1:20). Di </a:t>
            </a:r>
            <a:r>
              <a:rPr lang="en-ID" sz="2000" b="1" dirty="0" err="1"/>
              <a:t>dalam</a:t>
            </a:r>
            <a:r>
              <a:rPr lang="en-ID" sz="2000" b="1" dirty="0"/>
              <a:t> Dia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sekarang</a:t>
            </a:r>
            <a:r>
              <a:rPr lang="en-ID" sz="2000" b="1" dirty="0"/>
              <a:t> dan, di masa </a:t>
            </a:r>
            <a:r>
              <a:rPr lang="en-ID" sz="2000" b="1" dirty="0" err="1"/>
              <a:t>depan</a:t>
            </a:r>
            <a:r>
              <a:rPr lang="en-ID" sz="2000" b="1" dirty="0"/>
              <a:t>, </a:t>
            </a:r>
            <a:r>
              <a:rPr lang="en-ID" sz="2000" b="1" dirty="0" err="1"/>
              <a:t>warisan</a:t>
            </a:r>
            <a:r>
              <a:rPr lang="en-ID" sz="2000" b="1" dirty="0"/>
              <a:t> yang </a:t>
            </a:r>
            <a:r>
              <a:rPr lang="en-ID" sz="2000" b="1" dirty="0" err="1"/>
              <a:t>dijanjikan</a:t>
            </a:r>
            <a:r>
              <a:rPr lang="en-ID" sz="2000" b="1" dirty="0"/>
              <a:t> (1 </a:t>
            </a:r>
            <a:r>
              <a:rPr lang="en-ID" sz="2000" b="1" dirty="0" err="1"/>
              <a:t>Ptr</a:t>
            </a:r>
            <a:r>
              <a:rPr lang="en-ID" sz="2000" b="1" dirty="0"/>
              <a:t> 1:3-4). </a:t>
            </a:r>
            <a:r>
              <a:rPr lang="en-ID" sz="2000" b="1" dirty="0" err="1"/>
              <a:t>Segera</a:t>
            </a:r>
            <a:r>
              <a:rPr lang="en-ID" sz="2000" b="1" dirty="0"/>
              <a:t>, kaki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menginjakkan</a:t>
            </a:r>
            <a:r>
              <a:rPr lang="en-ID" sz="2000" b="1" dirty="0"/>
              <a:t> kaki di Tanah </a:t>
            </a:r>
            <a:r>
              <a:rPr lang="en-ID" sz="2000" b="1" dirty="0" err="1"/>
              <a:t>Perjanjian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sini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diproklamasikan</a:t>
            </a:r>
            <a:r>
              <a:rPr lang="en-ID" sz="2000" b="1" dirty="0"/>
              <a:t>, Raja </a:t>
            </a:r>
            <a:r>
              <a:rPr lang="en-ID" sz="2000" b="1" dirty="0" err="1"/>
              <a:t>sejati</a:t>
            </a:r>
            <a:r>
              <a:rPr lang="en-ID" sz="2000" b="1" dirty="0"/>
              <a:t> yang </a:t>
            </a:r>
            <a:r>
              <a:rPr lang="en-ID" sz="2000" b="1" dirty="0" err="1"/>
              <a:t>memerintah</a:t>
            </a:r>
            <a:r>
              <a:rPr lang="en-ID" sz="2000" b="1" dirty="0"/>
              <a:t> </a:t>
            </a:r>
            <a:r>
              <a:rPr lang="en-ID" sz="2000" b="1" dirty="0" err="1"/>
              <a:t>selamanya</a:t>
            </a:r>
            <a:r>
              <a:rPr lang="en-ID" sz="2000" b="1" dirty="0"/>
              <a:t>. Dia yang,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darah</a:t>
            </a:r>
            <a:r>
              <a:rPr lang="en-ID" sz="2000" b="1" dirty="0"/>
              <a:t>-Nya, </a:t>
            </a:r>
            <a:r>
              <a:rPr lang="en-ID" sz="2000" b="1" dirty="0" err="1"/>
              <a:t>menjamin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warisan</a:t>
            </a:r>
            <a:r>
              <a:rPr lang="en-ID" sz="2000" b="1" dirty="0"/>
              <a:t> </a:t>
            </a:r>
            <a:r>
              <a:rPr lang="en-ID" sz="2000" b="1" dirty="0" err="1"/>
              <a:t>kekal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>
                <a:latin typeface="Constantia" panose="02030602050306030303" pitchFamily="18" charset="0"/>
              </a:rPr>
              <a:t>Karena </a:t>
            </a:r>
            <a:r>
              <a:rPr lang="en-US" sz="2300" b="1" dirty="0" err="1">
                <a:latin typeface="Constantia" panose="02030602050306030303" pitchFamily="18" charset="0"/>
              </a:rPr>
              <a:t>ketidaktaatan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kepada</a:t>
            </a:r>
            <a:r>
              <a:rPr lang="en-US" sz="2300" b="1" dirty="0">
                <a:latin typeface="Constantia" panose="02030602050306030303" pitchFamily="18" charset="0"/>
              </a:rPr>
              <a:t> Allah, Adam dan Hawa </a:t>
            </a:r>
            <a:r>
              <a:rPr lang="en-US" sz="2300" b="1" dirty="0" err="1">
                <a:latin typeface="Constantia" panose="02030602050306030303" pitchFamily="18" charset="0"/>
              </a:rPr>
              <a:t>telah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kehilangan</a:t>
            </a:r>
            <a:r>
              <a:rPr lang="en-US" sz="2300" b="1" dirty="0">
                <a:latin typeface="Constantia" panose="02030602050306030303" pitchFamily="18" charset="0"/>
              </a:rPr>
              <a:t> Eden, dan </a:t>
            </a:r>
            <a:r>
              <a:rPr lang="en-US" sz="2300" b="1" dirty="0" err="1">
                <a:latin typeface="Constantia" panose="02030602050306030303" pitchFamily="18" charset="0"/>
              </a:rPr>
              <a:t>karena</a:t>
            </a:r>
            <a:r>
              <a:rPr lang="en-US" sz="2300" b="1" dirty="0">
                <a:latin typeface="Constantia" panose="02030602050306030303" pitchFamily="18" charset="0"/>
              </a:rPr>
              <a:t> dosa, </a:t>
            </a:r>
            <a:r>
              <a:rPr lang="en-US" sz="2300" b="1" dirty="0" err="1">
                <a:latin typeface="Constantia" panose="02030602050306030303" pitchFamily="18" charset="0"/>
              </a:rPr>
              <a:t>seluruh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bumi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dikutuk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Namun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jika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umat</a:t>
            </a:r>
            <a:r>
              <a:rPr lang="en-US" sz="2300" b="1" dirty="0">
                <a:latin typeface="Constantia" panose="02030602050306030303" pitchFamily="18" charset="0"/>
              </a:rPr>
              <a:t> Allah </a:t>
            </a:r>
            <a:r>
              <a:rPr lang="en-US" sz="2300" b="1" dirty="0" err="1">
                <a:latin typeface="Constantia" panose="02030602050306030303" pitchFamily="18" charset="0"/>
              </a:rPr>
              <a:t>mengikuti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perintah</a:t>
            </a:r>
            <a:r>
              <a:rPr lang="en-US" sz="2300" b="1" dirty="0">
                <a:latin typeface="Constantia" panose="02030602050306030303" pitchFamily="18" charset="0"/>
              </a:rPr>
              <a:t>-Nya, </a:t>
            </a:r>
            <a:r>
              <a:rPr lang="en-US" sz="2300" b="1" dirty="0" err="1">
                <a:latin typeface="Constantia" panose="02030602050306030303" pitchFamily="18" charset="0"/>
              </a:rPr>
              <a:t>tanah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mereka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dipulihkan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kesuburan</a:t>
            </a:r>
            <a:r>
              <a:rPr lang="en-US" sz="2300" b="1" dirty="0"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latin typeface="Constantia" panose="02030602050306030303" pitchFamily="18" charset="0"/>
              </a:rPr>
              <a:t>keindahannya</a:t>
            </a:r>
            <a:r>
              <a:rPr lang="en-US" sz="2300" b="1" dirty="0">
                <a:latin typeface="Constantia" panose="02030602050306030303" pitchFamily="18" charset="0"/>
              </a:rPr>
              <a:t>. Allah </a:t>
            </a:r>
            <a:r>
              <a:rPr lang="en-US" sz="2300" b="1" dirty="0" err="1">
                <a:latin typeface="Constantia" panose="02030602050306030303" pitchFamily="18" charset="0"/>
              </a:rPr>
              <a:t>sendiri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memberi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mereka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petunjuk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tentang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pengelolaan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tanah</a:t>
            </a:r>
            <a:r>
              <a:rPr lang="en-US" sz="2300" b="1" dirty="0">
                <a:latin typeface="Constantia" panose="02030602050306030303" pitchFamily="18" charset="0"/>
              </a:rPr>
              <a:t>, dan </a:t>
            </a:r>
            <a:r>
              <a:rPr lang="en-US" sz="2300" b="1" dirty="0" err="1">
                <a:latin typeface="Constantia" panose="02030602050306030303" pitchFamily="18" charset="0"/>
              </a:rPr>
              <a:t>mereka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harus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bekerja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sama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-Nya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pemulihannya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demikian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seluruh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tanah</a:t>
            </a:r>
            <a:r>
              <a:rPr lang="en-US" sz="2300" b="1" dirty="0">
                <a:latin typeface="Constantia" panose="02030602050306030303" pitchFamily="18" charset="0"/>
              </a:rPr>
              <a:t>, di </a:t>
            </a:r>
            <a:r>
              <a:rPr lang="en-US" sz="2300" b="1" dirty="0" err="1">
                <a:latin typeface="Constantia" panose="02030602050306030303" pitchFamily="18" charset="0"/>
              </a:rPr>
              <a:t>bawah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kendali</a:t>
            </a:r>
            <a:r>
              <a:rPr lang="en-US" sz="2300" b="1" dirty="0">
                <a:latin typeface="Constantia" panose="02030602050306030303" pitchFamily="18" charset="0"/>
              </a:rPr>
              <a:t> Allah, </a:t>
            </a:r>
            <a:r>
              <a:rPr lang="en-US" sz="2300" b="1" dirty="0" err="1"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menjadi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contoh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kebenaran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rohani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Sebagaimana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ketaatan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kepada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hukum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alam</a:t>
            </a:r>
            <a:r>
              <a:rPr lang="en-US" sz="2300" b="1" dirty="0">
                <a:latin typeface="Constantia" panose="02030602050306030303" pitchFamily="18" charset="0"/>
              </a:rPr>
              <a:t>-Nya, </a:t>
            </a:r>
            <a:r>
              <a:rPr lang="en-US" sz="2300" b="1" dirty="0" err="1">
                <a:latin typeface="Constantia" panose="02030602050306030303" pitchFamily="18" charset="0"/>
              </a:rPr>
              <a:t>bumi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harus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menghasilkan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kekayaannya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demikian</a:t>
            </a:r>
            <a:r>
              <a:rPr lang="en-US" sz="2300" b="1" dirty="0">
                <a:latin typeface="Constantia" panose="02030602050306030303" pitchFamily="18" charset="0"/>
              </a:rPr>
              <a:t> pula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ketaatan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kepada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hukum</a:t>
            </a:r>
            <a:r>
              <a:rPr lang="en-US" sz="2300" b="1" dirty="0">
                <a:latin typeface="Constantia" panose="02030602050306030303" pitchFamily="18" charset="0"/>
              </a:rPr>
              <a:t> moral-Nya, </a:t>
            </a:r>
            <a:r>
              <a:rPr lang="en-US" sz="2300" b="1" dirty="0" err="1">
                <a:latin typeface="Constantia" panose="02030602050306030303" pitchFamily="18" charset="0"/>
              </a:rPr>
              <a:t>hati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manusia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harus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mencerminkan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sifat-sifat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karakter</a:t>
            </a:r>
            <a:r>
              <a:rPr lang="en-US" sz="2300" b="1" dirty="0">
                <a:latin typeface="Constantia" panose="02030602050306030303" pitchFamily="18" charset="0"/>
              </a:rPr>
              <a:t>-Nya.</a:t>
            </a:r>
            <a:r>
              <a:rPr lang="en" sz="23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5867</Words>
  <Application>Microsoft Office PowerPoint</Application>
  <PresentationFormat>Panorámica</PresentationFormat>
  <Paragraphs>765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2025-10-25T14:24:07Z</dcterms:created>
  <dcterms:modified xsi:type="dcterms:W3CDTF">2025-11-28T16:21:32Z</dcterms:modified>
</cp:coreProperties>
</file>