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-ID" sz="2000" b="1" noProof="0" dirty="0"/>
            <a:t>Kasih </a:t>
          </a:r>
          <a:r>
            <a:rPr lang="en-ID" sz="2000" b="1" noProof="0" dirty="0" err="1"/>
            <a:t>itu</a:t>
          </a:r>
          <a:r>
            <a:rPr lang="en-ID" sz="2000" b="1" noProof="0" dirty="0"/>
            <a:t> </a:t>
          </a:r>
          <a:r>
            <a:rPr lang="en-ID" sz="2000" b="1" noProof="0" dirty="0" err="1"/>
            <a:t>melimpah</a:t>
          </a:r>
          <a:r>
            <a:rPr lang="en-ID" sz="2000" b="1" noProof="0" dirty="0"/>
            <a:t> di </a:t>
          </a:r>
          <a:r>
            <a:rPr lang="en-ID" sz="2000" b="1" noProof="0" dirty="0" err="1"/>
            <a:t>dalammu</a:t>
          </a:r>
          <a:endParaRPr lang="en" sz="20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-ID" sz="2000" b="1" noProof="0" dirty="0"/>
            <a:t>Itu </a:t>
          </a:r>
          <a:r>
            <a:rPr lang="en-ID" sz="2000" b="1" noProof="0" dirty="0" err="1"/>
            <a:t>akan</a:t>
          </a:r>
          <a:r>
            <a:rPr lang="en-ID" sz="2000" b="1" noProof="0" dirty="0"/>
            <a:t> </a:t>
          </a:r>
          <a:r>
            <a:rPr lang="en-ID" sz="2000" b="1" noProof="0" dirty="0" err="1"/>
            <a:t>membuatmu</a:t>
          </a:r>
          <a:r>
            <a:rPr lang="en-ID" sz="2000" b="1" noProof="0" dirty="0"/>
            <a:t> </a:t>
          </a:r>
          <a:r>
            <a:rPr lang="en-ID" sz="2000" b="1" noProof="0" dirty="0" err="1"/>
            <a:t>lebih</a:t>
          </a:r>
          <a:r>
            <a:rPr lang="en-ID" sz="2000" b="1" noProof="0" dirty="0"/>
            <a:t> </a:t>
          </a:r>
          <a:r>
            <a:rPr lang="en-ID" sz="2000" b="1" noProof="0" dirty="0" err="1"/>
            <a:t>bijaksana</a:t>
          </a:r>
          <a:endParaRPr lang="en" sz="20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-ID" sz="2000" b="1" noProof="0" dirty="0" err="1"/>
            <a:t>Engkau</a:t>
          </a:r>
          <a:r>
            <a:rPr lang="en-ID" sz="2000" b="1" noProof="0" dirty="0"/>
            <a:t> </a:t>
          </a:r>
          <a:r>
            <a:rPr lang="en-ID" sz="2000" b="1" noProof="0" dirty="0" err="1"/>
            <a:t>akan</a:t>
          </a:r>
          <a:r>
            <a:rPr lang="en-ID" sz="2000" b="1" noProof="0" dirty="0"/>
            <a:t> </a:t>
          </a:r>
          <a:r>
            <a:rPr lang="en-ID" sz="2000" b="1" noProof="0" dirty="0" err="1"/>
            <a:t>membedakan</a:t>
          </a:r>
          <a:r>
            <a:rPr lang="en-ID" sz="2000" b="1" noProof="0" dirty="0"/>
            <a:t> yang </a:t>
          </a:r>
          <a:r>
            <a:rPr lang="en-ID" sz="2000" b="1" noProof="0" dirty="0" err="1"/>
            <a:t>terbaik</a:t>
          </a:r>
          <a:endParaRPr lang="en" sz="20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-ID" sz="2000" b="1" noProof="0" dirty="0" err="1"/>
            <a:t>Engkau</a:t>
          </a:r>
          <a:r>
            <a:rPr lang="en-ID" sz="2000" b="1" noProof="0" dirty="0"/>
            <a:t> </a:t>
          </a:r>
          <a:r>
            <a:rPr lang="en-ID" sz="2000" b="1" noProof="0" dirty="0" err="1"/>
            <a:t>akan</a:t>
          </a:r>
          <a:r>
            <a:rPr lang="en-ID" sz="2000" b="1" noProof="0" dirty="0"/>
            <a:t> </a:t>
          </a:r>
          <a:r>
            <a:rPr lang="en-ID" sz="2000" b="1" noProof="0" dirty="0" err="1"/>
            <a:t>menjadi</a:t>
          </a:r>
          <a:r>
            <a:rPr lang="en-ID" sz="2000" b="1" noProof="0" dirty="0"/>
            <a:t> </a:t>
          </a:r>
          <a:r>
            <a:rPr lang="en-ID" sz="2000" b="1" noProof="0" dirty="0" err="1"/>
            <a:t>murni</a:t>
          </a:r>
          <a:r>
            <a:rPr lang="en-ID" sz="2000" b="1" noProof="0" dirty="0"/>
            <a:t> dan </a:t>
          </a:r>
          <a:r>
            <a:rPr lang="en-ID" sz="2000" b="1" noProof="0" dirty="0" err="1"/>
            <a:t>jujur</a:t>
          </a:r>
          <a:endParaRPr lang="en" sz="20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-ID" sz="2000" b="1" noProof="0" dirty="0" err="1"/>
            <a:t>Engkau</a:t>
          </a:r>
          <a:r>
            <a:rPr lang="en-ID" sz="2000" b="1" noProof="0" dirty="0"/>
            <a:t> </a:t>
          </a:r>
          <a:r>
            <a:rPr lang="en-ID" sz="2000" b="1" noProof="0" dirty="0" err="1"/>
            <a:t>akan</a:t>
          </a:r>
          <a:r>
            <a:rPr lang="en-ID" sz="2000" b="1" noProof="0" dirty="0"/>
            <a:t> </a:t>
          </a:r>
          <a:r>
            <a:rPr lang="en-ID" sz="2000" b="1" noProof="0" dirty="0" err="1"/>
            <a:t>menghasilkan</a:t>
          </a:r>
          <a:r>
            <a:rPr lang="en-ID" sz="2000" b="1" noProof="0" dirty="0"/>
            <a:t> </a:t>
          </a:r>
          <a:r>
            <a:rPr lang="en-ID" sz="2000" b="1" noProof="0" dirty="0" err="1"/>
            <a:t>buah</a:t>
          </a:r>
          <a:r>
            <a:rPr lang="en-ID" sz="2000" b="1" noProof="0" dirty="0"/>
            <a:t> </a:t>
          </a:r>
          <a:r>
            <a:rPr lang="en-ID" sz="2000" b="1" noProof="0" dirty="0" err="1"/>
            <a:t>melalui</a:t>
          </a:r>
          <a:r>
            <a:rPr lang="en-ID" sz="2000" b="1" noProof="0" dirty="0"/>
            <a:t> </a:t>
          </a:r>
          <a:r>
            <a:rPr lang="en-ID" sz="2000" b="1" noProof="0" dirty="0" err="1"/>
            <a:t>Yesus</a:t>
          </a:r>
          <a:r>
            <a:rPr lang="en-ID" sz="2000" b="1" noProof="0" dirty="0"/>
            <a:t> </a:t>
          </a:r>
          <a:r>
            <a:rPr lang="en-ID" sz="2000" b="1" noProof="0" dirty="0" err="1"/>
            <a:t>Kristus</a:t>
          </a:r>
          <a:endParaRPr lang="en" sz="20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-ID" sz="2000" b="1" noProof="0" dirty="0"/>
            <a:t>Ini </a:t>
          </a:r>
          <a:r>
            <a:rPr lang="en-ID" sz="2000" b="1" noProof="0" dirty="0" err="1"/>
            <a:t>akan</a:t>
          </a:r>
          <a:r>
            <a:rPr lang="en-ID" sz="2000" b="1" noProof="0" dirty="0"/>
            <a:t> </a:t>
          </a:r>
          <a:r>
            <a:rPr lang="en-ID" sz="2000" b="1" noProof="0" dirty="0" err="1"/>
            <a:t>menghasilkan</a:t>
          </a:r>
          <a:r>
            <a:rPr lang="en-ID" sz="2000" b="1" noProof="0" dirty="0"/>
            <a:t> </a:t>
          </a:r>
          <a:r>
            <a:rPr lang="en-ID" sz="2000" b="1" noProof="0" dirty="0" err="1"/>
            <a:t>kemuliaan</a:t>
          </a:r>
          <a:r>
            <a:rPr lang="en-ID" sz="2000" b="1" noProof="0" dirty="0"/>
            <a:t> dan </a:t>
          </a:r>
          <a:r>
            <a:rPr lang="en-ID" sz="2000" b="1" noProof="0" dirty="0" err="1"/>
            <a:t>pujian</a:t>
          </a:r>
          <a:r>
            <a:rPr lang="en-ID" sz="2000" b="1" noProof="0" dirty="0"/>
            <a:t> </a:t>
          </a:r>
          <a:r>
            <a:rPr lang="en-ID" sz="2000" b="1" noProof="0" dirty="0" err="1"/>
            <a:t>bagi</a:t>
          </a:r>
          <a:r>
            <a:rPr lang="en-ID" sz="2000" b="1" noProof="0" dirty="0"/>
            <a:t> Allah</a:t>
          </a:r>
          <a:endParaRPr lang="en" sz="20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 custScaleX="111629" custLinFactNeighborX="3495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 custScaleX="118332" custLinFactNeighborX="6291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 custScaleX="120842" custLinFactNeighborX="6291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 custScaleX="120557" custLinFactNeighborX="6990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Semoga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menerima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pengetahuan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tentang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Allah, yang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memberi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hikmat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pengertian</a:t>
          </a:r>
          <a:r>
            <a:rPr lang="en-ID" sz="17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rohani</a:t>
          </a:r>
          <a:endParaRPr lang="en" sz="17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Hidup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anak-anak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Allah,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menyenangkan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segala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Semoga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berbuah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bertumbuh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pengetahuan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Semoga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dikuatkan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kuasa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sehingga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dapat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bersabar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Alkitab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Nubuat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(Wahyu 19:10), yang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diwujudkan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Ellen G. White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i-FI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Bimbingan pemeliharaan Allah (Kol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ID" sz="1800" b="1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 Kudus</a:t>
          </a:r>
          <a:br>
            <a:rPr lang="en-ID" sz="1800" b="1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ID" sz="1800" b="1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ID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/>
            <a:t>Kasih </a:t>
          </a:r>
          <a:r>
            <a:rPr lang="en-ID" sz="2000" b="1" kern="1200" noProof="0" dirty="0" err="1"/>
            <a:t>itu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melimpah</a:t>
          </a:r>
          <a:r>
            <a:rPr lang="en-ID" sz="2000" b="1" kern="1200" noProof="0" dirty="0"/>
            <a:t> di </a:t>
          </a:r>
          <a:r>
            <a:rPr lang="en-ID" sz="2000" b="1" kern="1200" noProof="0" dirty="0" err="1"/>
            <a:t>dalammu</a:t>
          </a:r>
          <a:endParaRPr lang="en" sz="2000" b="1" kern="1200" noProof="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186571" y="2061862"/>
          <a:ext cx="1739108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/>
            <a:t>Itu </a:t>
          </a:r>
          <a:r>
            <a:rPr lang="en-ID" sz="2000" b="1" kern="1200" noProof="0" dirty="0" err="1"/>
            <a:t>akan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membuatmu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lebih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bijaksana</a:t>
          </a:r>
          <a:endParaRPr lang="en" sz="2000" b="1" kern="1200" noProof="0" dirty="0"/>
        </a:p>
      </dsp:txBody>
      <dsp:txXfrm>
        <a:off x="2186571" y="2061862"/>
        <a:ext cx="1739108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085135" y="1589919"/>
          <a:ext cx="1843537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Engkau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akan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membedakan</a:t>
          </a:r>
          <a:r>
            <a:rPr lang="en-ID" sz="2000" b="1" kern="1200" noProof="0" dirty="0"/>
            <a:t> yang </a:t>
          </a:r>
          <a:r>
            <a:rPr lang="en-ID" sz="2000" b="1" kern="1200" noProof="0" dirty="0" err="1"/>
            <a:t>terbaik</a:t>
          </a:r>
          <a:endParaRPr lang="en" sz="2000" b="1" kern="1200" noProof="0" dirty="0"/>
        </a:p>
      </dsp:txBody>
      <dsp:txXfrm>
        <a:off x="4085135" y="1589919"/>
        <a:ext cx="1843537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5972802" y="1117976"/>
          <a:ext cx="1882641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Engkau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akan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menjadi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murni</a:t>
          </a:r>
          <a:r>
            <a:rPr lang="en-ID" sz="2000" b="1" kern="1200" noProof="0" dirty="0"/>
            <a:t> dan </a:t>
          </a:r>
          <a:r>
            <a:rPr lang="en-ID" sz="2000" b="1" kern="1200" noProof="0" dirty="0" err="1"/>
            <a:t>jujur</a:t>
          </a:r>
          <a:endParaRPr lang="en" sz="2000" b="1" kern="1200" noProof="0" dirty="0"/>
        </a:p>
      </dsp:txBody>
      <dsp:txXfrm>
        <a:off x="5972802" y="1117976"/>
        <a:ext cx="1882641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893130" y="646033"/>
          <a:ext cx="1878201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/>
            <a:t>Engkau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akan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menghasilkan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buah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melalui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Yesus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Kristus</a:t>
          </a:r>
          <a:endParaRPr lang="en" sz="2000" b="1" kern="1200" noProof="0" dirty="0"/>
        </a:p>
      </dsp:txBody>
      <dsp:txXfrm>
        <a:off x="7893130" y="646033"/>
        <a:ext cx="1878201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/>
            <a:t>Ini </a:t>
          </a:r>
          <a:r>
            <a:rPr lang="en-ID" sz="2000" b="1" kern="1200" noProof="0" dirty="0" err="1"/>
            <a:t>akan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menghasilkan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kemuliaan</a:t>
          </a:r>
          <a:r>
            <a:rPr lang="en-ID" sz="2000" b="1" kern="1200" noProof="0" dirty="0"/>
            <a:t> dan </a:t>
          </a:r>
          <a:r>
            <a:rPr lang="en-ID" sz="2000" b="1" kern="1200" noProof="0" dirty="0" err="1"/>
            <a:t>pujian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bagi</a:t>
          </a:r>
          <a:r>
            <a:rPr lang="en-ID" sz="2000" b="1" kern="1200" noProof="0" dirty="0"/>
            <a:t> Allah</a:t>
          </a:r>
          <a:endParaRPr lang="en" sz="2000" b="1" kern="120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118"/>
          <a:ext cx="5447488" cy="6791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Semoga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menerima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pengetahuan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tentang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Allah, yang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memberi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hikmat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pengertian</a:t>
          </a:r>
          <a:r>
            <a:rPr lang="en-ID" sz="1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rohani</a:t>
          </a:r>
          <a:endParaRPr lang="en" sz="17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3" y="34271"/>
        <a:ext cx="5381182" cy="612842"/>
      </dsp:txXfrm>
    </dsp:sp>
    <dsp:sp modelId="{8ED814D4-24A7-4EE6-98D6-F5EF96E58A5E}">
      <dsp:nvSpPr>
        <dsp:cNvPr id="0" name=""/>
        <dsp:cNvSpPr/>
      </dsp:nvSpPr>
      <dsp:spPr>
        <a:xfrm>
          <a:off x="0" y="690715"/>
          <a:ext cx="5447488" cy="679148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Hidup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anak-anak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Allah,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menyenangkan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segala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3" y="723868"/>
        <a:ext cx="5381182" cy="612842"/>
      </dsp:txXfrm>
    </dsp:sp>
    <dsp:sp modelId="{D6B98BC7-4DD1-46DD-9A75-7E74C926B220}">
      <dsp:nvSpPr>
        <dsp:cNvPr id="0" name=""/>
        <dsp:cNvSpPr/>
      </dsp:nvSpPr>
      <dsp:spPr>
        <a:xfrm>
          <a:off x="0" y="1380312"/>
          <a:ext cx="5447488" cy="679148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Semoga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berbuah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bertumbuh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pengetahuan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3" y="1413465"/>
        <a:ext cx="5381182" cy="612842"/>
      </dsp:txXfrm>
    </dsp:sp>
    <dsp:sp modelId="{51C553D5-6DF9-4050-9DE4-1DCE1A8DC5FD}">
      <dsp:nvSpPr>
        <dsp:cNvPr id="0" name=""/>
        <dsp:cNvSpPr/>
      </dsp:nvSpPr>
      <dsp:spPr>
        <a:xfrm>
          <a:off x="0" y="2069909"/>
          <a:ext cx="5447488" cy="67914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Semoga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dikuatkan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kuasa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sehingga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dapat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bersabar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3" y="2103062"/>
        <a:ext cx="5381182" cy="612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Alkitab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Nubuat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(Wahyu 19:10), yang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diwujudkan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Ellen G. White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Bimbingan pemeliharaan Allah (Kol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 Kudus</a:t>
          </a:r>
          <a:br>
            <a:rPr lang="en-ID" sz="1800" b="1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ID" sz="1800" b="1" kern="120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ID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ALASAN UNTUK BERSYUKUR DAN BERDOA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January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ALASAN UNTUK BERSYUKUR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559254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Kami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selalu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mengucap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syukur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kepada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Allah, Bapa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Tuhan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kita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Yesus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setiap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kali kami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berdoa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untuk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(Kolose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Menggemakan</a:t>
            </a:r>
            <a:r>
              <a:rPr lang="en-ID" sz="2000" b="1" dirty="0"/>
              <a:t> kata-kata </a:t>
            </a:r>
            <a:r>
              <a:rPr lang="en-ID" sz="2000" b="1" dirty="0" err="1"/>
              <a:t>dalam</a:t>
            </a:r>
            <a:r>
              <a:rPr lang="en-ID" sz="2000" b="1" dirty="0"/>
              <a:t> 1 </a:t>
            </a:r>
            <a:r>
              <a:rPr lang="en-ID" sz="2000" b="1" dirty="0" err="1"/>
              <a:t>Korintus</a:t>
            </a:r>
            <a:r>
              <a:rPr lang="en-ID" sz="2000" b="1" dirty="0"/>
              <a:t> 13:13, Paulus </a:t>
            </a:r>
            <a:r>
              <a:rPr lang="en-ID" sz="2000" b="1" dirty="0" err="1"/>
              <a:t>mengucap</a:t>
            </a:r>
            <a:r>
              <a:rPr lang="en-ID" sz="2000" b="1" dirty="0"/>
              <a:t> </a:t>
            </a:r>
            <a:r>
              <a:rPr lang="en-ID" sz="2000" b="1" dirty="0" err="1"/>
              <a:t>syukur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</a:t>
            </a:r>
            <a:r>
              <a:rPr lang="en-ID" sz="2000" b="1" dirty="0" err="1"/>
              <a:t>Kolose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kebajikan</a:t>
            </a:r>
            <a:r>
              <a:rPr lang="en-ID" sz="2000" b="1" dirty="0"/>
              <a:t> Kristen </a:t>
            </a:r>
            <a:r>
              <a:rPr lang="en-ID" sz="2000" b="1" dirty="0" err="1"/>
              <a:t>ini</a:t>
            </a:r>
            <a:r>
              <a:rPr lang="en-ID" sz="2000" b="1" dirty="0"/>
              <a:t>: </a:t>
            </a:r>
            <a:r>
              <a:rPr lang="en-ID" sz="2000" b="1" dirty="0" err="1"/>
              <a:t>iman</a:t>
            </a:r>
            <a:r>
              <a:rPr lang="en-ID" sz="2000" b="1" dirty="0"/>
              <a:t>, </a:t>
            </a:r>
            <a:r>
              <a:rPr lang="en-ID" sz="2000" b="1" dirty="0" err="1"/>
              <a:t>pengharapan</a:t>
            </a:r>
            <a:r>
              <a:rPr lang="en-ID" sz="2000" b="1" dirty="0"/>
              <a:t>, dan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/>
              <a:t>(Kol </a:t>
            </a:r>
            <a:r>
              <a:rPr lang="en-ID" sz="2000" b="1" dirty="0"/>
              <a:t>1:4-5).</a:t>
            </a:r>
            <a:endParaRPr lang="en" sz="2000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317712"/>
            <a:ext cx="51560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Kebajikan-</a:t>
            </a:r>
            <a:r>
              <a:rPr lang="en-ID" sz="2000" b="1" dirty="0" err="1"/>
              <a:t>kebajikan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muncul</a:t>
            </a:r>
            <a:r>
              <a:rPr lang="en-ID" sz="2000" b="1" dirty="0"/>
              <a:t> “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”, </a:t>
            </a:r>
            <a:r>
              <a:rPr lang="en-ID" sz="2000" b="1" dirty="0" err="1"/>
              <a:t>memengaruhi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“</a:t>
            </a:r>
            <a:r>
              <a:rPr lang="en-ID" sz="2000" b="1" dirty="0" err="1"/>
              <a:t>semua</a:t>
            </a:r>
            <a:r>
              <a:rPr lang="en-ID" sz="2000" b="1" dirty="0"/>
              <a:t> orang kudus”, dan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disampaikan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“</a:t>
            </a:r>
            <a:r>
              <a:rPr lang="en-ID" sz="2000" b="1" dirty="0" err="1"/>
              <a:t>firman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yang </a:t>
            </a:r>
            <a:r>
              <a:rPr lang="en-ID" sz="2000" b="1" dirty="0" err="1"/>
              <a:t>benar</a:t>
            </a:r>
            <a:r>
              <a:rPr lang="en-ID" sz="2000" b="1" dirty="0"/>
              <a:t>.”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5035038"/>
            <a:ext cx="63289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Kuasa Allah, yang </a:t>
            </a:r>
            <a:r>
              <a:rPr lang="en-ID" sz="2000" b="1" dirty="0" err="1"/>
              <a:t>disampaikan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oleh </a:t>
            </a:r>
            <a:r>
              <a:rPr lang="en-ID" sz="2000" b="1" dirty="0" err="1"/>
              <a:t>karya</a:t>
            </a:r>
            <a:r>
              <a:rPr lang="en-ID" sz="2000" b="1" dirty="0"/>
              <a:t> Roh Kudus, </a:t>
            </a:r>
            <a:r>
              <a:rPr lang="en-ID" sz="2000" b="1" dirty="0" err="1"/>
              <a:t>menjadikan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 “</a:t>
            </a:r>
            <a:r>
              <a:rPr lang="en-ID" sz="2000" b="1" dirty="0" err="1"/>
              <a:t>firman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” (Fil 2:16). Ini </a:t>
            </a:r>
            <a:r>
              <a:rPr lang="en-ID" sz="2000" b="1" dirty="0" err="1"/>
              <a:t>berarti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kekal</a:t>
            </a:r>
            <a:r>
              <a:rPr lang="en-ID" sz="2000" b="1" dirty="0"/>
              <a:t> dan </a:t>
            </a:r>
            <a:r>
              <a:rPr lang="en-ID" sz="2000" b="1" dirty="0" err="1"/>
              <a:t>warisan</a:t>
            </a:r>
            <a:r>
              <a:rPr lang="en-ID" sz="2000" b="1" dirty="0"/>
              <a:t> “yang </a:t>
            </a:r>
            <a:r>
              <a:rPr lang="en-ID" sz="2000" b="1" dirty="0" err="1"/>
              <a:t>disediakan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kamu</a:t>
            </a:r>
            <a:r>
              <a:rPr lang="en-ID" sz="2000" b="1" dirty="0"/>
              <a:t> di </a:t>
            </a:r>
            <a:r>
              <a:rPr lang="en-ID" sz="2000" b="1" dirty="0" err="1"/>
              <a:t>sorg</a:t>
            </a:r>
            <a:r>
              <a:rPr lang="en-ID" sz="2000" b="1" dirty="0"/>
              <a:t>” (Kol 1:5).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839665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menekankan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diberitakan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</a:t>
            </a:r>
            <a:r>
              <a:rPr lang="en-ID" sz="2000" b="1" dirty="0" err="1"/>
              <a:t>Kolose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“di </a:t>
            </a:r>
            <a:r>
              <a:rPr lang="en-ID" sz="2000" b="1" dirty="0" err="1"/>
              <a:t>seluruh</a:t>
            </a:r>
            <a:r>
              <a:rPr lang="en-ID" sz="2000" b="1" dirty="0"/>
              <a:t> dunia” (Kol 1:6)... dan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30 </a:t>
            </a:r>
            <a:r>
              <a:rPr lang="en-ID" sz="2000" b="1" dirty="0" err="1"/>
              <a:t>tahun</a:t>
            </a:r>
            <a:r>
              <a:rPr lang="en-ID" sz="2000" b="1" dirty="0"/>
              <a:t>!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PERMOHONAN 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sejak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kami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mendengarnya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kami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tiada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berhenti-henti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berdoa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Kami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meminta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supaya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menerima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hikmat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pengertian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benar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mengetahui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kehendak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Tuhan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sempurna</a:t>
            </a:r>
            <a:r>
              <a:rPr lang="en-ID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(Kolose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Permohonan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Paulus </a:t>
            </a:r>
            <a:r>
              <a:rPr lang="en-ID" sz="2000" b="1" dirty="0" err="1"/>
              <a:t>mencakup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</a:t>
            </a:r>
            <a:r>
              <a:rPr lang="en-ID" sz="2000" b="1" dirty="0" err="1"/>
              <a:t>Kolose</a:t>
            </a:r>
            <a:r>
              <a:rPr lang="en-ID" sz="2000" b="1" dirty="0"/>
              <a:t> (Kol 1:9-11):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23941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397829" y="2178122"/>
            <a:ext cx="2148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Doa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dipanjatkan</a:t>
            </a:r>
            <a:r>
              <a:rPr lang="en-ID" sz="2000" b="1" dirty="0"/>
              <a:t> “</a:t>
            </a:r>
            <a:r>
              <a:rPr lang="en-ID" sz="2000" b="1" dirty="0" err="1"/>
              <a:t>mengucap</a:t>
            </a:r>
            <a:r>
              <a:rPr lang="en-ID" sz="2000" b="1" dirty="0"/>
              <a:t> </a:t>
            </a:r>
            <a:r>
              <a:rPr lang="en-ID" sz="2000" b="1" dirty="0" err="1"/>
              <a:t>syukur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sukacita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Bapa” (Kol 1:12).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355416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9182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Ada </a:t>
            </a:r>
            <a:r>
              <a:rPr lang="en-ID" sz="2000" b="1" dirty="0" err="1"/>
              <a:t>empat</a:t>
            </a:r>
            <a:r>
              <a:rPr lang="en-ID" sz="2000" b="1" dirty="0"/>
              <a:t> </a:t>
            </a:r>
            <a:r>
              <a:rPr lang="en-ID" sz="2000" b="1" dirty="0" err="1"/>
              <a:t>saluran</a:t>
            </a:r>
            <a:r>
              <a:rPr lang="en-ID" sz="2000" b="1" dirty="0"/>
              <a:t> yang </a:t>
            </a:r>
            <a:r>
              <a:rPr lang="en-ID" sz="2000" b="1" dirty="0" err="1"/>
              <a:t>melaluinya</a:t>
            </a:r>
            <a:r>
              <a:rPr lang="en-ID" sz="2000" b="1" dirty="0"/>
              <a:t> Allah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mewujudkan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Paulus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:</a:t>
            </a:r>
            <a:endParaRPr lang="en" sz="2000" b="1" noProof="0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368645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653143" y="566813"/>
            <a:ext cx="1140822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noProof="0" dirty="0">
                <a:latin typeface="Constantia" panose="02030602050306030303" pitchFamily="18" charset="0"/>
              </a:rPr>
              <a:t>“</a:t>
            </a:r>
            <a:r>
              <a:rPr lang="en-ID" sz="2300" b="1" dirty="0" err="1">
                <a:latin typeface="Constantia" panose="02030602050306030303" pitchFamily="18" charset="0"/>
              </a:rPr>
              <a:t>Kehidupan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harus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diikat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kehidupan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Kristus</a:t>
            </a:r>
            <a:r>
              <a:rPr lang="en-ID" sz="2300" b="1" dirty="0">
                <a:latin typeface="Constantia" panose="02030602050306030303" pitchFamily="18" charset="0"/>
              </a:rPr>
              <a:t>;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harus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senantiasa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mengambil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dari</a:t>
            </a:r>
            <a:r>
              <a:rPr lang="en-ID" sz="2300" b="1" dirty="0">
                <a:latin typeface="Constantia" panose="02030602050306030303" pitchFamily="18" charset="0"/>
              </a:rPr>
              <a:t> Dia, </a:t>
            </a:r>
            <a:r>
              <a:rPr lang="en-ID" sz="2300" b="1" dirty="0" err="1">
                <a:latin typeface="Constantia" panose="02030602050306030303" pitchFamily="18" charset="0"/>
              </a:rPr>
              <a:t>makan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minum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dari</a:t>
            </a:r>
            <a:r>
              <a:rPr lang="en-ID" sz="2300" b="1" dirty="0">
                <a:latin typeface="Constantia" panose="02030602050306030303" pitchFamily="18" charset="0"/>
              </a:rPr>
              <a:t> Dia, roti </a:t>
            </a:r>
            <a:r>
              <a:rPr lang="en-ID" sz="2300" b="1" dirty="0" err="1">
                <a:latin typeface="Constantia" panose="02030602050306030303" pitchFamily="18" charset="0"/>
              </a:rPr>
              <a:t>hidup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turun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dari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surga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sumber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mata</a:t>
            </a:r>
            <a:r>
              <a:rPr lang="en-ID" sz="2300" b="1" dirty="0">
                <a:latin typeface="Constantia" panose="02030602050306030303" pitchFamily="18" charset="0"/>
              </a:rPr>
              <a:t> air yang </a:t>
            </a:r>
            <a:r>
              <a:rPr lang="en-ID" sz="2300" b="1" dirty="0" err="1">
                <a:latin typeface="Constantia" panose="02030602050306030303" pitchFamily="18" charset="0"/>
              </a:rPr>
              <a:t>selalu</a:t>
            </a:r>
            <a:r>
              <a:rPr lang="en-ID" sz="2300" b="1" dirty="0">
                <a:latin typeface="Constantia" panose="02030602050306030303" pitchFamily="18" charset="0"/>
              </a:rPr>
              <a:t> segar, </a:t>
            </a:r>
            <a:r>
              <a:rPr lang="en-ID" sz="2300" b="1" dirty="0" err="1">
                <a:latin typeface="Constantia" panose="02030602050306030303" pitchFamily="18" charset="0"/>
              </a:rPr>
              <a:t>selalu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memberi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hartahartanya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limpah</a:t>
            </a:r>
            <a:r>
              <a:rPr lang="en-ID" sz="2300" b="1" dirty="0">
                <a:latin typeface="Constantia" panose="02030602050306030303" pitchFamily="18" charset="0"/>
              </a:rPr>
              <a:t>. Jika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menempatkan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Tuhan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selalu</a:t>
            </a:r>
            <a:r>
              <a:rPr lang="en-ID" sz="2300" b="1" dirty="0">
                <a:latin typeface="Constantia" panose="02030602050306030303" pitchFamily="18" charset="0"/>
              </a:rPr>
              <a:t> di </a:t>
            </a:r>
            <a:r>
              <a:rPr lang="en-ID" sz="2300" b="1" dirty="0" err="1">
                <a:latin typeface="Constantia" panose="02030602050306030303" pitchFamily="18" charset="0"/>
              </a:rPr>
              <a:t>depan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mengizinkan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hati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menyatakan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syukur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pujian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-Nya,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mendapat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kesegaran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terus-menerus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dalam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kehidupan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keagamaan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. Doa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berbentuk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suatu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percakapan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Allah, </a:t>
            </a:r>
            <a:r>
              <a:rPr lang="en-ID" sz="2300" b="1" dirty="0" err="1">
                <a:latin typeface="Constantia" panose="02030602050306030303" pitchFamily="18" charset="0"/>
              </a:rPr>
              <a:t>sebagaimana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berbicara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seorang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teman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memberitahukan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rahasia</a:t>
            </a:r>
            <a:r>
              <a:rPr lang="en-ID" sz="2300" b="1" dirty="0">
                <a:latin typeface="Constantia" panose="02030602050306030303" pitchFamily="18" charset="0"/>
              </a:rPr>
              <a:t>-</a:t>
            </a:r>
            <a:r>
              <a:rPr lang="en-ID" sz="2300" b="1" dirty="0" err="1">
                <a:latin typeface="Constantia" panose="02030602050306030303" pitchFamily="18" charset="0"/>
              </a:rPr>
              <a:t>rahasia</a:t>
            </a:r>
            <a:r>
              <a:rPr lang="en-ID" sz="2300" b="1" dirty="0">
                <a:latin typeface="Constantia" panose="02030602050306030303" pitchFamily="18" charset="0"/>
              </a:rPr>
              <a:t>-Nya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pribadi</a:t>
            </a:r>
            <a:r>
              <a:rPr lang="en-ID" sz="2300" b="1" dirty="0">
                <a:latin typeface="Constantia" panose="02030602050306030303" pitchFamily="18" charset="0"/>
              </a:rPr>
              <a:t>. Sering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datang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suatu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perasaan</a:t>
            </a:r>
            <a:r>
              <a:rPr lang="en-ID" sz="2300" b="1" dirty="0">
                <a:latin typeface="Constantia" panose="02030602050306030303" pitchFamily="18" charset="0"/>
              </a:rPr>
              <a:t> yang manis dan </a:t>
            </a:r>
            <a:r>
              <a:rPr lang="en-ID" sz="2300" b="1" dirty="0" err="1">
                <a:latin typeface="Constantia" panose="02030602050306030303" pitchFamily="18" charset="0"/>
              </a:rPr>
              <a:t>sukacita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karena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kehadiran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Tuhan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Acapkali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hati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menyala</a:t>
            </a:r>
            <a:r>
              <a:rPr lang="en-ID" sz="2300" b="1" dirty="0">
                <a:latin typeface="Constantia" panose="02030602050306030303" pitchFamily="18" charset="0"/>
              </a:rPr>
              <a:t> di </a:t>
            </a:r>
            <a:r>
              <a:rPr lang="en-ID" sz="2300" b="1" dirty="0" err="1">
                <a:latin typeface="Constantia" panose="02030602050306030303" pitchFamily="18" charset="0"/>
              </a:rPr>
              <a:t>dalam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sementara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datang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dekat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berhubungan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sebagaimana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dilakukan</a:t>
            </a:r>
            <a:r>
              <a:rPr lang="en-ID" sz="2300" b="1" dirty="0">
                <a:latin typeface="Constantia" panose="02030602050306030303" pitchFamily="18" charset="0"/>
              </a:rPr>
              <a:t>-Nya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Henokh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Bilamana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ini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sesungguhnya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menjadi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pengalaman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umat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Tuhan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dalam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hidupnya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terlihat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kesederhanaan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kerendahan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hati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kelemahlembutan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merasa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diri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rendah</a:t>
            </a:r>
            <a:r>
              <a:rPr lang="en-ID" sz="2300" b="1" dirty="0">
                <a:latin typeface="Constantia" panose="02030602050306030303" pitchFamily="18" charset="0"/>
              </a:rPr>
              <a:t>, yang </a:t>
            </a:r>
            <a:r>
              <a:rPr lang="en-ID" sz="2300" b="1" dirty="0" err="1">
                <a:latin typeface="Constantia" panose="02030602050306030303" pitchFamily="18" charset="0"/>
              </a:rPr>
              <a:t>menunjukkan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semua</a:t>
            </a:r>
            <a:r>
              <a:rPr lang="en-ID" sz="2300" b="1" dirty="0">
                <a:latin typeface="Constantia" panose="02030602050306030303" pitchFamily="18" charset="0"/>
              </a:rPr>
              <a:t> orang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siapa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bergaul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bahwa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pernah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bersama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Kristus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telah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belajar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dari</a:t>
            </a:r>
            <a:r>
              <a:rPr lang="en-ID" sz="2300" b="1" dirty="0">
                <a:latin typeface="Constantia" panose="02030602050306030303" pitchFamily="18" charset="0"/>
              </a:rPr>
              <a:t> Dia.</a:t>
            </a:r>
            <a:r>
              <a:rPr lang="en" sz="23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04776" y="25792"/>
            <a:ext cx="377779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hal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yakin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sepenuhnya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yaitu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yang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memulai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pekerjaan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baik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antara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meneruskannya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sampai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pada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akhirnya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pada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Kristus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Yesus</a:t>
            </a:r>
            <a:r>
              <a:rPr kumimoji="0" lang="en-ID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3483429" y="3952875"/>
            <a:ext cx="8679995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rgbClr val="00BD53"/>
                </a:solidFill>
              </a:rPr>
              <a:t>Alasan </a:t>
            </a:r>
            <a:r>
              <a:rPr lang="en-ID" sz="2000" b="1" dirty="0" err="1">
                <a:solidFill>
                  <a:srgbClr val="00BD53"/>
                </a:solidFill>
              </a:rPr>
              <a:t>untuk</a:t>
            </a:r>
            <a:r>
              <a:rPr lang="en-ID" sz="2000" b="1" dirty="0">
                <a:solidFill>
                  <a:srgbClr val="00BD53"/>
                </a:solidFill>
              </a:rPr>
              <a:t> </a:t>
            </a:r>
            <a:r>
              <a:rPr lang="en-ID" sz="2000" b="1" dirty="0" err="1">
                <a:solidFill>
                  <a:srgbClr val="00BD53"/>
                </a:solidFill>
              </a:rPr>
              <a:t>bersyukur</a:t>
            </a:r>
            <a:r>
              <a:rPr lang="en-ID" sz="2000" b="1" dirty="0">
                <a:solidFill>
                  <a:srgbClr val="00BD53"/>
                </a:solidFill>
              </a:rPr>
              <a:t> dan </a:t>
            </a:r>
            <a:r>
              <a:rPr lang="en-ID" sz="2000" b="1" dirty="0" err="1">
                <a:solidFill>
                  <a:srgbClr val="00BD53"/>
                </a:solidFill>
              </a:rPr>
              <a:t>berdoa</a:t>
            </a:r>
            <a:r>
              <a:rPr lang="en-ID" sz="2000" b="1" dirty="0">
                <a:solidFill>
                  <a:srgbClr val="00BD53"/>
                </a:solidFill>
              </a:rPr>
              <a:t> </a:t>
            </a:r>
            <a:r>
              <a:rPr lang="en-ID" sz="2000" b="1" dirty="0" err="1">
                <a:solidFill>
                  <a:srgbClr val="00BD53"/>
                </a:solidFill>
              </a:rPr>
              <a:t>dalam</a:t>
            </a:r>
            <a:r>
              <a:rPr lang="en-ID" sz="2000" b="1" dirty="0">
                <a:solidFill>
                  <a:srgbClr val="00BD53"/>
                </a:solidFill>
              </a:rPr>
              <a:t> </a:t>
            </a:r>
            <a:r>
              <a:rPr lang="en-ID" sz="2000" b="1" dirty="0" err="1">
                <a:solidFill>
                  <a:srgbClr val="00BD53"/>
                </a:solidFill>
              </a:rPr>
              <a:t>surat</a:t>
            </a:r>
            <a:r>
              <a:rPr lang="en-ID" sz="2000" b="1" dirty="0">
                <a:solidFill>
                  <a:srgbClr val="00BD53"/>
                </a:solidFill>
              </a:rPr>
              <a:t> </a:t>
            </a:r>
            <a:r>
              <a:rPr lang="en-ID" sz="2000" b="1" dirty="0" err="1">
                <a:solidFill>
                  <a:srgbClr val="00BD53"/>
                </a:solidFill>
              </a:rPr>
              <a:t>kepada</a:t>
            </a:r>
            <a:r>
              <a:rPr lang="en-ID" sz="2000" b="1" dirty="0">
                <a:solidFill>
                  <a:srgbClr val="00BD53"/>
                </a:solidFill>
              </a:rPr>
              <a:t> </a:t>
            </a:r>
            <a:r>
              <a:rPr lang="en-ID" sz="2000" b="1" dirty="0" err="1">
                <a:solidFill>
                  <a:srgbClr val="00BD53"/>
                </a:solidFill>
              </a:rPr>
              <a:t>jemaat</a:t>
            </a:r>
            <a:r>
              <a:rPr lang="en-ID" sz="2000" b="1" dirty="0">
                <a:solidFill>
                  <a:srgbClr val="00BD53"/>
                </a:solidFill>
              </a:rPr>
              <a:t> di Filipi:</a:t>
            </a:r>
            <a:endParaRPr lang="en" sz="2000" b="1" noProof="0" dirty="0">
              <a:solidFill>
                <a:srgbClr val="00BD53"/>
              </a:solidFill>
            </a:endParaRPr>
          </a:p>
          <a:p>
            <a:pPr lvl="1">
              <a:spcBef>
                <a:spcPts val="600"/>
              </a:spcBef>
            </a:pPr>
            <a:r>
              <a:rPr lang="fi-FI" sz="2000" b="1" dirty="0"/>
              <a:t>Alasan untuk bersyukur (Filipi 1:3-8)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Permohonan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(Filipi 1:9-11)</a:t>
            </a:r>
            <a:endParaRPr lang="en" sz="2000" b="1" noProof="0" dirty="0"/>
          </a:p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BA9B00"/>
                </a:solidFill>
              </a:rPr>
              <a:t>Bersyukur dan berdoa di masa-masa sulit (Filipi 1:12-18)</a:t>
            </a:r>
            <a:endParaRPr lang="en" sz="2000" b="1" noProof="0" dirty="0">
              <a:solidFill>
                <a:srgbClr val="BA9B00"/>
              </a:solidFill>
            </a:endParaRPr>
          </a:p>
          <a:p>
            <a:pPr>
              <a:spcBef>
                <a:spcPts val="600"/>
              </a:spcBef>
            </a:pPr>
            <a:r>
              <a:rPr lang="en-ID" sz="2000" b="1" dirty="0">
                <a:solidFill>
                  <a:srgbClr val="A400B9"/>
                </a:solidFill>
              </a:rPr>
              <a:t>Alasan </a:t>
            </a:r>
            <a:r>
              <a:rPr lang="en-ID" sz="2000" b="1" dirty="0" err="1">
                <a:solidFill>
                  <a:srgbClr val="A400B9"/>
                </a:solidFill>
              </a:rPr>
              <a:t>untuk</a:t>
            </a:r>
            <a:r>
              <a:rPr lang="en-ID" sz="2000" b="1" dirty="0">
                <a:solidFill>
                  <a:srgbClr val="A400B9"/>
                </a:solidFill>
              </a:rPr>
              <a:t> </a:t>
            </a:r>
            <a:r>
              <a:rPr lang="en-ID" sz="2000" b="1" dirty="0" err="1">
                <a:solidFill>
                  <a:srgbClr val="A400B9"/>
                </a:solidFill>
              </a:rPr>
              <a:t>bersyukur</a:t>
            </a:r>
            <a:r>
              <a:rPr lang="en-ID" sz="2000" b="1" dirty="0">
                <a:solidFill>
                  <a:srgbClr val="A400B9"/>
                </a:solidFill>
              </a:rPr>
              <a:t> dan </a:t>
            </a:r>
            <a:r>
              <a:rPr lang="en-ID" sz="2000" b="1" dirty="0" err="1">
                <a:solidFill>
                  <a:srgbClr val="A400B9"/>
                </a:solidFill>
              </a:rPr>
              <a:t>berdoa</a:t>
            </a:r>
            <a:r>
              <a:rPr lang="en-ID" sz="2000" b="1" dirty="0">
                <a:solidFill>
                  <a:srgbClr val="A400B9"/>
                </a:solidFill>
              </a:rPr>
              <a:t> </a:t>
            </a:r>
            <a:r>
              <a:rPr lang="en-ID" sz="2000" b="1" dirty="0" err="1">
                <a:solidFill>
                  <a:srgbClr val="A400B9"/>
                </a:solidFill>
              </a:rPr>
              <a:t>dalam</a:t>
            </a:r>
            <a:r>
              <a:rPr lang="en-ID" sz="2000" b="1" dirty="0">
                <a:solidFill>
                  <a:srgbClr val="A400B9"/>
                </a:solidFill>
              </a:rPr>
              <a:t> </a:t>
            </a:r>
            <a:r>
              <a:rPr lang="en-ID" sz="2000" b="1" dirty="0" err="1">
                <a:solidFill>
                  <a:srgbClr val="A400B9"/>
                </a:solidFill>
              </a:rPr>
              <a:t>surat</a:t>
            </a:r>
            <a:r>
              <a:rPr lang="en-ID" sz="2000" b="1" dirty="0">
                <a:solidFill>
                  <a:srgbClr val="A400B9"/>
                </a:solidFill>
              </a:rPr>
              <a:t> </a:t>
            </a:r>
            <a:r>
              <a:rPr lang="en-ID" sz="2000" b="1" dirty="0" err="1">
                <a:solidFill>
                  <a:srgbClr val="A400B9"/>
                </a:solidFill>
              </a:rPr>
              <a:t>kepada</a:t>
            </a:r>
            <a:r>
              <a:rPr lang="en-ID" sz="2000" b="1" dirty="0">
                <a:solidFill>
                  <a:srgbClr val="A400B9"/>
                </a:solidFill>
              </a:rPr>
              <a:t> </a:t>
            </a:r>
            <a:r>
              <a:rPr lang="en-ID" sz="2000" b="1" dirty="0" err="1">
                <a:solidFill>
                  <a:srgbClr val="A400B9"/>
                </a:solidFill>
              </a:rPr>
              <a:t>jemaat</a:t>
            </a:r>
            <a:r>
              <a:rPr lang="en-ID" sz="2000" b="1" dirty="0">
                <a:solidFill>
                  <a:srgbClr val="A400B9"/>
                </a:solidFill>
              </a:rPr>
              <a:t> di </a:t>
            </a:r>
            <a:r>
              <a:rPr lang="en-ID" sz="2000" b="1" dirty="0" err="1">
                <a:solidFill>
                  <a:srgbClr val="A400B9"/>
                </a:solidFill>
              </a:rPr>
              <a:t>Kolose</a:t>
            </a:r>
            <a:r>
              <a:rPr lang="en-ID" sz="2000" b="1" dirty="0">
                <a:solidFill>
                  <a:srgbClr val="A400B9"/>
                </a:solidFill>
              </a:rPr>
              <a:t>:</a:t>
            </a:r>
            <a:endParaRPr lang="en" sz="2000" b="1" noProof="0" dirty="0">
              <a:solidFill>
                <a:srgbClr val="A40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/>
              <a:t>Alasan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bersyukur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1:3-8)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Permohonan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1:9-12)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111576"/>
            <a:ext cx="6911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Masa-masa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masa yang </a:t>
            </a:r>
            <a:r>
              <a:rPr lang="en-ID" sz="2000" b="1" dirty="0" err="1"/>
              <a:t>mudah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Paulus. Akan </a:t>
            </a:r>
            <a:r>
              <a:rPr lang="en-ID" sz="2000" b="1" dirty="0" err="1"/>
              <a:t>mudah</a:t>
            </a:r>
            <a:r>
              <a:rPr lang="en-ID" sz="2000" b="1" dirty="0"/>
              <a:t> </a:t>
            </a:r>
            <a:r>
              <a:rPr lang="en-ID" sz="2000" b="1" dirty="0" err="1"/>
              <a:t>baginya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menyerah</a:t>
            </a:r>
            <a:r>
              <a:rPr lang="en-ID" sz="2000" b="1" dirty="0"/>
              <a:t> pada </a:t>
            </a:r>
            <a:r>
              <a:rPr lang="en-ID" sz="2000" b="1" dirty="0" err="1"/>
              <a:t>keputusasaan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kehilangan</a:t>
            </a:r>
            <a:r>
              <a:rPr lang="en-ID" sz="2000" b="1" dirty="0"/>
              <a:t> </a:t>
            </a:r>
            <a:r>
              <a:rPr lang="en-ID" sz="2000" b="1" dirty="0" err="1"/>
              <a:t>kebebasannya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6" y="3387925"/>
            <a:ext cx="2339068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38594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38594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38594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38594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28220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28220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28220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296100"/>
            <a:ext cx="6772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Penahanannya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menghalanginya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berkomunikasi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Bapa-Nya, dan </a:t>
            </a:r>
            <a:r>
              <a:rPr lang="en-ID" sz="2000" b="1" dirty="0" err="1"/>
              <a:t>mendoakan</a:t>
            </a:r>
            <a:r>
              <a:rPr lang="en-ID" sz="2000" b="1" dirty="0"/>
              <a:t> orang lain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1026693"/>
            <a:ext cx="6911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halnya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menyanyikan</a:t>
            </a:r>
            <a:r>
              <a:rPr lang="en-ID" sz="2000" b="1" dirty="0"/>
              <a:t> </a:t>
            </a:r>
            <a:r>
              <a:rPr lang="en-ID" sz="2000" b="1" dirty="0" err="1"/>
              <a:t>nyanyian</a:t>
            </a:r>
            <a:r>
              <a:rPr lang="en-ID" sz="2000" b="1" dirty="0"/>
              <a:t> </a:t>
            </a:r>
            <a:r>
              <a:rPr lang="en-ID" sz="2000" b="1" dirty="0" err="1"/>
              <a:t>pujian</a:t>
            </a:r>
            <a:r>
              <a:rPr lang="en-ID" sz="2000" b="1" dirty="0"/>
              <a:t> di </a:t>
            </a:r>
            <a:r>
              <a:rPr lang="en-ID" sz="2000" b="1" dirty="0" err="1"/>
              <a:t>penjara</a:t>
            </a:r>
            <a:r>
              <a:rPr lang="en-ID" sz="2000" b="1" dirty="0"/>
              <a:t> Filipi yang </a:t>
            </a:r>
            <a:r>
              <a:rPr lang="en-ID" sz="2000" b="1" dirty="0" err="1"/>
              <a:t>suram</a:t>
            </a:r>
            <a:r>
              <a:rPr lang="en-ID" sz="2000" b="1" dirty="0"/>
              <a:t>, Paulus </a:t>
            </a:r>
            <a:r>
              <a:rPr lang="en-ID" sz="2000" b="1" dirty="0" err="1"/>
              <a:t>menemukan</a:t>
            </a:r>
            <a:r>
              <a:rPr lang="en-ID" sz="2000" b="1" dirty="0"/>
              <a:t> </a:t>
            </a:r>
            <a:r>
              <a:rPr lang="en-ID" sz="2000" b="1" dirty="0" err="1"/>
              <a:t>alasan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bersyukur</a:t>
            </a:r>
            <a:r>
              <a:rPr lang="en-ID" sz="2000" b="1" dirty="0"/>
              <a:t> yang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sampaikan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saudara-saudarinya</a:t>
            </a:r>
            <a:r>
              <a:rPr lang="en-ID" sz="2000" b="1" dirty="0"/>
              <a:t> di Filipi dan </a:t>
            </a:r>
            <a:r>
              <a:rPr lang="en-ID" sz="2000" b="1" dirty="0" err="1"/>
              <a:t>Kolose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noProof="0" dirty="0">
                <a:ln/>
                <a:solidFill>
                  <a:schemeClr val="accent4"/>
                </a:solidFill>
              </a:rPr>
              <a:t>Alasan untuk Bersyukur dan Berdoa dalam Surat kepada Jemaat di Filipi</a:t>
            </a: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</a:rPr>
              <a:t>ALASAN UNTUK BERSYUKUR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489917"/>
            <a:ext cx="8720705" cy="1168539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Akan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hal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yakin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sepenuhnya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yaitu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yang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memulai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pekerjaan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baik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antara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meneruskannya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sampai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pada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akhirnya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pada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hari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Yesus</a:t>
            </a:r>
            <a:r>
              <a:rPr lang="en-ID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(Filipi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4022624" y="1604914"/>
            <a:ext cx="64905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/>
              <a:t>Paulus </a:t>
            </a:r>
            <a:r>
              <a:rPr lang="en-ID" sz="1900" b="1" dirty="0" err="1"/>
              <a:t>memulai</a:t>
            </a:r>
            <a:r>
              <a:rPr lang="en-ID" sz="1900" b="1" dirty="0"/>
              <a:t> </a:t>
            </a:r>
            <a:r>
              <a:rPr lang="en-ID" sz="1900" b="1" dirty="0" err="1"/>
              <a:t>suratnya</a:t>
            </a:r>
            <a:r>
              <a:rPr lang="en-ID" sz="1900" b="1" dirty="0"/>
              <a:t> </a:t>
            </a:r>
            <a:r>
              <a:rPr lang="en-ID" sz="1900" b="1" dirty="0" err="1"/>
              <a:t>dengan</a:t>
            </a:r>
            <a:r>
              <a:rPr lang="en-ID" sz="1900" b="1" dirty="0"/>
              <a:t> </a:t>
            </a:r>
            <a:r>
              <a:rPr lang="en-ID" sz="1900" b="1" dirty="0" err="1"/>
              <a:t>mengucapkan</a:t>
            </a:r>
            <a:r>
              <a:rPr lang="en-ID" sz="1900" b="1" dirty="0"/>
              <a:t> </a:t>
            </a:r>
            <a:r>
              <a:rPr lang="en-ID" sz="1900" b="1" dirty="0" err="1"/>
              <a:t>terima</a:t>
            </a:r>
            <a:r>
              <a:rPr lang="en-ID" sz="1900" b="1" dirty="0"/>
              <a:t> </a:t>
            </a:r>
            <a:r>
              <a:rPr lang="en-ID" sz="1900" b="1" dirty="0" err="1"/>
              <a:t>kasih</a:t>
            </a:r>
            <a:r>
              <a:rPr lang="en-ID" sz="1900" b="1" dirty="0"/>
              <a:t> </a:t>
            </a:r>
            <a:r>
              <a:rPr lang="en-ID" sz="1900" b="1" dirty="0" err="1"/>
              <a:t>kepada</a:t>
            </a:r>
            <a:r>
              <a:rPr lang="en-ID" sz="1900" b="1" dirty="0"/>
              <a:t> Allah </a:t>
            </a:r>
            <a:r>
              <a:rPr lang="en-ID" sz="1900" b="1" dirty="0" err="1"/>
              <a:t>atas</a:t>
            </a:r>
            <a:r>
              <a:rPr lang="en-ID" sz="1900" b="1" dirty="0"/>
              <a:t> orang-orang </a:t>
            </a:r>
            <a:r>
              <a:rPr lang="en-ID" sz="1900" b="1" dirty="0" err="1"/>
              <a:t>percaya</a:t>
            </a:r>
            <a:r>
              <a:rPr lang="en-ID" sz="1900" b="1" dirty="0"/>
              <a:t> di Filipi (Filipi 1:3), yang sangat </a:t>
            </a:r>
            <a:r>
              <a:rPr lang="en-ID" sz="1900" b="1" dirty="0" err="1"/>
              <a:t>dikasihinya</a:t>
            </a:r>
            <a:r>
              <a:rPr lang="en-ID" sz="1900" b="1" dirty="0"/>
              <a:t> (Filipi 1:8).</a:t>
            </a:r>
            <a:endParaRPr lang="en" sz="1900" b="1" noProof="0" dirty="0"/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550250"/>
            <a:ext cx="5730059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/>
              <a:t>Sama </a:t>
            </a:r>
            <a:r>
              <a:rPr lang="en-ID" sz="1900" b="1" dirty="0" err="1"/>
              <a:t>seperti</a:t>
            </a:r>
            <a:r>
              <a:rPr lang="en-ID" sz="1900" b="1" dirty="0"/>
              <a:t> imam </a:t>
            </a:r>
            <a:r>
              <a:rPr lang="en-ID" sz="1900" b="1" dirty="0" err="1"/>
              <a:t>besar</a:t>
            </a:r>
            <a:r>
              <a:rPr lang="en-ID" sz="1900" b="1" dirty="0"/>
              <a:t> yang </a:t>
            </a:r>
            <a:r>
              <a:rPr lang="en-ID" sz="1900" b="1" dirty="0" err="1"/>
              <a:t>mengenakan</a:t>
            </a:r>
            <a:r>
              <a:rPr lang="en-ID" sz="1900" b="1" dirty="0"/>
              <a:t> nama-nama </a:t>
            </a:r>
            <a:r>
              <a:rPr lang="en-ID" sz="1900" b="1" dirty="0" err="1"/>
              <a:t>suku</a:t>
            </a:r>
            <a:r>
              <a:rPr lang="en-ID" sz="1900" b="1" dirty="0"/>
              <a:t> Israel yang </a:t>
            </a:r>
            <a:r>
              <a:rPr lang="en-ID" sz="1900" b="1" dirty="0" err="1"/>
              <a:t>terukir</a:t>
            </a:r>
            <a:r>
              <a:rPr lang="en-ID" sz="1900" b="1" dirty="0"/>
              <a:t> pada </a:t>
            </a:r>
            <a:r>
              <a:rPr lang="en-ID" sz="1900" b="1" dirty="0" err="1"/>
              <a:t>permata</a:t>
            </a:r>
            <a:r>
              <a:rPr lang="en-ID" sz="1900" b="1" dirty="0"/>
              <a:t> di </a:t>
            </a:r>
            <a:r>
              <a:rPr lang="en-ID" sz="1900" b="1" dirty="0" err="1"/>
              <a:t>dadanya</a:t>
            </a:r>
            <a:r>
              <a:rPr lang="en-ID" sz="1900" b="1" dirty="0"/>
              <a:t>, di </a:t>
            </a:r>
            <a:r>
              <a:rPr lang="en-ID" sz="1900" b="1" dirty="0" err="1"/>
              <a:t>dekat</a:t>
            </a:r>
            <a:r>
              <a:rPr lang="en-ID" sz="1900" b="1" dirty="0"/>
              <a:t> </a:t>
            </a:r>
            <a:r>
              <a:rPr lang="en-ID" sz="1900" b="1" dirty="0" err="1"/>
              <a:t>hatinya</a:t>
            </a:r>
            <a:r>
              <a:rPr lang="en-ID" sz="1900" b="1" dirty="0"/>
              <a:t>, </a:t>
            </a:r>
            <a:r>
              <a:rPr lang="en-ID" sz="1900" b="1" dirty="0" err="1"/>
              <a:t>ketika</a:t>
            </a:r>
            <a:r>
              <a:rPr lang="en-ID" sz="1900" b="1" dirty="0"/>
              <a:t> </a:t>
            </a:r>
            <a:r>
              <a:rPr lang="en-ID" sz="1900" b="1" dirty="0" err="1"/>
              <a:t>ia</a:t>
            </a:r>
            <a:r>
              <a:rPr lang="en-ID" sz="1900" b="1" dirty="0"/>
              <a:t> </a:t>
            </a:r>
            <a:r>
              <a:rPr lang="en-ID" sz="1900" b="1" dirty="0" err="1"/>
              <a:t>berdiri</a:t>
            </a:r>
            <a:r>
              <a:rPr lang="en-ID" sz="1900" b="1" dirty="0"/>
              <a:t> di </a:t>
            </a:r>
            <a:r>
              <a:rPr lang="en-ID" sz="1900" b="1" dirty="0" err="1"/>
              <a:t>hadapan</a:t>
            </a:r>
            <a:r>
              <a:rPr lang="en-ID" sz="1900" b="1" dirty="0"/>
              <a:t> Allah, Paulus </a:t>
            </a:r>
            <a:r>
              <a:rPr lang="en-ID" sz="1900" b="1" dirty="0" err="1"/>
              <a:t>membawa</a:t>
            </a:r>
            <a:r>
              <a:rPr lang="en-ID" sz="1900" b="1" dirty="0"/>
              <a:t> “di </a:t>
            </a:r>
            <a:r>
              <a:rPr lang="en-ID" sz="1900" b="1" dirty="0" err="1"/>
              <a:t>dalam</a:t>
            </a:r>
            <a:r>
              <a:rPr lang="en-ID" sz="1900" b="1" dirty="0"/>
              <a:t> </a:t>
            </a:r>
            <a:r>
              <a:rPr lang="en-ID" sz="1900" b="1" dirty="0" err="1"/>
              <a:t>hatinya</a:t>
            </a:r>
            <a:r>
              <a:rPr lang="en-ID" sz="1900" b="1" dirty="0"/>
              <a:t>” </a:t>
            </a:r>
            <a:r>
              <a:rPr lang="en-ID" sz="1900" b="1" dirty="0" err="1"/>
              <a:t>setiap</a:t>
            </a:r>
            <a:r>
              <a:rPr lang="en-ID" sz="1900" b="1" dirty="0"/>
              <a:t> </a:t>
            </a:r>
            <a:r>
              <a:rPr lang="en-ID" sz="1900" b="1" dirty="0" err="1"/>
              <a:t>anggota</a:t>
            </a:r>
            <a:r>
              <a:rPr lang="en-ID" sz="1900" b="1" dirty="0"/>
              <a:t> </a:t>
            </a:r>
            <a:r>
              <a:rPr lang="en-ID" sz="1900" b="1" dirty="0" err="1"/>
              <a:t>jemaat</a:t>
            </a:r>
            <a:r>
              <a:rPr lang="en-ID" sz="1900" b="1" dirty="0"/>
              <a:t> </a:t>
            </a:r>
            <a:r>
              <a:rPr lang="en-ID" sz="1900" b="1" dirty="0" err="1"/>
              <a:t>ketika</a:t>
            </a:r>
            <a:r>
              <a:rPr lang="en-ID" sz="1900" b="1" dirty="0"/>
              <a:t> </a:t>
            </a:r>
            <a:r>
              <a:rPr lang="en-ID" sz="1900" b="1" dirty="0" err="1"/>
              <a:t>ia</a:t>
            </a:r>
            <a:r>
              <a:rPr lang="en-ID" sz="1900" b="1" dirty="0"/>
              <a:t> </a:t>
            </a:r>
            <a:r>
              <a:rPr lang="en-ID" sz="1900" b="1" dirty="0" err="1"/>
              <a:t>berdiri</a:t>
            </a:r>
            <a:r>
              <a:rPr lang="en-ID" sz="1900" b="1" dirty="0"/>
              <a:t> di </a:t>
            </a:r>
            <a:r>
              <a:rPr lang="en-ID" sz="1900" b="1" dirty="0" err="1"/>
              <a:t>hadapan</a:t>
            </a:r>
            <a:r>
              <a:rPr lang="en-ID" sz="1900" b="1" dirty="0"/>
              <a:t> Allah </a:t>
            </a:r>
            <a:r>
              <a:rPr lang="en-ID" sz="1900" b="1" dirty="0" err="1"/>
              <a:t>dalam</a:t>
            </a:r>
            <a:r>
              <a:rPr lang="en-ID" sz="1900" b="1" dirty="0"/>
              <a:t> </a:t>
            </a:r>
            <a:r>
              <a:rPr lang="en-ID" sz="1900" b="1" dirty="0" err="1"/>
              <a:t>doa</a:t>
            </a:r>
            <a:r>
              <a:rPr lang="en-ID" sz="1900" b="1" dirty="0"/>
              <a:t> </a:t>
            </a:r>
            <a:r>
              <a:rPr lang="en-ID" sz="1900" b="1" dirty="0" err="1"/>
              <a:t>untuk</a:t>
            </a:r>
            <a:r>
              <a:rPr lang="en-ID" sz="1900" b="1" dirty="0"/>
              <a:t> </a:t>
            </a:r>
            <a:r>
              <a:rPr lang="en-ID" sz="1900" b="1" dirty="0" err="1"/>
              <a:t>memohonkan</a:t>
            </a:r>
            <a:r>
              <a:rPr lang="en-ID" sz="1900" b="1" dirty="0"/>
              <a:t> </a:t>
            </a:r>
            <a:r>
              <a:rPr lang="en-ID" sz="1900" b="1" dirty="0" err="1"/>
              <a:t>syafaat</a:t>
            </a:r>
            <a:r>
              <a:rPr lang="en-ID" sz="1900" b="1" dirty="0"/>
              <a:t> </a:t>
            </a:r>
            <a:r>
              <a:rPr lang="en-ID" sz="1900" b="1" dirty="0" err="1"/>
              <a:t>bagi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(Filipi 1:7).</a:t>
            </a:r>
            <a:endParaRPr lang="en" sz="1900" b="1" noProof="0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0" y="5610472"/>
            <a:ext cx="623769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/>
              <a:t>Alasan </a:t>
            </a:r>
            <a:r>
              <a:rPr lang="en-ID" sz="1900" b="1" dirty="0" err="1"/>
              <a:t>ketiga</a:t>
            </a:r>
            <a:r>
              <a:rPr lang="en-ID" sz="1900" b="1" dirty="0"/>
              <a:t> </a:t>
            </a:r>
            <a:r>
              <a:rPr lang="en-ID" sz="1900" b="1" dirty="0" err="1"/>
              <a:t>untuk</a:t>
            </a:r>
            <a:r>
              <a:rPr lang="en-ID" sz="1900" b="1" dirty="0"/>
              <a:t> </a:t>
            </a:r>
            <a:r>
              <a:rPr lang="en-ID" sz="1900" b="1" dirty="0" err="1"/>
              <a:t>bersyukur</a:t>
            </a:r>
            <a:r>
              <a:rPr lang="en-ID" sz="1900" b="1" dirty="0"/>
              <a:t> </a:t>
            </a:r>
            <a:r>
              <a:rPr lang="en-ID" sz="1900" b="1" dirty="0" err="1"/>
              <a:t>adalah</a:t>
            </a:r>
            <a:r>
              <a:rPr lang="en-ID" sz="1900" b="1" dirty="0"/>
              <a:t> </a:t>
            </a:r>
            <a:r>
              <a:rPr lang="en-ID" sz="1900" b="1" dirty="0" err="1"/>
              <a:t>bahwa</a:t>
            </a:r>
            <a:r>
              <a:rPr lang="en-ID" sz="1900" b="1" dirty="0"/>
              <a:t> orang-orang Filipi </a:t>
            </a:r>
            <a:r>
              <a:rPr lang="en-ID" sz="1900" b="1" dirty="0" err="1"/>
              <a:t>turut</a:t>
            </a:r>
            <a:r>
              <a:rPr lang="en-ID" sz="1900" b="1" dirty="0"/>
              <a:t> </a:t>
            </a:r>
            <a:r>
              <a:rPr lang="en-ID" sz="1900" b="1" dirty="0" err="1"/>
              <a:t>serta</a:t>
            </a:r>
            <a:r>
              <a:rPr lang="en-ID" sz="1900" b="1" dirty="0"/>
              <a:t> </a:t>
            </a:r>
            <a:r>
              <a:rPr lang="en-ID" sz="1900" b="1" dirty="0" err="1"/>
              <a:t>bersamanya</a:t>
            </a:r>
            <a:r>
              <a:rPr lang="en-ID" sz="1900" b="1" dirty="0"/>
              <a:t> “</a:t>
            </a:r>
            <a:r>
              <a:rPr lang="en-ID" sz="1900" b="1" dirty="0" err="1"/>
              <a:t>baik</a:t>
            </a:r>
            <a:r>
              <a:rPr lang="en-ID" sz="1900" b="1" dirty="0"/>
              <a:t> pada </a:t>
            </a:r>
            <a:r>
              <a:rPr lang="en-ID" sz="1900" b="1" dirty="0" err="1"/>
              <a:t>waktu</a:t>
            </a:r>
            <a:r>
              <a:rPr lang="en-ID" sz="1900" b="1" dirty="0"/>
              <a:t> </a:t>
            </a:r>
            <a:r>
              <a:rPr lang="en-ID" sz="1900" b="1" dirty="0" err="1"/>
              <a:t>aku</a:t>
            </a:r>
            <a:r>
              <a:rPr lang="en-ID" sz="1900" b="1" dirty="0"/>
              <a:t> </a:t>
            </a:r>
            <a:r>
              <a:rPr lang="en-ID" sz="1900" b="1" dirty="0" err="1"/>
              <a:t>dipenjarakan</a:t>
            </a:r>
            <a:r>
              <a:rPr lang="en-ID" sz="1900" b="1" dirty="0"/>
              <a:t>, </a:t>
            </a:r>
            <a:r>
              <a:rPr lang="en-ID" sz="1900" b="1" dirty="0" err="1"/>
              <a:t>maupun</a:t>
            </a:r>
            <a:r>
              <a:rPr lang="en-ID" sz="1900" b="1" dirty="0"/>
              <a:t> pada </a:t>
            </a:r>
            <a:r>
              <a:rPr lang="en-ID" sz="1900" b="1" dirty="0" err="1"/>
              <a:t>waktu</a:t>
            </a:r>
            <a:r>
              <a:rPr lang="en-ID" sz="1900" b="1" dirty="0"/>
              <a:t> </a:t>
            </a:r>
            <a:r>
              <a:rPr lang="en-ID" sz="1900" b="1" dirty="0" err="1"/>
              <a:t>aku</a:t>
            </a:r>
            <a:r>
              <a:rPr lang="en-ID" sz="1900" b="1" dirty="0"/>
              <a:t> </a:t>
            </a:r>
            <a:r>
              <a:rPr lang="en-ID" sz="1900" b="1" dirty="0" err="1"/>
              <a:t>membela</a:t>
            </a:r>
            <a:r>
              <a:rPr lang="en-ID" sz="1900" b="1" dirty="0"/>
              <a:t> dan </a:t>
            </a:r>
            <a:r>
              <a:rPr lang="en-ID" sz="1900" b="1" dirty="0" err="1"/>
              <a:t>meneguhkan</a:t>
            </a:r>
            <a:r>
              <a:rPr lang="en-ID" sz="1900" b="1" dirty="0"/>
              <a:t> Berita </a:t>
            </a:r>
            <a:r>
              <a:rPr lang="en-ID" sz="1900" b="1" dirty="0" err="1"/>
              <a:t>Injil</a:t>
            </a:r>
            <a:r>
              <a:rPr lang="en-ID" sz="1900" b="1" dirty="0"/>
              <a:t>” (Filipi 1:7).</a:t>
            </a:r>
            <a:endParaRPr lang="en" sz="19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0" y="4665137"/>
            <a:ext cx="614099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/>
              <a:t>Rasa </a:t>
            </a:r>
            <a:r>
              <a:rPr lang="en-ID" sz="1900" b="1" dirty="0" err="1"/>
              <a:t>syukurnya</a:t>
            </a:r>
            <a:r>
              <a:rPr lang="en-ID" sz="1900" b="1" dirty="0"/>
              <a:t> </a:t>
            </a:r>
            <a:r>
              <a:rPr lang="en-ID" sz="1900" b="1" dirty="0" err="1"/>
              <a:t>termasuk</a:t>
            </a:r>
            <a:r>
              <a:rPr lang="en-ID" sz="1900" b="1" dirty="0"/>
              <a:t> </a:t>
            </a:r>
            <a:r>
              <a:rPr lang="en-ID" sz="1900" b="1" dirty="0" err="1"/>
              <a:t>fakta</a:t>
            </a:r>
            <a:r>
              <a:rPr lang="en-ID" sz="1900" b="1" dirty="0"/>
              <a:t> </a:t>
            </a:r>
            <a:r>
              <a:rPr lang="en-ID" sz="1900" b="1" dirty="0" err="1"/>
              <a:t>bahwa</a:t>
            </a:r>
            <a:r>
              <a:rPr lang="en-ID" sz="1900" b="1" dirty="0"/>
              <a:t> orang-orang Filipi </a:t>
            </a:r>
            <a:r>
              <a:rPr lang="en-ID" sz="1900" b="1" dirty="0" err="1"/>
              <a:t>tetap</a:t>
            </a:r>
            <a:r>
              <a:rPr lang="en-ID" sz="1900" b="1" dirty="0"/>
              <a:t> </a:t>
            </a:r>
            <a:r>
              <a:rPr lang="en-ID" sz="1900" b="1" dirty="0" err="1"/>
              <a:t>setia</a:t>
            </a:r>
            <a:r>
              <a:rPr lang="en-ID" sz="1900" b="1" dirty="0"/>
              <a:t> </a:t>
            </a:r>
            <a:r>
              <a:rPr lang="en-ID" sz="1900" b="1" dirty="0" err="1"/>
              <a:t>kepada</a:t>
            </a:r>
            <a:r>
              <a:rPr lang="en-ID" sz="1900" b="1" dirty="0"/>
              <a:t> </a:t>
            </a:r>
            <a:r>
              <a:rPr lang="en-ID" sz="1900" b="1" dirty="0" err="1"/>
              <a:t>Injil</a:t>
            </a:r>
            <a:r>
              <a:rPr lang="en-ID" sz="1900" b="1" dirty="0"/>
              <a:t>, dan </a:t>
            </a:r>
            <a:r>
              <a:rPr lang="en-ID" sz="1900" b="1" dirty="0" err="1"/>
              <a:t>bahwa</a:t>
            </a:r>
            <a:r>
              <a:rPr lang="en-ID" sz="1900" b="1" dirty="0"/>
              <a:t> Allah </a:t>
            </a:r>
            <a:r>
              <a:rPr lang="en-ID" sz="1900" b="1" dirty="0" err="1"/>
              <a:t>menyempurnakan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</a:t>
            </a:r>
            <a:r>
              <a:rPr lang="en-ID" sz="1900" b="1" dirty="0" err="1"/>
              <a:t>setiap</a:t>
            </a:r>
            <a:r>
              <a:rPr lang="en-ID" sz="1900" b="1" dirty="0"/>
              <a:t> </a:t>
            </a:r>
            <a:r>
              <a:rPr lang="en-ID" sz="1900" b="1" dirty="0" err="1"/>
              <a:t>hari</a:t>
            </a:r>
            <a:r>
              <a:rPr lang="en-ID" sz="1900" b="1" dirty="0"/>
              <a:t> (Filipi 1:5-6).</a:t>
            </a:r>
            <a:endParaRPr lang="en" sz="1900" b="1" noProof="0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99736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noProof="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PERMOHONAN DOA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Dan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inilah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doaku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semoga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kasihmu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makin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melimpah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pengetahuan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benar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segala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macam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pengertian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sehingga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dapat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memilih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apa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baik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supaya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suci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tak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bercacat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menjelang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hari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penuh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buah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kebenaran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dikerjakan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oleh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Yesus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untuk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memuliakan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memuji</a:t>
            </a:r>
            <a:r>
              <a:rPr lang="en-ID" b="1" dirty="0">
                <a:solidFill>
                  <a:srgbClr val="7030A0"/>
                </a:solidFill>
                <a:latin typeface="Comic Sans MS" panose="030F0702030302020204" pitchFamily="66" charset="0"/>
              </a:rPr>
              <a:t> Allah.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(Filipi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menganggap</a:t>
            </a:r>
            <a:r>
              <a:rPr lang="en-ID" sz="2000" b="1" dirty="0"/>
              <a:t> </a:t>
            </a:r>
            <a:r>
              <a:rPr lang="en-ID" sz="2000" b="1" dirty="0" err="1"/>
              <a:t>motivasi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Paulus </a:t>
            </a:r>
            <a:r>
              <a:rPr lang="en-ID" sz="2000" b="1" dirty="0" err="1"/>
              <a:t>sebagai</a:t>
            </a:r>
            <a:r>
              <a:rPr lang="en-ID" sz="2000" b="1" dirty="0"/>
              <a:t> “</a:t>
            </a:r>
            <a:r>
              <a:rPr lang="en-ID" sz="2000" b="1" dirty="0" err="1"/>
              <a:t>alasan</a:t>
            </a:r>
            <a:r>
              <a:rPr lang="en-ID" sz="2000" b="1" dirty="0"/>
              <a:t> yang </a:t>
            </a:r>
            <a:r>
              <a:rPr lang="en-ID" sz="2000" b="1" dirty="0" err="1"/>
              <a:t>berantai</a:t>
            </a:r>
            <a:r>
              <a:rPr lang="en-ID" sz="2000" b="1" dirty="0"/>
              <a:t>” (Filipi 1:9-11):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15663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4593" y="168231"/>
                  <a:pt x="4547285" y="361187"/>
                  <a:pt x="4571999" y="507832"/>
                </a:cubicBezTo>
                <a:cubicBezTo>
                  <a:pt x="4596713" y="654477"/>
                  <a:pt x="4559057" y="878981"/>
                  <a:pt x="4571999" y="1015663"/>
                </a:cubicBezTo>
                <a:cubicBezTo>
                  <a:pt x="4286151" y="1020670"/>
                  <a:pt x="4200049" y="948484"/>
                  <a:pt x="3954779" y="1015663"/>
                </a:cubicBezTo>
                <a:cubicBezTo>
                  <a:pt x="3709509" y="1082842"/>
                  <a:pt x="3657704" y="977194"/>
                  <a:pt x="3474719" y="1015663"/>
                </a:cubicBezTo>
                <a:cubicBezTo>
                  <a:pt x="3291734" y="1054132"/>
                  <a:pt x="3083194" y="982241"/>
                  <a:pt x="2857499" y="1015663"/>
                </a:cubicBezTo>
                <a:cubicBezTo>
                  <a:pt x="2631804" y="1049085"/>
                  <a:pt x="2541215" y="970815"/>
                  <a:pt x="2286000" y="1015663"/>
                </a:cubicBezTo>
                <a:cubicBezTo>
                  <a:pt x="2030785" y="1060511"/>
                  <a:pt x="1951642" y="965326"/>
                  <a:pt x="1851660" y="1015663"/>
                </a:cubicBezTo>
                <a:cubicBezTo>
                  <a:pt x="1751678" y="1066000"/>
                  <a:pt x="1564295" y="983361"/>
                  <a:pt x="1280160" y="1015663"/>
                </a:cubicBezTo>
                <a:cubicBezTo>
                  <a:pt x="996025" y="1047965"/>
                  <a:pt x="986615" y="987789"/>
                  <a:pt x="800100" y="1015663"/>
                </a:cubicBezTo>
                <a:cubicBezTo>
                  <a:pt x="613585" y="1043537"/>
                  <a:pt x="275494" y="1002429"/>
                  <a:pt x="0" y="1015663"/>
                </a:cubicBezTo>
                <a:cubicBezTo>
                  <a:pt x="-9284" y="807050"/>
                  <a:pt x="5853" y="774169"/>
                  <a:pt x="0" y="538301"/>
                </a:cubicBezTo>
                <a:cubicBezTo>
                  <a:pt x="-5853" y="302433"/>
                  <a:pt x="30414" y="2457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“</a:t>
            </a:r>
            <a:r>
              <a:rPr lang="en-ID" sz="2000" b="1" dirty="0" err="1"/>
              <a:t>semakin</a:t>
            </a:r>
            <a:r>
              <a:rPr lang="en-ID" sz="2000" b="1" dirty="0"/>
              <a:t> </a:t>
            </a:r>
            <a:r>
              <a:rPr lang="en-ID" sz="2000" b="1" dirty="0" err="1"/>
              <a:t>melimpah</a:t>
            </a:r>
            <a:r>
              <a:rPr lang="en-ID" sz="2000" b="1" dirty="0"/>
              <a:t>”? </a:t>
            </a: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begitu</a:t>
            </a:r>
            <a:r>
              <a:rPr lang="en-ID" sz="2000" b="1" dirty="0"/>
              <a:t>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Kristen?</a:t>
            </a:r>
            <a:endParaRPr lang="en" sz="2000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702628"/>
            <a:ext cx="2131931" cy="2017839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BERSYUKUR DAN BERDOA DALAM MASA-MASA SULIT</a:t>
            </a: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menghendaki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saudara-saudara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supaya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tahu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terjadi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atasku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justru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menyebabkan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kemajuan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Injil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KESEMPATAN UNTUK MEMPERTAHANKAN INJIL</a:t>
            </a:r>
            <a:endParaRPr lang="en" sz="36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jemaat</a:t>
            </a:r>
            <a:r>
              <a:rPr lang="en-ID" sz="2000" b="1" dirty="0"/>
              <a:t> Filipi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Paulus </a:t>
            </a:r>
            <a:r>
              <a:rPr lang="en-ID" sz="2000" b="1" dirty="0" err="1"/>
              <a:t>dipenjara</a:t>
            </a:r>
            <a:r>
              <a:rPr lang="en-ID" sz="2000" b="1" dirty="0"/>
              <a:t> di Roma, </a:t>
            </a:r>
            <a:r>
              <a:rPr lang="en-ID" sz="2000" b="1" dirty="0" err="1"/>
              <a:t>mereka</a:t>
            </a:r>
            <a:r>
              <a:rPr lang="en-ID" sz="2000" b="1" dirty="0"/>
              <a:t> sangat </a:t>
            </a:r>
            <a:r>
              <a:rPr lang="en-ID" sz="2000" b="1" dirty="0" err="1"/>
              <a:t>sedih</a:t>
            </a:r>
            <a:r>
              <a:rPr lang="en-ID" sz="2000" b="1" dirty="0"/>
              <a:t>, dan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mengirim</a:t>
            </a:r>
            <a:r>
              <a:rPr lang="en-ID" sz="2000" b="1" dirty="0"/>
              <a:t> </a:t>
            </a:r>
            <a:r>
              <a:rPr lang="en-ID" sz="2000" b="1" dirty="0" err="1"/>
              <a:t>Epafroditus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rasul </a:t>
            </a:r>
            <a:r>
              <a:rPr lang="en-ID" sz="2000" b="1" dirty="0" err="1"/>
              <a:t>itu</a:t>
            </a:r>
            <a:r>
              <a:rPr lang="en-ID" sz="2000" b="1" dirty="0"/>
              <a:t> (Filipi 4:18).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8078" y="3683558"/>
            <a:ext cx="3868267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378427"/>
            <a:ext cx="8640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Bukannya</a:t>
            </a:r>
            <a:r>
              <a:rPr lang="en-ID" sz="2000" b="1" dirty="0"/>
              <a:t> </a:t>
            </a:r>
            <a:r>
              <a:rPr lang="en-ID" sz="2000" b="1" dirty="0" err="1"/>
              <a:t>sedih</a:t>
            </a:r>
            <a:r>
              <a:rPr lang="en-ID" sz="2000" b="1" dirty="0"/>
              <a:t>, Paulus </a:t>
            </a:r>
            <a:r>
              <a:rPr lang="en-ID" sz="2000" b="1" dirty="0" err="1"/>
              <a:t>justru</a:t>
            </a:r>
            <a:r>
              <a:rPr lang="en-ID" sz="2000" b="1" dirty="0"/>
              <a:t> </a:t>
            </a:r>
            <a:r>
              <a:rPr lang="en-ID" sz="2000" b="1" dirty="0" err="1"/>
              <a:t>mengucap</a:t>
            </a:r>
            <a:r>
              <a:rPr lang="en-ID" sz="2000" b="1" dirty="0"/>
              <a:t> </a:t>
            </a:r>
            <a:r>
              <a:rPr lang="en-ID" sz="2000" b="1" dirty="0" err="1"/>
              <a:t>syukur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pemenjaraannya</a:t>
            </a:r>
            <a:r>
              <a:rPr lang="en-ID" sz="2000" b="1" dirty="0"/>
              <a:t>. </a:t>
            </a: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mengucap</a:t>
            </a:r>
            <a:r>
              <a:rPr lang="en-ID" sz="2000" b="1" dirty="0"/>
              <a:t> </a:t>
            </a:r>
            <a:r>
              <a:rPr lang="en-ID" sz="2000" b="1" dirty="0" err="1"/>
              <a:t>syukur</a:t>
            </a:r>
            <a:r>
              <a:rPr lang="en-ID" sz="2000" b="1" dirty="0"/>
              <a:t>? Karena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memberitakan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orang-orang yang,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dijangkaunya</a:t>
            </a:r>
            <a:r>
              <a:rPr lang="en-ID" sz="2000" b="1" dirty="0"/>
              <a:t> (Filipi 1:13).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5" y="3777145"/>
            <a:ext cx="47461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jauh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,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sikap</a:t>
            </a:r>
            <a:r>
              <a:rPr lang="en-ID" sz="2000" b="1" dirty="0"/>
              <a:t> rasul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saudara-saudara</a:t>
            </a:r>
            <a:r>
              <a:rPr lang="en-ID" sz="2000" b="1" dirty="0"/>
              <a:t> </a:t>
            </a:r>
            <a:r>
              <a:rPr lang="en-ID" sz="2000" b="1" dirty="0" err="1"/>
              <a:t>seiman</a:t>
            </a:r>
            <a:r>
              <a:rPr lang="en-ID" sz="2000" b="1" dirty="0"/>
              <a:t> </a:t>
            </a:r>
            <a:r>
              <a:rPr lang="en-ID" sz="2000" b="1" dirty="0" err="1"/>
              <a:t>lainnya</a:t>
            </a:r>
            <a:r>
              <a:rPr lang="en-ID" sz="2000" b="1" dirty="0"/>
              <a:t> </a:t>
            </a:r>
            <a:r>
              <a:rPr lang="en-ID" sz="2000" b="1" dirty="0" err="1"/>
              <a:t>terdorong</a:t>
            </a:r>
            <a:r>
              <a:rPr lang="en-ID" sz="2000" b="1" dirty="0"/>
              <a:t>, dan </a:t>
            </a:r>
            <a:r>
              <a:rPr lang="en-ID" sz="2000" b="1" dirty="0" err="1"/>
              <a:t>mulai</a:t>
            </a:r>
            <a:r>
              <a:rPr lang="en-ID" sz="2000" b="1" dirty="0"/>
              <a:t> </a:t>
            </a:r>
            <a:r>
              <a:rPr lang="en-ID" sz="2000" b="1" dirty="0" err="1"/>
              <a:t>memberitakan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mempedulikan</a:t>
            </a:r>
            <a:r>
              <a:rPr lang="en-ID" sz="2000" b="1" dirty="0"/>
              <a:t> </a:t>
            </a:r>
            <a:r>
              <a:rPr lang="en-ID" sz="2000" b="1" dirty="0" err="1"/>
              <a:t>kesulitan</a:t>
            </a:r>
            <a:r>
              <a:rPr lang="en-ID" sz="2000" b="1" dirty="0"/>
              <a:t> yang </a:t>
            </a:r>
            <a:r>
              <a:rPr lang="en-ID" sz="2000" b="1" dirty="0" err="1"/>
              <a:t>dihadapi</a:t>
            </a:r>
            <a:r>
              <a:rPr lang="en-ID" sz="2000" b="1" dirty="0"/>
              <a:t> (Filipi 1:14).</a:t>
            </a:r>
            <a:endParaRPr lang="en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70786"/>
            <a:ext cx="57201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Yang lain, </a:t>
            </a:r>
            <a:r>
              <a:rPr lang="en-ID" sz="2000" b="1" dirty="0" err="1"/>
              <a:t>berpikir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terbuka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menimbulkan</a:t>
            </a:r>
            <a:r>
              <a:rPr lang="en-ID" sz="2000" b="1" dirty="0"/>
              <a:t> </a:t>
            </a:r>
            <a:r>
              <a:rPr lang="en-ID" sz="2000" b="1" dirty="0" err="1"/>
              <a:t>kesulitan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Paulus, juga </a:t>
            </a:r>
            <a:r>
              <a:rPr lang="en-ID" sz="2000" b="1" dirty="0" err="1"/>
              <a:t>membantu</a:t>
            </a:r>
            <a:r>
              <a:rPr lang="en-ID" sz="2000" b="1" dirty="0"/>
              <a:t> –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sengaja</a:t>
            </a:r>
            <a:r>
              <a:rPr lang="en-ID" sz="2000" b="1" dirty="0"/>
              <a:t>–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menyebarkannya</a:t>
            </a:r>
            <a:r>
              <a:rPr lang="en-ID" sz="2000" b="1" dirty="0"/>
              <a:t> (Filipi 1:15-18).</a:t>
            </a:r>
            <a:endParaRPr lang="en" sz="2000" b="1" noProof="0" dirty="0"/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Alasan untuk Bersyukur dan Berdoa dalam Surat kepada Jemaat Kolose</a:t>
            </a: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1168</Words>
  <Application>Microsoft Office PowerPoint</Application>
  <PresentationFormat>Panorámica</PresentationFormat>
  <Paragraphs>63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2025-12-29T07:58:33Z</dcterms:created>
  <dcterms:modified xsi:type="dcterms:W3CDTF">2026-01-07T10:40:31Z</dcterms:modified>
</cp:coreProperties>
</file>