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90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belas</a:t>
          </a:r>
          <a:r>
            <a:rPr lang="en-ID" sz="1800" b="1" dirty="0"/>
            <a:t> </a:t>
          </a:r>
          <a:r>
            <a:rPr lang="en-ID" sz="1800" b="1" dirty="0" err="1"/>
            <a:t>kasihan</a:t>
          </a:r>
          <a:r>
            <a:rPr lang="en-ID" sz="1800" b="1" dirty="0"/>
            <a:t> Allah (</a:t>
          </a:r>
          <a:r>
            <a:rPr lang="en-ID" sz="1800" b="1" dirty="0" err="1"/>
            <a:t>Mazmur</a:t>
          </a:r>
          <a:r>
            <a:rPr lang="en-ID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Menaruh</a:t>
          </a:r>
          <a:r>
            <a:rPr lang="en-ID" sz="1800" b="1" dirty="0"/>
            <a:t> </a:t>
          </a:r>
          <a:r>
            <a:rPr lang="en-ID" sz="1800" b="1" dirty="0" err="1"/>
            <a:t>kepercayaan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-Nya (</a:t>
          </a:r>
          <a:r>
            <a:rPr lang="en-ID" sz="1800" b="1" dirty="0" err="1"/>
            <a:t>Mazmur</a:t>
          </a:r>
          <a:r>
            <a:rPr lang="en-ID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Menerima berkat keselamatan (Mazmur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Menjaga</a:t>
          </a:r>
          <a:r>
            <a:rPr lang="en-ID" sz="1800" b="1" dirty="0"/>
            <a:t> Hukum Allah (</a:t>
          </a:r>
          <a:r>
            <a:rPr lang="en-ID" sz="1800" b="1" dirty="0" err="1"/>
            <a:t>Mazmur</a:t>
          </a:r>
          <a:r>
            <a:rPr lang="en-ID" sz="1800" b="1" dirty="0"/>
            <a:t> 119:14; </a:t>
          </a:r>
          <a:r>
            <a:rPr lang="en-ID" sz="1800" b="1" dirty="0" err="1"/>
            <a:t>Yesaya</a:t>
          </a:r>
          <a:r>
            <a:rPr lang="en-ID" sz="1800" b="1" dirty="0"/>
            <a:t>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Percaya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</a:t>
          </a:r>
          <a:r>
            <a:rPr lang="en-ID" sz="1800" b="1" dirty="0" err="1"/>
            <a:t>Firman</a:t>
          </a:r>
          <a:r>
            <a:rPr lang="en-ID" sz="1800" b="1" dirty="0"/>
            <a:t>-Nya (</a:t>
          </a:r>
          <a:r>
            <a:rPr lang="en-ID" sz="1800" b="1" dirty="0" err="1"/>
            <a:t>Mazmur</a:t>
          </a:r>
          <a:r>
            <a:rPr lang="en-ID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Membesarkan</a:t>
          </a:r>
          <a:r>
            <a:rPr lang="en-ID" sz="1800" b="1" dirty="0"/>
            <a:t> Anak-</a:t>
          </a:r>
          <a:r>
            <a:rPr lang="en-ID" sz="1800" b="1" dirty="0" err="1"/>
            <a:t>anak</a:t>
          </a:r>
          <a:r>
            <a:rPr lang="en-ID" sz="1800" b="1" dirty="0"/>
            <a:t> yang Saleh (Amsal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sv-SE" sz="1800" b="1" dirty="0"/>
            <a:t>Disunat pada hari kedelapan; putra dari orang tua yang saleh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ID" sz="1800" b="1" dirty="0"/>
            <a:t>Orang </a:t>
          </a:r>
          <a:r>
            <a:rPr lang="en-ID" sz="1800" b="1" dirty="0" err="1"/>
            <a:t>Ibrani</a:t>
          </a:r>
          <a:r>
            <a:rPr lang="en-ID" sz="1800" b="1" dirty="0"/>
            <a:t> </a:t>
          </a:r>
          <a:r>
            <a:rPr lang="en-ID" sz="1800" b="1" dirty="0" err="1"/>
            <a:t>asli</a:t>
          </a:r>
          <a:r>
            <a:rPr lang="en-ID" sz="1800" b="1" dirty="0"/>
            <a:t>; </a:t>
          </a:r>
          <a:r>
            <a:rPr lang="en-ID" sz="1800" b="1" dirty="0" err="1"/>
            <a:t>keturunan</a:t>
          </a:r>
          <a:r>
            <a:rPr lang="en-ID" sz="1800" b="1" dirty="0"/>
            <a:t> Benyamin </a:t>
          </a:r>
          <a:r>
            <a:rPr lang="en-ID" sz="1800" b="1" dirty="0" err="1"/>
            <a:t>murni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ID" sz="1800" b="1" dirty="0" err="1"/>
            <a:t>Mengenai</a:t>
          </a:r>
          <a:r>
            <a:rPr lang="en-ID" sz="1800" b="1" dirty="0"/>
            <a:t> </a:t>
          </a:r>
          <a:r>
            <a:rPr lang="en-ID" sz="1800" b="1" dirty="0" err="1"/>
            <a:t>hukum</a:t>
          </a:r>
          <a:r>
            <a:rPr lang="en-ID" sz="1800" b="1" dirty="0"/>
            <a:t>, </a:t>
          </a:r>
          <a:r>
            <a:rPr lang="en-ID" sz="1800" b="1" dirty="0" err="1"/>
            <a:t>dia</a:t>
          </a:r>
          <a:r>
            <a:rPr lang="en-ID" sz="1800" b="1" dirty="0"/>
            <a:t> </a:t>
          </a:r>
          <a:r>
            <a:rPr lang="en-ID" sz="1800" b="1" dirty="0" err="1"/>
            <a:t>adalah</a:t>
          </a:r>
          <a:r>
            <a:rPr lang="en-ID" sz="1800" b="1" dirty="0"/>
            <a:t> orang Farisi yang paling </a:t>
          </a:r>
          <a:r>
            <a:rPr lang="en-ID" sz="1800" b="1" dirty="0" err="1"/>
            <a:t>ketat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ID" sz="1800" b="1" dirty="0" err="1"/>
            <a:t>Mengenai</a:t>
          </a:r>
          <a:r>
            <a:rPr lang="en-ID" sz="1800" b="1" dirty="0"/>
            <a:t> </a:t>
          </a:r>
          <a:r>
            <a:rPr lang="en-ID" sz="1800" b="1" dirty="0" err="1"/>
            <a:t>kegiatan</a:t>
          </a:r>
          <a:r>
            <a:rPr lang="en-ID" sz="1800" b="1" dirty="0"/>
            <a:t>, </a:t>
          </a:r>
          <a:r>
            <a:rPr lang="en-ID" sz="1800" b="1" dirty="0" err="1"/>
            <a:t>dia</a:t>
          </a:r>
          <a:r>
            <a:rPr lang="en-ID" sz="1800" b="1" dirty="0"/>
            <a:t> </a:t>
          </a:r>
          <a:r>
            <a:rPr lang="en-ID" sz="1800" b="1" dirty="0" err="1"/>
            <a:t>adalah</a:t>
          </a:r>
          <a:r>
            <a:rPr lang="en-ID" sz="1800" b="1" dirty="0"/>
            <a:t> </a:t>
          </a:r>
          <a:r>
            <a:rPr lang="en-ID" sz="1800" b="1" dirty="0" err="1"/>
            <a:t>penganiaya</a:t>
          </a:r>
          <a:r>
            <a:rPr lang="en-ID" sz="1800" b="1" dirty="0"/>
            <a:t> </a:t>
          </a:r>
          <a:r>
            <a:rPr lang="en-ID" sz="1800" b="1" dirty="0" err="1"/>
            <a:t>gereja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ID" sz="1800" b="1" dirty="0" err="1"/>
            <a:t>Penjaga</a:t>
          </a:r>
          <a:r>
            <a:rPr lang="en-ID" sz="1800" b="1" dirty="0"/>
            <a:t> Hukum yang </a:t>
          </a:r>
          <a:r>
            <a:rPr lang="en-ID" sz="1800" b="1" dirty="0" err="1"/>
            <a:t>tak</a:t>
          </a:r>
          <a:r>
            <a:rPr lang="en-ID" sz="1800" b="1" dirty="0"/>
            <a:t> </a:t>
          </a:r>
          <a:r>
            <a:rPr lang="en-ID" sz="1800" b="1" dirty="0" err="1"/>
            <a:t>tercela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ID" sz="2000" b="1" dirty="0"/>
            <a:t>Ketika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mempelajari</a:t>
          </a:r>
          <a:r>
            <a:rPr lang="en-ID" sz="2000" b="1" dirty="0"/>
            <a:t> </a:t>
          </a:r>
          <a:r>
            <a:rPr lang="en-ID" sz="2000" b="1" dirty="0" err="1"/>
            <a:t>Firman</a:t>
          </a:r>
          <a:r>
            <a:rPr lang="en-ID" sz="2000" b="1" dirty="0"/>
            <a:t>-Nya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fi-FI" sz="2000" b="1" dirty="0"/>
            <a:t>Ketika kita dipimpin oleh Roh Kudus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fi-FI" sz="2000" b="1" dirty="0"/>
            <a:t>Ketika kita turut serta dalam penderitaan-Nya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fi-FI" sz="2000" b="1" dirty="0"/>
            <a:t>Ketika kita terus maju menuju tujuan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90743" cy="3013466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408689" y="169609"/>
          <a:ext cx="6210365" cy="3870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belas</a:t>
          </a:r>
          <a:r>
            <a:rPr lang="en-ID" sz="1800" b="1" kern="1200" dirty="0"/>
            <a:t> </a:t>
          </a:r>
          <a:r>
            <a:rPr lang="en-ID" sz="1800" b="1" kern="1200" dirty="0" err="1"/>
            <a:t>kasihan</a:t>
          </a:r>
          <a:r>
            <a:rPr lang="en-ID" sz="1800" b="1" kern="1200" dirty="0"/>
            <a:t> Allah (</a:t>
          </a:r>
          <a:r>
            <a:rPr lang="en-ID" sz="1800" b="1" kern="1200" dirty="0" err="1"/>
            <a:t>Mazmur</a:t>
          </a:r>
          <a:r>
            <a:rPr lang="en-ID" sz="1800" b="1" kern="1200" dirty="0"/>
            <a:t> 31:7)</a:t>
          </a:r>
          <a:endParaRPr lang="es-ES" sz="1800" kern="1200" dirty="0"/>
        </a:p>
      </dsp:txBody>
      <dsp:txXfrm>
        <a:off x="1427581" y="188501"/>
        <a:ext cx="6172581" cy="349216"/>
      </dsp:txXfrm>
    </dsp:sp>
    <dsp:sp modelId="{808F1990-6E95-4E19-8984-EDB82DF32734}">
      <dsp:nvSpPr>
        <dsp:cNvPr id="0" name=""/>
        <dsp:cNvSpPr/>
      </dsp:nvSpPr>
      <dsp:spPr>
        <a:xfrm>
          <a:off x="1408689" y="632245"/>
          <a:ext cx="6210365" cy="3870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Menaruh</a:t>
          </a:r>
          <a:r>
            <a:rPr lang="en-ID" sz="1800" b="1" kern="1200" dirty="0"/>
            <a:t> </a:t>
          </a:r>
          <a:r>
            <a:rPr lang="en-ID" sz="1800" b="1" kern="1200" dirty="0" err="1"/>
            <a:t>kepercayaan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-Nya (</a:t>
          </a:r>
          <a:r>
            <a:rPr lang="en-ID" sz="1800" b="1" kern="1200" dirty="0" err="1"/>
            <a:t>Mazmur</a:t>
          </a:r>
          <a:r>
            <a:rPr lang="en-ID" sz="1800" b="1" kern="1200" dirty="0"/>
            <a:t> 5:11)</a:t>
          </a:r>
          <a:endParaRPr lang="es-ES" sz="1800" kern="1200" dirty="0"/>
        </a:p>
      </dsp:txBody>
      <dsp:txXfrm>
        <a:off x="1427581" y="651137"/>
        <a:ext cx="6172581" cy="349216"/>
      </dsp:txXfrm>
    </dsp:sp>
    <dsp:sp modelId="{F36D605C-4091-4D7C-850A-9AE01370489E}">
      <dsp:nvSpPr>
        <dsp:cNvPr id="0" name=""/>
        <dsp:cNvSpPr/>
      </dsp:nvSpPr>
      <dsp:spPr>
        <a:xfrm>
          <a:off x="1408689" y="1094880"/>
          <a:ext cx="6210365" cy="3870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Menerima berkat keselamatan (Mazmur 9:14)</a:t>
          </a:r>
          <a:endParaRPr lang="es-ES" sz="1800" kern="1200" dirty="0"/>
        </a:p>
      </dsp:txBody>
      <dsp:txXfrm>
        <a:off x="1427581" y="1113772"/>
        <a:ext cx="6172581" cy="349216"/>
      </dsp:txXfrm>
    </dsp:sp>
    <dsp:sp modelId="{8C0CC12C-2034-4F6A-9D72-2319F4BE8B0F}">
      <dsp:nvSpPr>
        <dsp:cNvPr id="0" name=""/>
        <dsp:cNvSpPr/>
      </dsp:nvSpPr>
      <dsp:spPr>
        <a:xfrm>
          <a:off x="1408689" y="1547359"/>
          <a:ext cx="6210365" cy="387000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Menjaga</a:t>
          </a:r>
          <a:r>
            <a:rPr lang="en-ID" sz="1800" b="1" kern="1200" dirty="0"/>
            <a:t> Hukum Allah (</a:t>
          </a:r>
          <a:r>
            <a:rPr lang="en-ID" sz="1800" b="1" kern="1200" dirty="0" err="1"/>
            <a:t>Mazmur</a:t>
          </a:r>
          <a:r>
            <a:rPr lang="en-ID" sz="1800" b="1" kern="1200" dirty="0"/>
            <a:t> 119:14; </a:t>
          </a:r>
          <a:r>
            <a:rPr lang="en-ID" sz="1800" b="1" kern="1200" dirty="0" err="1"/>
            <a:t>Yesaya</a:t>
          </a:r>
          <a:r>
            <a:rPr lang="en-ID" sz="1800" b="1" kern="1200" dirty="0"/>
            <a:t> 58:13, 14)</a:t>
          </a:r>
          <a:endParaRPr lang="es-ES" sz="1800" kern="1200" dirty="0"/>
        </a:p>
      </dsp:txBody>
      <dsp:txXfrm>
        <a:off x="1427581" y="1566251"/>
        <a:ext cx="6172581" cy="349216"/>
      </dsp:txXfrm>
    </dsp:sp>
    <dsp:sp modelId="{7A7BB961-2256-42CC-B522-27586A53DAD5}">
      <dsp:nvSpPr>
        <dsp:cNvPr id="0" name=""/>
        <dsp:cNvSpPr/>
      </dsp:nvSpPr>
      <dsp:spPr>
        <a:xfrm>
          <a:off x="1408689" y="2030308"/>
          <a:ext cx="6210365" cy="387000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Percaya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Firman</a:t>
          </a:r>
          <a:r>
            <a:rPr lang="en-ID" sz="1800" b="1" kern="1200" dirty="0"/>
            <a:t>-Nya (</a:t>
          </a:r>
          <a:r>
            <a:rPr lang="en-ID" sz="1800" b="1" kern="1200" dirty="0" err="1"/>
            <a:t>Mazmur</a:t>
          </a:r>
          <a:r>
            <a:rPr lang="en-ID" sz="1800" b="1" kern="1200" dirty="0"/>
            <a:t> 119:162)</a:t>
          </a:r>
          <a:endParaRPr lang="es-ES" sz="1800" kern="1200" dirty="0"/>
        </a:p>
      </dsp:txBody>
      <dsp:txXfrm>
        <a:off x="1427581" y="2049200"/>
        <a:ext cx="6172581" cy="349216"/>
      </dsp:txXfrm>
    </dsp:sp>
    <dsp:sp modelId="{DEA65993-D725-4E74-80AE-E7C4EF8D115F}">
      <dsp:nvSpPr>
        <dsp:cNvPr id="0" name=""/>
        <dsp:cNvSpPr/>
      </dsp:nvSpPr>
      <dsp:spPr>
        <a:xfrm>
          <a:off x="1408689" y="2494428"/>
          <a:ext cx="6210365" cy="3870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Membesarkan</a:t>
          </a:r>
          <a:r>
            <a:rPr lang="en-ID" sz="1800" b="1" kern="1200" dirty="0"/>
            <a:t> Anak-</a:t>
          </a:r>
          <a:r>
            <a:rPr lang="en-ID" sz="1800" b="1" kern="1200" dirty="0" err="1"/>
            <a:t>anak</a:t>
          </a:r>
          <a:r>
            <a:rPr lang="en-ID" sz="1800" b="1" kern="1200" dirty="0"/>
            <a:t> yang Saleh (Amsal 23:24, 25)</a:t>
          </a:r>
          <a:endParaRPr lang="es-ES" sz="1800" kern="1200" dirty="0"/>
        </a:p>
      </dsp:txBody>
      <dsp:txXfrm>
        <a:off x="1427581" y="2513320"/>
        <a:ext cx="6172581" cy="349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Disunat pada hari kedelapan; putra dari orang tua yang saleh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Orang </a:t>
          </a:r>
          <a:r>
            <a:rPr lang="en-ID" sz="1800" b="1" kern="1200" dirty="0" err="1"/>
            <a:t>Ibrani</a:t>
          </a:r>
          <a:r>
            <a:rPr lang="en-ID" sz="1800" b="1" kern="1200" dirty="0"/>
            <a:t> </a:t>
          </a:r>
          <a:r>
            <a:rPr lang="en-ID" sz="1800" b="1" kern="1200" dirty="0" err="1"/>
            <a:t>asli</a:t>
          </a:r>
          <a:r>
            <a:rPr lang="en-ID" sz="1800" b="1" kern="1200" dirty="0"/>
            <a:t>; </a:t>
          </a:r>
          <a:r>
            <a:rPr lang="en-ID" sz="1800" b="1" kern="1200" dirty="0" err="1"/>
            <a:t>keturunan</a:t>
          </a:r>
          <a:r>
            <a:rPr lang="en-ID" sz="1800" b="1" kern="1200" dirty="0"/>
            <a:t> Benyamin </a:t>
          </a:r>
          <a:r>
            <a:rPr lang="en-ID" sz="1800" b="1" kern="1200" dirty="0" err="1"/>
            <a:t>murni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Mengenai</a:t>
          </a:r>
          <a:r>
            <a:rPr lang="en-ID" sz="1800" b="1" kern="1200" dirty="0"/>
            <a:t> </a:t>
          </a:r>
          <a:r>
            <a:rPr lang="en-ID" sz="1800" b="1" kern="1200" dirty="0" err="1"/>
            <a:t>hukum</a:t>
          </a:r>
          <a:r>
            <a:rPr lang="en-ID" sz="1800" b="1" kern="1200" dirty="0"/>
            <a:t>, </a:t>
          </a: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adalah</a:t>
          </a:r>
          <a:r>
            <a:rPr lang="en-ID" sz="1800" b="1" kern="1200" dirty="0"/>
            <a:t> orang Farisi yang paling </a:t>
          </a:r>
          <a:r>
            <a:rPr lang="en-ID" sz="1800" b="1" kern="1200" dirty="0" err="1"/>
            <a:t>ketat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Mengenai</a:t>
          </a:r>
          <a:r>
            <a:rPr lang="en-ID" sz="1800" b="1" kern="1200" dirty="0"/>
            <a:t> </a:t>
          </a:r>
          <a:r>
            <a:rPr lang="en-ID" sz="1800" b="1" kern="1200" dirty="0" err="1"/>
            <a:t>kegiatan</a:t>
          </a:r>
          <a:r>
            <a:rPr lang="en-ID" sz="1800" b="1" kern="1200" dirty="0"/>
            <a:t>, </a:t>
          </a: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adalah</a:t>
          </a:r>
          <a:r>
            <a:rPr lang="en-ID" sz="1800" b="1" kern="1200" dirty="0"/>
            <a:t> </a:t>
          </a:r>
          <a:r>
            <a:rPr lang="en-ID" sz="1800" b="1" kern="1200" dirty="0" err="1"/>
            <a:t>penganiaya</a:t>
          </a:r>
          <a:r>
            <a:rPr lang="en-ID" sz="1800" b="1" kern="1200" dirty="0"/>
            <a:t> </a:t>
          </a:r>
          <a:r>
            <a:rPr lang="en-ID" sz="1800" b="1" kern="1200" dirty="0" err="1"/>
            <a:t>gereja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Penjaga</a:t>
          </a:r>
          <a:r>
            <a:rPr lang="en-ID" sz="1800" b="1" kern="1200" dirty="0"/>
            <a:t> Hukum yang </a:t>
          </a:r>
          <a:r>
            <a:rPr lang="en-ID" sz="1800" b="1" kern="1200" dirty="0" err="1"/>
            <a:t>tak</a:t>
          </a:r>
          <a:r>
            <a:rPr lang="en-ID" sz="1800" b="1" kern="1200" dirty="0"/>
            <a:t> </a:t>
          </a:r>
          <a:r>
            <a:rPr lang="en-ID" sz="1800" b="1" kern="1200" dirty="0" err="1"/>
            <a:t>tercela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647097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723329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735278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076797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177055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88377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40453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0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40453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106355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15647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895895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020018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021676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491092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511157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512815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133777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308475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310133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235894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Ketika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mempelajari</a:t>
          </a:r>
          <a:r>
            <a:rPr lang="en-ID" sz="2000" b="1" kern="1200" dirty="0"/>
            <a:t> </a:t>
          </a:r>
          <a:r>
            <a:rPr lang="en-ID" sz="2000" b="1" kern="1200" dirty="0" err="1"/>
            <a:t>Firman</a:t>
          </a:r>
          <a:r>
            <a:rPr lang="en-ID" sz="2000" b="1" kern="1200" dirty="0"/>
            <a:t>-Nya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Ketika kita dipimpin oleh Roh Kudus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Ketika kita turut serta dalam penderitaan-Nya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Ketika kita terus maju menuju tujuan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PERCAYA SEPENUHNYA PADA KRISTUS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PENGETAHUAN TENTANG KRISTUS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Yang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kukehendaki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ialah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mengenal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Dia dan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kuasa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kebangkitan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-Nya dan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persekutuan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penderitaan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-Nya, di mana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serupa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Dia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kematian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-Nya,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(Filipi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5" y="1339669"/>
            <a:ext cx="652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(Filipi 3:10-16)?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251979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452544"/>
            <a:ext cx="6527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Kehidupan</a:t>
            </a:r>
            <a:r>
              <a:rPr lang="en-ID" sz="2000" b="1" dirty="0"/>
              <a:t> Kristen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perlombaan</a:t>
            </a:r>
            <a:r>
              <a:rPr lang="en-ID" sz="2000" b="1" dirty="0"/>
              <a:t>. 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tujuan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pikiran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Kita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tinggal</a:t>
            </a:r>
            <a:r>
              <a:rPr lang="en-ID" sz="2000" b="1" dirty="0"/>
              <a:t> di </a:t>
            </a:r>
            <a:r>
              <a:rPr lang="en-ID" sz="2000" b="1" dirty="0" err="1"/>
              <a:t>sini</a:t>
            </a:r>
            <a:r>
              <a:rPr lang="en-ID" sz="2000" b="1" dirty="0"/>
              <a:t> dan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Kita </a:t>
            </a:r>
            <a:r>
              <a:rPr lang="en-ID" sz="2000" b="1" dirty="0" err="1"/>
              <a:t>berharap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kebangkitan</a:t>
            </a:r>
            <a:r>
              <a:rPr lang="en-ID" sz="2000" b="1" dirty="0"/>
              <a:t> orang </a:t>
            </a:r>
            <a:r>
              <a:rPr lang="en-ID" sz="2000" b="1" dirty="0" err="1"/>
              <a:t>mati</a:t>
            </a:r>
            <a:r>
              <a:rPr lang="en-ID" sz="2000" b="1" dirty="0"/>
              <a:t> (Filipi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9265" y="3268646"/>
            <a:ext cx="515051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037182"/>
            <a:ext cx="67213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“</a:t>
            </a:r>
            <a:r>
              <a:rPr lang="en-ID" sz="2000" b="1" dirty="0" err="1"/>
              <a:t>memegang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dipegang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bagiku</a:t>
            </a:r>
            <a:r>
              <a:rPr lang="en-ID" sz="2000" b="1" dirty="0"/>
              <a:t>” (Filipi 3:12).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mendapatkanku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kota</a:t>
            </a:r>
            <a:r>
              <a:rPr lang="en-ID" sz="2000" b="1" dirty="0"/>
              <a:t>;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hadiah</a:t>
            </a:r>
            <a:r>
              <a:rPr lang="en-ID" sz="2000" b="1" dirty="0"/>
              <a:t>;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-Nya (</a:t>
            </a:r>
            <a:r>
              <a:rPr lang="en-ID" sz="2000" b="1" dirty="0" err="1"/>
              <a:t>Ibrani</a:t>
            </a:r>
            <a:r>
              <a:rPr lang="en-ID" sz="2000" b="1" dirty="0"/>
              <a:t> 11:10; Filipi 3:14; 1 </a:t>
            </a:r>
            <a:r>
              <a:rPr lang="en-ID" sz="2000" b="1" dirty="0" err="1"/>
              <a:t>Tesalonika</a:t>
            </a:r>
            <a:r>
              <a:rPr lang="en-ID" sz="2000" b="1" dirty="0"/>
              <a:t> 4:17).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579508"/>
            <a:ext cx="890910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latin typeface="Constantia" panose="02030602050306030303" pitchFamily="18" charset="0"/>
              </a:rPr>
              <a:t>“Tujuan </a:t>
            </a:r>
            <a:r>
              <a:rPr lang="en-ID" sz="2400" b="1" dirty="0" err="1">
                <a:latin typeface="Constantia" panose="02030602050306030303" pitchFamily="18" charset="0"/>
              </a:rPr>
              <a:t>besar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mendorong</a:t>
            </a:r>
            <a:r>
              <a:rPr lang="en-ID" sz="2400" b="1" dirty="0">
                <a:latin typeface="Constantia" panose="02030602050306030303" pitchFamily="18" charset="0"/>
              </a:rPr>
              <a:t> Paulus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maju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menghadapi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kesulitan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rintangan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seharusnya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menuntun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setiap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pekerja</a:t>
            </a:r>
            <a:r>
              <a:rPr lang="en-ID" sz="2400" b="1" dirty="0">
                <a:latin typeface="Constantia" panose="02030602050306030303" pitchFamily="18" charset="0"/>
              </a:rPr>
              <a:t> Kristen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mengabdikan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sepenuhnya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pelayanan</a:t>
            </a:r>
            <a:r>
              <a:rPr lang="en-ID" sz="2400" b="1" dirty="0">
                <a:latin typeface="Constantia" panose="02030602050306030303" pitchFamily="18" charset="0"/>
              </a:rPr>
              <a:t> Allah. Daya </a:t>
            </a:r>
            <a:r>
              <a:rPr lang="en-ID" sz="2400" b="1" dirty="0" err="1">
                <a:latin typeface="Constantia" panose="02030602050306030303" pitchFamily="18" charset="0"/>
              </a:rPr>
              <a:t>tarik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duniawi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dihadirkan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mengalihkan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perhatiannya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Juruselamat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harus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maju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menuju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tujuan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menunjukkan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dunia,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malaikat</a:t>
            </a:r>
            <a:r>
              <a:rPr lang="en-ID" sz="2400" b="1" dirty="0">
                <a:latin typeface="Constantia" panose="02030602050306030303" pitchFamily="18" charset="0"/>
              </a:rPr>
              <a:t>, dan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manusia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bahwa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harapan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melihat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wajah</a:t>
            </a:r>
            <a:r>
              <a:rPr lang="en-ID" sz="2400" b="1" dirty="0">
                <a:latin typeface="Constantia" panose="02030602050306030303" pitchFamily="18" charset="0"/>
              </a:rPr>
              <a:t> Allah </a:t>
            </a:r>
            <a:r>
              <a:rPr lang="en-ID" sz="2400" b="1" dirty="0" err="1">
                <a:latin typeface="Constantia" panose="02030602050306030303" pitchFamily="18" charset="0"/>
              </a:rPr>
              <a:t>sepadan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semua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usaha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pengorbanan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dituntut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mencapai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harapan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ini</a:t>
            </a:r>
            <a:r>
              <a:rPr lang="en-ID" sz="2400" b="1" dirty="0">
                <a:latin typeface="Constantia" panose="02030602050306030303" pitchFamily="18" charset="0"/>
              </a:rPr>
              <a:t>.</a:t>
            </a: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Murid </a:t>
            </a:r>
            <a:r>
              <a:rPr lang="en-US" sz="2400" b="1" dirty="0" err="1">
                <a:latin typeface="Constantia" panose="02030602050306030303" pitchFamily="18" charset="0"/>
              </a:rPr>
              <a:t>Kristus</a:t>
            </a:r>
            <a:r>
              <a:rPr lang="en-US" sz="2400" b="1" dirty="0">
                <a:latin typeface="Constantia" panose="02030602050306030303" pitchFamily="18" charset="0"/>
              </a:rPr>
              <a:t> yang paling </a:t>
            </a:r>
            <a:r>
              <a:rPr lang="en-US" sz="2400" b="1" dirty="0" err="1">
                <a:latin typeface="Constantia" panose="02030602050306030303" pitchFamily="18" charset="0"/>
              </a:rPr>
              <a:t>rendah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sekalipun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menjadi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penghuni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surga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ahli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waris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atas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warisan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binasa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Yang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kukehendaki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ialah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mengenal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 dan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kuasa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kebangkitan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dan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persekutuan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penderitaan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-Nya, di mana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menjadi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serupa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kematian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supaya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akhirnya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beroleh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kebangkitan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antara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Filipi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3" y="3833659"/>
            <a:ext cx="710634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2B436F"/>
                </a:solidFill>
              </a:rPr>
              <a:t>Petunjuk</a:t>
            </a:r>
            <a:r>
              <a:rPr lang="en-ID" sz="2000" b="1" dirty="0">
                <a:solidFill>
                  <a:srgbClr val="2B436F"/>
                </a:solidFill>
              </a:rPr>
              <a:t> </a:t>
            </a:r>
            <a:r>
              <a:rPr lang="en-ID" sz="2000" b="1" dirty="0" err="1">
                <a:solidFill>
                  <a:srgbClr val="2B436F"/>
                </a:solidFill>
              </a:rPr>
              <a:t>untuk</a:t>
            </a:r>
            <a:r>
              <a:rPr lang="en-ID" sz="2000" b="1" dirty="0">
                <a:solidFill>
                  <a:srgbClr val="2B436F"/>
                </a:solidFill>
              </a:rPr>
              <a:t> </a:t>
            </a:r>
            <a:r>
              <a:rPr lang="en-ID" sz="2000" b="1" dirty="0" err="1">
                <a:solidFill>
                  <a:srgbClr val="2B436F"/>
                </a:solidFill>
              </a:rPr>
              <a:t>menghindari</a:t>
            </a:r>
            <a:r>
              <a:rPr lang="en-ID" sz="2000" b="1" dirty="0">
                <a:solidFill>
                  <a:srgbClr val="2B436F"/>
                </a:solidFill>
              </a:rPr>
              <a:t> </a:t>
            </a:r>
            <a:r>
              <a:rPr lang="en-ID" sz="2000" b="1" dirty="0" err="1">
                <a:solidFill>
                  <a:srgbClr val="2B436F"/>
                </a:solidFill>
              </a:rPr>
              <a:t>kehilangan</a:t>
            </a:r>
            <a:r>
              <a:rPr lang="en-ID" sz="2000" b="1" dirty="0">
                <a:solidFill>
                  <a:srgbClr val="2B436F"/>
                </a:solidFill>
              </a:rPr>
              <a:t> </a:t>
            </a:r>
            <a:r>
              <a:rPr lang="en-ID" sz="2000" b="1" dirty="0" err="1">
                <a:solidFill>
                  <a:srgbClr val="2B436F"/>
                </a:solidFill>
              </a:rPr>
              <a:t>keselamatan</a:t>
            </a:r>
            <a:r>
              <a:rPr lang="en-ID" sz="2000" b="1" dirty="0">
                <a:solidFill>
                  <a:srgbClr val="2B436F"/>
                </a:solidFill>
              </a:rPr>
              <a:t> Anda:</a:t>
            </a:r>
            <a:endParaRPr lang="en" sz="20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sv-SE" sz="2000" b="1" dirty="0"/>
              <a:t>Apa yang harus dihindari (Filipi 3:1-3)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v-SE" sz="2000" b="1" dirty="0"/>
              <a:t>Apa yang ditinggalkan (Filipi 3:4-6)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da-DK" sz="2000" b="1" dirty="0"/>
              <a:t>Hal yang penting (Filipi 3:7-8)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28724D"/>
                </a:solidFill>
              </a:rPr>
              <a:t>Petunjuk</a:t>
            </a:r>
            <a:r>
              <a:rPr lang="en-ID" sz="2000" b="1" dirty="0">
                <a:solidFill>
                  <a:srgbClr val="28724D"/>
                </a:solidFill>
              </a:rPr>
              <a:t> </a:t>
            </a:r>
            <a:r>
              <a:rPr lang="en-ID" sz="2000" b="1" dirty="0" err="1">
                <a:solidFill>
                  <a:srgbClr val="28724D"/>
                </a:solidFill>
              </a:rPr>
              <a:t>untuk</a:t>
            </a:r>
            <a:r>
              <a:rPr lang="en-ID" sz="2000" b="1" dirty="0">
                <a:solidFill>
                  <a:srgbClr val="28724D"/>
                </a:solidFill>
              </a:rPr>
              <a:t> </a:t>
            </a:r>
            <a:r>
              <a:rPr lang="en-ID" sz="2000" b="1" dirty="0" err="1">
                <a:solidFill>
                  <a:srgbClr val="28724D"/>
                </a:solidFill>
              </a:rPr>
              <a:t>tetap</a:t>
            </a:r>
            <a:r>
              <a:rPr lang="en-ID" sz="2000" b="1" dirty="0">
                <a:solidFill>
                  <a:srgbClr val="28724D"/>
                </a:solidFill>
              </a:rPr>
              <a:t> </a:t>
            </a:r>
            <a:r>
              <a:rPr lang="en-ID" sz="2000" b="1" dirty="0" err="1">
                <a:solidFill>
                  <a:srgbClr val="28724D"/>
                </a:solidFill>
              </a:rPr>
              <a:t>dalam</a:t>
            </a:r>
            <a:r>
              <a:rPr lang="en-ID" sz="2000" b="1" dirty="0">
                <a:solidFill>
                  <a:srgbClr val="28724D"/>
                </a:solidFill>
              </a:rPr>
              <a:t> </a:t>
            </a:r>
            <a:r>
              <a:rPr lang="en-ID" sz="2000" b="1" dirty="0" err="1">
                <a:solidFill>
                  <a:srgbClr val="28724D"/>
                </a:solidFill>
              </a:rPr>
              <a:t>keselamatan</a:t>
            </a:r>
            <a:r>
              <a:rPr lang="en-ID" sz="2000" b="1" dirty="0">
                <a:solidFill>
                  <a:srgbClr val="28724D"/>
                </a:solidFill>
              </a:rPr>
              <a:t>:</a:t>
            </a:r>
            <a:endParaRPr lang="en" sz="2000" b="1" dirty="0">
              <a:solidFill>
                <a:srgbClr val="28724D"/>
              </a:solidFill>
            </a:endParaRPr>
          </a:p>
          <a:p>
            <a:pPr lvl="1">
              <a:spcBef>
                <a:spcPts val="600"/>
              </a:spcBef>
            </a:pPr>
            <a:r>
              <a:rPr lang="fi-FI" sz="2000" b="1" dirty="0"/>
              <a:t>Kepercayaan kepada Kristus (Filipi 3:9)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(Filipi 3:10-16)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5738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Jemaat</a:t>
            </a:r>
            <a:r>
              <a:rPr lang="en-ID" sz="2000" b="1" dirty="0"/>
              <a:t> Filipi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, </a:t>
            </a:r>
            <a:r>
              <a:rPr lang="en-ID" sz="2000" b="1" dirty="0" err="1"/>
              <a:t>sebagaimana</a:t>
            </a:r>
            <a:r>
              <a:rPr lang="en-ID" sz="2000" b="1" dirty="0"/>
              <a:t> Paulus dan Silas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salah </a:t>
            </a:r>
            <a:r>
              <a:rPr lang="en-ID" sz="2000" b="1" dirty="0" err="1"/>
              <a:t>satu</a:t>
            </a:r>
            <a:r>
              <a:rPr lang="en-ID" sz="2000" b="1" dirty="0"/>
              <a:t> orang yang </a:t>
            </a:r>
            <a:r>
              <a:rPr lang="en-ID" sz="2000" b="1" dirty="0" err="1"/>
              <a:t>pertama</a:t>
            </a:r>
            <a:r>
              <a:rPr lang="en-ID" sz="2000" b="1" dirty="0"/>
              <a:t> kali </a:t>
            </a:r>
            <a:r>
              <a:rPr lang="en-ID" sz="2000" b="1" dirty="0" err="1"/>
              <a:t>bertobat</a:t>
            </a:r>
            <a:r>
              <a:rPr lang="en-ID" sz="2000" b="1" dirty="0"/>
              <a:t> di </a:t>
            </a:r>
            <a:r>
              <a:rPr lang="en-ID" sz="2000" b="1" dirty="0" err="1"/>
              <a:t>kota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</a:t>
            </a:r>
            <a:r>
              <a:rPr lang="en-ID" sz="2000" b="1" dirty="0" err="1"/>
              <a:t>sipir</a:t>
            </a:r>
            <a:r>
              <a:rPr lang="en-ID" sz="2000" b="1" dirty="0"/>
              <a:t> </a:t>
            </a:r>
            <a:r>
              <a:rPr lang="en-ID" sz="2000" b="1" dirty="0" err="1"/>
              <a:t>penjara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52" y="210397"/>
            <a:ext cx="4029298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33746"/>
            <a:ext cx="5620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Paulus </a:t>
            </a:r>
            <a:r>
              <a:rPr lang="en-ID" sz="2000" b="1" dirty="0" err="1"/>
              <a:t>mengingatkan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pilar-pilar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4" y="1669437"/>
            <a:ext cx="5620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berdiri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 </a:t>
            </a:r>
            <a:r>
              <a:rPr lang="en-ID" sz="2000" b="1" dirty="0" err="1"/>
              <a:t>disesatkan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1848347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PETUNJUK UNTUK MENGHINDARI KEHILANGAN KESELAMATAN ANDA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APA YANG HARUS DIHINDARI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Hati-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hatilah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anjing-anjing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hati-hatilah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pekerja-pekerja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jahat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hati-hatilah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penyunat-penyunat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palsu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ID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25409" y="1236580"/>
            <a:ext cx="4546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membahas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 yang </a:t>
            </a:r>
            <a:r>
              <a:rPr lang="en-ID" sz="2000" b="1" dirty="0" err="1"/>
              <a:t>mengancam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, Paulus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: “</a:t>
            </a:r>
            <a:r>
              <a:rPr lang="en-ID" sz="2000" b="1" dirty="0" err="1"/>
              <a:t>Bersukacitalah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Tuhan” (Filipi 3:1a). Ia </a:t>
            </a:r>
            <a:r>
              <a:rPr lang="en-ID" sz="2000" b="1" dirty="0" err="1"/>
              <a:t>menambahkan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penting</a:t>
            </a:r>
            <a:r>
              <a:rPr lang="en-ID" sz="2000" b="1" dirty="0"/>
              <a:t>: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baiknya</a:t>
            </a:r>
            <a:r>
              <a:rPr lang="en-ID" sz="2000" b="1" dirty="0"/>
              <a:t> </a:t>
            </a:r>
            <a:r>
              <a:rPr lang="en-ID" sz="2000" b="1" dirty="0" err="1"/>
              <a:t>mengulangi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miliki</a:t>
            </a:r>
            <a:r>
              <a:rPr lang="en-ID" sz="2000" b="1" dirty="0"/>
              <a:t>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mengetahuinya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(Filipi 3:1b).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4" y="4522575"/>
            <a:ext cx="5736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 </a:t>
            </a:r>
            <a:r>
              <a:rPr lang="en-ID" sz="2000" b="1" dirty="0" err="1"/>
              <a:t>terbesar</a:t>
            </a:r>
            <a:r>
              <a:rPr lang="en-ID" sz="2000" b="1" dirty="0"/>
              <a:t> yang </a:t>
            </a:r>
            <a:r>
              <a:rPr lang="en-ID" sz="2000" b="1" dirty="0" err="1"/>
              <a:t>mengancam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 pada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guru-guru </a:t>
            </a:r>
            <a:r>
              <a:rPr lang="en-ID" sz="2000" b="1" dirty="0" err="1"/>
              <a:t>palsu</a:t>
            </a:r>
            <a:r>
              <a:rPr lang="en-ID" sz="2000" b="1" dirty="0"/>
              <a:t> yang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ketaatan</a:t>
            </a:r>
            <a:r>
              <a:rPr lang="en-ID" sz="2000" b="1" dirty="0"/>
              <a:t> yang </a:t>
            </a:r>
            <a:r>
              <a:rPr lang="en-ID" sz="2000" b="1" dirty="0" err="1"/>
              <a:t>ketat</a:t>
            </a:r>
            <a:r>
              <a:rPr lang="en-ID" sz="2000" b="1" dirty="0"/>
              <a:t> pada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 (Filipi 3:2). Ia </a:t>
            </a:r>
            <a:r>
              <a:rPr lang="en-ID" sz="2000" b="1" dirty="0" err="1"/>
              <a:t>menyebut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berbeda</a:t>
            </a:r>
            <a:r>
              <a:rPr lang="en-ID" sz="2000" b="1" dirty="0"/>
              <a:t>: </a:t>
            </a:r>
            <a:r>
              <a:rPr lang="en-ID" sz="2000" b="1" dirty="0" err="1"/>
              <a:t>anjing</a:t>
            </a:r>
            <a:r>
              <a:rPr lang="en-ID" sz="2000" b="1" dirty="0"/>
              <a:t> (</a:t>
            </a:r>
            <a:r>
              <a:rPr lang="en-ID" sz="2000" b="1" dirty="0" err="1"/>
              <a:t>Mazmur</a:t>
            </a:r>
            <a:r>
              <a:rPr lang="en-ID" sz="2000" b="1" dirty="0"/>
              <a:t> 22:16; 2 Petrus 2:21-22); orang </a:t>
            </a:r>
            <a:r>
              <a:rPr lang="en-ID" sz="2000" b="1" dirty="0" err="1"/>
              <a:t>jahat</a:t>
            </a:r>
            <a:r>
              <a:rPr lang="en-ID" sz="2000" b="1" dirty="0"/>
              <a:t>; dan mutilator </a:t>
            </a:r>
            <a:r>
              <a:rPr lang="en-ID" sz="2000" b="1" dirty="0" err="1"/>
              <a:t>tubuh</a:t>
            </a:r>
            <a:r>
              <a:rPr lang="en-ID" sz="2000" b="1" dirty="0"/>
              <a:t> (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sunat</a:t>
            </a:r>
            <a:r>
              <a:rPr lang="en-ID" sz="2000" b="1" dirty="0"/>
              <a:t>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061392"/>
              </p:ext>
            </p:extLst>
          </p:nvPr>
        </p:nvGraphicFramePr>
        <p:xfrm>
          <a:off x="4473104" y="1382386"/>
          <a:ext cx="7619055" cy="301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679765"/>
            <a:ext cx="2119321" cy="201600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22205" y="3971879"/>
            <a:ext cx="4294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Tuhan?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APA YANG HARUS DITINGGALKAN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disunat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kedelapan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Israel,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suku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Benyamin, orang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Ibrani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asli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tentang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pendirian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Taurat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orang Farisi,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(Filipi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Pada </a:t>
            </a:r>
            <a:r>
              <a:rPr lang="en-ID" sz="2000" b="1" dirty="0" err="1"/>
              <a:t>Konsili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,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ditetapkan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bangsa-bangsa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boleh</a:t>
            </a:r>
            <a:r>
              <a:rPr lang="en-ID" sz="2000" b="1" dirty="0"/>
              <a:t> </a:t>
            </a:r>
            <a:r>
              <a:rPr lang="en-ID" sz="2000" b="1" dirty="0" err="1"/>
              <a:t>diganggu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upacara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15:19-21).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beberapa</a:t>
            </a:r>
            <a:r>
              <a:rPr lang="en-ID" sz="2000" b="1" dirty="0"/>
              <a:t> guru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Filipi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perlunya</a:t>
            </a:r>
            <a:r>
              <a:rPr lang="en-ID" sz="2000" b="1" dirty="0"/>
              <a:t> </a:t>
            </a:r>
            <a:r>
              <a:rPr lang="en-ID" sz="2000" b="1" dirty="0" err="1"/>
              <a:t>sunat</a:t>
            </a:r>
            <a:r>
              <a:rPr lang="en-ID" sz="2000" b="1" dirty="0"/>
              <a:t> (Filipi 3:2-3).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071971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878188" y="3937846"/>
            <a:ext cx="3420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membanggakan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. </a:t>
            </a: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belum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Hukum (Matius 5:21-22). </a:t>
            </a: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yang </a:t>
            </a:r>
            <a:r>
              <a:rPr lang="en-ID" sz="2000" b="1" dirty="0" err="1"/>
              <a:t>menyelamatkan</a:t>
            </a:r>
            <a:r>
              <a:rPr lang="en-ID" sz="2000" b="1" dirty="0"/>
              <a:t> (Filipi 3:7).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Kembali </a:t>
            </a:r>
            <a:r>
              <a:rPr lang="en-ID" sz="2000" b="1" dirty="0" err="1"/>
              <a:t>ke</a:t>
            </a:r>
            <a:r>
              <a:rPr lang="en-ID" sz="2000" b="1" dirty="0"/>
              <a:t> masa </a:t>
            </a:r>
            <a:r>
              <a:rPr lang="en-ID" sz="2000" b="1" dirty="0" err="1"/>
              <a:t>lalu</a:t>
            </a:r>
            <a:r>
              <a:rPr lang="en-ID" sz="2000" b="1" dirty="0"/>
              <a:t>, Paulus </a:t>
            </a:r>
            <a:r>
              <a:rPr lang="en-ID" sz="2000" b="1" dirty="0" err="1"/>
              <a:t>mengingatkan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betapa</a:t>
            </a:r>
            <a:r>
              <a:rPr lang="en-ID" sz="2000" b="1" dirty="0"/>
              <a:t> </a:t>
            </a:r>
            <a:r>
              <a:rPr lang="en-ID" sz="2000" b="1" dirty="0" err="1"/>
              <a:t>sempurnanya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guru-guru </a:t>
            </a:r>
            <a:r>
              <a:rPr lang="en-ID" sz="2000" b="1" dirty="0" err="1"/>
              <a:t>itu</a:t>
            </a:r>
            <a:r>
              <a:rPr lang="en-ID" sz="2000" b="1" dirty="0"/>
              <a:t> (Filipi 3:4-6):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240846"/>
            <a:ext cx="2851354" cy="161877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HAL YANG PENTING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apa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dahulu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merupakan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keuntungan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bagiku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sekarang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kuanggap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rugi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485F2F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(Filipi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5" y="1237943"/>
            <a:ext cx="8753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membandingkan</a:t>
            </a:r>
            <a:r>
              <a:rPr lang="en-ID" sz="2000" b="1" dirty="0"/>
              <a:t> </a:t>
            </a:r>
            <a:r>
              <a:rPr lang="en-ID" sz="2000" b="1" dirty="0" err="1"/>
              <a:t>kehidupannya</a:t>
            </a:r>
            <a:r>
              <a:rPr lang="en-ID" sz="2000" b="1" dirty="0"/>
              <a:t> di masa </a:t>
            </a:r>
            <a:r>
              <a:rPr lang="en-ID" sz="2000" b="1" dirty="0" err="1"/>
              <a:t>lalu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kehidupannya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Di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sisi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menempatkan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pengetahuannya</a:t>
            </a:r>
            <a:r>
              <a:rPr lang="en-ID" sz="2000" b="1" dirty="0"/>
              <a:t>; masa </a:t>
            </a:r>
            <a:r>
              <a:rPr lang="en-ID" sz="2000" b="1" dirty="0" err="1"/>
              <a:t>depannya</a:t>
            </a:r>
            <a:r>
              <a:rPr lang="en-ID" sz="2000" b="1" dirty="0"/>
              <a:t> yang </a:t>
            </a:r>
            <a:r>
              <a:rPr lang="en-ID" sz="2000" b="1" dirty="0" err="1"/>
              <a:t>gemilang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murid </a:t>
            </a:r>
            <a:r>
              <a:rPr lang="en-ID" sz="2000" b="1" dirty="0" err="1"/>
              <a:t>unggulan</a:t>
            </a:r>
            <a:r>
              <a:rPr lang="en-ID" sz="2000" b="1" dirty="0"/>
              <a:t> Gamaliel; </a:t>
            </a:r>
            <a:r>
              <a:rPr lang="en-ID" sz="2000" b="1" dirty="0" err="1"/>
              <a:t>karunia-karunia</a:t>
            </a:r>
            <a:r>
              <a:rPr lang="en-ID" sz="2000" b="1" dirty="0"/>
              <a:t> </a:t>
            </a:r>
            <a:r>
              <a:rPr lang="en-ID" sz="2000" b="1" dirty="0" err="1"/>
              <a:t>Farisinya</a:t>
            </a:r>
            <a:r>
              <a:rPr lang="en-ID" sz="2000" b="1" dirty="0"/>
              <a:t> yang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.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keuntungan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287" y="1255765"/>
            <a:ext cx="3069181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16009" y="4733034"/>
            <a:ext cx="63759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Apa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berharga</a:t>
            </a:r>
            <a:r>
              <a:rPr lang="en-ID" sz="2000" b="1" dirty="0"/>
              <a:t>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 di </a:t>
            </a:r>
            <a:r>
              <a:rPr lang="en-ID" sz="2000" b="1" dirty="0" err="1"/>
              <a:t>surga</a:t>
            </a:r>
            <a:r>
              <a:rPr lang="en-ID" sz="2000" b="1" dirty="0"/>
              <a:t> dan di </a:t>
            </a:r>
            <a:r>
              <a:rPr lang="en-ID" sz="2000" b="1" dirty="0" err="1"/>
              <a:t>bumi</a:t>
            </a:r>
            <a:r>
              <a:rPr lang="en-ID" sz="2000" b="1" dirty="0"/>
              <a:t> yang </a:t>
            </a:r>
            <a:r>
              <a:rPr lang="en-ID" sz="2000" b="1" dirty="0" err="1"/>
              <a:t>baru</a:t>
            </a:r>
            <a:r>
              <a:rPr lang="en-ID" sz="2000" b="1" dirty="0"/>
              <a:t>?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nilai-nilai</a:t>
            </a:r>
            <a:r>
              <a:rPr lang="en-ID" sz="2000" b="1" dirty="0"/>
              <a:t> </a:t>
            </a:r>
            <a:r>
              <a:rPr lang="en-ID" sz="2000" b="1" dirty="0" err="1"/>
              <a:t>duniawi</a:t>
            </a:r>
            <a:r>
              <a:rPr lang="en-ID" sz="2000" b="1" dirty="0"/>
              <a:t> </a:t>
            </a:r>
            <a:r>
              <a:rPr lang="en-ID" sz="2000" b="1" dirty="0" err="1"/>
              <a:t>membutakan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orang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kenyataan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Ada </a:t>
            </a:r>
            <a:r>
              <a:rPr lang="en-ID" sz="2000" b="1" dirty="0" err="1"/>
              <a:t>persaingan</a:t>
            </a:r>
            <a:r>
              <a:rPr lang="en-ID" sz="2000" b="1" dirty="0"/>
              <a:t> </a:t>
            </a:r>
            <a:r>
              <a:rPr lang="en-ID" sz="2000" b="1" dirty="0" err="1"/>
              <a:t>alami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hal-hal</a:t>
            </a:r>
            <a:r>
              <a:rPr lang="en-ID" sz="2000" b="1" dirty="0"/>
              <a:t> yang </a:t>
            </a:r>
            <a:r>
              <a:rPr lang="en-ID" sz="2000" b="1" dirty="0" err="1"/>
              <a:t>dianggap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di </a:t>
            </a:r>
            <a:r>
              <a:rPr lang="en-ID" sz="2000" b="1" dirty="0" err="1"/>
              <a:t>sini</a:t>
            </a:r>
            <a:r>
              <a:rPr lang="en-ID" sz="2000" b="1" dirty="0"/>
              <a:t> dan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benar-benar</a:t>
            </a:r>
            <a:r>
              <a:rPr lang="en-ID" sz="2000" b="1" dirty="0"/>
              <a:t> </a:t>
            </a:r>
            <a:r>
              <a:rPr lang="en-ID" sz="2000" b="1" dirty="0" err="1"/>
              <a:t>dihargai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: </a:t>
            </a:r>
            <a:r>
              <a:rPr lang="en-ID" sz="2000" b="1" dirty="0" err="1"/>
              <a:t>karakter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dan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jiwa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7" y="2463934"/>
            <a:ext cx="8638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Sekarang</a:t>
            </a:r>
            <a:r>
              <a:rPr lang="en-ID" sz="2000" b="1" dirty="0"/>
              <a:t>, </a:t>
            </a:r>
            <a:r>
              <a:rPr lang="en-ID" sz="2000" b="1" dirty="0" err="1"/>
              <a:t>tempatkan</a:t>
            </a:r>
            <a:r>
              <a:rPr lang="en-ID" sz="2000" b="1" dirty="0"/>
              <a:t> di </a:t>
            </a:r>
            <a:r>
              <a:rPr lang="en-ID" sz="2000" b="1" dirty="0" err="1"/>
              <a:t>sisi</a:t>
            </a:r>
            <a:r>
              <a:rPr lang="en-ID" sz="2000" b="1" dirty="0"/>
              <a:t> lain </a:t>
            </a:r>
            <a:r>
              <a:rPr lang="en-ID" sz="2000" b="1" dirty="0" err="1"/>
              <a:t>skala</a:t>
            </a:r>
            <a:r>
              <a:rPr lang="en-ID" sz="2000" b="1" dirty="0"/>
              <a:t> </a:t>
            </a:r>
            <a:r>
              <a:rPr lang="en-ID" sz="2000" b="1" dirty="0" err="1"/>
              <a:t>kehidupannya</a:t>
            </a:r>
            <a:r>
              <a:rPr lang="en-ID" sz="2000" b="1" dirty="0"/>
              <a:t> </a:t>
            </a: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bertemu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keuntungan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sampah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dibandingkan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(Filipi 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PETUNJUK UNTUK TETAP DALAMA KESELAMATAN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242391"/>
            <a:ext cx="2753065" cy="2507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PERCAYA KEPADA KRISTUS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0" y="545625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berada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Dia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kebenaranku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mentaati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Taurat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melainkan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kebenaran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kepercayaan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yaitu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kebenaran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yang Allah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anugerahkan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berdasarkan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kepercayaan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(Filipi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9162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Paulus, yang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kebenarannya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Damsyik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para </a:t>
            </a:r>
            <a:r>
              <a:rPr lang="en-ID" sz="2000" b="1" dirty="0" err="1"/>
              <a:t>bidat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sekte</a:t>
            </a:r>
            <a:r>
              <a:rPr lang="en-ID" sz="2000" b="1" dirty="0"/>
              <a:t> “Jalan Tuhan”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jalan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9:1-2).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memasuki</a:t>
            </a:r>
            <a:r>
              <a:rPr lang="en-ID" sz="2000" b="1" dirty="0"/>
              <a:t> </a:t>
            </a:r>
            <a:r>
              <a:rPr lang="en-ID" sz="2000" b="1" dirty="0" err="1"/>
              <a:t>Damsyik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dikalahkan</a:t>
            </a:r>
            <a:r>
              <a:rPr lang="en-ID" sz="2000" b="1" dirty="0"/>
              <a:t> oleh </a:t>
            </a:r>
            <a:r>
              <a:rPr lang="en-ID" sz="2000" b="1" dirty="0" err="1"/>
              <a:t>kebenaran</a:t>
            </a:r>
            <a:r>
              <a:rPr lang="en-ID" sz="2000" b="1" dirty="0"/>
              <a:t> lain,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Allah: “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kepercayaan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” (Filipi 3:9).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9342831" y="1499011"/>
            <a:ext cx="2714627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82330" y="4478463"/>
            <a:ext cx="60616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Menurut</a:t>
            </a:r>
            <a:r>
              <a:rPr lang="en-ID" sz="2000" b="1" dirty="0"/>
              <a:t> 1 </a:t>
            </a:r>
            <a:r>
              <a:rPr lang="en-ID" sz="2000" b="1" dirty="0" err="1"/>
              <a:t>Korintus</a:t>
            </a:r>
            <a:r>
              <a:rPr lang="en-ID" sz="2000" b="1" dirty="0"/>
              <a:t> 1:30, </a:t>
            </a:r>
            <a:r>
              <a:rPr lang="en-ID" sz="2000" b="1" dirty="0" err="1"/>
              <a:t>berada</a:t>
            </a:r>
            <a:r>
              <a:rPr lang="en-ID" sz="2000" b="1" dirty="0"/>
              <a:t> “di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”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termasuk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Rencana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,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awal</a:t>
            </a:r>
            <a:r>
              <a:rPr lang="en-ID" sz="2000" b="1" dirty="0"/>
              <a:t> </a:t>
            </a: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hikmat</a:t>
            </a:r>
            <a:r>
              <a:rPr lang="en-ID" sz="2000" b="1" dirty="0"/>
              <a:t>),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pembenaran</a:t>
            </a:r>
            <a:r>
              <a:rPr lang="en-ID" sz="2000" b="1" dirty="0"/>
              <a:t> oleh </a:t>
            </a:r>
            <a:r>
              <a:rPr lang="en-ID" sz="2000" b="1" dirty="0" err="1"/>
              <a:t>iman</a:t>
            </a:r>
            <a:r>
              <a:rPr lang="en-ID" sz="2000" b="1" dirty="0"/>
              <a:t> (</a:t>
            </a:r>
            <a:r>
              <a:rPr lang="en-ID" sz="2000" b="1" dirty="0" err="1"/>
              <a:t>kebenaran</a:t>
            </a:r>
            <a:r>
              <a:rPr lang="en-ID" sz="2000" b="1" dirty="0"/>
              <a:t>) dan </a:t>
            </a:r>
            <a:r>
              <a:rPr lang="en-ID" sz="2000" b="1" dirty="0" err="1"/>
              <a:t>persiapan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 (</a:t>
            </a:r>
            <a:r>
              <a:rPr lang="en-ID" sz="2000" b="1" dirty="0" err="1"/>
              <a:t>pengudusan</a:t>
            </a:r>
            <a:r>
              <a:rPr lang="en-ID" sz="2000" b="1" dirty="0"/>
              <a:t>), </a:t>
            </a:r>
            <a:r>
              <a:rPr lang="en-ID" sz="2000" b="1" dirty="0" err="1"/>
              <a:t>hingga</a:t>
            </a:r>
            <a:r>
              <a:rPr lang="en-ID" sz="2000" b="1" dirty="0"/>
              <a:t> </a:t>
            </a:r>
            <a:r>
              <a:rPr lang="en-ID" sz="2000" b="1" dirty="0" err="1"/>
              <a:t>akhirnya</a:t>
            </a:r>
            <a:r>
              <a:rPr lang="en-ID" sz="2000" b="1" dirty="0"/>
              <a:t>, </a:t>
            </a:r>
            <a:r>
              <a:rPr lang="en-ID" sz="2000" b="1" dirty="0" err="1"/>
              <a:t>pemuliaan</a:t>
            </a:r>
            <a:r>
              <a:rPr lang="en-ID" sz="2000" b="1" dirty="0"/>
              <a:t> pada </a:t>
            </a:r>
            <a:r>
              <a:rPr lang="en-ID" sz="2000" b="1" dirty="0" err="1"/>
              <a:t>Kedatangan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(</a:t>
            </a:r>
            <a:r>
              <a:rPr lang="en-ID" sz="2000" b="1" dirty="0" err="1"/>
              <a:t>penebusan</a:t>
            </a:r>
            <a:r>
              <a:rPr lang="en-ID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799191"/>
              </p:ext>
            </p:extLst>
          </p:nvPr>
        </p:nvGraphicFramePr>
        <p:xfrm>
          <a:off x="276225" y="4316819"/>
          <a:ext cx="2714626" cy="237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838253"/>
            <a:ext cx="9375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Ia merindukan untuk “berada dalam dia [Kristus]” (Filipi 3:9). Apa implikasinya?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943452"/>
            <a:ext cx="9229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mempercayai</a:t>
            </a:r>
            <a:r>
              <a:rPr lang="en-ID" sz="2000" b="1" dirty="0"/>
              <a:t> </a:t>
            </a:r>
            <a:r>
              <a:rPr lang="en-ID" sz="2000" b="1" dirty="0" err="1"/>
              <a:t>kebenarannya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 Karena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gunanya</a:t>
            </a:r>
            <a:r>
              <a:rPr lang="en-ID" sz="2000" b="1" dirty="0"/>
              <a:t> </a:t>
            </a:r>
            <a:r>
              <a:rPr lang="en-ID" sz="2000" b="1" dirty="0" err="1"/>
              <a:t>mempercayai</a:t>
            </a:r>
            <a:r>
              <a:rPr lang="en-ID" sz="2000" b="1" dirty="0"/>
              <a:t> </a:t>
            </a:r>
            <a:r>
              <a:rPr lang="en-ID" sz="2000" b="1" dirty="0" err="1"/>
              <a:t>perbuatan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(Galatia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1119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2026-01-07T16:18:59Z</dcterms:created>
  <dcterms:modified xsi:type="dcterms:W3CDTF">2026-02-06T16:35:36Z</dcterms:modified>
</cp:coreProperties>
</file>