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66" autoAdjust="0"/>
  </p:normalViewPr>
  <p:slideViewPr>
    <p:cSldViewPr snapToGrid="0">
      <p:cViewPr varScale="1">
        <p:scale>
          <a:sx n="27" d="100"/>
          <a:sy n="27" d="100"/>
        </p:scale>
        <p:origin x="72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fi-FI" sz="1800" b="1" dirty="0"/>
            <a:t>Tubuh kita akan rohani, kekal, dan tidak dapat binasa (1 Korintus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fi-FI" sz="1800" b="1" dirty="0"/>
            <a:t>Kita akan dimuliakan (Kolose 3:4; Filipi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fi-FI" sz="1800" b="1" dirty="0"/>
            <a:t>Kita akan memiliki tubuh fisik, dan mata kita sendiri akan melihat Allah. (Ayub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 kebenaran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Adil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Manis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Sedap didengar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3160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ID" sz="2000" b="1" dirty="0" err="1">
              <a:solidFill>
                <a:schemeClr val="tx1"/>
              </a:solidFill>
            </a:rPr>
            <a:t>Keselamatan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bagi</a:t>
          </a:r>
          <a:r>
            <a:rPr lang="en-ID" sz="2000" b="1" dirty="0">
              <a:solidFill>
                <a:schemeClr val="tx1"/>
              </a:solidFill>
            </a:rPr>
            <a:t> orang yang </a:t>
          </a:r>
          <a:r>
            <a:rPr lang="en-ID" sz="2000" b="1" dirty="0" err="1">
              <a:solidFill>
                <a:schemeClr val="tx1"/>
              </a:solidFill>
            </a:rPr>
            <a:t>kita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kasihi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atau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sahabat</a:t>
          </a:r>
          <a:r>
            <a:rPr lang="en-ID" sz="2000" b="1" dirty="0">
              <a:solidFill>
                <a:schemeClr val="tx1"/>
              </a:solidFill>
            </a:rPr>
            <a:t> (1 </a:t>
          </a:r>
          <a:r>
            <a:rPr lang="en-ID" sz="2000" b="1" dirty="0" err="1">
              <a:solidFill>
                <a:schemeClr val="tx1"/>
              </a:solidFill>
            </a:rPr>
            <a:t>Timotius</a:t>
          </a:r>
          <a:r>
            <a:rPr lang="en-ID" sz="2000" b="1" dirty="0">
              <a:solidFill>
                <a:schemeClr val="tx1"/>
              </a:solidFill>
            </a:rPr>
            <a:t> 2:3, 4)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ID" sz="2000" b="1" dirty="0" err="1">
              <a:solidFill>
                <a:schemeClr val="tx1"/>
              </a:solidFill>
            </a:rPr>
            <a:t>Keberanian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untuk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membagikan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iman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kita</a:t>
          </a:r>
          <a:r>
            <a:rPr lang="en-ID" sz="2000" b="1" dirty="0">
              <a:solidFill>
                <a:schemeClr val="tx1"/>
              </a:solidFill>
            </a:rPr>
            <a:t> (Wahyu 22:17)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fi-FI" sz="1900" b="1" dirty="0">
              <a:solidFill>
                <a:schemeClr val="tx1"/>
              </a:solidFill>
            </a:rPr>
            <a:t>Pengampunan ketika kita mengaku dan meninggalkan kesalahan (1 Yoh 1:9)</a:t>
          </a:r>
          <a:endParaRPr lang="es-ES" sz="19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fi-FI" sz="2000" b="1" dirty="0">
              <a:solidFill>
                <a:schemeClr val="tx1"/>
              </a:solidFill>
            </a:rPr>
            <a:t>Kekuatan untuk menaati perintah Allah (Ibrani 13:20, 21)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membenci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menganiaya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(Matius 5:44)</a:t>
          </a:r>
          <a:endParaRPr lang="es-E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nb-NO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Hikmat untuk menghadapi situasi yang menantang (Yakobus 1:5)</a:t>
          </a:r>
          <a:endParaRPr lang="es-E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Memahami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kebenaran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Firman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(Yohanes 8:32)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Kita akan memiliki tubuh fisik, dan mata kita sendiri akan melihat Allah. (Ayub 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Tubuh kita akan rohani, kekal, dan tidak dapat binasa (1 Korintus 15:42-44, 50-54)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Kita akan dimuliakan (Kolose 3:4; Filipi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779945" y="82846"/>
          <a:ext cx="1725254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 kebenaran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32603" y="262096"/>
        <a:ext cx="1219938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71041" y="979233"/>
          <a:ext cx="223029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5244" y="1051489"/>
        <a:ext cx="156120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Adil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Manis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Sedap didengar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697937" y="1014853"/>
          <a:ext cx="223029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2140" y="1119577"/>
        <a:ext cx="156120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Keselamatan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bagi</a:t>
          </a:r>
          <a:r>
            <a:rPr lang="en-ID" sz="2000" b="1" kern="1200" dirty="0">
              <a:solidFill>
                <a:schemeClr val="tx1"/>
              </a:solidFill>
            </a:rPr>
            <a:t> orang yang </a:t>
          </a:r>
          <a:r>
            <a:rPr lang="en-ID" sz="2000" b="1" kern="1200" dirty="0" err="1">
              <a:solidFill>
                <a:schemeClr val="tx1"/>
              </a:solidFill>
            </a:rPr>
            <a:t>kita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kasihi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atau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sahabat</a:t>
          </a:r>
          <a:r>
            <a:rPr lang="en-ID" sz="2000" b="1" kern="1200" dirty="0">
              <a:solidFill>
                <a:schemeClr val="tx1"/>
              </a:solidFill>
            </a:rPr>
            <a:t> (1 </a:t>
          </a:r>
          <a:r>
            <a:rPr lang="en-ID" sz="2000" b="1" kern="1200" dirty="0" err="1">
              <a:solidFill>
                <a:schemeClr val="tx1"/>
              </a:solidFill>
            </a:rPr>
            <a:t>Timotius</a:t>
          </a:r>
          <a:r>
            <a:rPr lang="en-ID" sz="2000" b="1" kern="1200" dirty="0">
              <a:solidFill>
                <a:schemeClr val="tx1"/>
              </a:solidFill>
            </a:rPr>
            <a:t> 2:3, 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Keberanian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untuk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membagikan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iman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kita</a:t>
          </a:r>
          <a:r>
            <a:rPr lang="en-ID" sz="2000" b="1" kern="1200" dirty="0">
              <a:solidFill>
                <a:schemeClr val="tx1"/>
              </a:solidFill>
            </a:rPr>
            <a:t> (Wahyu 22:17)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solidFill>
                <a:schemeClr val="tx1"/>
              </a:solidFill>
            </a:rPr>
            <a:t>Pengampunan ketika kita mengaku dan meninggalkan kesalahan (1 Yoh 1:9)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Kekuatan untuk menaati perintah Allah (Ibrani 13:20, 21)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Kasih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membenci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menganiaya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(Matius 5:44)</a:t>
          </a:r>
          <a:endParaRPr lang="es-E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Hikmat untuk menghadapi situasi yang menantang (Yakobus 1:5)</a:t>
          </a:r>
          <a:endParaRPr lang="es-E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Memahami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kebenaran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Firman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(Yohanes 8:32)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5E277-F929-4CDA-A311-B336C679452A}" type="datetimeFigureOut">
              <a:rPr lang="en-ID" smtClean="0"/>
              <a:t>13/02/2026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C2A8C-DA03-4DAF-AB92-792E01268975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320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, </a:t>
            </a:r>
            <a:r>
              <a:rPr lang="en-ID" dirty="0" err="1"/>
              <a:t>padat</a:t>
            </a:r>
            <a:r>
              <a:rPr lang="en-ID" dirty="0"/>
              <a:t>, dan </a:t>
            </a:r>
            <a:r>
              <a:rPr lang="en-ID" dirty="0" err="1"/>
              <a:t>komprehensif</a:t>
            </a:r>
            <a:r>
              <a:rPr lang="en-ID" dirty="0"/>
              <a:t>:</a:t>
            </a:r>
          </a:p>
          <a:p>
            <a:r>
              <a:rPr lang="en-ID" b="1" dirty="0" err="1"/>
              <a:t>Larangan</a:t>
            </a:r>
            <a:r>
              <a:rPr lang="en-ID" b="1" dirty="0"/>
              <a:t> </a:t>
            </a:r>
            <a:r>
              <a:rPr lang="en-ID" b="1" dirty="0" err="1"/>
              <a:t>kuatir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membiarkan</a:t>
            </a:r>
            <a:r>
              <a:rPr lang="en-ID" dirty="0"/>
              <a:t> </a:t>
            </a:r>
            <a:r>
              <a:rPr lang="en-ID" dirty="0" err="1"/>
              <a:t>kecemasan</a:t>
            </a:r>
            <a:r>
              <a:rPr lang="en-ID" dirty="0"/>
              <a:t> </a:t>
            </a:r>
            <a:r>
              <a:rPr lang="en-ID" dirty="0" err="1"/>
              <a:t>menguasai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. </a:t>
            </a:r>
            <a:r>
              <a:rPr lang="en-ID" dirty="0" err="1"/>
              <a:t>Kuatir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 mental yang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rasa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dan </a:t>
            </a:r>
            <a:r>
              <a:rPr lang="en-ID" dirty="0" err="1"/>
              <a:t>ketidakpastian</a:t>
            </a:r>
            <a:r>
              <a:rPr lang="en-ID" dirty="0"/>
              <a:t>.</a:t>
            </a:r>
          </a:p>
          <a:p>
            <a:r>
              <a:rPr lang="en-ID" b="1" dirty="0" err="1"/>
              <a:t>Pengganti</a:t>
            </a:r>
            <a:r>
              <a:rPr lang="en-ID" b="1" dirty="0"/>
              <a:t> </a:t>
            </a:r>
            <a:r>
              <a:rPr lang="en-ID" b="1" dirty="0" err="1"/>
              <a:t>kekuatiran</a:t>
            </a:r>
            <a:r>
              <a:rPr lang="en-ID" b="1" dirty="0"/>
              <a:t>: </a:t>
            </a:r>
            <a:r>
              <a:rPr lang="en-ID" b="1" dirty="0" err="1"/>
              <a:t>doa</a:t>
            </a:r>
            <a:br>
              <a:rPr lang="en-ID" dirty="0"/>
            </a:br>
            <a:r>
              <a:rPr lang="en-ID" dirty="0" err="1"/>
              <a:t>Solusinya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menekan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i="1" dirty="0" err="1"/>
              <a:t>mengalihkannya</a:t>
            </a:r>
            <a:r>
              <a:rPr lang="en-ID" i="1" dirty="0"/>
              <a:t> </a:t>
            </a:r>
            <a:r>
              <a:rPr lang="en-ID" i="1" dirty="0" err="1"/>
              <a:t>kepada</a:t>
            </a:r>
            <a:r>
              <a:rPr lang="en-ID" i="1" dirty="0"/>
              <a:t> Allah</a:t>
            </a:r>
            <a:r>
              <a:rPr lang="en-ID" dirty="0"/>
              <a:t>. “Dalam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”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perkara</a:t>
            </a:r>
            <a:r>
              <a:rPr lang="en-ID" dirty="0"/>
              <a:t> yang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dibawa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-Nya.</a:t>
            </a:r>
          </a:p>
          <a:p>
            <a:r>
              <a:rPr lang="en-ID" b="1" dirty="0"/>
              <a:t>Tiga </a:t>
            </a:r>
            <a:r>
              <a:rPr lang="en-ID" b="1" dirty="0" err="1"/>
              <a:t>unsur</a:t>
            </a:r>
            <a:r>
              <a:rPr lang="en-ID" b="1" dirty="0"/>
              <a:t> </a:t>
            </a:r>
            <a:r>
              <a:rPr lang="en-ID" b="1" dirty="0" err="1"/>
              <a:t>doa</a:t>
            </a:r>
            <a:endParaRPr lang="en-ID" dirty="0"/>
          </a:p>
          <a:p>
            <a:pPr lvl="1"/>
            <a:r>
              <a:rPr lang="en-ID" b="1" dirty="0"/>
              <a:t>Doa</a:t>
            </a:r>
            <a:r>
              <a:rPr lang="en-ID" dirty="0"/>
              <a:t>: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Allah.</a:t>
            </a:r>
          </a:p>
          <a:p>
            <a:pPr lvl="1"/>
            <a:r>
              <a:rPr lang="en-ID" b="1" dirty="0" err="1"/>
              <a:t>Permohonan</a:t>
            </a:r>
            <a:r>
              <a:rPr lang="en-ID" dirty="0"/>
              <a:t>: </a:t>
            </a:r>
            <a:r>
              <a:rPr lang="en-ID" dirty="0" err="1"/>
              <a:t>permintaan</a:t>
            </a:r>
            <a:r>
              <a:rPr lang="en-ID" dirty="0"/>
              <a:t> yang </a:t>
            </a:r>
            <a:r>
              <a:rPr lang="en-ID" dirty="0" err="1"/>
              <a:t>spesifik</a:t>
            </a:r>
            <a:r>
              <a:rPr lang="en-ID" dirty="0"/>
              <a:t> dan </a:t>
            </a:r>
            <a:r>
              <a:rPr lang="en-ID" dirty="0" err="1"/>
              <a:t>pribadi</a:t>
            </a:r>
            <a:r>
              <a:rPr lang="en-ID" dirty="0"/>
              <a:t>.</a:t>
            </a:r>
          </a:p>
          <a:p>
            <a:pPr lvl="1"/>
            <a:r>
              <a:rPr lang="en-ID" b="1" dirty="0" err="1"/>
              <a:t>Ucapan</a:t>
            </a:r>
            <a:r>
              <a:rPr lang="en-ID" b="1" dirty="0"/>
              <a:t> </a:t>
            </a:r>
            <a:r>
              <a:rPr lang="en-ID" b="1" dirty="0" err="1"/>
              <a:t>syukur</a:t>
            </a:r>
            <a:r>
              <a:rPr lang="en-ID" dirty="0"/>
              <a:t>: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—</a:t>
            </a:r>
            <a:r>
              <a:rPr lang="en-ID" dirty="0" err="1"/>
              <a:t>bersyukur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.</a:t>
            </a:r>
          </a:p>
          <a:p>
            <a:r>
              <a:rPr lang="en-ID" b="1" dirty="0"/>
              <a:t>Inti </a:t>
            </a:r>
            <a:r>
              <a:rPr lang="en-ID" b="1" dirty="0" err="1"/>
              <a:t>teologisnya</a:t>
            </a:r>
            <a:br>
              <a:rPr lang="en-ID" dirty="0"/>
            </a:br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damai</a:t>
            </a:r>
            <a:r>
              <a:rPr lang="en-ID" dirty="0"/>
              <a:t> </a:t>
            </a:r>
            <a:r>
              <a:rPr lang="en-ID" dirty="0" err="1"/>
              <a:t>sejahtera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Allah. Ketika </a:t>
            </a:r>
            <a:r>
              <a:rPr lang="en-ID" dirty="0" err="1"/>
              <a:t>kekuatiran</a:t>
            </a:r>
            <a:r>
              <a:rPr lang="en-ID" dirty="0"/>
              <a:t> </a:t>
            </a:r>
            <a:r>
              <a:rPr lang="en-ID" dirty="0" err="1"/>
              <a:t>diganti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doa</a:t>
            </a:r>
            <a:r>
              <a:rPr lang="en-ID" dirty="0"/>
              <a:t> yang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syukur</a:t>
            </a:r>
            <a:r>
              <a:rPr lang="en-ID" dirty="0"/>
              <a:t>,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dipindahkan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kendali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pada Tuhan.</a:t>
            </a:r>
          </a:p>
          <a:p>
            <a:r>
              <a:rPr lang="en-ID" dirty="0" err="1"/>
              <a:t>Singkatnya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 err="1"/>
              <a:t>Kuatir</a:t>
            </a:r>
            <a:r>
              <a:rPr lang="en-ID" b="1" dirty="0"/>
              <a:t> </a:t>
            </a:r>
            <a:r>
              <a:rPr lang="en-ID" b="1" dirty="0" err="1"/>
              <a:t>mengikat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pada </a:t>
            </a:r>
            <a:r>
              <a:rPr lang="en-ID" b="1" dirty="0" err="1"/>
              <a:t>masalah</a:t>
            </a:r>
            <a:r>
              <a:rPr lang="en-ID" b="1" dirty="0"/>
              <a:t>, </a:t>
            </a:r>
            <a:r>
              <a:rPr lang="en-ID" b="1" dirty="0" err="1"/>
              <a:t>doa</a:t>
            </a:r>
            <a:r>
              <a:rPr lang="en-ID" b="1" dirty="0"/>
              <a:t> </a:t>
            </a:r>
            <a:r>
              <a:rPr lang="en-ID" b="1" dirty="0" err="1"/>
              <a:t>melepaskannya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Allah.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C2A8C-DA03-4DAF-AB92-792E01268975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78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, </a:t>
            </a:r>
            <a:r>
              <a:rPr lang="en-ID" dirty="0" err="1"/>
              <a:t>padat</a:t>
            </a:r>
            <a:r>
              <a:rPr lang="en-ID" dirty="0"/>
              <a:t>, dan </a:t>
            </a:r>
            <a:r>
              <a:rPr lang="en-ID" dirty="0" err="1"/>
              <a:t>komprehensif</a:t>
            </a:r>
            <a:r>
              <a:rPr lang="en-ID" dirty="0"/>
              <a:t>:</a:t>
            </a:r>
          </a:p>
          <a:p>
            <a:r>
              <a:rPr lang="en-ID" b="1" dirty="0" err="1"/>
              <a:t>Ajakan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meneladani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berani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 “</a:t>
            </a:r>
            <a:r>
              <a:rPr lang="en-ID" dirty="0" err="1"/>
              <a:t>ikutilah</a:t>
            </a:r>
            <a:r>
              <a:rPr lang="en-ID" dirty="0"/>
              <a:t> </a:t>
            </a:r>
            <a:r>
              <a:rPr lang="en-ID" dirty="0" err="1"/>
              <a:t>teladanku</a:t>
            </a:r>
            <a:r>
              <a:rPr lang="en-ID" dirty="0"/>
              <a:t>”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sempurna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hidupnya</a:t>
            </a:r>
            <a:r>
              <a:rPr lang="en-ID" dirty="0"/>
              <a:t> </a:t>
            </a:r>
            <a:r>
              <a:rPr lang="en-ID" dirty="0" err="1"/>
              <a:t>berpusat</a:t>
            </a:r>
            <a:r>
              <a:rPr lang="en-ID" dirty="0"/>
              <a:t> pada </a:t>
            </a:r>
            <a:r>
              <a:rPr lang="en-ID" dirty="0" err="1"/>
              <a:t>Kristus</a:t>
            </a:r>
            <a:r>
              <a:rPr lang="en-ID" dirty="0"/>
              <a:t> (</a:t>
            </a:r>
            <a:r>
              <a:rPr lang="en-ID" dirty="0" err="1"/>
              <a:t>bdk</a:t>
            </a:r>
            <a:r>
              <a:rPr lang="en-ID" dirty="0"/>
              <a:t>. Filipi 3:12–14). Ia </a:t>
            </a:r>
            <a:r>
              <a:rPr lang="en-ID" dirty="0" err="1"/>
              <a:t>mengajak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</a:t>
            </a:r>
            <a:r>
              <a:rPr lang="en-ID" dirty="0" err="1"/>
              <a:t>meniru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yang </a:t>
            </a:r>
            <a:r>
              <a:rPr lang="en-ID" dirty="0" err="1"/>
              <a:t>mengejar</a:t>
            </a:r>
            <a:r>
              <a:rPr lang="en-ID" dirty="0"/>
              <a:t> </a:t>
            </a:r>
            <a:r>
              <a:rPr lang="en-ID" dirty="0" err="1"/>
              <a:t>keserupaan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</a:t>
            </a:r>
          </a:p>
          <a:p>
            <a:r>
              <a:rPr lang="en-ID" b="1" dirty="0" err="1"/>
              <a:t>Pentingnya</a:t>
            </a:r>
            <a:r>
              <a:rPr lang="en-ID" b="1" dirty="0"/>
              <a:t> model </a:t>
            </a:r>
            <a:r>
              <a:rPr lang="en-ID" b="1" dirty="0" err="1"/>
              <a:t>rohani</a:t>
            </a:r>
            <a:br>
              <a:rPr lang="en-ID" dirty="0"/>
            </a:br>
            <a:r>
              <a:rPr lang="en-ID" dirty="0"/>
              <a:t>Iman Kristen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. Paulus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figur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, </a:t>
            </a:r>
            <a:r>
              <a:rPr lang="en-ID" dirty="0" err="1"/>
              <a:t>diamati</a:t>
            </a:r>
            <a:r>
              <a:rPr lang="en-ID" dirty="0"/>
              <a:t>, dan </a:t>
            </a:r>
            <a:r>
              <a:rPr lang="en-ID" dirty="0" err="1"/>
              <a:t>diikuti</a:t>
            </a:r>
            <a:r>
              <a:rPr lang="en-ID" dirty="0"/>
              <a:t>.</a:t>
            </a:r>
          </a:p>
          <a:p>
            <a:r>
              <a:rPr lang="en-ID" b="1" dirty="0" err="1"/>
              <a:t>Komunitas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contoh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br>
              <a:rPr lang="en-ID" dirty="0"/>
            </a:br>
            <a:r>
              <a:rPr lang="en-ID" dirty="0"/>
              <a:t>“</a:t>
            </a:r>
            <a:r>
              <a:rPr lang="en-ID" dirty="0" err="1"/>
              <a:t>Perhatikanlah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”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teladan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orang. Dalam </a:t>
            </a:r>
            <a:r>
              <a:rPr lang="en-ID" dirty="0" err="1"/>
              <a:t>gereja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komunitas</a:t>
            </a:r>
            <a:r>
              <a:rPr lang="en-ID" dirty="0"/>
              <a:t> orang </a:t>
            </a:r>
            <a:r>
              <a:rPr lang="en-ID" dirty="0" err="1"/>
              <a:t>percaya</a:t>
            </a:r>
            <a:r>
              <a:rPr lang="en-ID" dirty="0"/>
              <a:t> yang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setia</a:t>
            </a:r>
            <a:r>
              <a:rPr lang="en-ID" dirty="0"/>
              <a:t> dan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ditiru</a:t>
            </a:r>
            <a:r>
              <a:rPr lang="en-ID" dirty="0"/>
              <a:t>.</a:t>
            </a:r>
          </a:p>
          <a:p>
            <a:r>
              <a:rPr lang="en-ID" b="1" dirty="0" err="1"/>
              <a:t>Kontras</a:t>
            </a:r>
            <a:r>
              <a:rPr lang="en-ID" b="1" dirty="0"/>
              <a:t> </a:t>
            </a:r>
            <a:r>
              <a:rPr lang="en-ID" b="1" dirty="0" err="1"/>
              <a:t>tersirat</a:t>
            </a:r>
            <a:br>
              <a:rPr lang="en-ID" dirty="0"/>
            </a:br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Paulus </a:t>
            </a:r>
            <a:r>
              <a:rPr lang="en-ID" dirty="0" err="1"/>
              <a:t>memperingatkan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“</a:t>
            </a:r>
            <a:r>
              <a:rPr lang="en-ID" dirty="0" err="1"/>
              <a:t>musuh</a:t>
            </a:r>
            <a:r>
              <a:rPr lang="en-ID" dirty="0"/>
              <a:t> </a:t>
            </a:r>
            <a:r>
              <a:rPr lang="en-ID" dirty="0" err="1"/>
              <a:t>salib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” (3:18–19). </a:t>
            </a:r>
            <a:r>
              <a:rPr lang="en-ID" dirty="0" err="1"/>
              <a:t>Artinya</a:t>
            </a:r>
            <a:r>
              <a:rPr lang="en-ID" dirty="0"/>
              <a:t>, </a:t>
            </a:r>
            <a:r>
              <a:rPr lang="en-ID" dirty="0" err="1"/>
              <a:t>jemaat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selektif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yang </a:t>
            </a:r>
            <a:r>
              <a:rPr lang="en-ID" dirty="0" err="1"/>
              <a:t>diteladani</a:t>
            </a:r>
            <a:r>
              <a:rPr lang="en-ID" dirty="0"/>
              <a:t>.</a:t>
            </a:r>
          </a:p>
          <a:p>
            <a:r>
              <a:rPr lang="en-ID" dirty="0" err="1"/>
              <a:t>Intinya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/>
              <a:t>Iman yang </a:t>
            </a:r>
            <a:r>
              <a:rPr lang="en-ID" b="1" dirty="0" err="1"/>
              <a:t>sehat</a:t>
            </a:r>
            <a:r>
              <a:rPr lang="en-ID" b="1" dirty="0"/>
              <a:t> </a:t>
            </a:r>
            <a:r>
              <a:rPr lang="en-ID" b="1" dirty="0" err="1"/>
              <a:t>membutuhkan</a:t>
            </a:r>
            <a:r>
              <a:rPr lang="en-ID" b="1" dirty="0"/>
              <a:t> </a:t>
            </a:r>
            <a:r>
              <a:rPr lang="en-ID" b="1" dirty="0" err="1"/>
              <a:t>teladan</a:t>
            </a:r>
            <a:r>
              <a:rPr lang="en-ID" b="1" dirty="0"/>
              <a:t> yang </a:t>
            </a:r>
            <a:r>
              <a:rPr lang="en-ID" b="1" dirty="0" err="1"/>
              <a:t>benar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Hidup Kristen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yang </a:t>
            </a:r>
            <a:r>
              <a:rPr lang="en-ID" dirty="0" err="1"/>
              <a:t>mencerminkan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C2A8C-DA03-4DAF-AB92-792E01268975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195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, </a:t>
            </a:r>
            <a:r>
              <a:rPr lang="en-ID" dirty="0" err="1"/>
              <a:t>padat</a:t>
            </a:r>
            <a:r>
              <a:rPr lang="en-ID" dirty="0"/>
              <a:t>, dan </a:t>
            </a:r>
            <a:r>
              <a:rPr lang="en-ID" dirty="0" err="1"/>
              <a:t>komprehensif</a:t>
            </a:r>
            <a:r>
              <a:rPr lang="en-ID" dirty="0"/>
              <a:t>:</a:t>
            </a:r>
          </a:p>
          <a:p>
            <a:r>
              <a:rPr lang="en-ID" b="1" dirty="0" err="1"/>
              <a:t>Identitas</a:t>
            </a:r>
            <a:r>
              <a:rPr lang="en-ID" b="1" dirty="0"/>
              <a:t> </a:t>
            </a:r>
            <a:r>
              <a:rPr lang="en-ID" b="1" dirty="0" err="1"/>
              <a:t>utama</a:t>
            </a:r>
            <a:r>
              <a:rPr lang="en-ID" b="1" dirty="0"/>
              <a:t> orang </a:t>
            </a:r>
            <a:r>
              <a:rPr lang="en-ID" b="1" dirty="0" err="1"/>
              <a:t>percaya</a:t>
            </a:r>
            <a:br>
              <a:rPr lang="en-ID" dirty="0"/>
            </a:br>
            <a:r>
              <a:rPr lang="en-ID" dirty="0"/>
              <a:t>“</a:t>
            </a:r>
            <a:r>
              <a:rPr lang="en-ID" dirty="0" err="1"/>
              <a:t>Kewargaan</a:t>
            </a:r>
            <a:r>
              <a:rPr lang="en-ID" dirty="0"/>
              <a:t>” (</a:t>
            </a:r>
            <a:r>
              <a:rPr lang="en-ID" dirty="0" err="1"/>
              <a:t>politeuma</a:t>
            </a:r>
            <a:r>
              <a:rPr lang="en-ID" dirty="0"/>
              <a:t>) </a:t>
            </a:r>
            <a:r>
              <a:rPr lang="en-ID" dirty="0" err="1"/>
              <a:t>menunjuk</a:t>
            </a:r>
            <a:r>
              <a:rPr lang="en-ID" dirty="0"/>
              <a:t> pada status </a:t>
            </a:r>
            <a:r>
              <a:rPr lang="en-ID" dirty="0" err="1"/>
              <a:t>resmi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. Paulus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tertinggi</a:t>
            </a:r>
            <a:r>
              <a:rPr lang="en-ID" dirty="0"/>
              <a:t> orang Kristen </a:t>
            </a:r>
            <a:r>
              <a:rPr lang="en-ID" dirty="0" err="1"/>
              <a:t>bukanlah</a:t>
            </a:r>
            <a:r>
              <a:rPr lang="en-ID" dirty="0"/>
              <a:t> dunia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surga</a:t>
            </a:r>
            <a:r>
              <a:rPr lang="en-ID" dirty="0"/>
              <a:t>. Dunia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 </a:t>
            </a:r>
            <a:r>
              <a:rPr lang="en-ID" dirty="0" err="1"/>
              <a:t>sementara</a:t>
            </a:r>
            <a:r>
              <a:rPr lang="en-ID" dirty="0"/>
              <a:t>; </a:t>
            </a:r>
            <a:r>
              <a:rPr lang="en-ID" dirty="0" err="1"/>
              <a:t>surga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air </a:t>
            </a:r>
            <a:r>
              <a:rPr lang="en-ID" dirty="0" err="1"/>
              <a:t>sejati</a:t>
            </a:r>
            <a:r>
              <a:rPr lang="en-ID" dirty="0"/>
              <a:t>.</a:t>
            </a:r>
          </a:p>
          <a:p>
            <a:r>
              <a:rPr lang="en-ID" b="1" dirty="0" err="1"/>
              <a:t>Dimensi</a:t>
            </a:r>
            <a:r>
              <a:rPr lang="en-ID" b="1" dirty="0"/>
              <a:t> </a:t>
            </a:r>
            <a:r>
              <a:rPr lang="en-ID" b="1" dirty="0" err="1"/>
              <a:t>eskatologis</a:t>
            </a:r>
            <a:r>
              <a:rPr lang="en-ID" b="1" dirty="0"/>
              <a:t> (</a:t>
            </a:r>
            <a:r>
              <a:rPr lang="en-ID" b="1" dirty="0" err="1"/>
              <a:t>pengharapan</a:t>
            </a:r>
            <a:r>
              <a:rPr lang="en-ID" b="1" dirty="0"/>
              <a:t> masa </a:t>
            </a:r>
            <a:r>
              <a:rPr lang="en-ID" b="1" dirty="0" err="1"/>
              <a:t>depan</a:t>
            </a:r>
            <a:r>
              <a:rPr lang="en-ID" b="1" dirty="0"/>
              <a:t>)</a:t>
            </a:r>
            <a:br>
              <a:rPr lang="en-ID" dirty="0"/>
            </a:br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“</a:t>
            </a:r>
            <a:r>
              <a:rPr lang="en-ID" dirty="0" err="1"/>
              <a:t>menantikan</a:t>
            </a:r>
            <a:r>
              <a:rPr lang="en-ID" dirty="0"/>
              <a:t>”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. Hidup orang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diarahkan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—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yang </a:t>
            </a:r>
            <a:r>
              <a:rPr lang="en-ID" dirty="0" err="1"/>
              <a:t>kedua</a:t>
            </a:r>
            <a:r>
              <a:rPr lang="en-ID" dirty="0"/>
              <a:t> kali.</a:t>
            </a:r>
          </a:p>
          <a:p>
            <a:r>
              <a:rPr lang="en-ID" b="1" dirty="0" err="1"/>
              <a:t>Kristus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Juruselamat</a:t>
            </a:r>
            <a:r>
              <a:rPr lang="en-ID" b="1" dirty="0"/>
              <a:t> yang </a:t>
            </a:r>
            <a:r>
              <a:rPr lang="en-ID" b="1" dirty="0" err="1"/>
              <a:t>aktif</a:t>
            </a:r>
            <a:br>
              <a:rPr lang="en-ID" dirty="0"/>
            </a:b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Juruselamat</a:t>
            </a:r>
            <a:r>
              <a:rPr lang="en-ID" dirty="0"/>
              <a:t> di masa </a:t>
            </a:r>
            <a:r>
              <a:rPr lang="en-ID" dirty="0" err="1"/>
              <a:t>lalu</a:t>
            </a:r>
            <a:r>
              <a:rPr lang="en-ID" dirty="0"/>
              <a:t> (</a:t>
            </a:r>
            <a:r>
              <a:rPr lang="en-ID" dirty="0" err="1"/>
              <a:t>salib</a:t>
            </a:r>
            <a:r>
              <a:rPr lang="en-ID" dirty="0"/>
              <a:t>), </a:t>
            </a:r>
            <a:r>
              <a:rPr lang="en-ID" dirty="0" err="1"/>
              <a:t>tetapi</a:t>
            </a:r>
            <a:r>
              <a:rPr lang="en-ID" dirty="0"/>
              <a:t> juga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21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kemuliaan</a:t>
            </a:r>
            <a:r>
              <a:rPr lang="en-ID" dirty="0"/>
              <a:t>).</a:t>
            </a:r>
          </a:p>
          <a:p>
            <a:r>
              <a:rPr lang="en-ID" b="1" dirty="0" err="1"/>
              <a:t>Implikasi</a:t>
            </a:r>
            <a:r>
              <a:rPr lang="en-ID" b="1" dirty="0"/>
              <a:t> </a:t>
            </a:r>
            <a:r>
              <a:rPr lang="en-ID" b="1" dirty="0" err="1"/>
              <a:t>praktis</a:t>
            </a:r>
            <a:br>
              <a:rPr lang="en-ID" dirty="0"/>
            </a:br>
            <a:r>
              <a:rPr lang="en-ID" dirty="0"/>
              <a:t>Jika </a:t>
            </a:r>
            <a:r>
              <a:rPr lang="en-ID" dirty="0" err="1"/>
              <a:t>kewargaan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di </a:t>
            </a:r>
            <a:r>
              <a:rPr lang="en-ID" dirty="0" err="1"/>
              <a:t>surga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,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dan </a:t>
            </a: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mencerminkan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kerajaan</a:t>
            </a:r>
            <a:r>
              <a:rPr lang="en-ID" dirty="0"/>
              <a:t> </a:t>
            </a:r>
            <a:r>
              <a:rPr lang="en-ID" dirty="0" err="1"/>
              <a:t>surga</a:t>
            </a:r>
            <a:r>
              <a:rPr lang="en-ID" dirty="0"/>
              <a:t>—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dunia.</a:t>
            </a:r>
          </a:p>
          <a:p>
            <a:r>
              <a:rPr lang="en-ID" dirty="0" err="1"/>
              <a:t>Intinya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/>
              <a:t>Orang </a:t>
            </a:r>
            <a:r>
              <a:rPr lang="en-ID" b="1" dirty="0" err="1"/>
              <a:t>percaya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di </a:t>
            </a:r>
            <a:r>
              <a:rPr lang="en-ID" b="1" dirty="0" err="1"/>
              <a:t>bumi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berorientasi</a:t>
            </a:r>
            <a:r>
              <a:rPr lang="en-ID" b="1" dirty="0"/>
              <a:t> pada </a:t>
            </a:r>
            <a:r>
              <a:rPr lang="en-ID" b="1" dirty="0" err="1"/>
              <a:t>surga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surgawi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dan </a:t>
            </a:r>
            <a:r>
              <a:rPr lang="en-ID" dirty="0" err="1"/>
              <a:t>pengharapan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kelak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C2A8C-DA03-4DAF-AB92-792E01268975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979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, </a:t>
            </a:r>
            <a:r>
              <a:rPr lang="en-ID" dirty="0" err="1"/>
              <a:t>padat</a:t>
            </a:r>
            <a:r>
              <a:rPr lang="en-ID" dirty="0"/>
              <a:t>, dan </a:t>
            </a:r>
            <a:r>
              <a:rPr lang="en-ID" dirty="0" err="1"/>
              <a:t>komprehensif</a:t>
            </a:r>
            <a:r>
              <a:rPr lang="en-ID" dirty="0"/>
              <a:t>:</a:t>
            </a:r>
          </a:p>
          <a:p>
            <a:r>
              <a:rPr lang="en-ID" b="1" dirty="0" err="1"/>
              <a:t>Perintah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saran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menulis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imperatif</a:t>
            </a:r>
            <a:r>
              <a:rPr lang="en-ID" dirty="0"/>
              <a:t>. </a:t>
            </a:r>
            <a:r>
              <a:rPr lang="en-ID" dirty="0" err="1"/>
              <a:t>Sukacita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emosi</a:t>
            </a:r>
            <a:r>
              <a:rPr lang="en-ID" dirty="0"/>
              <a:t> </a:t>
            </a:r>
            <a:r>
              <a:rPr lang="en-ID" dirty="0" err="1"/>
              <a:t>spontan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yang </a:t>
            </a:r>
            <a:r>
              <a:rPr lang="en-ID" dirty="0" err="1"/>
              <a:t>dipilih</a:t>
            </a:r>
            <a:r>
              <a:rPr lang="en-ID" dirty="0"/>
              <a:t>.</a:t>
            </a:r>
          </a:p>
          <a:p>
            <a:r>
              <a:rPr lang="en-ID" b="1" dirty="0" err="1"/>
              <a:t>Sumber</a:t>
            </a:r>
            <a:r>
              <a:rPr lang="en-ID" b="1" dirty="0"/>
              <a:t> </a:t>
            </a:r>
            <a:r>
              <a:rPr lang="en-ID" b="1" dirty="0" err="1"/>
              <a:t>sukacita</a:t>
            </a:r>
            <a:r>
              <a:rPr lang="en-ID" b="1" dirty="0"/>
              <a:t>: “</a:t>
            </a:r>
            <a:r>
              <a:rPr lang="en-ID" b="1" dirty="0" err="1"/>
              <a:t>dalam</a:t>
            </a:r>
            <a:r>
              <a:rPr lang="en-ID" b="1" dirty="0"/>
              <a:t> Tuhan”</a:t>
            </a:r>
            <a:br>
              <a:rPr lang="en-ID" dirty="0"/>
            </a:br>
            <a:r>
              <a:rPr lang="en-ID" dirty="0" err="1"/>
              <a:t>Sukacita</a:t>
            </a:r>
            <a:r>
              <a:rPr lang="en-ID" dirty="0"/>
              <a:t> Kristen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pada </a:t>
            </a:r>
            <a:r>
              <a:rPr lang="en-ID" dirty="0" err="1"/>
              <a:t>keadaan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pada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 Paulus </a:t>
            </a:r>
            <a:r>
              <a:rPr lang="en-ID" dirty="0" err="1"/>
              <a:t>menulis</a:t>
            </a:r>
            <a:r>
              <a:rPr lang="en-ID" dirty="0"/>
              <a:t>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penjara</a:t>
            </a:r>
            <a:r>
              <a:rPr lang="en-ID" dirty="0"/>
              <a:t>—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sukacita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.</a:t>
            </a:r>
          </a:p>
          <a:p>
            <a:r>
              <a:rPr lang="en-ID" b="1" dirty="0" err="1"/>
              <a:t>Penegasan</a:t>
            </a:r>
            <a:r>
              <a:rPr lang="en-ID" b="1" dirty="0"/>
              <a:t> </a:t>
            </a:r>
            <a:r>
              <a:rPr lang="en-ID" b="1" dirty="0" err="1"/>
              <a:t>ganda</a:t>
            </a:r>
            <a:br>
              <a:rPr lang="en-ID" dirty="0"/>
            </a:br>
            <a:r>
              <a:rPr lang="en-ID" dirty="0"/>
              <a:t>“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kukatakan</a:t>
            </a:r>
            <a:r>
              <a:rPr lang="en-ID" dirty="0"/>
              <a:t>”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Di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, </a:t>
            </a:r>
            <a:r>
              <a:rPr lang="en-ID" dirty="0" err="1"/>
              <a:t>perpecahan</a:t>
            </a:r>
            <a:r>
              <a:rPr lang="en-ID" dirty="0"/>
              <a:t>, dan </a:t>
            </a:r>
            <a:r>
              <a:rPr lang="en-ID" dirty="0" err="1"/>
              <a:t>penderitaan</a:t>
            </a:r>
            <a:r>
              <a:rPr lang="en-ID" dirty="0"/>
              <a:t>, </a:t>
            </a:r>
            <a:r>
              <a:rPr lang="en-ID" dirty="0" err="1"/>
              <a:t>jemaat</a:t>
            </a:r>
            <a:r>
              <a:rPr lang="en-ID" dirty="0"/>
              <a:t> </a:t>
            </a:r>
            <a:r>
              <a:rPr lang="en-ID" dirty="0" err="1"/>
              <a:t>dipanggil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bersukacita</a:t>
            </a:r>
            <a:r>
              <a:rPr lang="en-ID" dirty="0"/>
              <a:t>.</a:t>
            </a:r>
          </a:p>
          <a:p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br>
              <a:rPr lang="en-ID" dirty="0"/>
            </a:br>
            <a:r>
              <a:rPr lang="en-ID" dirty="0" err="1"/>
              <a:t>Sukacita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Allah yang </a:t>
            </a:r>
            <a:r>
              <a:rPr lang="en-ID" dirty="0" err="1"/>
              <a:t>berdaulat</a:t>
            </a:r>
            <a:r>
              <a:rPr lang="en-ID" dirty="0"/>
              <a:t>. Ketika </a:t>
            </a:r>
            <a:r>
              <a:rPr lang="en-ID" dirty="0" err="1"/>
              <a:t>fokus</a:t>
            </a:r>
            <a:r>
              <a:rPr lang="en-ID" dirty="0"/>
              <a:t> pada Tuhan,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dikuasai</a:t>
            </a:r>
            <a:r>
              <a:rPr lang="en-ID" dirty="0"/>
              <a:t> oleh </a:t>
            </a:r>
            <a:r>
              <a:rPr lang="en-ID" dirty="0" err="1"/>
              <a:t>keadaan</a:t>
            </a:r>
            <a:r>
              <a:rPr lang="en-ID" dirty="0"/>
              <a:t>.</a:t>
            </a:r>
          </a:p>
          <a:p>
            <a:r>
              <a:rPr lang="en-ID" dirty="0" err="1"/>
              <a:t>Intinya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 err="1"/>
              <a:t>Sukacita</a:t>
            </a:r>
            <a:r>
              <a:rPr lang="en-ID" b="1" dirty="0"/>
              <a:t> Kristen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mudah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Tuhan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setia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C2A8C-DA03-4DAF-AB92-792E01268975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868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, </a:t>
            </a:r>
            <a:r>
              <a:rPr lang="en-ID" dirty="0" err="1"/>
              <a:t>padat</a:t>
            </a:r>
            <a:r>
              <a:rPr lang="en-ID" dirty="0"/>
              <a:t>, dan </a:t>
            </a:r>
            <a:r>
              <a:rPr lang="en-ID" dirty="0" err="1"/>
              <a:t>komprehensif</a:t>
            </a:r>
            <a:r>
              <a:rPr lang="en-ID" dirty="0"/>
              <a:t>:</a:t>
            </a:r>
          </a:p>
          <a:p>
            <a:r>
              <a:rPr lang="en-ID" b="1" dirty="0" err="1"/>
              <a:t>Fokus</a:t>
            </a:r>
            <a:r>
              <a:rPr lang="en-ID" b="1" dirty="0"/>
              <a:t> pada </a:t>
            </a:r>
            <a:r>
              <a:rPr lang="en-ID" b="1" dirty="0" err="1"/>
              <a:t>pola</a:t>
            </a:r>
            <a:r>
              <a:rPr lang="en-ID" b="1" dirty="0"/>
              <a:t> </a:t>
            </a:r>
            <a:r>
              <a:rPr lang="en-ID" b="1" dirty="0" err="1"/>
              <a:t>pikir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i="1" dirty="0" err="1"/>
              <a:t>apa</a:t>
            </a:r>
            <a:r>
              <a:rPr lang="en-ID" i="1" dirty="0"/>
              <a:t> yang </a:t>
            </a:r>
            <a:r>
              <a:rPr lang="en-ID" i="1" dirty="0" err="1"/>
              <a:t>kita</a:t>
            </a:r>
            <a:r>
              <a:rPr lang="en-ID" i="1" dirty="0"/>
              <a:t> </a:t>
            </a:r>
            <a:r>
              <a:rPr lang="en-ID" i="1" dirty="0" err="1"/>
              <a:t>pikirkan</a:t>
            </a:r>
            <a:r>
              <a:rPr lang="en-ID" dirty="0"/>
              <a:t>. Hidup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—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, dan </a:t>
            </a:r>
            <a:r>
              <a:rPr lang="en-ID" dirty="0" err="1"/>
              <a:t>karakter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.</a:t>
            </a:r>
          </a:p>
          <a:p>
            <a:r>
              <a:rPr lang="en-ID" b="1" dirty="0" err="1"/>
              <a:t>Delapan</a:t>
            </a:r>
            <a:r>
              <a:rPr lang="en-ID" b="1" dirty="0"/>
              <a:t> </a:t>
            </a:r>
            <a:r>
              <a:rPr lang="en-ID" b="1" dirty="0" err="1"/>
              <a:t>kriteria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endParaRPr lang="en-ID" dirty="0"/>
          </a:p>
          <a:p>
            <a:pPr lvl="1"/>
            <a:r>
              <a:rPr lang="en-ID" b="1" dirty="0" err="1"/>
              <a:t>Benar</a:t>
            </a:r>
            <a:r>
              <a:rPr lang="en-ID" dirty="0"/>
              <a:t>: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kebenaran</a:t>
            </a:r>
            <a:r>
              <a:rPr lang="en-ID" dirty="0"/>
              <a:t> Allah</a:t>
            </a:r>
          </a:p>
          <a:p>
            <a:pPr lvl="1"/>
            <a:r>
              <a:rPr lang="en-ID" b="1" dirty="0"/>
              <a:t>Mulia</a:t>
            </a:r>
            <a:r>
              <a:rPr lang="en-ID" dirty="0"/>
              <a:t>: </a:t>
            </a:r>
            <a:r>
              <a:rPr lang="en-ID" dirty="0" err="1"/>
              <a:t>terhormat</a:t>
            </a:r>
            <a:r>
              <a:rPr lang="en-ID" dirty="0"/>
              <a:t> dan </a:t>
            </a:r>
            <a:r>
              <a:rPr lang="en-ID" dirty="0" err="1"/>
              <a:t>bermartabat</a:t>
            </a:r>
            <a:endParaRPr lang="en-ID" dirty="0"/>
          </a:p>
          <a:p>
            <a:pPr lvl="1"/>
            <a:r>
              <a:rPr lang="en-ID" b="1" dirty="0"/>
              <a:t>Adil</a:t>
            </a:r>
            <a:r>
              <a:rPr lang="en-ID" dirty="0"/>
              <a:t>: </a:t>
            </a:r>
            <a:r>
              <a:rPr lang="en-ID" dirty="0" err="1"/>
              <a:t>selaras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keadilan</a:t>
            </a:r>
            <a:endParaRPr lang="en-ID" dirty="0"/>
          </a:p>
          <a:p>
            <a:pPr lvl="1"/>
            <a:r>
              <a:rPr lang="en-ID" b="1" dirty="0" err="1"/>
              <a:t>Suci</a:t>
            </a:r>
            <a:r>
              <a:rPr lang="en-ID" dirty="0"/>
              <a:t>: </a:t>
            </a:r>
            <a:r>
              <a:rPr lang="en-ID" dirty="0" err="1"/>
              <a:t>murni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moral</a:t>
            </a:r>
          </a:p>
          <a:p>
            <a:pPr lvl="1"/>
            <a:r>
              <a:rPr lang="en-ID" b="1" dirty="0"/>
              <a:t>Manis</a:t>
            </a:r>
            <a:r>
              <a:rPr lang="en-ID" dirty="0"/>
              <a:t>: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dan </a:t>
            </a:r>
            <a:r>
              <a:rPr lang="en-ID" dirty="0" err="1"/>
              <a:t>keindahan</a:t>
            </a:r>
            <a:endParaRPr lang="en-ID" dirty="0"/>
          </a:p>
          <a:p>
            <a:pPr lvl="1"/>
            <a:r>
              <a:rPr lang="en-ID" b="1" dirty="0" err="1"/>
              <a:t>Sedap</a:t>
            </a:r>
            <a:r>
              <a:rPr lang="en-ID" b="1" dirty="0"/>
              <a:t> </a:t>
            </a:r>
            <a:r>
              <a:rPr lang="en-ID" b="1" dirty="0" err="1"/>
              <a:t>didengar</a:t>
            </a:r>
            <a:r>
              <a:rPr lang="en-ID" dirty="0"/>
              <a:t>: </a:t>
            </a:r>
            <a:r>
              <a:rPr lang="en-ID" dirty="0" err="1"/>
              <a:t>membangun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merusak</a:t>
            </a:r>
            <a:endParaRPr lang="en-ID" dirty="0"/>
          </a:p>
          <a:p>
            <a:pPr lvl="1"/>
            <a:r>
              <a:rPr lang="en-ID" b="1" dirty="0"/>
              <a:t>Kebajikan</a:t>
            </a:r>
            <a:r>
              <a:rPr lang="en-ID" dirty="0"/>
              <a:t>: </a:t>
            </a:r>
            <a:r>
              <a:rPr lang="en-ID" dirty="0" err="1"/>
              <a:t>bermoral</a:t>
            </a:r>
            <a:r>
              <a:rPr lang="en-ID" dirty="0"/>
              <a:t> dan </a:t>
            </a:r>
            <a:r>
              <a:rPr lang="en-ID" dirty="0" err="1"/>
              <a:t>unggul</a:t>
            </a:r>
            <a:endParaRPr lang="en-ID" dirty="0"/>
          </a:p>
          <a:p>
            <a:pPr lvl="1"/>
            <a:r>
              <a:rPr lang="en-ID" b="1" dirty="0" err="1"/>
              <a:t>Patut</a:t>
            </a:r>
            <a:r>
              <a:rPr lang="en-ID" b="1" dirty="0"/>
              <a:t> </a:t>
            </a:r>
            <a:r>
              <a:rPr lang="en-ID" b="1" dirty="0" err="1"/>
              <a:t>dipuji</a:t>
            </a:r>
            <a:r>
              <a:rPr lang="en-ID" dirty="0"/>
              <a:t>: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dihargai</a:t>
            </a:r>
            <a:r>
              <a:rPr lang="en-ID" dirty="0"/>
              <a:t> di </a:t>
            </a:r>
            <a:r>
              <a:rPr lang="en-ID" dirty="0" err="1"/>
              <a:t>hadapan</a:t>
            </a:r>
            <a:r>
              <a:rPr lang="en-ID" dirty="0"/>
              <a:t> Allah</a:t>
            </a:r>
          </a:p>
          <a:p>
            <a:r>
              <a:rPr lang="en-ID" b="1" dirty="0" err="1"/>
              <a:t>Tanggung</a:t>
            </a:r>
            <a:r>
              <a:rPr lang="en-ID" b="1" dirty="0"/>
              <a:t> </a:t>
            </a:r>
            <a:r>
              <a:rPr lang="en-ID" b="1" dirty="0" err="1"/>
              <a:t>jawab</a:t>
            </a:r>
            <a:r>
              <a:rPr lang="en-ID" b="1" dirty="0"/>
              <a:t> mental</a:t>
            </a:r>
            <a:br>
              <a:rPr lang="en-ID" dirty="0"/>
            </a:br>
            <a:r>
              <a:rPr lang="en-ID" dirty="0"/>
              <a:t>Kata “</a:t>
            </a:r>
            <a:r>
              <a:rPr lang="en-ID" dirty="0" err="1"/>
              <a:t>pikirkanlah</a:t>
            </a:r>
            <a:r>
              <a:rPr lang="en-ID" dirty="0"/>
              <a:t>”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merenungkan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sadar</a:t>
            </a:r>
            <a:r>
              <a:rPr lang="en-ID" dirty="0"/>
              <a:t> dan </a:t>
            </a:r>
            <a:r>
              <a:rPr lang="en-ID" dirty="0" err="1"/>
              <a:t>terus-menerus</a:t>
            </a:r>
            <a:r>
              <a:rPr lang="en-ID" dirty="0"/>
              <a:t>. Ini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lintasan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disiplin</a:t>
            </a:r>
            <a:r>
              <a:rPr lang="en-ID" dirty="0"/>
              <a:t> </a:t>
            </a:r>
            <a:r>
              <a:rPr lang="en-ID" dirty="0" err="1"/>
              <a:t>batin</a:t>
            </a:r>
            <a:r>
              <a:rPr lang="en-ID" dirty="0"/>
              <a:t>.</a:t>
            </a:r>
          </a:p>
          <a:p>
            <a:r>
              <a:rPr lang="en-ID" b="1" dirty="0" err="1"/>
              <a:t>Implikasi</a:t>
            </a:r>
            <a:r>
              <a:rPr lang="en-ID" b="1" dirty="0"/>
              <a:t> </a:t>
            </a:r>
            <a:r>
              <a:rPr lang="en-ID" b="1" dirty="0" err="1"/>
              <a:t>praktis</a:t>
            </a:r>
            <a:br>
              <a:rPr lang="en-ID" dirty="0"/>
            </a:br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filter </a:t>
            </a:r>
            <a:r>
              <a:rPr lang="en-ID" dirty="0" err="1"/>
              <a:t>rohani</a:t>
            </a:r>
            <a:r>
              <a:rPr lang="en-ID" dirty="0"/>
              <a:t>—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baca</a:t>
            </a:r>
            <a:r>
              <a:rPr lang="en-ID" dirty="0"/>
              <a:t>, </a:t>
            </a:r>
            <a:r>
              <a:rPr lang="en-ID" dirty="0" err="1"/>
              <a:t>tonton</a:t>
            </a:r>
            <a:r>
              <a:rPr lang="en-ID" dirty="0"/>
              <a:t>, </a:t>
            </a:r>
            <a:r>
              <a:rPr lang="en-ID" dirty="0" err="1"/>
              <a:t>dengar</a:t>
            </a:r>
            <a:r>
              <a:rPr lang="en-ID" dirty="0"/>
              <a:t>, dan </a:t>
            </a:r>
            <a:r>
              <a:rPr lang="en-ID" dirty="0" err="1"/>
              <a:t>pikirkan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r>
              <a:rPr lang="en-ID" dirty="0" err="1"/>
              <a:t>Intinya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 err="1"/>
              <a:t>Kehidupan</a:t>
            </a:r>
            <a:r>
              <a:rPr lang="en-ID" b="1" dirty="0"/>
              <a:t> yang kudus </a:t>
            </a:r>
            <a:r>
              <a:rPr lang="en-ID" b="1" dirty="0" err="1"/>
              <a:t>dimulai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pikiran</a:t>
            </a:r>
            <a:r>
              <a:rPr lang="en-ID" b="1" dirty="0"/>
              <a:t> yang </a:t>
            </a:r>
            <a:r>
              <a:rPr lang="en-ID" b="1" dirty="0" err="1"/>
              <a:t>dikuduskan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Apa yang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C2A8C-DA03-4DAF-AB92-792E01268975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187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, </a:t>
            </a:r>
            <a:r>
              <a:rPr lang="en-ID" dirty="0" err="1"/>
              <a:t>padat</a:t>
            </a:r>
            <a:r>
              <a:rPr lang="en-ID" dirty="0"/>
              <a:t>, dan </a:t>
            </a:r>
            <a:r>
              <a:rPr lang="en-ID" dirty="0" err="1"/>
              <a:t>komprehensif</a:t>
            </a:r>
            <a:r>
              <a:rPr lang="en-ID" dirty="0"/>
              <a:t>:</a:t>
            </a:r>
          </a:p>
          <a:p>
            <a:r>
              <a:rPr lang="en-ID" b="1" dirty="0" err="1"/>
              <a:t>Janji</a:t>
            </a:r>
            <a:r>
              <a:rPr lang="en-ID" b="1" dirty="0"/>
              <a:t> </a:t>
            </a:r>
            <a:r>
              <a:rPr lang="en-ID" b="1" dirty="0" err="1"/>
              <a:t>pribadi</a:t>
            </a:r>
            <a:r>
              <a:rPr lang="en-ID" b="1" dirty="0"/>
              <a:t> dan </a:t>
            </a:r>
            <a:r>
              <a:rPr lang="en-ID" b="1" dirty="0" err="1"/>
              <a:t>relasional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berkata</a:t>
            </a:r>
            <a:r>
              <a:rPr lang="en-ID" dirty="0"/>
              <a:t> “</a:t>
            </a:r>
            <a:r>
              <a:rPr lang="en-ID" dirty="0" err="1"/>
              <a:t>Allahku</a:t>
            </a:r>
            <a:r>
              <a:rPr lang="en-ID" dirty="0"/>
              <a:t>” —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intim</a:t>
            </a:r>
            <a:r>
              <a:rPr lang="en-ID" dirty="0"/>
              <a:t> dan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. Ia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pemeliharaan</a:t>
            </a:r>
            <a:r>
              <a:rPr lang="en-ID" dirty="0"/>
              <a:t> Tuhan.</a:t>
            </a:r>
          </a:p>
          <a:p>
            <a:r>
              <a:rPr lang="en-ID" b="1" dirty="0"/>
              <a:t>“Segala </a:t>
            </a:r>
            <a:r>
              <a:rPr lang="en-ID" b="1" dirty="0" err="1"/>
              <a:t>keperluan</a:t>
            </a:r>
            <a:r>
              <a:rPr lang="en-ID" b="1" dirty="0"/>
              <a:t>,”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keinginan</a:t>
            </a:r>
            <a:br>
              <a:rPr lang="en-ID" dirty="0"/>
            </a:b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sejati</a:t>
            </a:r>
            <a:r>
              <a:rPr lang="en-ID" dirty="0"/>
              <a:t> (need),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(want). Allah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benar-benar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dan </a:t>
            </a:r>
            <a:r>
              <a:rPr lang="en-ID" dirty="0" err="1"/>
              <a:t>pelayanan</a:t>
            </a:r>
            <a:r>
              <a:rPr lang="en-ID" dirty="0"/>
              <a:t>.</a:t>
            </a:r>
          </a:p>
          <a:p>
            <a:r>
              <a:rPr lang="en-ID" b="1" dirty="0" err="1"/>
              <a:t>Standar</a:t>
            </a:r>
            <a:r>
              <a:rPr lang="en-ID" b="1" dirty="0"/>
              <a:t> </a:t>
            </a:r>
            <a:r>
              <a:rPr lang="en-ID" b="1" dirty="0" err="1"/>
              <a:t>pemberian</a:t>
            </a:r>
            <a:r>
              <a:rPr lang="en-ID" b="1" dirty="0"/>
              <a:t> Allah</a:t>
            </a:r>
            <a:br>
              <a:rPr lang="en-ID" dirty="0"/>
            </a:br>
            <a:r>
              <a:rPr lang="en-ID" dirty="0" err="1"/>
              <a:t>Pemenuhan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“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dan </a:t>
            </a:r>
            <a:r>
              <a:rPr lang="en-ID" dirty="0" err="1"/>
              <a:t>kemuliaan</a:t>
            </a:r>
            <a:r>
              <a:rPr lang="en-ID" dirty="0"/>
              <a:t>-Nya” —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sumbernya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. Allah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kelimpahan</a:t>
            </a:r>
            <a:r>
              <a:rPr lang="en-ID" dirty="0"/>
              <a:t>-Nya,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  <a:p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br>
              <a:rPr lang="en-ID" dirty="0"/>
            </a:br>
            <a:r>
              <a:rPr lang="en-ID" dirty="0"/>
              <a:t>Segala </a:t>
            </a:r>
            <a:r>
              <a:rPr lang="en-ID" dirty="0" err="1"/>
              <a:t>berkat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dan </a:t>
            </a:r>
            <a:r>
              <a:rPr lang="en-ID" dirty="0" err="1"/>
              <a:t>jasmani</a:t>
            </a:r>
            <a:r>
              <a:rPr lang="en-ID" dirty="0"/>
              <a:t> </a:t>
            </a:r>
            <a:r>
              <a:rPr lang="en-ID" dirty="0" err="1"/>
              <a:t>mengalir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 Dia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saluran</a:t>
            </a:r>
            <a:r>
              <a:rPr lang="en-ID" dirty="0"/>
              <a:t> </a:t>
            </a:r>
            <a:r>
              <a:rPr lang="en-ID" dirty="0" err="1"/>
              <a:t>anugerah</a:t>
            </a:r>
            <a:r>
              <a:rPr lang="en-ID" dirty="0"/>
              <a:t> dan </a:t>
            </a:r>
            <a:r>
              <a:rPr lang="en-ID" dirty="0" err="1"/>
              <a:t>jaminan</a:t>
            </a:r>
            <a:r>
              <a:rPr lang="en-ID" dirty="0"/>
              <a:t> </a:t>
            </a:r>
            <a:r>
              <a:rPr lang="en-ID" dirty="0" err="1"/>
              <a:t>pemeliharaan</a:t>
            </a:r>
            <a:r>
              <a:rPr lang="en-ID" dirty="0"/>
              <a:t> Allah.</a:t>
            </a:r>
          </a:p>
          <a:p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Filipi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finansial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Paulus. Jadi </a:t>
            </a: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kesetiaan</a:t>
            </a:r>
            <a:r>
              <a:rPr lang="en-ID" dirty="0"/>
              <a:t> dan </a:t>
            </a:r>
            <a:r>
              <a:rPr lang="en-ID" dirty="0" err="1"/>
              <a:t>kemurahan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.</a:t>
            </a:r>
          </a:p>
          <a:p>
            <a:r>
              <a:rPr lang="en-ID" dirty="0" err="1"/>
              <a:t>Intinya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/>
              <a:t>Allah </a:t>
            </a:r>
            <a:r>
              <a:rPr lang="en-ID" b="1" dirty="0" err="1"/>
              <a:t>setia</a:t>
            </a:r>
            <a:r>
              <a:rPr lang="en-ID" b="1" dirty="0"/>
              <a:t> </a:t>
            </a:r>
            <a:r>
              <a:rPr lang="en-ID" b="1" dirty="0" err="1"/>
              <a:t>mencukupkan</a:t>
            </a:r>
            <a:r>
              <a:rPr lang="en-ID" b="1" dirty="0"/>
              <a:t> </a:t>
            </a:r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-Nya, </a:t>
            </a:r>
            <a:r>
              <a:rPr lang="en-ID" b="1" dirty="0" err="1"/>
              <a:t>sesuai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kekayaan</a:t>
            </a:r>
            <a:r>
              <a:rPr lang="en-ID" b="1" dirty="0"/>
              <a:t>-Nya yang </a:t>
            </a:r>
            <a:r>
              <a:rPr lang="en-ID" b="1" dirty="0" err="1"/>
              <a:t>tak</a:t>
            </a:r>
            <a:r>
              <a:rPr lang="en-ID" b="1" dirty="0"/>
              <a:t> </a:t>
            </a:r>
            <a:r>
              <a:rPr lang="en-ID" b="1" dirty="0" err="1"/>
              <a:t>terbatas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C2A8C-DA03-4DAF-AB92-792E01268975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94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, </a:t>
            </a:r>
            <a:r>
              <a:rPr lang="en-ID" dirty="0" err="1"/>
              <a:t>padat</a:t>
            </a:r>
            <a:r>
              <a:rPr lang="en-ID" dirty="0"/>
              <a:t>, dan </a:t>
            </a:r>
            <a:r>
              <a:rPr lang="en-ID" dirty="0" err="1"/>
              <a:t>komprehensif</a:t>
            </a:r>
            <a:r>
              <a:rPr lang="en-ID" dirty="0"/>
              <a:t>:</a:t>
            </a:r>
          </a:p>
          <a:p>
            <a:r>
              <a:rPr lang="en-ID" b="1" dirty="0" err="1"/>
              <a:t>Janji</a:t>
            </a:r>
            <a:r>
              <a:rPr lang="en-ID" b="1" dirty="0"/>
              <a:t> </a:t>
            </a:r>
            <a:r>
              <a:rPr lang="en-ID" b="1" dirty="0" err="1"/>
              <a:t>pribadi</a:t>
            </a:r>
            <a:r>
              <a:rPr lang="en-ID" b="1" dirty="0"/>
              <a:t> dan </a:t>
            </a:r>
            <a:r>
              <a:rPr lang="en-ID" b="1" dirty="0" err="1"/>
              <a:t>relasional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berkata</a:t>
            </a:r>
            <a:r>
              <a:rPr lang="en-ID" dirty="0"/>
              <a:t> “</a:t>
            </a:r>
            <a:r>
              <a:rPr lang="en-ID" dirty="0" err="1"/>
              <a:t>Allahku</a:t>
            </a:r>
            <a:r>
              <a:rPr lang="en-ID" dirty="0"/>
              <a:t>” —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intim</a:t>
            </a:r>
            <a:r>
              <a:rPr lang="en-ID" dirty="0"/>
              <a:t> dan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. Ia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pemeliharaan</a:t>
            </a:r>
            <a:r>
              <a:rPr lang="en-ID" dirty="0"/>
              <a:t> Tuhan.</a:t>
            </a:r>
          </a:p>
          <a:p>
            <a:r>
              <a:rPr lang="en-ID" b="1" dirty="0"/>
              <a:t>“Segala </a:t>
            </a:r>
            <a:r>
              <a:rPr lang="en-ID" b="1" dirty="0" err="1"/>
              <a:t>keperluan</a:t>
            </a:r>
            <a:r>
              <a:rPr lang="en-ID" b="1" dirty="0"/>
              <a:t>,”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keinginan</a:t>
            </a:r>
            <a:br>
              <a:rPr lang="en-ID" dirty="0"/>
            </a:b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sejati</a:t>
            </a:r>
            <a:r>
              <a:rPr lang="en-ID" dirty="0"/>
              <a:t> (need),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(want). Allah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benar-benar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dan </a:t>
            </a:r>
            <a:r>
              <a:rPr lang="en-ID" dirty="0" err="1"/>
              <a:t>pelayanan</a:t>
            </a:r>
            <a:r>
              <a:rPr lang="en-ID" dirty="0"/>
              <a:t>.</a:t>
            </a:r>
          </a:p>
          <a:p>
            <a:r>
              <a:rPr lang="en-ID" b="1" dirty="0" err="1"/>
              <a:t>Standar</a:t>
            </a:r>
            <a:r>
              <a:rPr lang="en-ID" b="1" dirty="0"/>
              <a:t> </a:t>
            </a:r>
            <a:r>
              <a:rPr lang="en-ID" b="1" dirty="0" err="1"/>
              <a:t>pemberian</a:t>
            </a:r>
            <a:r>
              <a:rPr lang="en-ID" b="1" dirty="0"/>
              <a:t> Allah</a:t>
            </a:r>
            <a:br>
              <a:rPr lang="en-ID" dirty="0"/>
            </a:br>
            <a:r>
              <a:rPr lang="en-ID" dirty="0" err="1"/>
              <a:t>Pemenuhan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“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dan </a:t>
            </a:r>
            <a:r>
              <a:rPr lang="en-ID" dirty="0" err="1"/>
              <a:t>kemuliaan</a:t>
            </a:r>
            <a:r>
              <a:rPr lang="en-ID" dirty="0"/>
              <a:t>-Nya” —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sumbernya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. Allah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kelimpahan</a:t>
            </a:r>
            <a:r>
              <a:rPr lang="en-ID" dirty="0"/>
              <a:t>-Nya,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  <a:p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br>
              <a:rPr lang="en-ID" dirty="0"/>
            </a:br>
            <a:r>
              <a:rPr lang="en-ID" dirty="0"/>
              <a:t>Segala </a:t>
            </a:r>
            <a:r>
              <a:rPr lang="en-ID" dirty="0" err="1"/>
              <a:t>berkat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dan </a:t>
            </a:r>
            <a:r>
              <a:rPr lang="en-ID" dirty="0" err="1"/>
              <a:t>jasmani</a:t>
            </a:r>
            <a:r>
              <a:rPr lang="en-ID" dirty="0"/>
              <a:t> </a:t>
            </a:r>
            <a:r>
              <a:rPr lang="en-ID" dirty="0" err="1"/>
              <a:t>mengalir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 Dia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saluran</a:t>
            </a:r>
            <a:r>
              <a:rPr lang="en-ID" dirty="0"/>
              <a:t> </a:t>
            </a:r>
            <a:r>
              <a:rPr lang="en-ID" dirty="0" err="1"/>
              <a:t>anugerah</a:t>
            </a:r>
            <a:r>
              <a:rPr lang="en-ID" dirty="0"/>
              <a:t> dan </a:t>
            </a:r>
            <a:r>
              <a:rPr lang="en-ID" dirty="0" err="1"/>
              <a:t>jaminan</a:t>
            </a:r>
            <a:r>
              <a:rPr lang="en-ID" dirty="0"/>
              <a:t> </a:t>
            </a:r>
            <a:r>
              <a:rPr lang="en-ID" dirty="0" err="1"/>
              <a:t>pemeliharaan</a:t>
            </a:r>
            <a:r>
              <a:rPr lang="en-ID" dirty="0"/>
              <a:t> Allah.</a:t>
            </a:r>
          </a:p>
          <a:p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Filipi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finansial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Paulus. Jadi </a:t>
            </a: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kesetiaan</a:t>
            </a:r>
            <a:r>
              <a:rPr lang="en-ID" dirty="0"/>
              <a:t> dan </a:t>
            </a:r>
            <a:r>
              <a:rPr lang="en-ID" dirty="0" err="1"/>
              <a:t>kemurahan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.</a:t>
            </a:r>
          </a:p>
          <a:p>
            <a:r>
              <a:rPr lang="en-ID" dirty="0" err="1"/>
              <a:t>Intinya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/>
              <a:t>Allah </a:t>
            </a:r>
            <a:r>
              <a:rPr lang="en-ID" b="1" dirty="0" err="1"/>
              <a:t>setia</a:t>
            </a:r>
            <a:r>
              <a:rPr lang="en-ID" b="1" dirty="0"/>
              <a:t> </a:t>
            </a:r>
            <a:r>
              <a:rPr lang="en-ID" b="1" dirty="0" err="1"/>
              <a:t>mencukupkan</a:t>
            </a:r>
            <a:r>
              <a:rPr lang="en-ID" b="1" dirty="0"/>
              <a:t> </a:t>
            </a:r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-Nya, </a:t>
            </a:r>
            <a:r>
              <a:rPr lang="en-ID" b="1" dirty="0" err="1"/>
              <a:t>sesuai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kekayaan</a:t>
            </a:r>
            <a:r>
              <a:rPr lang="en-ID" b="1" dirty="0"/>
              <a:t>-Nya yang </a:t>
            </a:r>
            <a:r>
              <a:rPr lang="en-ID" b="1" dirty="0" err="1"/>
              <a:t>tak</a:t>
            </a:r>
            <a:r>
              <a:rPr lang="en-ID" b="1" dirty="0"/>
              <a:t> </a:t>
            </a:r>
            <a:r>
              <a:rPr lang="en-ID" b="1" dirty="0" err="1"/>
              <a:t>terbatas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C2A8C-DA03-4DAF-AB92-792E01268975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54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3.jpg"/><Relationship Id="rId5" Type="http://schemas.openxmlformats.org/officeDocument/2006/relationships/diagramData" Target="../diagrams/data3.xml"/><Relationship Id="rId10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microsoft.com/office/2007/relationships/diagramDrawing" Target="../diagrams/drawing2.xml"/><Relationship Id="rId4" Type="http://schemas.openxmlformats.org/officeDocument/2006/relationships/image" Target="../media/image29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313280" y="3429000"/>
            <a:ext cx="567569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WARGA KERAJAAN SURGA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25598" y="6472990"/>
            <a:ext cx="375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for February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1"/>
            <a:chOff x="3019943" y="1370157"/>
            <a:chExt cx="4727096" cy="539739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591627"/>
              <a:ext cx="1158644" cy="317592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591627"/>
              <a:ext cx="1775461" cy="317592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KEPUASAN HIDUP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54972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Allahku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memenuhi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keperluanmu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menurut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kekayaan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kemuliaan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185304"/>
            <a:ext cx="3525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bersukacita</a:t>
            </a:r>
            <a:r>
              <a:rPr lang="en-ID" sz="2000" b="1" dirty="0"/>
              <a:t>;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yang </a:t>
            </a:r>
            <a:r>
              <a:rPr lang="en-ID" sz="2000" b="1" dirty="0" err="1"/>
              <a:t>mengganggu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;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kedamaian</a:t>
            </a:r>
            <a:r>
              <a:rPr lang="en-ID" sz="2000" b="1" dirty="0"/>
              <a:t>;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suci</a:t>
            </a:r>
            <a:r>
              <a:rPr lang="en-ID" sz="2000" b="1" dirty="0"/>
              <a:t>. Kita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yang </a:t>
            </a:r>
            <a:r>
              <a:rPr lang="en-ID" sz="2000" b="1" dirty="0" err="1"/>
              <a:t>sempurna</a:t>
            </a:r>
            <a:r>
              <a:rPr lang="en-ID" sz="2000" b="1" dirty="0"/>
              <a:t> dan </a:t>
            </a:r>
            <a:r>
              <a:rPr lang="en-ID" sz="2000" b="1" dirty="0" err="1"/>
              <a:t>memuaskan</a:t>
            </a:r>
            <a:r>
              <a:rPr lang="en-ID" sz="2000" b="1" dirty="0"/>
              <a:t>…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benarkah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163532"/>
            <a:ext cx="49751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Seperti</a:t>
            </a:r>
            <a:r>
              <a:rPr lang="en-ID" sz="2000" b="1" dirty="0"/>
              <a:t> Agur,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percaya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Tuhan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kurang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bermanfaat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(Amsal 30:8-9).</a:t>
            </a:r>
            <a:endParaRPr lang="en" sz="20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736775"/>
            <a:ext cx="3706762" cy="28847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366663"/>
            <a:ext cx="34759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kemakmuran</a:t>
            </a:r>
            <a:r>
              <a:rPr lang="en-ID" sz="2000" b="1" dirty="0"/>
              <a:t>;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keperluan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. Jika, </a:t>
            </a:r>
            <a:r>
              <a:rPr lang="en-ID" sz="2000" b="1" dirty="0" err="1"/>
              <a:t>seperti</a:t>
            </a:r>
            <a:r>
              <a:rPr lang="en-ID" sz="2000" b="1" dirty="0"/>
              <a:t> Paulus,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keyakinan</a:t>
            </a:r>
            <a:r>
              <a:rPr lang="en-ID" sz="2000" b="1" dirty="0"/>
              <a:t>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Tuhan </a:t>
            </a:r>
            <a:r>
              <a:rPr lang="en-ID" sz="2000" b="1" dirty="0" err="1"/>
              <a:t>mengarahkan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percaya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Dia </a:t>
            </a:r>
            <a:r>
              <a:rPr lang="en-ID" sz="2000" b="1" dirty="0" err="1"/>
              <a:t>apa</a:t>
            </a:r>
            <a:r>
              <a:rPr lang="en-ID" sz="2000" b="1" dirty="0"/>
              <a:t> pun </a:t>
            </a:r>
            <a:r>
              <a:rPr lang="en-ID" sz="2000" b="1" dirty="0" err="1"/>
              <a:t>situasi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(Filipi 4:11-12, 19).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315363"/>
            <a:ext cx="4925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keyakinan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“Segala </a:t>
            </a:r>
            <a:r>
              <a:rPr lang="en-ID" sz="2000" b="1" dirty="0" err="1"/>
              <a:t>perkara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kutanggung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Dia yang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kekuatan</a:t>
            </a:r>
            <a:r>
              <a:rPr lang="en-ID" sz="2000" b="1" dirty="0"/>
              <a:t> </a:t>
            </a:r>
            <a:r>
              <a:rPr lang="en-ID" sz="2000" b="1" dirty="0" err="1"/>
              <a:t>kepadaku</a:t>
            </a:r>
            <a:r>
              <a:rPr lang="en-ID" sz="2000" b="1" dirty="0"/>
              <a:t>.” (Filipi 4:13).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162048"/>
            <a:ext cx="728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Apa yang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pikir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perlukan</a:t>
            </a:r>
            <a:r>
              <a:rPr lang="en-ID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960628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KEPUASAN HIDUP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54972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Allahku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memenuhi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keperluanmu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menurut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kekayaan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kemuliaan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69029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minta</a:t>
            </a:r>
            <a:r>
              <a:rPr lang="en-ID" sz="2000" b="1" dirty="0"/>
              <a:t>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kehendak</a:t>
            </a:r>
            <a:r>
              <a:rPr lang="en-ID" sz="2000" b="1" dirty="0"/>
              <a:t>-Nya,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beberapa</a:t>
            </a:r>
            <a:r>
              <a:rPr lang="en-ID" sz="2000" b="1" dirty="0"/>
              <a:t> </a:t>
            </a:r>
            <a:r>
              <a:rPr lang="en-ID" sz="2000" b="1" dirty="0" err="1"/>
              <a:t>permintaan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yakini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kehendak</a:t>
            </a:r>
            <a:r>
              <a:rPr lang="en-ID" sz="2000" b="1" dirty="0"/>
              <a:t>-Nya: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Marilah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memintanya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Tuhan, dan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kehendak</a:t>
            </a:r>
            <a:r>
              <a:rPr lang="en-ID" sz="2000" b="1" dirty="0"/>
              <a:t>-Nya, Ia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memberikannya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</a:t>
            </a:r>
            <a:r>
              <a:rPr lang="en-ID" sz="2000" b="1" dirty="0" err="1"/>
              <a:t>Yakobus</a:t>
            </a:r>
            <a:r>
              <a:rPr lang="en-ID" sz="2000" b="1" dirty="0"/>
              <a:t> 4:2b; 1 Yohanes 5:14-15).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67762" y="1361691"/>
            <a:ext cx="84644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>
                <a:latin typeface="Constantia" panose="02030602050306030303" pitchFamily="18" charset="0"/>
              </a:rPr>
              <a:t>“Kita </a:t>
            </a:r>
            <a:r>
              <a:rPr lang="en-ID" sz="2400" b="1" dirty="0" err="1">
                <a:latin typeface="Constantia" panose="02030602050306030303" pitchFamily="18" charset="0"/>
              </a:rPr>
              <a:t>seharusnya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hidup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dunia </a:t>
            </a:r>
            <a:r>
              <a:rPr lang="en-ID" sz="2400" b="1" dirty="0" err="1">
                <a:latin typeface="Constantia" panose="02030602050306030303" pitchFamily="18" charset="0"/>
              </a:rPr>
              <a:t>selanjutnya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Sungguh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menyedihkan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hidup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tanpa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arah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tanpa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tujuan</a:t>
            </a:r>
            <a:r>
              <a:rPr lang="en-ID" sz="2400" b="1" dirty="0">
                <a:latin typeface="Constantia" panose="02030602050306030303" pitchFamily="18" charset="0"/>
              </a:rPr>
              <a:t>. Kita </a:t>
            </a:r>
            <a:r>
              <a:rPr lang="en-ID" sz="2400" b="1" dirty="0" err="1">
                <a:latin typeface="Constantia" panose="02030602050306030303" pitchFamily="18" charset="0"/>
              </a:rPr>
              <a:t>menginginkan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tujuan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hidup</a:t>
            </a:r>
            <a:r>
              <a:rPr lang="en-ID" sz="2400" b="1" dirty="0">
                <a:latin typeface="Constantia" panose="02030602050306030303" pitchFamily="18" charset="0"/>
              </a:rPr>
              <a:t>—</a:t>
            </a:r>
            <a:r>
              <a:rPr lang="en-ID" sz="2400" b="1" dirty="0" err="1">
                <a:latin typeface="Constantia" panose="02030602050306030303" pitchFamily="18" charset="0"/>
              </a:rPr>
              <a:t>hidup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suatu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tujuan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Semoga</a:t>
            </a:r>
            <a:r>
              <a:rPr lang="en-ID" sz="2400" b="1" dirty="0">
                <a:latin typeface="Constantia" panose="02030602050306030303" pitchFamily="18" charset="0"/>
              </a:rPr>
              <a:t> Tuhan </a:t>
            </a:r>
            <a:r>
              <a:rPr lang="en-ID" sz="2400" b="1" dirty="0" err="1">
                <a:latin typeface="Constantia" panose="02030602050306030303" pitchFamily="18" charset="0"/>
              </a:rPr>
              <a:t>membantu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semua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rela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berkorban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kurang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mementingkan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sendiri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lebih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melupakan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sendiri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kepentingan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pribadi</a:t>
            </a:r>
            <a:r>
              <a:rPr lang="en-ID" sz="2400" b="1" dirty="0">
                <a:latin typeface="Constantia" panose="02030602050306030303" pitchFamily="18" charset="0"/>
              </a:rPr>
              <a:t>; dan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berbuat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baik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bukan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kehormatan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harapkan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terima</a:t>
            </a:r>
            <a:r>
              <a:rPr lang="en-ID" sz="2400" b="1" dirty="0">
                <a:latin typeface="Constantia" panose="02030602050306030303" pitchFamily="18" charset="0"/>
              </a:rPr>
              <a:t> di </a:t>
            </a:r>
            <a:r>
              <a:rPr lang="en-ID" sz="2400" b="1" dirty="0" err="1">
                <a:latin typeface="Constantia" panose="02030602050306030303" pitchFamily="18" charset="0"/>
              </a:rPr>
              <a:t>sini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tetapi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karena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inilah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tujuan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hidup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menjawab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tujuan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akhir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keberadaan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37603"/>
            <a:ext cx="4603170" cy="683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Janganlah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hendaknya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kuatir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tentang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pun juga,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nyatakanlah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segala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hal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keinginanmu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permohonan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ucapan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syukur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3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Kewarganegaraan surga:</a:t>
            </a: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Meneladani</a:t>
            </a:r>
            <a:r>
              <a:rPr lang="en-ID" sz="2000" b="1" dirty="0"/>
              <a:t> orang-orang yang </a:t>
            </a:r>
            <a:r>
              <a:rPr lang="en-ID" sz="2000" b="1" dirty="0" err="1"/>
              <a:t>setia</a:t>
            </a:r>
            <a:r>
              <a:rPr lang="en-ID" sz="2000" b="1" dirty="0"/>
              <a:t> (Filipi 3:17-19)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Kewarganegaraan</a:t>
            </a:r>
            <a:r>
              <a:rPr lang="en-ID" sz="2000" b="1" dirty="0"/>
              <a:t> </a:t>
            </a:r>
            <a:r>
              <a:rPr lang="en-ID" sz="2000" b="1" dirty="0" err="1"/>
              <a:t>penuh</a:t>
            </a:r>
            <a:r>
              <a:rPr lang="en-ID" sz="2000" b="1" dirty="0"/>
              <a:t> (Filipi 3:20-21)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Sampai kita tiba disana: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Selaras dan sukacita (Filipi 4:1-6)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Pikiran</a:t>
            </a:r>
            <a:r>
              <a:rPr lang="en-ID" sz="2000" b="1" dirty="0"/>
              <a:t> yang </a:t>
            </a:r>
            <a:r>
              <a:rPr lang="en-ID" sz="2000" b="1" dirty="0" err="1"/>
              <a:t>suci</a:t>
            </a:r>
            <a:r>
              <a:rPr lang="en-ID" sz="2000" b="1" dirty="0"/>
              <a:t> (Filipi 4:7-9)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Kepuasan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(Filipi 4:10-13, 19)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Diseluruh</a:t>
            </a:r>
            <a:r>
              <a:rPr lang="en-ID" sz="2000" b="1" dirty="0"/>
              <a:t> </a:t>
            </a:r>
            <a:r>
              <a:rPr lang="en-ID" sz="2000" b="1" dirty="0" err="1"/>
              <a:t>surat-suratnya</a:t>
            </a:r>
            <a:r>
              <a:rPr lang="en-ID" sz="2000" b="1" dirty="0"/>
              <a:t>, Paulus </a:t>
            </a:r>
            <a:r>
              <a:rPr lang="en-ID" sz="2000" b="1" dirty="0" err="1"/>
              <a:t>menjelaskan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warga</a:t>
            </a:r>
            <a:r>
              <a:rPr lang="en-ID" sz="2000" b="1" dirty="0"/>
              <a:t> dunia </a:t>
            </a:r>
            <a:r>
              <a:rPr lang="en-ID" sz="2000" b="1" dirty="0" err="1"/>
              <a:t>ini</a:t>
            </a:r>
            <a:r>
              <a:rPr lang="en-ID" sz="2000" b="1" dirty="0"/>
              <a:t>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Juruselamat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dilahirkan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kelahiran</a:t>
            </a:r>
            <a:r>
              <a:rPr lang="en-ID" sz="2000" b="1" dirty="0"/>
              <a:t>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warga</a:t>
            </a:r>
            <a:r>
              <a:rPr lang="en-ID" sz="2000" b="1" dirty="0"/>
              <a:t> </a:t>
            </a:r>
            <a:r>
              <a:rPr lang="en-ID" sz="2000" b="1" dirty="0" err="1"/>
              <a:t>Surga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menghormati</a:t>
            </a:r>
            <a:r>
              <a:rPr lang="en-ID" sz="2000" b="1" dirty="0"/>
              <a:t> dan </a:t>
            </a:r>
            <a:r>
              <a:rPr lang="en-ID" sz="2000" b="1" dirty="0" err="1"/>
              <a:t>tunduk</a:t>
            </a:r>
            <a:r>
              <a:rPr lang="en-ID" sz="2000" b="1" dirty="0"/>
              <a:t> pada </a:t>
            </a:r>
            <a:r>
              <a:rPr lang="en-ID" sz="2000" b="1" dirty="0" err="1"/>
              <a:t>hukum</a:t>
            </a:r>
            <a:r>
              <a:rPr lang="en-ID" sz="2000" b="1" dirty="0"/>
              <a:t> dan norma dunia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gaya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sebenarnya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luas</a:t>
            </a:r>
            <a:r>
              <a:rPr lang="en-ID" sz="2000" b="1" dirty="0"/>
              <a:t>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moralitas</a:t>
            </a:r>
            <a:r>
              <a:rPr lang="en-ID" sz="2000" b="1" dirty="0"/>
              <a:t> yang </a:t>
            </a:r>
            <a:r>
              <a:rPr lang="en-ID" sz="2000" b="1" dirty="0" err="1"/>
              <a:t>jauh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tinggi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KEWARGANEGARAAN SURGA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36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MENELADANI ORANG-ORANG YANG SETIA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Saudara-saudara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ikutilah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teladanku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perhatikanlah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sama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kami yang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teladanmu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(Filipi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orang-orang yang,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lain </a:t>
            </a:r>
            <a:r>
              <a:rPr lang="en-ID" sz="2000" b="1" dirty="0" err="1"/>
              <a:t>cara</a:t>
            </a:r>
            <a:r>
              <a:rPr lang="en-ID" sz="2000" b="1" dirty="0"/>
              <a:t>,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membentuk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seniman</a:t>
            </a:r>
            <a:r>
              <a:rPr lang="en-ID" sz="2000" b="1" dirty="0"/>
              <a:t>, </a:t>
            </a:r>
            <a:r>
              <a:rPr lang="en-ID" sz="2000" b="1" dirty="0" err="1"/>
              <a:t>atlet</a:t>
            </a:r>
            <a:r>
              <a:rPr lang="en-ID" sz="2000" b="1" dirty="0"/>
              <a:t>, </a:t>
            </a:r>
            <a:r>
              <a:rPr lang="en-ID" sz="2000" b="1" dirty="0" err="1"/>
              <a:t>musisi</a:t>
            </a:r>
            <a:r>
              <a:rPr lang="en-ID" sz="2000" b="1" dirty="0"/>
              <a:t>, </a:t>
            </a:r>
            <a:r>
              <a:rPr lang="en-ID" sz="2000" b="1" dirty="0" err="1"/>
              <a:t>penyanyi</a:t>
            </a:r>
            <a:r>
              <a:rPr lang="en-ID" sz="2000" b="1" dirty="0"/>
              <a:t>.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pendeta</a:t>
            </a:r>
            <a:r>
              <a:rPr lang="en-ID" sz="2000" b="1" dirty="0"/>
              <a:t>, </a:t>
            </a:r>
            <a:r>
              <a:rPr lang="en-ID" sz="2000" b="1" dirty="0" err="1"/>
              <a:t>pengkhotbah</a:t>
            </a:r>
            <a:r>
              <a:rPr lang="en-ID" sz="2000" b="1" dirty="0"/>
              <a:t>, </a:t>
            </a:r>
            <a:r>
              <a:rPr lang="en-ID" sz="2000" b="1" dirty="0" err="1"/>
              <a:t>saudara-saudari</a:t>
            </a:r>
            <a:r>
              <a:rPr lang="en-ID" sz="2000" b="1" dirty="0"/>
              <a:t> </a:t>
            </a:r>
            <a:r>
              <a:rPr lang="en-ID" sz="2000" b="1" dirty="0" err="1"/>
              <a:t>seiman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3569" y="2231923"/>
            <a:ext cx="2959760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974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Apakah orang-orang “</a:t>
            </a:r>
            <a:r>
              <a:rPr lang="en-ID" sz="2000" b="1" dirty="0" err="1"/>
              <a:t>panutan</a:t>
            </a:r>
            <a:r>
              <a:rPr lang="en-ID" sz="2000" b="1" dirty="0"/>
              <a:t>”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bertumbuh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individu</a:t>
            </a:r>
            <a:r>
              <a:rPr lang="en-ID" sz="2000" b="1" dirty="0"/>
              <a:t>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menuntun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jalan</a:t>
            </a:r>
            <a:r>
              <a:rPr lang="en-ID" sz="2000" b="1" dirty="0"/>
              <a:t> yang </a:t>
            </a:r>
            <a:r>
              <a:rPr lang="en-ID" sz="2000" b="1" dirty="0" err="1"/>
              <a:t>seharusnya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coba</a:t>
            </a:r>
            <a:r>
              <a:rPr lang="en-ID" sz="2000" b="1" dirty="0"/>
              <a:t>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51124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meniru</a:t>
            </a:r>
            <a:r>
              <a:rPr lang="en-ID" sz="2000" b="1" dirty="0"/>
              <a:t> orang-orang yang </a:t>
            </a:r>
            <a:r>
              <a:rPr lang="en-ID" sz="2000" b="1" dirty="0" err="1"/>
              <a:t>teladannya</a:t>
            </a:r>
            <a:r>
              <a:rPr lang="en-ID" sz="2000" b="1" dirty="0"/>
              <a:t> </a:t>
            </a:r>
            <a:r>
              <a:rPr lang="en-ID" sz="2000" b="1" dirty="0" err="1"/>
              <a:t>mengangkat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dan </a:t>
            </a:r>
            <a:r>
              <a:rPr lang="en-ID" sz="2000" b="1" dirty="0" err="1"/>
              <a:t>mendorong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(Filipi 3:17). Ia juga </a:t>
            </a:r>
            <a:r>
              <a:rPr lang="en-ID" sz="2000" b="1" dirty="0" err="1"/>
              <a:t>memperingatkan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, </a:t>
            </a:r>
            <a:r>
              <a:rPr lang="en-ID" sz="2000" b="1" dirty="0" err="1"/>
              <a:t>bahkan</a:t>
            </a:r>
            <a:r>
              <a:rPr lang="en-ID" sz="2000" b="1" dirty="0"/>
              <a:t> di </a:t>
            </a:r>
            <a:r>
              <a:rPr lang="en-ID" sz="2000" b="1" dirty="0" err="1"/>
              <a:t>antara</a:t>
            </a:r>
            <a:r>
              <a:rPr lang="en-ID" sz="2000" b="1" dirty="0"/>
              <a:t> orang </a:t>
            </a:r>
            <a:r>
              <a:rPr lang="en-ID" sz="2000" b="1" dirty="0" err="1"/>
              <a:t>percaya</a:t>
            </a:r>
            <a:r>
              <a:rPr lang="en-ID" sz="2000" b="1" dirty="0"/>
              <a:t>, </a:t>
            </a:r>
            <a:r>
              <a:rPr lang="en-ID" sz="2000" b="1" dirty="0" err="1"/>
              <a:t>ada</a:t>
            </a:r>
            <a:r>
              <a:rPr lang="en-ID" sz="2000" b="1" dirty="0"/>
              <a:t> orang-orang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layak</a:t>
            </a:r>
            <a:r>
              <a:rPr lang="en-ID" sz="2000" b="1" dirty="0"/>
              <a:t> </a:t>
            </a:r>
            <a:r>
              <a:rPr lang="en-ID" sz="2000" b="1" dirty="0" err="1"/>
              <a:t>ditiru</a:t>
            </a:r>
            <a:r>
              <a:rPr lang="en-ID" sz="2000" b="1" dirty="0"/>
              <a:t> (Filipi 3:18-19).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758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Apa yang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perbedaan</a:t>
            </a:r>
            <a:r>
              <a:rPr lang="en-ID" sz="2000" b="1" dirty="0"/>
              <a:t>? </a:t>
            </a:r>
            <a:r>
              <a:rPr lang="en-ID" sz="2000" b="1" dirty="0" err="1"/>
              <a:t>Beberapa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memikirkan</a:t>
            </a:r>
            <a:r>
              <a:rPr lang="en-ID" sz="2000" b="1" dirty="0"/>
              <a:t> </a:t>
            </a:r>
            <a:r>
              <a:rPr lang="en-ID" sz="2000" b="1" dirty="0" err="1"/>
              <a:t>hal-hal</a:t>
            </a:r>
            <a:r>
              <a:rPr lang="en-ID" sz="2000" b="1" dirty="0"/>
              <a:t> </a:t>
            </a:r>
            <a:r>
              <a:rPr lang="en-ID" sz="2000" b="1" dirty="0" err="1"/>
              <a:t>duniawi</a:t>
            </a:r>
            <a:r>
              <a:rPr lang="en-ID" sz="2000" b="1" dirty="0"/>
              <a:t>, </a:t>
            </a:r>
            <a:r>
              <a:rPr lang="en-ID" sz="2000" b="1" dirty="0" err="1"/>
              <a:t>sementara</a:t>
            </a:r>
            <a:r>
              <a:rPr lang="en-ID" sz="2000" b="1" dirty="0"/>
              <a:t> yang lain </a:t>
            </a:r>
            <a:r>
              <a:rPr lang="en-ID" sz="2000" b="1" dirty="0" err="1"/>
              <a:t>memusatkan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pada </a:t>
            </a:r>
            <a:r>
              <a:rPr lang="en-ID" sz="2000" b="1" dirty="0" err="1"/>
              <a:t>Yesus</a:t>
            </a:r>
            <a:r>
              <a:rPr lang="en-ID" sz="2000" b="1" dirty="0"/>
              <a:t>. </a:t>
            </a:r>
            <a:r>
              <a:rPr lang="en-ID" sz="2000" b="1" dirty="0" err="1"/>
              <a:t>Teladan</a:t>
            </a:r>
            <a:r>
              <a:rPr lang="en-ID" sz="2000" b="1" dirty="0"/>
              <a:t> yang </a:t>
            </a:r>
            <a:r>
              <a:rPr lang="en-ID" sz="2000" b="1" dirty="0" err="1"/>
              <a:t>baik</a:t>
            </a:r>
            <a:r>
              <a:rPr lang="en-ID" sz="2000" b="1" dirty="0"/>
              <a:t>, pada </a:t>
            </a:r>
            <a:r>
              <a:rPr lang="en-ID" sz="2000" b="1" dirty="0" err="1"/>
              <a:t>gilirannya</a:t>
            </a:r>
            <a:r>
              <a:rPr lang="en-ID" sz="2000" b="1" dirty="0"/>
              <a:t>,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peniru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(1 </a:t>
            </a:r>
            <a:r>
              <a:rPr lang="en-ID" sz="2000" b="1" dirty="0" err="1"/>
              <a:t>Korintus</a:t>
            </a:r>
            <a:r>
              <a:rPr lang="en-ID" sz="2000" b="1" dirty="0"/>
              <a:t> 11:1).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KEWARGANEGARAAN PENUH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892629" y="641696"/>
            <a:ext cx="8066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Karena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kewargaan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adalah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sorga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situ juga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menantikan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sebagai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Juruselamat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(Filipi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548304" y="1512965"/>
            <a:ext cx="3906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Mari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lihat</a:t>
            </a:r>
            <a:r>
              <a:rPr lang="en-ID" sz="2000" b="1" dirty="0"/>
              <a:t> </a:t>
            </a:r>
            <a:r>
              <a:rPr lang="en-ID" sz="2000" b="1" dirty="0" err="1"/>
              <a:t>kenyataannya</a:t>
            </a:r>
            <a:r>
              <a:rPr lang="en-ID" sz="2000" b="1" dirty="0"/>
              <a:t>. Kita orang Kristen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: </a:t>
            </a:r>
            <a:r>
              <a:rPr lang="en-ID" sz="2000" b="1" dirty="0" err="1"/>
              <a:t>kewarganegaraan</a:t>
            </a:r>
            <a:r>
              <a:rPr lang="en-ID" sz="2000" b="1" dirty="0"/>
              <a:t> </a:t>
            </a:r>
            <a:r>
              <a:rPr lang="en-ID" sz="2000" b="1" dirty="0" err="1"/>
              <a:t>ganda</a:t>
            </a:r>
            <a:r>
              <a:rPr lang="en-ID" sz="2000" b="1" dirty="0"/>
              <a:t>. Kita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warga</a:t>
            </a:r>
            <a:r>
              <a:rPr lang="en-ID" sz="2000" b="1" dirty="0"/>
              <a:t> dunia </a:t>
            </a:r>
            <a:r>
              <a:rPr lang="en-ID" sz="2000" b="1" dirty="0" err="1"/>
              <a:t>ini</a:t>
            </a:r>
            <a:r>
              <a:rPr lang="en-ID" sz="2000" b="1" dirty="0"/>
              <a:t> dan </a:t>
            </a:r>
            <a:r>
              <a:rPr lang="en-ID" sz="2000" b="1" dirty="0" err="1"/>
              <a:t>warga</a:t>
            </a:r>
            <a:r>
              <a:rPr lang="en-ID" sz="2000" b="1" dirty="0"/>
              <a:t> </a:t>
            </a:r>
            <a:r>
              <a:rPr lang="en-ID" sz="2000" b="1" dirty="0" err="1"/>
              <a:t>surga</a:t>
            </a:r>
            <a:r>
              <a:rPr lang="en-ID" sz="2000" b="1" dirty="0"/>
              <a:t> </a:t>
            </a:r>
            <a:r>
              <a:rPr lang="en-ID" sz="2000" b="1" dirty="0" err="1"/>
              <a:t>sekaligus</a:t>
            </a:r>
            <a:r>
              <a:rPr lang="en-ID" sz="2000" b="1" dirty="0"/>
              <a:t>. Ini </a:t>
            </a:r>
            <a:r>
              <a:rPr lang="en-ID" sz="2000" b="1" dirty="0" err="1"/>
              <a:t>menciptakan</a:t>
            </a:r>
            <a:r>
              <a:rPr lang="en-ID" sz="2000" b="1" dirty="0"/>
              <a:t> </a:t>
            </a:r>
            <a:r>
              <a:rPr lang="en-ID" sz="2000" b="1" dirty="0" err="1"/>
              <a:t>konflik</a:t>
            </a:r>
            <a:r>
              <a:rPr lang="en-ID" sz="2000" b="1" dirty="0"/>
              <a:t> </a:t>
            </a:r>
            <a:r>
              <a:rPr lang="en-ID" sz="2000" b="1" dirty="0" err="1"/>
              <a:t>serius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(Roma 7:22-23).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412445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197554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197554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548302" y="5375561"/>
            <a:ext cx="3809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dibangkitkan</a:t>
            </a:r>
            <a:r>
              <a:rPr lang="en-ID" sz="2000" b="1" dirty="0"/>
              <a:t> (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diubah</a:t>
            </a:r>
            <a:r>
              <a:rPr lang="en-ID" sz="2000" b="1" dirty="0"/>
              <a:t>), dan </a:t>
            </a:r>
            <a:r>
              <a:rPr lang="en-ID" sz="2000" b="1" dirty="0" err="1"/>
              <a:t>kematian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548302" y="3764083"/>
            <a:ext cx="39940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Kapan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mencapai</a:t>
            </a:r>
            <a:r>
              <a:rPr lang="en-ID" sz="2000" b="1" dirty="0"/>
              <a:t> </a:t>
            </a:r>
            <a:r>
              <a:rPr lang="en-ID" sz="2000" b="1" dirty="0" err="1"/>
              <a:t>kewarganegaraan</a:t>
            </a:r>
            <a:r>
              <a:rPr lang="en-ID" sz="2000" b="1" dirty="0"/>
              <a:t> </a:t>
            </a:r>
            <a:r>
              <a:rPr lang="en-ID" sz="2000" b="1" dirty="0" err="1"/>
              <a:t>penuh</a:t>
            </a:r>
            <a:r>
              <a:rPr lang="en-ID" sz="2000" b="1" dirty="0"/>
              <a:t>? Kapan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berhenti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warga</a:t>
            </a:r>
            <a:r>
              <a:rPr lang="en-ID" sz="2000" b="1" dirty="0"/>
              <a:t> dunia yang </a:t>
            </a:r>
            <a:r>
              <a:rPr lang="en-ID" sz="2000" b="1" dirty="0" err="1"/>
              <a:t>penuh</a:t>
            </a:r>
            <a:r>
              <a:rPr lang="en-ID" sz="2000" b="1" dirty="0"/>
              <a:t> dosa </a:t>
            </a:r>
            <a:r>
              <a:rPr lang="en-ID" sz="2000" b="1" dirty="0" err="1"/>
              <a:t>ini</a:t>
            </a:r>
            <a:r>
              <a:rPr lang="en-ID" sz="2000" b="1" dirty="0"/>
              <a:t>? Pada </a:t>
            </a:r>
            <a:r>
              <a:rPr lang="en-ID" sz="2000" b="1" dirty="0" err="1"/>
              <a:t>Kedatangan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 (Filipi 3:20).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SAMPAI KITA TIBA DISANA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SELARAS DAN SUKACITA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Bersukacitalah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senantiasa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Tuhan!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Sekali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kukatakan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Bersukacitalah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(Filipi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penutup</a:t>
            </a:r>
            <a:r>
              <a:rPr lang="en-ID" sz="2000" b="1" dirty="0"/>
              <a:t> </a:t>
            </a:r>
            <a:r>
              <a:rPr lang="en-ID" sz="2000" b="1" dirty="0" err="1"/>
              <a:t>suratnya</a:t>
            </a:r>
            <a:r>
              <a:rPr lang="en-ID" sz="2000" b="1" dirty="0"/>
              <a:t>, Paulus </a:t>
            </a:r>
            <a:r>
              <a:rPr lang="en-ID" sz="2000" b="1" dirty="0" err="1"/>
              <a:t>menyisipkan</a:t>
            </a:r>
            <a:r>
              <a:rPr lang="en-ID" sz="2000" b="1" dirty="0"/>
              <a:t> </a:t>
            </a:r>
            <a:r>
              <a:rPr lang="en-ID" sz="2000" b="1" dirty="0" err="1"/>
              <a:t>salam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nasihat</a:t>
            </a:r>
            <a:r>
              <a:rPr lang="en-ID" sz="2000" b="1" dirty="0"/>
              <a:t> </a:t>
            </a:r>
            <a:r>
              <a:rPr lang="en-ID" sz="2000" b="1" dirty="0" err="1"/>
              <a:t>praktis</a:t>
            </a:r>
            <a:r>
              <a:rPr lang="en-ID" sz="2000" b="1" dirty="0"/>
              <a:t>. Ia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Sunsugos</a:t>
            </a:r>
            <a:r>
              <a:rPr lang="en-ID" sz="2000" b="1" dirty="0"/>
              <a:t> [</a:t>
            </a:r>
            <a:r>
              <a:rPr lang="en-ID" sz="2000" b="1" dirty="0" err="1"/>
              <a:t>teman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] dan Klemens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Euodia dan </a:t>
            </a:r>
            <a:r>
              <a:rPr lang="en-ID" sz="2000" b="1" dirty="0" err="1"/>
              <a:t>Sintikhe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harmoni</a:t>
            </a:r>
            <a:r>
              <a:rPr lang="en-ID" sz="2000" b="1" dirty="0"/>
              <a:t>.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, </a:t>
            </a:r>
            <a:r>
              <a:rPr lang="en-ID" sz="2000" b="1" dirty="0" err="1"/>
              <a:t>rekan</a:t>
            </a:r>
            <a:r>
              <a:rPr lang="en-ID" sz="2000" b="1" dirty="0"/>
              <a:t> </a:t>
            </a:r>
            <a:r>
              <a:rPr lang="en-ID" sz="2000" b="1" dirty="0" err="1"/>
              <a:t>kerja</a:t>
            </a:r>
            <a:r>
              <a:rPr lang="en-ID" sz="2000" b="1" dirty="0"/>
              <a:t> Paulus,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berkata</a:t>
            </a:r>
            <a:r>
              <a:rPr lang="en-ID" sz="2000" b="1" dirty="0"/>
              <a:t>: “yang nama-</a:t>
            </a:r>
            <a:r>
              <a:rPr lang="en-ID" sz="2000" b="1" dirty="0" err="1"/>
              <a:t>namanya</a:t>
            </a:r>
            <a:r>
              <a:rPr lang="en-ID" sz="2000" b="1" dirty="0"/>
              <a:t> </a:t>
            </a:r>
            <a:r>
              <a:rPr lang="en-ID" sz="2000" b="1" dirty="0" err="1"/>
              <a:t>tercantum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kitab </a:t>
            </a:r>
            <a:r>
              <a:rPr lang="en-ID" sz="2000" b="1" dirty="0" err="1"/>
              <a:t>kehidupan</a:t>
            </a:r>
            <a:r>
              <a:rPr lang="en-ID" sz="2000" b="1" dirty="0"/>
              <a:t>” (Filipi 4:2-3).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268" y="1416593"/>
            <a:ext cx="3419508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5002" y="4385187"/>
            <a:ext cx="2886774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6486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Nasihat</a:t>
            </a:r>
            <a:r>
              <a:rPr lang="en-ID" sz="2000" b="1" dirty="0"/>
              <a:t> </a:t>
            </a:r>
            <a:r>
              <a:rPr lang="en-ID" sz="2000" b="1" dirty="0" err="1"/>
              <a:t>berikut</a:t>
            </a:r>
            <a:r>
              <a:rPr lang="en-ID" sz="2000" b="1" dirty="0"/>
              <a:t>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membingungkan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: “</a:t>
            </a:r>
            <a:r>
              <a:rPr lang="en-ID" sz="2000" b="1" dirty="0" err="1"/>
              <a:t>Bersukacitalah</a:t>
            </a:r>
            <a:r>
              <a:rPr lang="en-ID" sz="2000" b="1" dirty="0"/>
              <a:t> </a:t>
            </a:r>
            <a:r>
              <a:rPr lang="en-ID" sz="2000" b="1" dirty="0" err="1"/>
              <a:t>senantiasa</a:t>
            </a:r>
            <a:r>
              <a:rPr lang="en-ID" sz="2000" b="1" dirty="0"/>
              <a:t> […] </a:t>
            </a:r>
            <a:r>
              <a:rPr lang="en-ID" sz="2000" b="1" dirty="0" err="1"/>
              <a:t>Janganlah</a:t>
            </a:r>
            <a:r>
              <a:rPr lang="en-ID" sz="2000" b="1" dirty="0"/>
              <a:t> </a:t>
            </a:r>
            <a:r>
              <a:rPr lang="en-ID" sz="2000" b="1" dirty="0" err="1"/>
              <a:t>hendaknya</a:t>
            </a:r>
            <a:r>
              <a:rPr lang="en-ID" sz="2000" b="1" dirty="0"/>
              <a:t> </a:t>
            </a:r>
            <a:r>
              <a:rPr lang="en-ID" sz="2000" b="1" dirty="0" err="1"/>
              <a:t>kamu</a:t>
            </a:r>
            <a:r>
              <a:rPr lang="en-ID" sz="2000" b="1" dirty="0"/>
              <a:t> </a:t>
            </a:r>
            <a:r>
              <a:rPr lang="en-ID" sz="2000" b="1" dirty="0" err="1"/>
              <a:t>kuatir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pun juga” (Filipi 4:4, 6).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di dunia yang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 dan </a:t>
            </a:r>
            <a:r>
              <a:rPr lang="en-ID" sz="2000" b="1" dirty="0" err="1"/>
              <a:t>penderitaan</a:t>
            </a:r>
            <a:r>
              <a:rPr lang="en-ID" sz="2000" b="1" dirty="0"/>
              <a:t>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720927"/>
            <a:ext cx="6181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Ini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sukacita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“</a:t>
            </a:r>
            <a:r>
              <a:rPr lang="en-ID" sz="2000" b="1" dirty="0" err="1"/>
              <a:t>dalam</a:t>
            </a:r>
            <a:r>
              <a:rPr lang="en-ID" sz="2000" b="1" dirty="0"/>
              <a:t> Tuhan” (Filipi 4:4a). Kita </a:t>
            </a:r>
            <a:r>
              <a:rPr lang="en-ID" sz="2000" b="1" dirty="0" err="1"/>
              <a:t>menyerahkan</a:t>
            </a:r>
            <a:r>
              <a:rPr lang="en-ID" sz="2000" b="1" dirty="0"/>
              <a:t> </a:t>
            </a:r>
            <a:r>
              <a:rPr lang="en-ID" sz="2000" b="1" dirty="0" err="1"/>
              <a:t>kekhawatiran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-Nya,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Ia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menanggungnya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(Matius 6:31-34; 1 Petrus 5:7).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Dan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menyerahkan</a:t>
            </a:r>
            <a:r>
              <a:rPr lang="en-ID" sz="2000" b="1" dirty="0"/>
              <a:t> </a:t>
            </a:r>
            <a:r>
              <a:rPr lang="en-ID" sz="2000" b="1" dirty="0" err="1"/>
              <a:t>kekhawatiran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?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(Filipi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PIKIRAN YANG SUCI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Jadi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akhirnya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saudara-saudara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benar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mulia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adil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suci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yang manis,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sedap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didengar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disebut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kebajikan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patut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dipuji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pikirkanlah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semuanya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(Filipi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Hasil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menyerahkan</a:t>
            </a:r>
            <a:r>
              <a:rPr lang="en-ID" sz="2000" b="1" dirty="0"/>
              <a:t> </a:t>
            </a:r>
            <a:r>
              <a:rPr lang="en-ID" sz="2000" b="1" dirty="0" err="1"/>
              <a:t>kekhawatiran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dan </a:t>
            </a:r>
            <a:r>
              <a:rPr lang="en-ID" sz="2000" b="1" dirty="0" err="1"/>
              <a:t>bersukacita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damai</a:t>
            </a:r>
            <a:r>
              <a:rPr lang="en-ID" sz="2000" b="1" dirty="0"/>
              <a:t> </a:t>
            </a:r>
            <a:r>
              <a:rPr lang="en-ID" sz="2000" b="1" dirty="0" err="1"/>
              <a:t>sejahtera</a:t>
            </a:r>
            <a:r>
              <a:rPr lang="en-ID" sz="2000" b="1" dirty="0"/>
              <a:t> (Filipi 4:7). Damai </a:t>
            </a:r>
            <a:r>
              <a:rPr lang="en-ID" sz="2000" b="1" dirty="0" err="1"/>
              <a:t>sejahtera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diberikan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diambil</a:t>
            </a:r>
            <a:r>
              <a:rPr lang="en-ID" sz="2000" b="1" dirty="0"/>
              <a:t> oleh dunia (Yohanes 14:27; 16:33).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036999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 err="1"/>
              <a:t>Singkatnya</a:t>
            </a:r>
            <a:r>
              <a:rPr lang="en-ID" sz="2000" b="1" dirty="0"/>
              <a:t>: “</a:t>
            </a:r>
            <a:r>
              <a:rPr lang="en-ID" sz="2000" b="1" dirty="0" err="1"/>
              <a:t>semua</a:t>
            </a:r>
            <a:r>
              <a:rPr lang="en-ID" sz="2000" b="1" dirty="0"/>
              <a:t> yang </a:t>
            </a:r>
            <a:r>
              <a:rPr lang="en-ID" sz="2000" b="1" dirty="0" err="1"/>
              <a:t>disebut</a:t>
            </a:r>
            <a:r>
              <a:rPr lang="en-ID" sz="2000" b="1" dirty="0"/>
              <a:t> </a:t>
            </a:r>
            <a:r>
              <a:rPr lang="en-ID" sz="2000" b="1" dirty="0" err="1"/>
              <a:t>kebajikan</a:t>
            </a:r>
            <a:r>
              <a:rPr lang="en-ID" sz="2000" b="1" dirty="0"/>
              <a:t> dan </a:t>
            </a:r>
            <a:r>
              <a:rPr lang="en-ID" sz="2000" b="1" dirty="0" err="1"/>
              <a:t>patut</a:t>
            </a:r>
            <a:r>
              <a:rPr lang="en-ID" sz="2000" b="1" dirty="0"/>
              <a:t> </a:t>
            </a:r>
            <a:r>
              <a:rPr lang="en-ID" sz="2000" b="1" dirty="0" err="1"/>
              <a:t>dipuji</a:t>
            </a:r>
            <a:r>
              <a:rPr lang="en-ID" sz="2000" b="1" dirty="0"/>
              <a:t>, </a:t>
            </a:r>
            <a:r>
              <a:rPr lang="en-ID" sz="2000" b="1" dirty="0" err="1"/>
              <a:t>pikirkanlah</a:t>
            </a:r>
            <a:r>
              <a:rPr lang="en-ID" sz="2000" b="1" dirty="0"/>
              <a:t> </a:t>
            </a:r>
            <a:r>
              <a:rPr lang="en-ID" sz="2000" b="1" dirty="0" err="1"/>
              <a:t>semuanya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.” (Filipi 4:8b).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886669"/>
            <a:ext cx="38398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Damai </a:t>
            </a:r>
            <a:r>
              <a:rPr lang="en-ID" sz="2000" b="1" dirty="0" err="1"/>
              <a:t>sejahtera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menurut</a:t>
            </a:r>
            <a:r>
              <a:rPr lang="en-ID" sz="2000" b="1" dirty="0"/>
              <a:t> Paulus,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perlindungan</a:t>
            </a:r>
            <a:r>
              <a:rPr lang="en-ID" sz="2000" b="1" dirty="0"/>
              <a:t>—</a:t>
            </a:r>
            <a:r>
              <a:rPr lang="en-ID" sz="2000" b="1" dirty="0" err="1"/>
              <a:t>penjaga</a:t>
            </a:r>
            <a:r>
              <a:rPr lang="en-ID" sz="2000" b="1" dirty="0"/>
              <a:t>—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perasaan</a:t>
            </a:r>
            <a:r>
              <a:rPr lang="en-ID" sz="2000" b="1" dirty="0"/>
              <a:t> dan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(Filipi 4:7b). Agar </a:t>
            </a:r>
            <a:r>
              <a:rPr lang="en-ID" sz="2000" b="1" dirty="0" err="1"/>
              <a:t>penjaga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efektif</a:t>
            </a:r>
            <a:r>
              <a:rPr lang="en-ID" sz="2000" b="1" dirty="0"/>
              <a:t>, </a:t>
            </a:r>
            <a:r>
              <a:rPr lang="en-ID" sz="2000" b="1" dirty="0" err="1"/>
              <a:t>hal-hal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pikirkan</a:t>
            </a:r>
            <a:r>
              <a:rPr lang="en-ID" sz="2000" b="1" dirty="0"/>
              <a:t> (Filipi 4:8)?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3146584"/>
            <a:ext cx="2695990" cy="3301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2302</Words>
  <Application>Microsoft Office PowerPoint</Application>
  <PresentationFormat>Panorámica</PresentationFormat>
  <Paragraphs>128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Calibri</vt:lpstr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2026-01-12T07:53:42Z</dcterms:created>
  <dcterms:modified xsi:type="dcterms:W3CDTF">2026-02-13T06:24:46Z</dcterms:modified>
</cp:coreProperties>
</file>