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 semua diperlukan</a:t>
          </a:r>
          <a:b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Korintus 12:15)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en-ID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Setiap</a:t>
          </a:r>
          <a:r>
            <a:rPr lang="en-ID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orang </a:t>
          </a:r>
          <a:r>
            <a:rPr lang="en-ID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mempunyai</a:t>
          </a:r>
          <a:r>
            <a:rPr lang="en-ID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tugasnya</a:t>
          </a:r>
          <a:r>
            <a:rPr lang="en-ID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masing-masing</a:t>
          </a:r>
          <a:br>
            <a:rPr lang="en-ID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ID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en-ID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Korintus</a:t>
          </a:r>
          <a:r>
            <a:rPr lang="en-ID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12:17)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 tidak dapat menghina siapa pun (1 Korintus 12:21)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en-ID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Tidak </a:t>
          </a:r>
          <a:r>
            <a:rPr lang="en-ID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</a:t>
          </a:r>
          <a:r>
            <a:rPr lang="en-ID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orang </a:t>
          </a:r>
          <a:r>
            <a:rPr lang="en-ID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percaya</a:t>
          </a:r>
          <a:r>
            <a:rPr lang="en-ID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yang “</a:t>
          </a:r>
          <a:r>
            <a:rPr lang="en-ID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rendah</a:t>
          </a:r>
          <a:r>
            <a:rPr lang="en-ID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br>
            <a:rPr lang="en-ID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ID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en-ID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Korintus</a:t>
          </a:r>
          <a:r>
            <a:rPr lang="en-ID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12:22-24)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 saling memperhatikan satu sama lain</a:t>
          </a:r>
          <a:b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Korintus 12:25-26)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 semua diperlukan</a:t>
          </a:r>
          <a:b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Korintus 12:15)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Setiap</a:t>
          </a:r>
          <a:r>
            <a:rPr lang="en-ID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orang </a:t>
          </a:r>
          <a:r>
            <a:rPr lang="en-ID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mempunyai</a:t>
          </a:r>
          <a:r>
            <a:rPr lang="en-ID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tugasnya</a:t>
          </a:r>
          <a:r>
            <a:rPr lang="en-ID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masing-masing</a:t>
          </a:r>
          <a:br>
            <a:rPr lang="en-ID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ID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en-ID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Korintus</a:t>
          </a:r>
          <a:r>
            <a:rPr lang="en-ID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12:17)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 tidak dapat menghina siapa pun (1 Korintus 12:21)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Tidak </a:t>
          </a:r>
          <a:r>
            <a:rPr lang="en-ID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</a:t>
          </a:r>
          <a:r>
            <a:rPr lang="en-ID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orang </a:t>
          </a:r>
          <a:r>
            <a:rPr lang="en-ID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percaya</a:t>
          </a:r>
          <a:r>
            <a:rPr lang="en-ID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yang “</a:t>
          </a:r>
          <a:r>
            <a:rPr lang="en-ID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rendah</a:t>
          </a:r>
          <a:r>
            <a:rPr lang="en-ID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br>
            <a:rPr lang="en-ID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ID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en-ID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Korintus</a:t>
          </a:r>
          <a:r>
            <a:rPr lang="en-ID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12:22-24)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 saling memperhatikan satu sama lain</a:t>
          </a:r>
          <a:b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Korintus 12:25-26)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en-US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KEUTAMAAN KRISTUS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8437106" y="85522"/>
            <a:ext cx="3754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2E767C"/>
                </a:solidFill>
              </a:rPr>
              <a:t>Lesson 8 for February 21, 2026</a:t>
            </a: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12046"/>
            <a:ext cx="5981700" cy="5909310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“Ia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adalah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gambar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Allah yang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tidak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kelihatan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yang sulung,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lebih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utama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dari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segala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diciptakan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karena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dalam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Dialah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telah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diciptakan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segala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sesuatu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yang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ada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sorga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dan yang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ada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bumi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yang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kelihatan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dan yang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tidak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kelihatan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baik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singgasana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maupun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kerajaan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baik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pemerintah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maupun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penguasa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segala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sesuatu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diciptakan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oleh Dia dan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untuk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Dia. Ia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ada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terlebih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dahulu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dari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segala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sesuatu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dan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segala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sesuatu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ada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dalam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Dia.”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Kolose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1:15–17</a:t>
            </a: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5534025" y="4468037"/>
            <a:ext cx="657225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D81062"/>
                </a:solidFill>
              </a:rPr>
              <a:t>Gambar Allah (</a:t>
            </a:r>
            <a:r>
              <a:rPr lang="en-US" sz="2000" b="1" dirty="0" err="1">
                <a:solidFill>
                  <a:srgbClr val="D81062"/>
                </a:solidFill>
              </a:rPr>
              <a:t>Kolose</a:t>
            </a:r>
            <a:r>
              <a:rPr lang="en-US" sz="2000" b="1" dirty="0">
                <a:solidFill>
                  <a:srgbClr val="D81062"/>
                </a:solidFill>
              </a:rPr>
              <a:t> 1:15a)</a:t>
            </a:r>
            <a:endParaRPr lang="en-US" sz="2000" b="1" noProof="0" dirty="0">
              <a:solidFill>
                <a:srgbClr val="D81062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9112E3"/>
                </a:solidFill>
              </a:rPr>
              <a:t>Anak sulung (</a:t>
            </a:r>
            <a:r>
              <a:rPr lang="en-US" sz="2000" b="1" dirty="0" err="1">
                <a:solidFill>
                  <a:srgbClr val="9112E3"/>
                </a:solidFill>
              </a:rPr>
              <a:t>Kolose</a:t>
            </a:r>
            <a:r>
              <a:rPr lang="en-US" sz="2000" b="1" dirty="0">
                <a:solidFill>
                  <a:srgbClr val="9112E3"/>
                </a:solidFill>
              </a:rPr>
              <a:t> 1:15b-17)</a:t>
            </a:r>
            <a:endParaRPr lang="en-US" sz="2000" b="1" noProof="0" dirty="0">
              <a:solidFill>
                <a:srgbClr val="9112E3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173EE5"/>
                </a:solidFill>
              </a:rPr>
              <a:t>Kepala</a:t>
            </a:r>
            <a:r>
              <a:rPr lang="en-US" sz="2000" b="1" dirty="0">
                <a:solidFill>
                  <a:srgbClr val="173EE5"/>
                </a:solidFill>
              </a:rPr>
              <a:t> </a:t>
            </a:r>
            <a:r>
              <a:rPr lang="en-US" sz="2000" b="1" dirty="0" err="1">
                <a:solidFill>
                  <a:srgbClr val="173EE5"/>
                </a:solidFill>
              </a:rPr>
              <a:t>Jemaat</a:t>
            </a:r>
            <a:r>
              <a:rPr lang="en-US" sz="2000" b="1" dirty="0">
                <a:solidFill>
                  <a:srgbClr val="173EE5"/>
                </a:solidFill>
              </a:rPr>
              <a:t> (</a:t>
            </a:r>
            <a:r>
              <a:rPr lang="en-US" sz="2000" b="1" dirty="0" err="1">
                <a:solidFill>
                  <a:srgbClr val="173EE5"/>
                </a:solidFill>
              </a:rPr>
              <a:t>Kolose</a:t>
            </a:r>
            <a:r>
              <a:rPr lang="en-US" sz="2000" b="1" dirty="0">
                <a:solidFill>
                  <a:srgbClr val="173EE5"/>
                </a:solidFill>
              </a:rPr>
              <a:t> 1:18a)</a:t>
            </a:r>
            <a:endParaRPr lang="en-US" sz="2000" b="1" noProof="0" dirty="0">
              <a:solidFill>
                <a:srgbClr val="173EE5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28BA63"/>
                </a:solidFill>
              </a:rPr>
              <a:t>Yang </a:t>
            </a:r>
            <a:r>
              <a:rPr lang="en-US" sz="2000" b="1" dirty="0" err="1">
                <a:solidFill>
                  <a:srgbClr val="28BA63"/>
                </a:solidFill>
              </a:rPr>
              <a:t>awal</a:t>
            </a:r>
            <a:r>
              <a:rPr lang="en-US" sz="2000" b="1" dirty="0">
                <a:solidFill>
                  <a:srgbClr val="28BA63"/>
                </a:solidFill>
              </a:rPr>
              <a:t> (</a:t>
            </a:r>
            <a:r>
              <a:rPr lang="en-US" sz="2000" b="1" dirty="0" err="1">
                <a:solidFill>
                  <a:srgbClr val="28BA63"/>
                </a:solidFill>
              </a:rPr>
              <a:t>Kolose</a:t>
            </a:r>
            <a:r>
              <a:rPr lang="en-US" sz="2000" b="1" dirty="0">
                <a:solidFill>
                  <a:srgbClr val="28BA63"/>
                </a:solidFill>
              </a:rPr>
              <a:t> 1:18b)</a:t>
            </a:r>
            <a:endParaRPr lang="en-US" sz="2000" b="1" noProof="0" dirty="0">
              <a:solidFill>
                <a:srgbClr val="28BA63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E35316"/>
                </a:solidFill>
              </a:rPr>
              <a:t>Sang </a:t>
            </a:r>
            <a:r>
              <a:rPr lang="en-US" sz="2000" b="1" dirty="0" err="1">
                <a:solidFill>
                  <a:srgbClr val="E35316"/>
                </a:solidFill>
              </a:rPr>
              <a:t>Pendamai</a:t>
            </a:r>
            <a:r>
              <a:rPr lang="en-US" sz="2000" b="1" dirty="0">
                <a:solidFill>
                  <a:srgbClr val="E35316"/>
                </a:solidFill>
              </a:rPr>
              <a:t> (</a:t>
            </a:r>
            <a:r>
              <a:rPr lang="en-US" sz="2000" b="1" dirty="0" err="1">
                <a:solidFill>
                  <a:srgbClr val="E35316"/>
                </a:solidFill>
              </a:rPr>
              <a:t>Kolose</a:t>
            </a:r>
            <a:r>
              <a:rPr lang="en-US" sz="2000" b="1" dirty="0">
                <a:solidFill>
                  <a:srgbClr val="E35316"/>
                </a:solidFill>
              </a:rPr>
              <a:t> 1:19-20)</a:t>
            </a:r>
            <a:endParaRPr lang="en-US" sz="2000" b="1" noProof="0" dirty="0">
              <a:solidFill>
                <a:srgbClr val="E35316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105856"/>
            <a:ext cx="41908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Paulus </a:t>
            </a:r>
            <a:r>
              <a:rPr lang="en-US" sz="2000" b="1" dirty="0" err="1"/>
              <a:t>menyatakan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telah</a:t>
            </a:r>
            <a:r>
              <a:rPr lang="en-US" sz="2000" b="1" dirty="0"/>
              <a:t> </a:t>
            </a:r>
            <a:r>
              <a:rPr lang="en-US" sz="2000" b="1" dirty="0" err="1"/>
              <a:t>membawa</a:t>
            </a:r>
            <a:r>
              <a:rPr lang="en-US" sz="2000" b="1" dirty="0"/>
              <a:t> </a:t>
            </a:r>
            <a:r>
              <a:rPr lang="en-US" sz="2000" b="1" dirty="0" err="1"/>
              <a:t>damai</a:t>
            </a:r>
            <a:r>
              <a:rPr lang="en-US" sz="2000" b="1" dirty="0"/>
              <a:t> </a:t>
            </a:r>
            <a:r>
              <a:rPr lang="en-US" sz="2000" b="1" dirty="0" err="1"/>
              <a:t>sejahtera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seluruh</a:t>
            </a:r>
            <a:r>
              <a:rPr lang="en-US" sz="2000" b="1" dirty="0"/>
              <a:t> </a:t>
            </a:r>
            <a:r>
              <a:rPr lang="en-US" sz="2000" b="1" dirty="0" err="1"/>
              <a:t>alam</a:t>
            </a:r>
            <a:r>
              <a:rPr lang="en-US" sz="2000" b="1" dirty="0"/>
              <a:t> </a:t>
            </a:r>
            <a:r>
              <a:rPr lang="en-US" sz="2000" b="1" dirty="0" err="1"/>
              <a:t>semesta</a:t>
            </a:r>
            <a:r>
              <a:rPr lang="en-US" sz="2000" b="1" dirty="0"/>
              <a:t>, “</a:t>
            </a:r>
            <a:r>
              <a:rPr lang="en-US" sz="2000" b="1" dirty="0" err="1"/>
              <a:t>baik</a:t>
            </a:r>
            <a:r>
              <a:rPr lang="en-US" sz="2000" b="1" dirty="0"/>
              <a:t> yang </a:t>
            </a:r>
            <a:r>
              <a:rPr lang="en-US" sz="2000" b="1" dirty="0" err="1"/>
              <a:t>ada</a:t>
            </a:r>
            <a:r>
              <a:rPr lang="en-US" sz="2000" b="1" dirty="0"/>
              <a:t> di </a:t>
            </a:r>
            <a:r>
              <a:rPr lang="en-US" sz="2000" b="1" dirty="0" err="1"/>
              <a:t>bumi</a:t>
            </a:r>
            <a:r>
              <a:rPr lang="en-US" sz="2000" b="1" dirty="0"/>
              <a:t>, </a:t>
            </a:r>
            <a:r>
              <a:rPr lang="en-US" sz="2000" b="1" dirty="0" err="1"/>
              <a:t>maupun</a:t>
            </a:r>
            <a:r>
              <a:rPr lang="en-US" sz="2000" b="1" dirty="0"/>
              <a:t> yang </a:t>
            </a:r>
            <a:r>
              <a:rPr lang="en-US" sz="2000" b="1" dirty="0" err="1"/>
              <a:t>ada</a:t>
            </a:r>
            <a:r>
              <a:rPr lang="en-US" sz="2000" b="1" dirty="0"/>
              <a:t> di </a:t>
            </a:r>
            <a:r>
              <a:rPr lang="en-US" sz="2000" b="1" dirty="0" err="1"/>
              <a:t>sorga</a:t>
            </a:r>
            <a:r>
              <a:rPr lang="en-US" sz="2000" b="1" dirty="0"/>
              <a:t>” (Kol 1:20).</a:t>
            </a:r>
            <a:endParaRPr lang="en-US" sz="2000" b="1" noProof="0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991232" y="164224"/>
            <a:ext cx="7010268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615723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70297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24872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79446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340209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20827"/>
            <a:ext cx="396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Kristus</a:t>
            </a:r>
            <a:r>
              <a:rPr lang="en-US" sz="2000" b="1" dirty="0"/>
              <a:t> </a:t>
            </a:r>
            <a:r>
              <a:rPr lang="en-US" sz="2000" b="1" dirty="0" err="1"/>
              <a:t>adalah</a:t>
            </a:r>
            <a:r>
              <a:rPr lang="en-US" sz="2000" b="1" dirty="0"/>
              <a:t>…</a:t>
            </a:r>
            <a:endParaRPr lang="en-US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90500" y="1859454"/>
            <a:ext cx="48007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Sebelum</a:t>
            </a:r>
            <a:r>
              <a:rPr lang="en-US" sz="2000" b="1" dirty="0"/>
              <a:t> </a:t>
            </a:r>
            <a:r>
              <a:rPr lang="en-US" sz="2000" b="1" dirty="0" err="1"/>
              <a:t>sampai</a:t>
            </a:r>
            <a:r>
              <a:rPr lang="en-US" sz="2000" b="1" dirty="0"/>
              <a:t> pada </a:t>
            </a:r>
            <a:r>
              <a:rPr lang="en-US" sz="2000" b="1" dirty="0" err="1"/>
              <a:t>pernyataan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, rasul </a:t>
            </a:r>
            <a:r>
              <a:rPr lang="en-US" sz="2000" b="1" dirty="0" err="1"/>
              <a:t>itu</a:t>
            </a:r>
            <a:r>
              <a:rPr lang="en-US" sz="2000" b="1" dirty="0"/>
              <a:t> </a:t>
            </a:r>
            <a:r>
              <a:rPr lang="en-US" sz="2000" b="1" dirty="0" err="1"/>
              <a:t>memberi</a:t>
            </a:r>
            <a:r>
              <a:rPr lang="en-US" sz="2000" b="1" dirty="0"/>
              <a:t> </a:t>
            </a:r>
            <a:r>
              <a:rPr lang="en-US" sz="2000" b="1" dirty="0" err="1"/>
              <a:t>tahu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siapa</a:t>
            </a:r>
            <a:r>
              <a:rPr lang="en-US" sz="2000" b="1" dirty="0"/>
              <a:t>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sebenarnya</a:t>
            </a:r>
            <a:r>
              <a:rPr lang="en-US" sz="2000" b="1" dirty="0"/>
              <a:t>. </a:t>
            </a:r>
            <a:r>
              <a:rPr lang="en-US" sz="2000" b="1" dirty="0" err="1"/>
              <a:t>Bukan</a:t>
            </a:r>
            <a:r>
              <a:rPr lang="en-US" sz="2000" b="1" dirty="0"/>
              <a:t> </a:t>
            </a:r>
            <a:r>
              <a:rPr lang="en-US" sz="2000" b="1" dirty="0" err="1"/>
              <a:t>seorang</a:t>
            </a:r>
            <a:r>
              <a:rPr lang="en-US" sz="2000" b="1" dirty="0"/>
              <a:t> guru </a:t>
            </a:r>
            <a:r>
              <a:rPr lang="en-US" sz="2000" b="1" dirty="0" err="1"/>
              <a:t>besar</a:t>
            </a:r>
            <a:r>
              <a:rPr lang="en-US" sz="2000" b="1" dirty="0"/>
              <a:t>, </a:t>
            </a:r>
            <a:r>
              <a:rPr lang="en-US" sz="2000" b="1" dirty="0" err="1"/>
              <a:t>bukan</a:t>
            </a:r>
            <a:r>
              <a:rPr lang="en-US" sz="2000" b="1" dirty="0"/>
              <a:t> </a:t>
            </a:r>
            <a:r>
              <a:rPr lang="en-US" sz="2000" b="1" dirty="0" err="1"/>
              <a:t>seorang</a:t>
            </a:r>
            <a:r>
              <a:rPr lang="en-US" sz="2000" b="1" dirty="0"/>
              <a:t> </a:t>
            </a:r>
            <a:r>
              <a:rPr lang="en-US" sz="2000" b="1" dirty="0" err="1"/>
              <a:t>filsuf</a:t>
            </a:r>
            <a:r>
              <a:rPr lang="en-US" sz="2000" b="1" dirty="0"/>
              <a:t>, </a:t>
            </a:r>
            <a:r>
              <a:rPr lang="en-US" sz="2000" b="1" dirty="0" err="1"/>
              <a:t>bukan</a:t>
            </a:r>
            <a:r>
              <a:rPr lang="en-US" sz="2000" b="1" dirty="0"/>
              <a:t> </a:t>
            </a:r>
            <a:r>
              <a:rPr lang="en-US" sz="2000" b="1" dirty="0" err="1"/>
              <a:t>seorang</a:t>
            </a:r>
            <a:r>
              <a:rPr lang="en-US" sz="2000" b="1" dirty="0"/>
              <a:t> </a:t>
            </a:r>
            <a:r>
              <a:rPr lang="en-US" sz="2000" b="1" dirty="0" err="1"/>
              <a:t>nabi</a:t>
            </a:r>
            <a:r>
              <a:rPr lang="en-US" sz="2000" b="1" dirty="0"/>
              <a:t>, </a:t>
            </a:r>
            <a:r>
              <a:rPr lang="en-US" sz="2000" b="1" dirty="0" err="1"/>
              <a:t>bukan</a:t>
            </a:r>
            <a:r>
              <a:rPr lang="en-US" sz="2000" b="1" dirty="0"/>
              <a:t> </a:t>
            </a:r>
            <a:r>
              <a:rPr lang="en-US" sz="2000" b="1" dirty="0" err="1"/>
              <a:t>seorang</a:t>
            </a:r>
            <a:r>
              <a:rPr lang="en-US" sz="2000" b="1" dirty="0"/>
              <a:t> </a:t>
            </a:r>
            <a:r>
              <a:rPr lang="en-US" sz="2000" b="1" dirty="0" err="1"/>
              <a:t>pengkhotbah</a:t>
            </a:r>
            <a:r>
              <a:rPr lang="en-US" sz="2000" b="1" dirty="0"/>
              <a:t>, </a:t>
            </a:r>
            <a:r>
              <a:rPr lang="en-US" sz="2000" b="1" dirty="0" err="1"/>
              <a:t>bukan</a:t>
            </a:r>
            <a:r>
              <a:rPr lang="en-US" sz="2000" b="1" dirty="0"/>
              <a:t> pula </a:t>
            </a:r>
            <a:r>
              <a:rPr lang="en-US" sz="2000" b="1" dirty="0" err="1"/>
              <a:t>pembawa</a:t>
            </a:r>
            <a:r>
              <a:rPr lang="en-US" sz="2000" b="1" dirty="0"/>
              <a:t> </a:t>
            </a:r>
            <a:r>
              <a:rPr lang="en-US" sz="2000" b="1" dirty="0" err="1"/>
              <a:t>kabar</a:t>
            </a:r>
            <a:r>
              <a:rPr lang="en-US" sz="2000" b="1" dirty="0"/>
              <a:t> </a:t>
            </a:r>
            <a:r>
              <a:rPr lang="en-US" sz="2000" b="1" dirty="0" err="1"/>
              <a:t>baik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75614" y="0"/>
            <a:ext cx="62407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GAMBAR ALLAH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75614" y="572682"/>
            <a:ext cx="6240774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adalah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gambar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Allah yang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tidak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kelihatan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      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Kolose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1:15a)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3044757" y="1168357"/>
            <a:ext cx="6089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Sebuah</a:t>
            </a:r>
            <a:r>
              <a:rPr lang="en-US" sz="2000" b="1" dirty="0"/>
              <a:t> </a:t>
            </a:r>
            <a:r>
              <a:rPr lang="en-US" sz="2000" b="1" dirty="0" err="1"/>
              <a:t>gambar</a:t>
            </a:r>
            <a:r>
              <a:rPr lang="en-US" sz="2000" b="1" dirty="0"/>
              <a:t>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berupa</a:t>
            </a:r>
            <a:r>
              <a:rPr lang="en-US" sz="2000" b="1" dirty="0"/>
              <a:t> </a:t>
            </a:r>
            <a:r>
              <a:rPr lang="en-US" sz="2000" b="1" dirty="0" err="1"/>
              <a:t>salinan</a:t>
            </a:r>
            <a:r>
              <a:rPr lang="en-US" sz="2000" b="1" dirty="0"/>
              <a:t> </a:t>
            </a:r>
            <a:r>
              <a:rPr lang="en-US" sz="2000" b="1" dirty="0" err="1"/>
              <a:t>realitas</a:t>
            </a:r>
            <a:r>
              <a:rPr lang="en-US" sz="2000" b="1" dirty="0"/>
              <a:t> (</a:t>
            </a:r>
            <a:r>
              <a:rPr lang="en-US" sz="2000" b="1" dirty="0" err="1"/>
              <a:t>foto</a:t>
            </a:r>
            <a:r>
              <a:rPr lang="en-US" sz="2000" b="1" dirty="0"/>
              <a:t>, hologram, </a:t>
            </a:r>
            <a:r>
              <a:rPr lang="en-US" sz="2000" b="1" dirty="0" err="1"/>
              <a:t>patung</a:t>
            </a:r>
            <a:r>
              <a:rPr lang="en-US" sz="2000" b="1" dirty="0"/>
              <a:t>),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000" b="1" dirty="0" err="1"/>
              <a:t>bahkan</a:t>
            </a:r>
            <a:r>
              <a:rPr lang="en-US" sz="2000" b="1" dirty="0"/>
              <a:t> </a:t>
            </a:r>
            <a:r>
              <a:rPr lang="en-US" sz="2000" b="1" dirty="0" err="1"/>
              <a:t>sesuatu</a:t>
            </a:r>
            <a:r>
              <a:rPr lang="en-US" sz="2000" b="1" dirty="0"/>
              <a:t> yang </a:t>
            </a:r>
            <a:r>
              <a:rPr lang="en-US" sz="2000" b="1" dirty="0" err="1"/>
              <a:t>fiktif</a:t>
            </a:r>
            <a:r>
              <a:rPr lang="en-US" sz="2000" b="1" dirty="0"/>
              <a:t> (</a:t>
            </a:r>
            <a:r>
              <a:rPr lang="en-US" sz="2000" b="1" dirty="0" err="1"/>
              <a:t>gambar</a:t>
            </a:r>
            <a:r>
              <a:rPr lang="en-US" sz="2000" b="1" dirty="0"/>
              <a:t>). </a:t>
            </a:r>
            <a:r>
              <a:rPr lang="en-US" sz="2000" b="1" dirty="0" err="1"/>
              <a:t>Tetapi</a:t>
            </a:r>
            <a:r>
              <a:rPr lang="en-US" sz="2000" b="1" dirty="0"/>
              <a:t> </a:t>
            </a:r>
            <a:r>
              <a:rPr lang="en-US" sz="2000" b="1" dirty="0" err="1"/>
              <a:t>konsep</a:t>
            </a:r>
            <a:r>
              <a:rPr lang="en-US" sz="2000" b="1" dirty="0"/>
              <a:t> </a:t>
            </a:r>
            <a:r>
              <a:rPr lang="en-US" sz="2000" b="1" dirty="0" err="1"/>
              <a:t>gambar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Alkitab</a:t>
            </a:r>
            <a:r>
              <a:rPr lang="en-US" sz="2000" b="1" dirty="0"/>
              <a:t> </a:t>
            </a:r>
            <a:r>
              <a:rPr lang="en-US" sz="2000" b="1" dirty="0" err="1"/>
              <a:t>melampaui</a:t>
            </a:r>
            <a:r>
              <a:rPr lang="en-US" sz="2000" b="1" dirty="0"/>
              <a:t> </a:t>
            </a:r>
            <a:r>
              <a:rPr lang="en-US" sz="2000" b="1" dirty="0" err="1"/>
              <a:t>itu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798212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87" y="165847"/>
            <a:ext cx="2794030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423363"/>
            <a:ext cx="3184428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86" y="3349081"/>
            <a:ext cx="2794031" cy="3343072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3007" y="2393149"/>
            <a:ext cx="1183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Allah </a:t>
            </a:r>
            <a:r>
              <a:rPr lang="en-US" sz="2000" b="1" dirty="0" err="1"/>
              <a:t>menciptakan</a:t>
            </a:r>
            <a:r>
              <a:rPr lang="en-US" sz="2000" b="1" dirty="0"/>
              <a:t> Adam dan Hawa </a:t>
            </a:r>
            <a:r>
              <a:rPr lang="en-US" sz="2000" b="1" dirty="0" err="1"/>
              <a:t>menurut</a:t>
            </a:r>
            <a:r>
              <a:rPr lang="en-US" sz="2000" b="1" dirty="0"/>
              <a:t> </a:t>
            </a:r>
            <a:r>
              <a:rPr lang="en-US" sz="2000" b="1" dirty="0" err="1"/>
              <a:t>gambar</a:t>
            </a:r>
            <a:r>
              <a:rPr lang="en-US" sz="2000" b="1" dirty="0"/>
              <a:t>-Nya (Kej 1:27), dan Adam </a:t>
            </a:r>
            <a:r>
              <a:rPr lang="en-US" sz="2000" b="1" dirty="0" err="1"/>
              <a:t>memperanakkan</a:t>
            </a:r>
            <a:r>
              <a:rPr lang="en-US" sz="2000" b="1" dirty="0"/>
              <a:t> </a:t>
            </a:r>
            <a:r>
              <a:rPr lang="en-US" sz="2000" b="1" dirty="0" err="1"/>
              <a:t>seorang</a:t>
            </a:r>
            <a:r>
              <a:rPr lang="en-US" sz="2000" b="1" dirty="0"/>
              <a:t> </a:t>
            </a:r>
            <a:r>
              <a:rPr lang="en-US" sz="2000" b="1" dirty="0" err="1"/>
              <a:t>putra</a:t>
            </a:r>
            <a:r>
              <a:rPr lang="en-US" sz="2000" b="1" dirty="0"/>
              <a:t> </a:t>
            </a:r>
            <a:r>
              <a:rPr lang="en-US" sz="2000" b="1" dirty="0" err="1"/>
              <a:t>menurut</a:t>
            </a:r>
            <a:r>
              <a:rPr lang="en-US" sz="2000" b="1" dirty="0"/>
              <a:t> </a:t>
            </a:r>
            <a:r>
              <a:rPr lang="en-US" sz="2000" b="1" dirty="0" err="1"/>
              <a:t>gambarnya</a:t>
            </a:r>
            <a:r>
              <a:rPr lang="en-US" sz="2000" b="1" dirty="0"/>
              <a:t> </a:t>
            </a:r>
            <a:r>
              <a:rPr lang="en-US" sz="2000" b="1" dirty="0" err="1"/>
              <a:t>sendiri</a:t>
            </a:r>
            <a:r>
              <a:rPr lang="en-US" sz="2000" b="1" dirty="0"/>
              <a:t> (Kej 5:3). Ini </a:t>
            </a:r>
            <a:r>
              <a:rPr lang="en-US" sz="2000" b="1" dirty="0" err="1"/>
              <a:t>bukanlah</a:t>
            </a:r>
            <a:r>
              <a:rPr lang="en-US" sz="2000" b="1" dirty="0"/>
              <a:t> </a:t>
            </a:r>
            <a:r>
              <a:rPr lang="en-US" sz="2000" b="1" dirty="0" err="1"/>
              <a:t>salinan</a:t>
            </a:r>
            <a:r>
              <a:rPr lang="en-US" sz="2000" b="1" dirty="0"/>
              <a:t> </a:t>
            </a:r>
            <a:r>
              <a:rPr lang="en-US" sz="2000" b="1" dirty="0" err="1"/>
              <a:t>realitas</a:t>
            </a:r>
            <a:r>
              <a:rPr lang="en-US" sz="2000" b="1" dirty="0"/>
              <a:t>, </a:t>
            </a:r>
            <a:r>
              <a:rPr lang="en-US" sz="2000" b="1" dirty="0" err="1"/>
              <a:t>tiruan</a:t>
            </a:r>
            <a:r>
              <a:rPr lang="en-US" sz="2000" b="1" dirty="0"/>
              <a:t>,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000" b="1" dirty="0" err="1"/>
              <a:t>khayalan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. Ini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kesamaan</a:t>
            </a:r>
            <a:r>
              <a:rPr lang="en-US" sz="2000" b="1" dirty="0"/>
              <a:t> </a:t>
            </a:r>
            <a:r>
              <a:rPr lang="en-US" sz="2000" b="1" dirty="0" err="1"/>
              <a:t>fisik</a:t>
            </a:r>
            <a:r>
              <a:rPr lang="en-US" sz="2000" b="1" dirty="0"/>
              <a:t>, </a:t>
            </a:r>
            <a:r>
              <a:rPr lang="en-US" sz="2000" b="1" dirty="0" err="1"/>
              <a:t>psikologis</a:t>
            </a:r>
            <a:r>
              <a:rPr lang="en-US" sz="2000" b="1" dirty="0"/>
              <a:t>, dan </a:t>
            </a:r>
            <a:r>
              <a:rPr lang="en-US" sz="2000" b="1" dirty="0" err="1"/>
              <a:t>sosial</a:t>
            </a:r>
            <a:r>
              <a:rPr lang="en-US" sz="2000" b="1" dirty="0"/>
              <a:t>…</a:t>
            </a:r>
            <a:endParaRPr lang="en-US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3650765" y="3310165"/>
            <a:ext cx="51794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Paulus </a:t>
            </a:r>
            <a:r>
              <a:rPr lang="en-US" sz="2000" b="1" dirty="0" err="1"/>
              <a:t>mengatakan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</a:t>
            </a:r>
            <a:r>
              <a:rPr lang="en-US" sz="2000" b="1" dirty="0" err="1"/>
              <a:t>hukum</a:t>
            </a:r>
            <a:r>
              <a:rPr lang="en-US" sz="2000" b="1" dirty="0"/>
              <a:t> </a:t>
            </a:r>
            <a:r>
              <a:rPr lang="en-US" sz="2000" b="1" dirty="0" err="1"/>
              <a:t>upacara</a:t>
            </a:r>
            <a:r>
              <a:rPr lang="en-US" sz="2000" b="1" dirty="0"/>
              <a:t> </a:t>
            </a:r>
            <a:r>
              <a:rPr lang="en-US" sz="2000" b="1" dirty="0" err="1"/>
              <a:t>itu</a:t>
            </a:r>
            <a:r>
              <a:rPr lang="en-US" sz="2000" b="1" dirty="0"/>
              <a:t> </a:t>
            </a:r>
            <a:r>
              <a:rPr lang="en-US" sz="2000" b="1" dirty="0" err="1"/>
              <a:t>hanyalah</a:t>
            </a:r>
            <a:r>
              <a:rPr lang="en-US" sz="2000" b="1" dirty="0"/>
              <a:t> </a:t>
            </a:r>
            <a:r>
              <a:rPr lang="en-US" sz="2000" b="1" dirty="0" err="1"/>
              <a:t>bayangan</a:t>
            </a:r>
            <a:r>
              <a:rPr lang="en-US" sz="2000" b="1" dirty="0"/>
              <a:t>, “</a:t>
            </a:r>
            <a:r>
              <a:rPr lang="en-US" sz="2000" b="1" dirty="0" err="1"/>
              <a:t>bukan</a:t>
            </a:r>
            <a:r>
              <a:rPr lang="en-US" sz="2000" b="1" dirty="0"/>
              <a:t> </a:t>
            </a:r>
            <a:r>
              <a:rPr lang="en-US" sz="2000" b="1" dirty="0" err="1"/>
              <a:t>gambaran</a:t>
            </a:r>
            <a:r>
              <a:rPr lang="en-US" sz="2000" b="1" dirty="0"/>
              <a:t> yang </a:t>
            </a:r>
            <a:r>
              <a:rPr lang="en-US" sz="2000" b="1" dirty="0" err="1"/>
              <a:t>sebenarnya</a:t>
            </a:r>
            <a:r>
              <a:rPr lang="en-US" sz="2000" b="1" dirty="0"/>
              <a:t>” (</a:t>
            </a:r>
            <a:r>
              <a:rPr lang="en-US" sz="2000" b="1" dirty="0" err="1"/>
              <a:t>Ibr</a:t>
            </a:r>
            <a:r>
              <a:rPr lang="en-US" sz="2000" b="1" dirty="0"/>
              <a:t> 10:1), yang </a:t>
            </a:r>
            <a:r>
              <a:rPr lang="en-US" sz="2000" b="1" dirty="0" err="1"/>
              <a:t>menyiratkan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“</a:t>
            </a:r>
            <a:r>
              <a:rPr lang="en-US" sz="2000" b="1" dirty="0" err="1"/>
              <a:t>gambar</a:t>
            </a:r>
            <a:r>
              <a:rPr lang="en-US" sz="2000" b="1" dirty="0"/>
              <a:t> = </a:t>
            </a:r>
            <a:r>
              <a:rPr lang="en-US" sz="2000" b="1" dirty="0" err="1"/>
              <a:t>realitas</a:t>
            </a:r>
            <a:r>
              <a:rPr lang="en-US" sz="2000" b="1" dirty="0"/>
              <a:t>.”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650765" y="4534958"/>
            <a:ext cx="54835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Pertanyaannya</a:t>
            </a:r>
            <a:r>
              <a:rPr lang="en-US" sz="2000" b="1" dirty="0"/>
              <a:t> </a:t>
            </a:r>
            <a:r>
              <a:rPr lang="en-US" sz="2000" b="1" dirty="0" err="1"/>
              <a:t>adalah</a:t>
            </a:r>
            <a:r>
              <a:rPr lang="en-US" sz="2000" b="1" dirty="0"/>
              <a:t>: Apakah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i="1" dirty="0" err="1"/>
              <a:t>serupa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Allah,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000" b="1" i="1" dirty="0" err="1"/>
              <a:t>setara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Allah? Selain </a:t>
            </a:r>
            <a:r>
              <a:rPr lang="en-US" sz="2000" b="1" dirty="0" err="1"/>
              <a:t>berulang</a:t>
            </a:r>
            <a:r>
              <a:rPr lang="en-US" sz="2000" b="1" dirty="0"/>
              <a:t> kali </a:t>
            </a:r>
            <a:r>
              <a:rPr lang="en-US" sz="2000" b="1" dirty="0" err="1"/>
              <a:t>menyebut</a:t>
            </a:r>
            <a:r>
              <a:rPr lang="en-US" sz="2000" b="1" dirty="0"/>
              <a:t> </a:t>
            </a:r>
            <a:r>
              <a:rPr lang="en-US" sz="2000" b="1" dirty="0" err="1"/>
              <a:t>diri</a:t>
            </a:r>
            <a:r>
              <a:rPr lang="en-US" sz="2000" b="1" dirty="0"/>
              <a:t>-Nya </a:t>
            </a:r>
            <a:r>
              <a:rPr lang="en-US" sz="2000" b="1" dirty="0" err="1"/>
              <a:t>dengan</a:t>
            </a:r>
            <a:r>
              <a:rPr lang="en-US" sz="2000" b="1" dirty="0"/>
              <a:t> nama </a:t>
            </a:r>
            <a:r>
              <a:rPr lang="en-US" sz="2000" b="1" dirty="0" err="1"/>
              <a:t>ilahi</a:t>
            </a:r>
            <a:r>
              <a:rPr lang="en-US" sz="2000" b="1" dirty="0"/>
              <a:t> “Aku </a:t>
            </a:r>
            <a:r>
              <a:rPr lang="en-US" sz="2000" b="1" dirty="0" err="1"/>
              <a:t>adalah</a:t>
            </a:r>
            <a:r>
              <a:rPr lang="en-US" sz="2000" b="1" dirty="0"/>
              <a:t>,”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secara</a:t>
            </a:r>
            <a:r>
              <a:rPr lang="en-US" sz="2000" b="1" dirty="0"/>
              <a:t> </a:t>
            </a:r>
            <a:r>
              <a:rPr lang="en-US" sz="2000" b="1" dirty="0" err="1"/>
              <a:t>eksplisit</a:t>
            </a:r>
            <a:r>
              <a:rPr lang="en-US" sz="2000" b="1" dirty="0"/>
              <a:t> </a:t>
            </a:r>
            <a:r>
              <a:rPr lang="en-US" sz="2000" b="1" dirty="0" err="1"/>
              <a:t>berkata</a:t>
            </a:r>
            <a:r>
              <a:rPr lang="en-US" sz="2000" b="1" dirty="0"/>
              <a:t>: “Aku dan Bapa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satu</a:t>
            </a:r>
            <a:r>
              <a:rPr lang="en-US" sz="2000" b="1" dirty="0"/>
              <a:t>” (Yoh 10:30); “</a:t>
            </a:r>
            <a:r>
              <a:rPr lang="en-US" sz="2000" b="1" dirty="0" err="1"/>
              <a:t>Barangsiapa</a:t>
            </a:r>
            <a:r>
              <a:rPr lang="en-US" sz="2000" b="1" dirty="0"/>
              <a:t> </a:t>
            </a:r>
            <a:r>
              <a:rPr lang="en-US" sz="2000" b="1" dirty="0" err="1"/>
              <a:t>telah</a:t>
            </a:r>
            <a:r>
              <a:rPr lang="en-US" sz="2000" b="1" dirty="0"/>
              <a:t> </a:t>
            </a:r>
            <a:r>
              <a:rPr lang="en-US" sz="2000" b="1" dirty="0" err="1"/>
              <a:t>melihat</a:t>
            </a:r>
            <a:r>
              <a:rPr lang="en-US" sz="2000" b="1" dirty="0"/>
              <a:t> Aku,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telah</a:t>
            </a:r>
            <a:r>
              <a:rPr lang="en-US" sz="2000" b="1" dirty="0"/>
              <a:t> </a:t>
            </a:r>
            <a:r>
              <a:rPr lang="en-US" sz="2000" b="1" dirty="0" err="1"/>
              <a:t>melihat</a:t>
            </a:r>
            <a:r>
              <a:rPr lang="en-US" sz="2000" b="1" dirty="0"/>
              <a:t> Bapa” (Yoh 14:9).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60490" y="0"/>
            <a:ext cx="101200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 noProof="0" dirty="0">
                <a:ln/>
                <a:solidFill>
                  <a:srgbClr val="C87353"/>
                </a:solidFill>
              </a:rPr>
              <a:t>ANAK SULUNG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354093" y="599480"/>
            <a:ext cx="95328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ada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terlebih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dahulu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segala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sesuatu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segala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sesuatu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ada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dalam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Dia.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Kolose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11423" y="1367493"/>
            <a:ext cx="66506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“Anak sulung” </a:t>
            </a:r>
            <a:r>
              <a:rPr lang="en-US" sz="2000" b="1" dirty="0" err="1"/>
              <a:t>berarti</a:t>
            </a:r>
            <a:r>
              <a:rPr lang="en-US" sz="2000" b="1" dirty="0"/>
              <a:t> yang </a:t>
            </a:r>
            <a:r>
              <a:rPr lang="en-US" sz="2000" b="1" dirty="0" err="1"/>
              <a:t>pertama</a:t>
            </a:r>
            <a:r>
              <a:rPr lang="en-US" sz="2000" b="1" dirty="0"/>
              <a:t> </a:t>
            </a:r>
            <a:r>
              <a:rPr lang="en-US" sz="2000" b="1" dirty="0" err="1"/>
              <a:t>dilahirkan</a:t>
            </a:r>
            <a:r>
              <a:rPr lang="en-US" sz="2000" b="1" dirty="0"/>
              <a:t>. Oleh </a:t>
            </a:r>
            <a:r>
              <a:rPr lang="en-US" sz="2000" b="1" dirty="0" err="1"/>
              <a:t>karena</a:t>
            </a:r>
            <a:r>
              <a:rPr lang="en-US" sz="2000" b="1" dirty="0"/>
              <a:t> </a:t>
            </a:r>
            <a:r>
              <a:rPr lang="en-US" sz="2000" b="1" dirty="0" err="1"/>
              <a:t>itu</a:t>
            </a:r>
            <a:r>
              <a:rPr lang="en-US" sz="2000" b="1" dirty="0"/>
              <a:t>, </a:t>
            </a:r>
            <a:r>
              <a:rPr lang="en-US" sz="2000" b="1" dirty="0" err="1"/>
              <a:t>beberapa</a:t>
            </a:r>
            <a:r>
              <a:rPr lang="en-US" sz="2000" b="1" dirty="0"/>
              <a:t> orang </a:t>
            </a:r>
            <a:r>
              <a:rPr lang="en-US" sz="2000" b="1" dirty="0" err="1"/>
              <a:t>mengajarkan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makhluk</a:t>
            </a:r>
            <a:r>
              <a:rPr lang="en-US" sz="2000" b="1" dirty="0"/>
              <a:t> </a:t>
            </a:r>
            <a:r>
              <a:rPr lang="en-US" sz="2000" b="1" dirty="0" err="1"/>
              <a:t>pertama</a:t>
            </a:r>
            <a:r>
              <a:rPr lang="en-US" sz="2000" b="1" dirty="0"/>
              <a:t> yang </a:t>
            </a:r>
            <a:r>
              <a:rPr lang="en-US" sz="2000" b="1" dirty="0" err="1"/>
              <a:t>diciptakan</a:t>
            </a:r>
            <a:r>
              <a:rPr lang="en-US" sz="2000" b="1" dirty="0"/>
              <a:t> oleh Allah (Kol 1:15). </a:t>
            </a:r>
            <a:r>
              <a:rPr lang="en-US" sz="2000" b="1" dirty="0" err="1"/>
              <a:t>Tetapi</a:t>
            </a:r>
            <a:r>
              <a:rPr lang="en-US" sz="2000" b="1" dirty="0"/>
              <a:t>, </a:t>
            </a:r>
            <a:r>
              <a:rPr lang="en-US" sz="2000" b="1" dirty="0" err="1"/>
              <a:t>seperti</a:t>
            </a:r>
            <a:r>
              <a:rPr lang="en-US" sz="2000" b="1" dirty="0"/>
              <a:t> </a:t>
            </a:r>
            <a:r>
              <a:rPr lang="en-US" sz="2000" b="1" dirty="0" err="1"/>
              <a:t>halnya</a:t>
            </a:r>
            <a:r>
              <a:rPr lang="en-US" sz="2000" b="1" dirty="0"/>
              <a:t> </a:t>
            </a:r>
            <a:r>
              <a:rPr lang="en-US" sz="2000" b="1" dirty="0" err="1"/>
              <a:t>istilah</a:t>
            </a:r>
            <a:r>
              <a:rPr lang="en-US" sz="2000" b="1" dirty="0"/>
              <a:t> “</a:t>
            </a:r>
            <a:r>
              <a:rPr lang="en-US" sz="2000" b="1" dirty="0" err="1"/>
              <a:t>gambar</a:t>
            </a:r>
            <a:r>
              <a:rPr lang="en-US" sz="2000" b="1" dirty="0"/>
              <a:t>,” kata “</a:t>
            </a:r>
            <a:r>
              <a:rPr lang="en-US" sz="2000" b="1" dirty="0" err="1"/>
              <a:t>anak</a:t>
            </a:r>
            <a:r>
              <a:rPr lang="en-US" sz="2000" b="1" dirty="0"/>
              <a:t> sulung” </a:t>
            </a:r>
            <a:r>
              <a:rPr lang="en-US" sz="2000" b="1" dirty="0" err="1"/>
              <a:t>memiliki</a:t>
            </a:r>
            <a:r>
              <a:rPr lang="en-US" sz="2000" b="1" dirty="0"/>
              <a:t> </a:t>
            </a:r>
            <a:r>
              <a:rPr lang="en-US" sz="2000" b="1" dirty="0" err="1"/>
              <a:t>makna</a:t>
            </a:r>
            <a:r>
              <a:rPr lang="en-US" sz="2000" b="1" dirty="0"/>
              <a:t> </a:t>
            </a:r>
            <a:r>
              <a:rPr lang="en-US" sz="2000" b="1" dirty="0" err="1"/>
              <a:t>alkitabiah</a:t>
            </a:r>
            <a:r>
              <a:rPr lang="en-US" sz="2000" b="1" dirty="0"/>
              <a:t> yang </a:t>
            </a:r>
            <a:r>
              <a:rPr lang="en-US" sz="2000" b="1" dirty="0" err="1"/>
              <a:t>lebih</a:t>
            </a:r>
            <a:r>
              <a:rPr lang="en-US" sz="2000" b="1" dirty="0"/>
              <a:t> </a:t>
            </a:r>
            <a:r>
              <a:rPr lang="en-US" sz="2000" b="1" dirty="0" err="1"/>
              <a:t>luas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671" y="1335527"/>
            <a:ext cx="2518022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23674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678467" y="1330384"/>
            <a:ext cx="2518022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662057" y="2948055"/>
            <a:ext cx="2518022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25671" y="2940854"/>
            <a:ext cx="2518022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98515" y="4581084"/>
            <a:ext cx="16948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784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140707" y="2653651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1423" y="5182298"/>
            <a:ext cx="63870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Paulus </a:t>
            </a:r>
            <a:r>
              <a:rPr lang="en-US" sz="2000" b="1" dirty="0" err="1"/>
              <a:t>merujuk</a:t>
            </a:r>
            <a:r>
              <a:rPr lang="en-US" sz="2000" b="1" dirty="0"/>
              <a:t> pada </a:t>
            </a:r>
            <a:r>
              <a:rPr lang="en-US" sz="2000" b="1" dirty="0" err="1"/>
              <a:t>keunggulan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Kolose</a:t>
            </a:r>
            <a:r>
              <a:rPr lang="en-US" sz="2000" b="1" dirty="0"/>
              <a:t>.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menghindari</a:t>
            </a:r>
            <a:r>
              <a:rPr lang="en-US" sz="2000" b="1" dirty="0"/>
              <a:t> </a:t>
            </a:r>
            <a:r>
              <a:rPr lang="en-US" sz="2000" b="1" dirty="0" err="1"/>
              <a:t>keraguan</a:t>
            </a:r>
            <a:r>
              <a:rPr lang="en-US" sz="2000" b="1" dirty="0"/>
              <a:t> </a:t>
            </a:r>
            <a:r>
              <a:rPr lang="en-US" sz="2000" b="1" dirty="0" err="1"/>
              <a:t>tentang</a:t>
            </a:r>
            <a:r>
              <a:rPr lang="en-US" sz="2000" b="1" dirty="0"/>
              <a:t> </a:t>
            </a:r>
            <a:r>
              <a:rPr lang="en-US" sz="2000" b="1" dirty="0" err="1"/>
              <a:t>sifatnya</a:t>
            </a:r>
            <a:r>
              <a:rPr lang="en-US" sz="2000" b="1" dirty="0"/>
              <a:t>,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mengaitkan</a:t>
            </a:r>
            <a:r>
              <a:rPr lang="en-US" sz="2000" b="1" dirty="0"/>
              <a:t> dua </a:t>
            </a:r>
            <a:r>
              <a:rPr lang="en-US" sz="2000" b="1" dirty="0" err="1"/>
              <a:t>sifat</a:t>
            </a:r>
            <a:r>
              <a:rPr lang="en-US" sz="2000" b="1" dirty="0"/>
              <a:t> </a:t>
            </a:r>
            <a:r>
              <a:rPr lang="en-US" sz="2000" b="1" dirty="0" err="1"/>
              <a:t>ilahi</a:t>
            </a:r>
            <a:r>
              <a:rPr lang="en-US" sz="2000" b="1" dirty="0"/>
              <a:t> </a:t>
            </a:r>
            <a:r>
              <a:rPr lang="en-US" sz="2000" b="1" dirty="0" err="1"/>
              <a:t>kepada</a:t>
            </a:r>
            <a:r>
              <a:rPr lang="en-US" sz="2000" b="1" dirty="0"/>
              <a:t>-Nya: </a:t>
            </a:r>
            <a:r>
              <a:rPr lang="en-US" sz="2000" b="1" dirty="0" err="1"/>
              <a:t>penciptaan</a:t>
            </a:r>
            <a:r>
              <a:rPr lang="en-US" sz="2000" b="1" dirty="0"/>
              <a:t> </a:t>
            </a:r>
            <a:r>
              <a:rPr lang="en-US" sz="2000" b="1" dirty="0" err="1"/>
              <a:t>segala</a:t>
            </a:r>
            <a:r>
              <a:rPr lang="en-US" sz="2000" b="1" dirty="0"/>
              <a:t> </a:t>
            </a:r>
            <a:r>
              <a:rPr lang="en-US" sz="2000" b="1" dirty="0" err="1"/>
              <a:t>sesuatu</a:t>
            </a:r>
            <a:r>
              <a:rPr lang="en-US" sz="2000" b="1" dirty="0"/>
              <a:t> yang </a:t>
            </a:r>
            <a:r>
              <a:rPr lang="en-US" sz="2000" b="1" dirty="0" err="1"/>
              <a:t>ada</a:t>
            </a:r>
            <a:r>
              <a:rPr lang="en-US" sz="2000" b="1" dirty="0"/>
              <a:t> (Kol 1:16; Yes 45:18); dan </a:t>
            </a:r>
            <a:r>
              <a:rPr lang="en-US" sz="2000" b="1" dirty="0" err="1"/>
              <a:t>pemeliharaannya</a:t>
            </a:r>
            <a:r>
              <a:rPr lang="en-US" sz="2000" b="1" dirty="0"/>
              <a:t> (Kol 1:17; Maz 119:91).</a:t>
            </a:r>
            <a:endParaRPr lang="en-US" sz="2000" b="1" noProof="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1423" y="2998286"/>
            <a:ext cx="657443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Ishak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anak</a:t>
            </a:r>
            <a:r>
              <a:rPr lang="en-US" sz="2000" b="1" dirty="0"/>
              <a:t> sulung </a:t>
            </a:r>
            <a:r>
              <a:rPr lang="en-US" sz="2000" b="1" dirty="0" err="1"/>
              <a:t>menggantikan</a:t>
            </a:r>
            <a:r>
              <a:rPr lang="en-US" sz="2000" b="1" dirty="0"/>
              <a:t> Ismael; Yakub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anak</a:t>
            </a:r>
            <a:r>
              <a:rPr lang="en-US" sz="2000" b="1" dirty="0"/>
              <a:t> sulung </a:t>
            </a:r>
            <a:r>
              <a:rPr lang="en-US" sz="2000" b="1" dirty="0" err="1"/>
              <a:t>menggantikan</a:t>
            </a:r>
            <a:r>
              <a:rPr lang="en-US" sz="2000" b="1" dirty="0"/>
              <a:t> Esau; Yusuf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anak</a:t>
            </a:r>
            <a:r>
              <a:rPr lang="en-US" sz="2000" b="1" dirty="0"/>
              <a:t> sulung </a:t>
            </a:r>
            <a:r>
              <a:rPr lang="en-US" sz="2000" b="1" dirty="0" err="1"/>
              <a:t>menggantikan</a:t>
            </a:r>
            <a:r>
              <a:rPr lang="en-US" sz="2000" b="1" dirty="0"/>
              <a:t> Ruben; Daud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anak</a:t>
            </a:r>
            <a:r>
              <a:rPr lang="en-US" sz="2000" b="1" dirty="0"/>
              <a:t> sulung </a:t>
            </a:r>
            <a:r>
              <a:rPr lang="en-US" sz="2000" b="1" dirty="0" err="1"/>
              <a:t>menggantikan</a:t>
            </a:r>
            <a:r>
              <a:rPr lang="en-US" sz="2000" b="1" dirty="0"/>
              <a:t> Eliab (</a:t>
            </a:r>
            <a:r>
              <a:rPr lang="en-US" sz="2000" b="1" dirty="0" err="1"/>
              <a:t>Mazmur</a:t>
            </a:r>
            <a:r>
              <a:rPr lang="en-US" sz="2000" b="1" dirty="0"/>
              <a:t> 89:27).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semua</a:t>
            </a:r>
            <a:r>
              <a:rPr lang="en-US" sz="2000" b="1" dirty="0"/>
              <a:t>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anak</a:t>
            </a:r>
            <a:r>
              <a:rPr lang="en-US" sz="2000" b="1" dirty="0"/>
              <a:t> sulung </a:t>
            </a:r>
            <a:r>
              <a:rPr lang="en-US" sz="2000" b="1" dirty="0" err="1"/>
              <a:t>karena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memegang</a:t>
            </a:r>
            <a:r>
              <a:rPr lang="en-US" sz="2000" b="1" dirty="0"/>
              <a:t> </a:t>
            </a:r>
            <a:r>
              <a:rPr lang="en-US" sz="2000" b="1" dirty="0" err="1"/>
              <a:t>posisi</a:t>
            </a:r>
            <a:r>
              <a:rPr lang="en-US" sz="2000" b="1" dirty="0"/>
              <a:t> yang </a:t>
            </a:r>
            <a:r>
              <a:rPr lang="en-US" sz="2000" b="1" dirty="0" err="1"/>
              <a:t>lebih</a:t>
            </a:r>
            <a:r>
              <a:rPr lang="en-US" sz="2000" b="1" dirty="0"/>
              <a:t> </a:t>
            </a:r>
            <a:r>
              <a:rPr lang="en-US" sz="2000" b="1" dirty="0" err="1"/>
              <a:t>tinggi</a:t>
            </a:r>
            <a:r>
              <a:rPr lang="en-US" sz="2000" b="1" dirty="0"/>
              <a:t> </a:t>
            </a:r>
            <a:r>
              <a:rPr lang="en-US" sz="2000" b="1" dirty="0" err="1"/>
              <a:t>daripada</a:t>
            </a:r>
            <a:r>
              <a:rPr lang="en-US" sz="2000" b="1" dirty="0"/>
              <a:t> </a:t>
            </a:r>
            <a:r>
              <a:rPr lang="en-US" sz="2000" b="1" dirty="0" err="1"/>
              <a:t>saudara-saudara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, </a:t>
            </a:r>
            <a:r>
              <a:rPr lang="en-US" sz="2000" b="1" dirty="0" err="1"/>
              <a:t>bukan</a:t>
            </a:r>
            <a:r>
              <a:rPr lang="en-US" sz="2000" b="1" dirty="0"/>
              <a:t> </a:t>
            </a:r>
            <a:r>
              <a:rPr lang="en-US" sz="2000" b="1" dirty="0" err="1"/>
              <a:t>karena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dilahirkan</a:t>
            </a:r>
            <a:r>
              <a:rPr lang="en-US" sz="2000" b="1" dirty="0"/>
              <a:t> </a:t>
            </a:r>
            <a:r>
              <a:rPr lang="en-US" sz="2000" b="1" dirty="0" err="1"/>
              <a:t>pertama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KEPALA JEMAAT</a:t>
            </a:r>
            <a:endParaRPr lang="en-US" sz="4400" b="1" spc="30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7" y="666235"/>
            <a:ext cx="7991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Ialah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kepala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tubuh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yaitu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jemaat</a:t>
            </a:r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Kolose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1:18a)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3062791" y="1141637"/>
            <a:ext cx="46442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Dalam </a:t>
            </a:r>
            <a:r>
              <a:rPr lang="en-US" sz="2000" b="1" dirty="0" err="1"/>
              <a:t>beberapa</a:t>
            </a:r>
            <a:r>
              <a:rPr lang="en-US" sz="2000" b="1" dirty="0"/>
              <a:t> </a:t>
            </a:r>
            <a:r>
              <a:rPr lang="en-US" sz="2000" b="1" dirty="0" err="1"/>
              <a:t>bahasa</a:t>
            </a:r>
            <a:r>
              <a:rPr lang="en-US" sz="2000" b="1" dirty="0"/>
              <a:t> (</a:t>
            </a:r>
            <a:r>
              <a:rPr lang="en-US" sz="2000" b="1" dirty="0" err="1"/>
              <a:t>seperti</a:t>
            </a:r>
            <a:r>
              <a:rPr lang="en-US" sz="2000" b="1" dirty="0"/>
              <a:t> </a:t>
            </a:r>
            <a:r>
              <a:rPr lang="en-US" sz="2000" b="1" dirty="0" err="1"/>
              <a:t>Katalan</a:t>
            </a:r>
            <a:r>
              <a:rPr lang="en-US" sz="2000" b="1" dirty="0"/>
              <a:t>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000" b="1" dirty="0" err="1"/>
              <a:t>Inggris</a:t>
            </a:r>
            <a:r>
              <a:rPr lang="en-US" sz="2000" b="1" dirty="0"/>
              <a:t>), kata “</a:t>
            </a:r>
            <a:r>
              <a:rPr lang="en-US" sz="2000" b="1" dirty="0" err="1"/>
              <a:t>kepala</a:t>
            </a:r>
            <a:r>
              <a:rPr lang="en-US" sz="2000" b="1" dirty="0"/>
              <a:t>” juga </a:t>
            </a:r>
            <a:r>
              <a:rPr lang="en-US" sz="2000" b="1" dirty="0" err="1"/>
              <a:t>diterjemahkan</a:t>
            </a:r>
            <a:r>
              <a:rPr lang="en-US" sz="2000" b="1" dirty="0"/>
              <a:t> </a:t>
            </a:r>
            <a:r>
              <a:rPr lang="en-US" sz="2000" b="1" dirty="0" err="1"/>
              <a:t>sebagai</a:t>
            </a:r>
            <a:r>
              <a:rPr lang="en-US" sz="2000" b="1" dirty="0"/>
              <a:t> “</a:t>
            </a:r>
            <a:r>
              <a:rPr lang="en-US" sz="2000" b="1" dirty="0" err="1"/>
              <a:t>pemimpin</a:t>
            </a:r>
            <a:r>
              <a:rPr lang="en-US" sz="2000" b="1" dirty="0"/>
              <a:t>” </a:t>
            </a:r>
            <a:r>
              <a:rPr lang="en-US" sz="2000" b="1" dirty="0" err="1"/>
              <a:t>atau</a:t>
            </a:r>
            <a:r>
              <a:rPr lang="en-US" sz="2000" b="1" dirty="0"/>
              <a:t> “</a:t>
            </a:r>
            <a:r>
              <a:rPr lang="en-US" sz="2000" b="1" dirty="0" err="1"/>
              <a:t>kepala</a:t>
            </a:r>
            <a:r>
              <a:rPr lang="en-US" sz="2000" b="1" dirty="0"/>
              <a:t> </a:t>
            </a:r>
            <a:r>
              <a:rPr lang="en-US" sz="2000" b="1" dirty="0" err="1"/>
              <a:t>utama</a:t>
            </a:r>
            <a:r>
              <a:rPr lang="en-US" sz="2000" b="1" dirty="0"/>
              <a:t>,” </a:t>
            </a:r>
            <a:r>
              <a:rPr lang="en-US" sz="2000" b="1" dirty="0" err="1"/>
              <a:t>karena</a:t>
            </a:r>
            <a:r>
              <a:rPr lang="en-US" sz="2000" b="1" dirty="0"/>
              <a:t> </a:t>
            </a:r>
            <a:r>
              <a:rPr lang="en-US" sz="2000" b="1" dirty="0" err="1"/>
              <a:t>itulah</a:t>
            </a:r>
            <a:r>
              <a:rPr lang="en-US" sz="2000" b="1" dirty="0"/>
              <a:t> </a:t>
            </a:r>
            <a:r>
              <a:rPr lang="en-US" sz="2000" b="1" dirty="0" err="1"/>
              <a:t>makna</a:t>
            </a:r>
            <a:r>
              <a:rPr lang="en-US" sz="2000" b="1" dirty="0"/>
              <a:t> </a:t>
            </a:r>
            <a:r>
              <a:rPr lang="en-US" sz="2000" b="1" dirty="0" err="1"/>
              <a:t>metaforis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“</a:t>
            </a:r>
            <a:r>
              <a:rPr lang="en-US" sz="2000" b="1" dirty="0" err="1"/>
              <a:t>kepala</a:t>
            </a:r>
            <a:r>
              <a:rPr lang="en-US" sz="2000" b="1" dirty="0"/>
              <a:t>.” Hal </a:t>
            </a:r>
            <a:r>
              <a:rPr lang="en-US" sz="2000" b="1" dirty="0" err="1"/>
              <a:t>ini</a:t>
            </a:r>
            <a:r>
              <a:rPr lang="en-US" sz="2000" b="1" dirty="0"/>
              <a:t> juga </a:t>
            </a:r>
            <a:r>
              <a:rPr lang="en-US" sz="2000" b="1" dirty="0" err="1"/>
              <a:t>berlaku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bahasa</a:t>
            </a:r>
            <a:r>
              <a:rPr lang="en-US" sz="2000" b="1" dirty="0"/>
              <a:t> </a:t>
            </a:r>
            <a:r>
              <a:rPr lang="en-US" sz="2000" b="1" dirty="0" err="1"/>
              <a:t>Ibrani</a:t>
            </a:r>
            <a:r>
              <a:rPr lang="en-US" sz="2000" b="1" dirty="0"/>
              <a:t>. </a:t>
            </a:r>
            <a:r>
              <a:rPr lang="en-US" sz="2000" b="1" dirty="0" err="1"/>
              <a:t>Misalnya</a:t>
            </a:r>
            <a:r>
              <a:rPr lang="en-US" sz="2000" b="1" dirty="0"/>
              <a:t>, “</a:t>
            </a:r>
            <a:r>
              <a:rPr lang="en-US" sz="2000" b="1" dirty="0" err="1"/>
              <a:t>mengangkat</a:t>
            </a:r>
            <a:r>
              <a:rPr lang="en-US" sz="2000" b="1" dirty="0"/>
              <a:t> </a:t>
            </a:r>
            <a:r>
              <a:rPr lang="en-US" sz="2000" b="1" dirty="0" err="1"/>
              <a:t>bagi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satu</a:t>
            </a:r>
            <a:r>
              <a:rPr lang="en-US" sz="2000" b="1" dirty="0"/>
              <a:t> </a:t>
            </a:r>
            <a:r>
              <a:rPr lang="en-US" sz="2000" b="1" dirty="0" err="1"/>
              <a:t>kepala</a:t>
            </a:r>
            <a:r>
              <a:rPr lang="en-US" sz="2000" b="1" dirty="0"/>
              <a:t>” (Hos 1:11) </a:t>
            </a:r>
            <a:r>
              <a:rPr lang="en-US" sz="2000" b="1" dirty="0" err="1"/>
              <a:t>harus</a:t>
            </a:r>
            <a:r>
              <a:rPr lang="en-US" sz="2000" b="1" dirty="0"/>
              <a:t> </a:t>
            </a:r>
            <a:r>
              <a:rPr lang="en-US" sz="2000" b="1" dirty="0" err="1"/>
              <a:t>diterjemahkan</a:t>
            </a:r>
            <a:r>
              <a:rPr lang="en-US" sz="2000" b="1" dirty="0"/>
              <a:t> </a:t>
            </a:r>
            <a:r>
              <a:rPr lang="en-US" sz="2000" b="1" dirty="0" err="1"/>
              <a:t>sebagai</a:t>
            </a:r>
            <a:r>
              <a:rPr lang="en-US" sz="2000" b="1" dirty="0"/>
              <a:t> “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menunjuk</a:t>
            </a:r>
            <a:r>
              <a:rPr lang="en-US" sz="2000" b="1" dirty="0"/>
              <a:t> </a:t>
            </a:r>
            <a:r>
              <a:rPr lang="en-US" sz="2000" b="1" dirty="0" err="1"/>
              <a:t>seorang</a:t>
            </a:r>
            <a:r>
              <a:rPr lang="en-US" sz="2000" b="1" dirty="0"/>
              <a:t> </a:t>
            </a:r>
            <a:r>
              <a:rPr lang="en-US" sz="2000" b="1" dirty="0" err="1"/>
              <a:t>pemimpin</a:t>
            </a:r>
            <a:r>
              <a:rPr lang="en-US" sz="2000" b="1" dirty="0"/>
              <a:t>.”</a:t>
            </a:r>
            <a:endParaRPr lang="en-US" sz="2000" b="1" noProof="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8332679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743525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3051905" y="5140739"/>
            <a:ext cx="44921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Tetapi</a:t>
            </a:r>
            <a:r>
              <a:rPr lang="en-US" sz="2000" b="1" dirty="0"/>
              <a:t> Paulus juga </a:t>
            </a:r>
            <a:r>
              <a:rPr lang="en-US" sz="2000" b="1" dirty="0" err="1"/>
              <a:t>menambahkan</a:t>
            </a:r>
            <a:r>
              <a:rPr lang="en-US" sz="2000" b="1" dirty="0"/>
              <a:t> </a:t>
            </a:r>
            <a:r>
              <a:rPr lang="en-US" sz="2000" b="1" dirty="0" err="1"/>
              <a:t>makna</a:t>
            </a:r>
            <a:r>
              <a:rPr lang="en-US" sz="2000" b="1" dirty="0"/>
              <a:t> </a:t>
            </a:r>
            <a:r>
              <a:rPr lang="en-US" sz="2000" b="1" dirty="0" err="1"/>
              <a:t>metaforis</a:t>
            </a:r>
            <a:r>
              <a:rPr lang="en-US" sz="2000" b="1" dirty="0"/>
              <a:t> pada </a:t>
            </a:r>
            <a:r>
              <a:rPr lang="en-US" sz="2000" b="1" dirty="0" err="1"/>
              <a:t>tubuh</a:t>
            </a:r>
            <a:r>
              <a:rPr lang="en-US" sz="2000" b="1" dirty="0"/>
              <a:t>. Jika </a:t>
            </a:r>
            <a:r>
              <a:rPr lang="en-US" sz="2000" b="1" dirty="0" err="1"/>
              <a:t>Kristus</a:t>
            </a:r>
            <a:r>
              <a:rPr lang="en-US" sz="2000" b="1" dirty="0"/>
              <a:t>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kepala</a:t>
            </a:r>
            <a:r>
              <a:rPr lang="en-US" sz="2000" b="1" dirty="0"/>
              <a:t>, </a:t>
            </a:r>
            <a:r>
              <a:rPr lang="en-US" sz="2000" b="1" dirty="0" err="1"/>
              <a:t>kita</a:t>
            </a:r>
            <a:r>
              <a:rPr lang="en-US" sz="2000" b="1" dirty="0"/>
              <a:t>—</a:t>
            </a:r>
            <a:r>
              <a:rPr lang="en-US" sz="2000" b="1" dirty="0" err="1"/>
              <a:t>gereja</a:t>
            </a:r>
            <a:r>
              <a:rPr lang="en-US" sz="2000" b="1" dirty="0"/>
              <a:t>—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tubuhnya</a:t>
            </a:r>
            <a:r>
              <a:rPr lang="en-US" sz="2000" b="1" dirty="0"/>
              <a:t>. Dari </a:t>
            </a:r>
            <a:r>
              <a:rPr lang="en-US" sz="2000" b="1" dirty="0" err="1"/>
              <a:t>gagasan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disimpulkan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:</a:t>
            </a:r>
            <a:endParaRPr lang="en-US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3041019" y="4212963"/>
            <a:ext cx="47204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Ini juga </a:t>
            </a:r>
            <a:r>
              <a:rPr lang="en-US" sz="2000" b="1" dirty="0" err="1"/>
              <a:t>merupakan</a:t>
            </a:r>
            <a:r>
              <a:rPr lang="en-US" sz="2000" b="1" dirty="0"/>
              <a:t> arti yang </a:t>
            </a:r>
            <a:r>
              <a:rPr lang="en-US" sz="2000" b="1" dirty="0" err="1"/>
              <a:t>digunakan</a:t>
            </a:r>
            <a:r>
              <a:rPr lang="en-US" sz="2000" b="1" dirty="0"/>
              <a:t> Paulus </a:t>
            </a:r>
            <a:r>
              <a:rPr lang="en-US" sz="2000" b="1" dirty="0" err="1"/>
              <a:t>ketika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menerapkannya</a:t>
            </a:r>
            <a:r>
              <a:rPr lang="en-US" sz="2000" b="1" dirty="0"/>
              <a:t> pada </a:t>
            </a:r>
            <a:r>
              <a:rPr lang="en-US" sz="2000" b="1" dirty="0" err="1"/>
              <a:t>Kristus</a:t>
            </a:r>
            <a:r>
              <a:rPr lang="en-US" sz="2000" b="1" dirty="0"/>
              <a:t> (Kol 1:18a).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-291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en-US" sz="4800" b="1" kern="2000" spc="700" noProof="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YANG AWAL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0" y="69405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Ialah yang sulung, yang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pertama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bangkit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antara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orang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mati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sehingga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Ia yang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lebih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utama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dalam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segala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sesuatu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.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(Colossians 1:18b)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228397" y="1399334"/>
            <a:ext cx="64397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Kata yang </a:t>
            </a:r>
            <a:r>
              <a:rPr lang="en-US" sz="2000" b="1" dirty="0" err="1"/>
              <a:t>diterjemahkan</a:t>
            </a:r>
            <a:r>
              <a:rPr lang="en-US" sz="2000" b="1" dirty="0"/>
              <a:t> </a:t>
            </a:r>
            <a:r>
              <a:rPr lang="en-US" sz="2000" b="1" dirty="0" err="1"/>
              <a:t>sebagai</a:t>
            </a:r>
            <a:r>
              <a:rPr lang="en-US" sz="2000" b="1" dirty="0"/>
              <a:t> “</a:t>
            </a:r>
            <a:r>
              <a:rPr lang="en-US" sz="2000" b="1" dirty="0" err="1"/>
              <a:t>awal</a:t>
            </a:r>
            <a:r>
              <a:rPr lang="en-US" sz="2000" b="1" dirty="0"/>
              <a:t>”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i="1" dirty="0" err="1"/>
              <a:t>archē</a:t>
            </a:r>
            <a:r>
              <a:rPr lang="en-US" sz="2000" b="1" i="1" dirty="0"/>
              <a:t> (</a:t>
            </a:r>
            <a:r>
              <a:rPr lang="el-GR" sz="2000" b="1" i="1" dirty="0"/>
              <a:t>ἀρχή)</a:t>
            </a:r>
            <a:r>
              <a:rPr lang="el-GR" sz="2000" b="1" dirty="0"/>
              <a:t>, </a:t>
            </a:r>
            <a:r>
              <a:rPr lang="en-US" sz="2000" b="1" dirty="0" err="1"/>
              <a:t>sebuah</a:t>
            </a:r>
            <a:r>
              <a:rPr lang="en-US" sz="2000" b="1" dirty="0"/>
              <a:t> kata Yunani yang </a:t>
            </a:r>
            <a:r>
              <a:rPr lang="en-US" sz="2000" b="1" dirty="0" err="1"/>
              <a:t>berarti</a:t>
            </a:r>
            <a:r>
              <a:rPr lang="en-US" sz="2000" b="1" dirty="0"/>
              <a:t> </a:t>
            </a:r>
            <a:r>
              <a:rPr lang="en-US" sz="2000" b="1" dirty="0" err="1"/>
              <a:t>permulaan</a:t>
            </a:r>
            <a:r>
              <a:rPr lang="en-US" sz="2000" b="1" dirty="0"/>
              <a:t>, </a:t>
            </a:r>
            <a:r>
              <a:rPr lang="en-US" sz="2000" b="1" dirty="0" err="1"/>
              <a:t>asal</a:t>
            </a:r>
            <a:r>
              <a:rPr lang="en-US" sz="2000" b="1" dirty="0"/>
              <a:t>, </a:t>
            </a:r>
            <a:r>
              <a:rPr lang="en-US" sz="2000" b="1" dirty="0" err="1"/>
              <a:t>penyebab</a:t>
            </a:r>
            <a:r>
              <a:rPr lang="en-US" sz="2000" b="1" dirty="0"/>
              <a:t> </a:t>
            </a:r>
            <a:r>
              <a:rPr lang="en-US" sz="2000" b="1" dirty="0" err="1"/>
              <a:t>pertama</a:t>
            </a:r>
            <a:r>
              <a:rPr lang="en-US" sz="2000" b="1" dirty="0"/>
              <a:t>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000" b="1" dirty="0" err="1"/>
              <a:t>prinsip</a:t>
            </a:r>
            <a:r>
              <a:rPr lang="en-US" sz="2000" b="1" dirty="0"/>
              <a:t>, </a:t>
            </a:r>
            <a:r>
              <a:rPr lang="en-US" sz="2000" b="1" dirty="0" err="1"/>
              <a:t>tetapi</a:t>
            </a:r>
            <a:r>
              <a:rPr lang="en-US" sz="2000" b="1" dirty="0"/>
              <a:t> juga </a:t>
            </a:r>
            <a:r>
              <a:rPr lang="en-US" sz="2000" b="1" dirty="0" err="1"/>
              <a:t>berarti</a:t>
            </a:r>
            <a:r>
              <a:rPr lang="en-US" sz="2000" b="1" dirty="0"/>
              <a:t> </a:t>
            </a:r>
            <a:r>
              <a:rPr lang="en-US" sz="2000" b="1" dirty="0" err="1"/>
              <a:t>penguasa</a:t>
            </a:r>
            <a:r>
              <a:rPr lang="en-US" sz="2000" b="1" dirty="0"/>
              <a:t>, </a:t>
            </a:r>
            <a:r>
              <a:rPr lang="en-US" sz="2000" b="1" dirty="0" err="1"/>
              <a:t>kekuasaan</a:t>
            </a:r>
            <a:r>
              <a:rPr lang="en-US" sz="2000" b="1" dirty="0"/>
              <a:t>, </a:t>
            </a:r>
            <a:r>
              <a:rPr lang="en-US" sz="2000" b="1" dirty="0" err="1"/>
              <a:t>otoritas</a:t>
            </a:r>
            <a:r>
              <a:rPr lang="en-US" sz="2000" b="1" dirty="0"/>
              <a:t>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000" b="1" dirty="0" err="1"/>
              <a:t>kerajaan</a:t>
            </a:r>
            <a:r>
              <a:rPr lang="en-US" sz="2000" b="1" dirty="0"/>
              <a:t>, sangat </a:t>
            </a:r>
            <a:r>
              <a:rPr lang="en-US" sz="2000" b="1" dirty="0" err="1"/>
              <a:t>bergantung</a:t>
            </a:r>
            <a:r>
              <a:rPr lang="en-US" sz="2000" b="1" dirty="0"/>
              <a:t> pada </a:t>
            </a:r>
            <a:r>
              <a:rPr lang="en-US" sz="2000" b="1" dirty="0" err="1"/>
              <a:t>konteksnya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857" y="1466684"/>
            <a:ext cx="4987018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228396" y="4833810"/>
            <a:ext cx="67384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Paulus </a:t>
            </a:r>
            <a:r>
              <a:rPr lang="en-US" sz="2000" b="1" dirty="0" err="1"/>
              <a:t>menyisipkan</a:t>
            </a:r>
            <a:r>
              <a:rPr lang="en-US" sz="2000" b="1" dirty="0"/>
              <a:t> </a:t>
            </a:r>
            <a:r>
              <a:rPr lang="en-US" sz="2000" b="1" dirty="0" err="1"/>
              <a:t>gelar</a:t>
            </a:r>
            <a:r>
              <a:rPr lang="en-US" sz="2000" b="1" dirty="0"/>
              <a:t> “</a:t>
            </a:r>
            <a:r>
              <a:rPr lang="en-US" sz="2000" b="1" dirty="0" err="1"/>
              <a:t>anak</a:t>
            </a:r>
            <a:r>
              <a:rPr lang="en-US" sz="2000" b="1" dirty="0"/>
              <a:t> sulung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antara</a:t>
            </a:r>
            <a:r>
              <a:rPr lang="en-US" sz="2000" b="1" dirty="0"/>
              <a:t> orang </a:t>
            </a:r>
            <a:r>
              <a:rPr lang="en-US" sz="2000" b="1" dirty="0" err="1"/>
              <a:t>mati</a:t>
            </a:r>
            <a:r>
              <a:rPr lang="en-US" sz="2000" b="1" dirty="0"/>
              <a:t>” di </a:t>
            </a:r>
            <a:r>
              <a:rPr lang="en-US" sz="2000" b="1" dirty="0" err="1"/>
              <a:t>sini</a:t>
            </a:r>
            <a:r>
              <a:rPr lang="en-US" sz="2000" b="1" dirty="0"/>
              <a:t> (</a:t>
            </a:r>
            <a:r>
              <a:rPr lang="en-US" sz="2000" b="1" dirty="0" err="1"/>
              <a:t>walaupun</a:t>
            </a:r>
            <a:r>
              <a:rPr lang="en-US" sz="2000" b="1" dirty="0"/>
              <a:t>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bukanlah</a:t>
            </a:r>
            <a:r>
              <a:rPr lang="en-US" sz="2000" b="1" dirty="0"/>
              <a:t> yang </a:t>
            </a:r>
            <a:r>
              <a:rPr lang="en-US" sz="2000" b="1" dirty="0" err="1"/>
              <a:t>pertama</a:t>
            </a:r>
            <a:r>
              <a:rPr lang="en-US" sz="2000" b="1" dirty="0"/>
              <a:t> </a:t>
            </a:r>
            <a:r>
              <a:rPr lang="en-US" sz="2000" b="1" dirty="0" err="1"/>
              <a:t>dibangkitkan</a:t>
            </a:r>
            <a:r>
              <a:rPr lang="en-US" sz="2000" b="1" dirty="0"/>
              <a:t>, </a:t>
            </a:r>
            <a:r>
              <a:rPr lang="en-US" sz="2000" b="1" dirty="0" err="1"/>
              <a:t>tetapi</a:t>
            </a:r>
            <a:r>
              <a:rPr lang="en-US" sz="2000" b="1" dirty="0"/>
              <a:t> Musa). </a:t>
            </a:r>
            <a:r>
              <a:rPr lang="en-US" sz="2000" b="1" dirty="0" err="1"/>
              <a:t>Kemenangan</a:t>
            </a:r>
            <a:r>
              <a:rPr lang="en-US" sz="2000" b="1" dirty="0"/>
              <a:t>-Nya </a:t>
            </a:r>
            <a:r>
              <a:rPr lang="en-US" sz="2000" b="1" dirty="0" err="1"/>
              <a:t>atas</a:t>
            </a:r>
            <a:r>
              <a:rPr lang="en-US" sz="2000" b="1" dirty="0"/>
              <a:t> </a:t>
            </a:r>
            <a:r>
              <a:rPr lang="en-US" sz="2000" b="1" dirty="0" err="1"/>
              <a:t>kematian</a:t>
            </a:r>
            <a:r>
              <a:rPr lang="en-US" sz="2000" b="1" dirty="0"/>
              <a:t> juga </a:t>
            </a:r>
            <a:r>
              <a:rPr lang="en-US" sz="2000" b="1" dirty="0" err="1"/>
              <a:t>menyiratkan</a:t>
            </a:r>
            <a:r>
              <a:rPr lang="en-US" sz="2000" b="1" dirty="0"/>
              <a:t> </a:t>
            </a:r>
            <a:r>
              <a:rPr lang="en-US" sz="2000" b="1" dirty="0" err="1"/>
              <a:t>kemenangan</a:t>
            </a:r>
            <a:r>
              <a:rPr lang="en-US" sz="2000" b="1" dirty="0"/>
              <a:t>-Nya </a:t>
            </a:r>
            <a:r>
              <a:rPr lang="en-US" sz="2000" b="1" dirty="0" err="1"/>
              <a:t>atas</a:t>
            </a:r>
            <a:r>
              <a:rPr lang="en-US" sz="2000" b="1" dirty="0"/>
              <a:t> dosa dan </a:t>
            </a:r>
            <a:r>
              <a:rPr lang="en-US" sz="2000" b="1" dirty="0" err="1"/>
              <a:t>kuasa</a:t>
            </a:r>
            <a:r>
              <a:rPr lang="en-US" sz="2000" b="1" dirty="0"/>
              <a:t>-Nya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menciptakan</a:t>
            </a:r>
            <a:r>
              <a:rPr lang="en-US" sz="2000" b="1" dirty="0"/>
              <a:t> </a:t>
            </a:r>
            <a:r>
              <a:rPr lang="en-US" sz="2000" b="1" dirty="0" err="1"/>
              <a:t>kembali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gambar</a:t>
            </a:r>
            <a:r>
              <a:rPr lang="en-US" sz="2000" b="1" dirty="0"/>
              <a:t>-Nya.</a:t>
            </a:r>
            <a:endParaRPr lang="en-US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228396" y="2966642"/>
            <a:ext cx="65642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Kita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mengatakan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kata </a:t>
            </a:r>
            <a:r>
              <a:rPr lang="en-US" sz="2000" b="1" dirty="0" err="1"/>
              <a:t>ini</a:t>
            </a:r>
            <a:r>
              <a:rPr lang="en-US" sz="2000" b="1" dirty="0"/>
              <a:t>, yang </a:t>
            </a:r>
            <a:r>
              <a:rPr lang="en-US" sz="2000" b="1" dirty="0" err="1"/>
              <a:t>diterapkan</a:t>
            </a:r>
            <a:r>
              <a:rPr lang="en-US" sz="2000" b="1" dirty="0"/>
              <a:t> pada </a:t>
            </a:r>
            <a:r>
              <a:rPr lang="en-US" sz="2000" b="1" dirty="0" err="1"/>
              <a:t>Kristus</a:t>
            </a:r>
            <a:r>
              <a:rPr lang="en-US" sz="2000" b="1" dirty="0"/>
              <a:t>,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memiliki</a:t>
            </a:r>
            <a:r>
              <a:rPr lang="en-US" sz="2000" b="1" dirty="0"/>
              <a:t> </a:t>
            </a:r>
            <a:r>
              <a:rPr lang="en-US" sz="2000" b="1" dirty="0" err="1"/>
              <a:t>semua</a:t>
            </a:r>
            <a:r>
              <a:rPr lang="en-US" sz="2000" b="1" dirty="0"/>
              <a:t> arti </a:t>
            </a:r>
            <a:r>
              <a:rPr lang="en-US" sz="2000" b="1" dirty="0" err="1"/>
              <a:t>ini</a:t>
            </a:r>
            <a:r>
              <a:rPr lang="en-US" sz="2000" b="1" dirty="0"/>
              <a:t> (Kol 1:18).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asal</a:t>
            </a:r>
            <a:r>
              <a:rPr lang="en-US" sz="2000" b="1" dirty="0"/>
              <a:t> </a:t>
            </a:r>
            <a:r>
              <a:rPr lang="en-US" sz="2000" b="1" dirty="0" err="1"/>
              <a:t>mula</a:t>
            </a:r>
            <a:r>
              <a:rPr lang="en-US" sz="2000" b="1" dirty="0"/>
              <a:t> </a:t>
            </a:r>
            <a:r>
              <a:rPr lang="en-US" sz="2000" b="1" dirty="0" err="1"/>
              <a:t>segala</a:t>
            </a:r>
            <a:r>
              <a:rPr lang="en-US" sz="2000" b="1" dirty="0"/>
              <a:t> </a:t>
            </a:r>
            <a:r>
              <a:rPr lang="en-US" sz="2000" b="1" dirty="0" err="1"/>
              <a:t>sesuatu</a:t>
            </a:r>
            <a:r>
              <a:rPr lang="en-US" sz="2000" b="1" dirty="0"/>
              <a:t> [</a:t>
            </a:r>
            <a:r>
              <a:rPr lang="en-US" sz="2000" b="1" dirty="0" err="1"/>
              <a:t>gambar</a:t>
            </a:r>
            <a:r>
              <a:rPr lang="en-US" sz="2000" b="1" dirty="0"/>
              <a:t> Allah], </a:t>
            </a:r>
            <a:r>
              <a:rPr lang="en-US" sz="2000" b="1" dirty="0" err="1"/>
              <a:t>alasan</a:t>
            </a:r>
            <a:r>
              <a:rPr lang="en-US" sz="2000" b="1" dirty="0"/>
              <a:t> </a:t>
            </a:r>
            <a:r>
              <a:rPr lang="en-US" sz="2000" b="1" dirty="0" err="1"/>
              <a:t>mengapa</a:t>
            </a:r>
            <a:r>
              <a:rPr lang="en-US" sz="2000" b="1" dirty="0"/>
              <a:t> </a:t>
            </a:r>
            <a:r>
              <a:rPr lang="en-US" sz="2000" b="1" dirty="0" err="1"/>
              <a:t>segala</a:t>
            </a:r>
            <a:r>
              <a:rPr lang="en-US" sz="2000" b="1" dirty="0"/>
              <a:t> </a:t>
            </a:r>
            <a:r>
              <a:rPr lang="en-US" sz="2000" b="1" dirty="0" err="1"/>
              <a:t>sesuatu</a:t>
            </a:r>
            <a:r>
              <a:rPr lang="en-US" sz="2000" b="1" dirty="0"/>
              <a:t> </a:t>
            </a:r>
            <a:r>
              <a:rPr lang="en-US" sz="2000" b="1" dirty="0" err="1"/>
              <a:t>diciptakan</a:t>
            </a:r>
            <a:r>
              <a:rPr lang="en-US" sz="2000" b="1" dirty="0"/>
              <a:t> [</a:t>
            </a:r>
            <a:r>
              <a:rPr lang="en-US" sz="2000" b="1" dirty="0" err="1"/>
              <a:t>anak</a:t>
            </a:r>
            <a:r>
              <a:rPr lang="en-US" sz="2000" b="1" dirty="0"/>
              <a:t> sulung </a:t>
            </a:r>
            <a:r>
              <a:rPr lang="en-US" sz="2000" b="1" dirty="0" err="1"/>
              <a:t>ciptaan</a:t>
            </a:r>
            <a:r>
              <a:rPr lang="en-US" sz="2000" b="1" dirty="0"/>
              <a:t>], </a:t>
            </a:r>
            <a:r>
              <a:rPr lang="en-US" sz="2000" b="1" dirty="0" err="1"/>
              <a:t>penguasa</a:t>
            </a:r>
            <a:r>
              <a:rPr lang="en-US" sz="2000" b="1" dirty="0"/>
              <a:t> </a:t>
            </a:r>
            <a:r>
              <a:rPr lang="en-US" sz="2000" b="1" dirty="0" err="1"/>
              <a:t>tertinggi</a:t>
            </a:r>
            <a:r>
              <a:rPr lang="en-US" sz="2000" b="1" dirty="0"/>
              <a:t> [</a:t>
            </a:r>
            <a:r>
              <a:rPr lang="en-US" sz="2000" b="1" dirty="0" err="1"/>
              <a:t>kepala</a:t>
            </a:r>
            <a:r>
              <a:rPr lang="en-US" sz="2000" b="1" dirty="0"/>
              <a:t>]. </a:t>
            </a:r>
            <a:r>
              <a:rPr lang="en-US" sz="2000" b="1" dirty="0" err="1"/>
              <a:t>Semua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memberi</a:t>
            </a:r>
            <a:r>
              <a:rPr lang="en-US" sz="2000" b="1" dirty="0"/>
              <a:t>-Nya </a:t>
            </a:r>
            <a:r>
              <a:rPr lang="en-US" sz="2000" b="1" dirty="0" err="1"/>
              <a:t>keunggulan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194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 PENDAMAI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33349" y="683716"/>
            <a:ext cx="1192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dan oleh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Dialah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memperdamaikan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segala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sesuatu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dengan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diri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-Nya,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baik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bumi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maupun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sorga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sesudah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mengadakan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pendamaian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oleh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darah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salib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Kristus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Kolose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606994" y="1367978"/>
            <a:ext cx="84779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Apa yang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lakukan</a:t>
            </a:r>
            <a:r>
              <a:rPr lang="en-US" sz="2000" b="1" dirty="0"/>
              <a:t> </a:t>
            </a:r>
            <a:r>
              <a:rPr lang="en-US" sz="2000" b="1" dirty="0" err="1"/>
              <a:t>menghasilkan</a:t>
            </a:r>
            <a:r>
              <a:rPr lang="en-US" sz="2000" b="1" dirty="0"/>
              <a:t> </a:t>
            </a:r>
            <a:r>
              <a:rPr lang="en-US" sz="2000" b="1" dirty="0" err="1"/>
              <a:t>kedudukan</a:t>
            </a:r>
            <a:r>
              <a:rPr lang="en-US" sz="2000" b="1" dirty="0"/>
              <a:t>-Nya yang </a:t>
            </a:r>
            <a:r>
              <a:rPr lang="en-US" sz="2000" b="1" dirty="0" err="1"/>
              <a:t>utama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segala</a:t>
            </a:r>
            <a:r>
              <a:rPr lang="en-US" sz="2000" b="1" dirty="0"/>
              <a:t> </a:t>
            </a:r>
            <a:r>
              <a:rPr lang="en-US" sz="2000" b="1" dirty="0" err="1"/>
              <a:t>hal</a:t>
            </a:r>
            <a:r>
              <a:rPr lang="en-US" sz="2000" b="1" dirty="0"/>
              <a:t>. </a:t>
            </a:r>
            <a:r>
              <a:rPr lang="en-US" sz="2000" b="1" dirty="0" err="1"/>
              <a:t>Menurut</a:t>
            </a:r>
            <a:r>
              <a:rPr lang="en-US" sz="2000" b="1" dirty="0"/>
              <a:t> Paulus, </a:t>
            </a:r>
            <a:r>
              <a:rPr lang="en-US" sz="2000" b="1" dirty="0" err="1"/>
              <a:t>Kristus</a:t>
            </a:r>
            <a:r>
              <a:rPr lang="en-US" sz="2000" b="1" dirty="0"/>
              <a:t> </a:t>
            </a:r>
            <a:r>
              <a:rPr lang="en-US" sz="2000" b="1" dirty="0" err="1"/>
              <a:t>layak</a:t>
            </a:r>
            <a:r>
              <a:rPr lang="en-US" sz="2000" b="1" dirty="0"/>
              <a:t> </a:t>
            </a:r>
            <a:r>
              <a:rPr lang="en-US" sz="2000" b="1" dirty="0" err="1"/>
              <a:t>menerima</a:t>
            </a:r>
            <a:r>
              <a:rPr lang="en-US" sz="2000" b="1" dirty="0"/>
              <a:t> </a:t>
            </a:r>
            <a:r>
              <a:rPr lang="en-US" sz="2000" b="1" dirty="0" err="1"/>
              <a:t>semua</a:t>
            </a:r>
            <a:r>
              <a:rPr lang="en-US" sz="2000" b="1" dirty="0"/>
              <a:t> </a:t>
            </a:r>
            <a:r>
              <a:rPr lang="en-US" sz="2000" b="1" dirty="0" err="1"/>
              <a:t>gelar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, “Karena </a:t>
            </a:r>
            <a:r>
              <a:rPr lang="en-US" sz="2000" b="1" dirty="0" err="1"/>
              <a:t>seluruh</a:t>
            </a:r>
            <a:r>
              <a:rPr lang="en-US" sz="2000" b="1" dirty="0"/>
              <a:t> </a:t>
            </a:r>
            <a:r>
              <a:rPr lang="en-US" sz="2000" b="1" dirty="0" err="1"/>
              <a:t>kepenuhan</a:t>
            </a:r>
            <a:r>
              <a:rPr lang="en-US" sz="2000" b="1" dirty="0"/>
              <a:t> Allah </a:t>
            </a:r>
            <a:r>
              <a:rPr lang="en-US" sz="2000" b="1" dirty="0" err="1"/>
              <a:t>berkenan</a:t>
            </a:r>
            <a:r>
              <a:rPr lang="en-US" sz="2000" b="1" dirty="0"/>
              <a:t> diam di </a:t>
            </a:r>
            <a:r>
              <a:rPr lang="en-US" sz="2000" b="1" dirty="0" err="1"/>
              <a:t>dalam</a:t>
            </a:r>
            <a:r>
              <a:rPr lang="en-US" sz="2000" b="1" dirty="0"/>
              <a:t> Dia” (</a:t>
            </a:r>
            <a:r>
              <a:rPr lang="en-US" sz="2000" b="1" dirty="0" err="1"/>
              <a:t>Kolose</a:t>
            </a:r>
            <a:r>
              <a:rPr lang="en-US" sz="2000" b="1" dirty="0"/>
              <a:t> 1:19). </a:t>
            </a:r>
            <a:r>
              <a:rPr lang="en-US" sz="2000" b="1" dirty="0" err="1"/>
              <a:t>Dengan</a:t>
            </a:r>
            <a:r>
              <a:rPr lang="en-US" sz="2000" b="1" dirty="0"/>
              <a:t> kata lain,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sepenuhnya</a:t>
            </a:r>
            <a:r>
              <a:rPr lang="en-US" sz="2000" b="1" dirty="0"/>
              <a:t> Allah dan </a:t>
            </a:r>
            <a:r>
              <a:rPr lang="en-US" sz="2000" b="1" dirty="0" err="1"/>
              <a:t>sepenuhnya</a:t>
            </a:r>
            <a:r>
              <a:rPr lang="en-US" sz="2000" b="1" dirty="0"/>
              <a:t> </a:t>
            </a:r>
            <a:r>
              <a:rPr lang="en-US" sz="2000" b="1" dirty="0" err="1"/>
              <a:t>manusia</a:t>
            </a:r>
            <a:r>
              <a:rPr lang="en-US" sz="2000" b="1" dirty="0"/>
              <a:t>. “Kita </a:t>
            </a:r>
            <a:r>
              <a:rPr lang="en-US" sz="2000" b="1" dirty="0" err="1"/>
              <a:t>telah</a:t>
            </a:r>
            <a:r>
              <a:rPr lang="en-US" sz="2000" b="1" dirty="0"/>
              <a:t> </a:t>
            </a:r>
            <a:r>
              <a:rPr lang="en-US" sz="2000" b="1" dirty="0" err="1"/>
              <a:t>melihat</a:t>
            </a:r>
            <a:r>
              <a:rPr lang="en-US" sz="2000" b="1" dirty="0"/>
              <a:t> </a:t>
            </a:r>
            <a:r>
              <a:rPr lang="en-US" sz="2000" b="1" dirty="0" err="1"/>
              <a:t>kemuliaan</a:t>
            </a:r>
            <a:r>
              <a:rPr lang="en-US" sz="2000" b="1" dirty="0"/>
              <a:t>-Nya, […] </a:t>
            </a:r>
            <a:r>
              <a:rPr lang="en-US" sz="2000" b="1" dirty="0" err="1"/>
              <a:t>penuh</a:t>
            </a:r>
            <a:r>
              <a:rPr lang="en-US" sz="2000" b="1" dirty="0"/>
              <a:t> </a:t>
            </a:r>
            <a:r>
              <a:rPr lang="en-US" sz="2000" b="1" dirty="0" err="1"/>
              <a:t>kasih</a:t>
            </a:r>
            <a:r>
              <a:rPr lang="en-US" sz="2000" b="1" dirty="0"/>
              <a:t> </a:t>
            </a:r>
            <a:r>
              <a:rPr lang="en-US" sz="2000" b="1" dirty="0" err="1"/>
              <a:t>karunia</a:t>
            </a:r>
            <a:r>
              <a:rPr lang="en-US" sz="2000" b="1" dirty="0"/>
              <a:t> dan </a:t>
            </a:r>
            <a:r>
              <a:rPr lang="en-US" sz="2000" b="1" dirty="0" err="1"/>
              <a:t>kebenaran</a:t>
            </a:r>
            <a:r>
              <a:rPr lang="en-US" sz="2000" b="1" dirty="0"/>
              <a:t>” (Yohanes 1:14).</a:t>
            </a:r>
            <a:endParaRPr lang="en-US" sz="2000" b="1" noProof="0" dirty="0"/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943" y="3940629"/>
            <a:ext cx="2604407" cy="2762534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606994" y="4116800"/>
            <a:ext cx="59615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Kita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memahami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Ia </a:t>
            </a:r>
            <a:r>
              <a:rPr lang="en-US" sz="2000" b="1" dirty="0" err="1"/>
              <a:t>telah</a:t>
            </a:r>
            <a:r>
              <a:rPr lang="en-US" sz="2000" b="1" dirty="0"/>
              <a:t> </a:t>
            </a:r>
            <a:r>
              <a:rPr lang="en-US" sz="2000" b="1" dirty="0" err="1"/>
              <a:t>mendamaikan</a:t>
            </a:r>
            <a:r>
              <a:rPr lang="en-US" sz="2000" b="1" dirty="0"/>
              <a:t> “</a:t>
            </a:r>
            <a:r>
              <a:rPr lang="en-US" sz="2000" b="1" dirty="0" err="1"/>
              <a:t>segala</a:t>
            </a:r>
            <a:r>
              <a:rPr lang="en-US" sz="2000" b="1" dirty="0"/>
              <a:t> </a:t>
            </a:r>
            <a:r>
              <a:rPr lang="en-US" sz="2000" b="1" dirty="0" err="1"/>
              <a:t>sesuatu</a:t>
            </a:r>
            <a:r>
              <a:rPr lang="en-US" sz="2000" b="1" dirty="0"/>
              <a:t> di </a:t>
            </a:r>
            <a:r>
              <a:rPr lang="en-US" sz="2000" b="1" dirty="0" err="1"/>
              <a:t>bumi</a:t>
            </a:r>
            <a:r>
              <a:rPr lang="en-US" sz="2000" b="1" dirty="0"/>
              <a:t>” </a:t>
            </a:r>
            <a:r>
              <a:rPr lang="en-US" sz="2000" b="1" dirty="0" err="1"/>
              <a:t>dengan</a:t>
            </a:r>
            <a:r>
              <a:rPr lang="en-US" sz="2000" b="1" dirty="0"/>
              <a:t> Allah. </a:t>
            </a:r>
            <a:r>
              <a:rPr lang="en-US" sz="2000" b="1" dirty="0" err="1"/>
              <a:t>Tetapi</a:t>
            </a:r>
            <a:r>
              <a:rPr lang="en-US" sz="2000" b="1" dirty="0"/>
              <a:t> </a:t>
            </a:r>
            <a:r>
              <a:rPr lang="en-US" sz="2000" b="1" dirty="0" err="1"/>
              <a:t>bagaimana</a:t>
            </a:r>
            <a:r>
              <a:rPr lang="en-US" sz="2000" b="1" dirty="0"/>
              <a:t> Ia </a:t>
            </a:r>
            <a:r>
              <a:rPr lang="en-US" sz="2000" b="1" dirty="0" err="1"/>
              <a:t>mendamaikan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yang </a:t>
            </a:r>
            <a:r>
              <a:rPr lang="en-US" sz="2000" b="1" dirty="0" err="1"/>
              <a:t>ada</a:t>
            </a:r>
            <a:r>
              <a:rPr lang="en-US" sz="2000" b="1" dirty="0"/>
              <a:t> di </a:t>
            </a:r>
            <a:r>
              <a:rPr lang="en-US" sz="2000" b="1" dirty="0" err="1"/>
              <a:t>surga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diri</a:t>
            </a:r>
            <a:r>
              <a:rPr lang="en-US" sz="2000" b="1" dirty="0"/>
              <a:t>-Nya </a:t>
            </a:r>
            <a:r>
              <a:rPr lang="en-US" sz="2000" b="1" dirty="0" err="1"/>
              <a:t>sendiri</a:t>
            </a:r>
            <a:r>
              <a:rPr lang="en-US" sz="2000" b="1" dirty="0"/>
              <a:t>?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606994" y="3182282"/>
            <a:ext cx="8451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mati</a:t>
            </a:r>
            <a:r>
              <a:rPr lang="en-US" sz="2000" b="1" dirty="0"/>
              <a:t> di </a:t>
            </a:r>
            <a:r>
              <a:rPr lang="en-US" sz="2000" b="1" dirty="0" err="1"/>
              <a:t>kayu</a:t>
            </a:r>
            <a:r>
              <a:rPr lang="en-US" sz="2000" b="1" dirty="0"/>
              <a:t> </a:t>
            </a:r>
            <a:r>
              <a:rPr lang="en-US" sz="2000" b="1" dirty="0" err="1"/>
              <a:t>salib</a:t>
            </a:r>
            <a:r>
              <a:rPr lang="en-US" sz="2000" b="1" dirty="0"/>
              <a:t> dan </a:t>
            </a:r>
            <a:r>
              <a:rPr lang="en-US" sz="2000" b="1" dirty="0" err="1"/>
              <a:t>bangkit</a:t>
            </a:r>
            <a:r>
              <a:rPr lang="en-US" sz="2000" b="1" dirty="0"/>
              <a:t> </a:t>
            </a:r>
            <a:r>
              <a:rPr lang="en-US" sz="2000" b="1" dirty="0" err="1"/>
              <a:t>kembali</a:t>
            </a:r>
            <a:r>
              <a:rPr lang="en-US" sz="2000" b="1" dirty="0"/>
              <a:t>,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memenuhi</a:t>
            </a:r>
            <a:r>
              <a:rPr lang="en-US" sz="2000" b="1" dirty="0"/>
              <a:t> </a:t>
            </a:r>
            <a:r>
              <a:rPr lang="en-US" sz="2000" b="1" dirty="0" err="1"/>
              <a:t>persyaratan</a:t>
            </a:r>
            <a:r>
              <a:rPr lang="en-US" sz="2000" b="1" dirty="0"/>
              <a:t> yang </a:t>
            </a:r>
            <a:r>
              <a:rPr lang="en-US" sz="2000" b="1" dirty="0" err="1"/>
              <a:t>diperlukan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mendamaikan</a:t>
            </a:r>
            <a:r>
              <a:rPr lang="en-US" sz="2000" b="1" dirty="0"/>
              <a:t> </a:t>
            </a:r>
            <a:r>
              <a:rPr lang="en-US" sz="2000" b="1" dirty="0" err="1"/>
              <a:t>umat</a:t>
            </a:r>
            <a:r>
              <a:rPr lang="en-US" sz="2000" b="1" dirty="0"/>
              <a:t> </a:t>
            </a:r>
            <a:r>
              <a:rPr lang="en-US" sz="2000" b="1" dirty="0" err="1"/>
              <a:t>manusia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Allah (</a:t>
            </a:r>
            <a:r>
              <a:rPr lang="en-US" sz="2000" b="1" dirty="0" err="1"/>
              <a:t>Kolose</a:t>
            </a:r>
            <a:r>
              <a:rPr lang="en-US" sz="2000" b="1" dirty="0"/>
              <a:t> 1:20).</a:t>
            </a:r>
            <a:endParaRPr lang="en-US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606994" y="5351177"/>
            <a:ext cx="56186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Seluruh</a:t>
            </a:r>
            <a:r>
              <a:rPr lang="en-US" sz="2000" b="1" dirty="0"/>
              <a:t> </a:t>
            </a:r>
            <a:r>
              <a:rPr lang="en-US" sz="2000" b="1" dirty="0" err="1"/>
              <a:t>alam</a:t>
            </a:r>
            <a:r>
              <a:rPr lang="en-US" sz="2000" b="1" dirty="0"/>
              <a:t> </a:t>
            </a:r>
            <a:r>
              <a:rPr lang="en-US" sz="2000" b="1" dirty="0" err="1"/>
              <a:t>semesta</a:t>
            </a:r>
            <a:r>
              <a:rPr lang="en-US" sz="2000" b="1" dirty="0"/>
              <a:t> </a:t>
            </a:r>
            <a:r>
              <a:rPr lang="en-US" sz="2000" b="1" dirty="0" err="1"/>
              <a:t>telah</a:t>
            </a:r>
            <a:r>
              <a:rPr lang="en-US" sz="2000" b="1" dirty="0"/>
              <a:t>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melihat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jelas</a:t>
            </a:r>
            <a:r>
              <a:rPr lang="en-US" sz="2000" b="1" dirty="0"/>
              <a:t> </a:t>
            </a:r>
            <a:r>
              <a:rPr lang="en-US" sz="2000" b="1" dirty="0" err="1"/>
              <a:t>sifat</a:t>
            </a:r>
            <a:r>
              <a:rPr lang="en-US" sz="2000" b="1" dirty="0"/>
              <a:t> </a:t>
            </a:r>
            <a:r>
              <a:rPr lang="en-US" sz="2000" b="1" dirty="0" err="1"/>
              <a:t>kejahatan</a:t>
            </a:r>
            <a:r>
              <a:rPr lang="en-US" sz="2000" b="1" dirty="0"/>
              <a:t>.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demikian</a:t>
            </a:r>
            <a:r>
              <a:rPr lang="en-US" sz="2000" b="1" dirty="0"/>
              <a:t>, </a:t>
            </a:r>
            <a:r>
              <a:rPr lang="en-US" sz="2000" b="1" dirty="0" err="1"/>
              <a:t>karakter</a:t>
            </a:r>
            <a:r>
              <a:rPr lang="en-US" sz="2000" b="1" dirty="0"/>
              <a:t> Allah </a:t>
            </a:r>
            <a:r>
              <a:rPr lang="en-US" sz="2000" b="1" dirty="0" err="1"/>
              <a:t>dibenarkan</a:t>
            </a:r>
            <a:r>
              <a:rPr lang="en-US" sz="2000" b="1" dirty="0"/>
              <a:t> </a:t>
            </a:r>
            <a:r>
              <a:rPr lang="en-US" sz="2000" b="1" dirty="0" err="1"/>
              <a:t>baik</a:t>
            </a:r>
            <a:r>
              <a:rPr lang="en-US" sz="2000" b="1" dirty="0"/>
              <a:t> di </a:t>
            </a:r>
            <a:r>
              <a:rPr lang="en-US" sz="2000" b="1" dirty="0" err="1"/>
              <a:t>Surga</a:t>
            </a:r>
            <a:r>
              <a:rPr lang="en-US" sz="2000" b="1" dirty="0"/>
              <a:t> </a:t>
            </a:r>
            <a:r>
              <a:rPr lang="en-US" sz="2000" b="1" dirty="0" err="1"/>
              <a:t>maupun</a:t>
            </a:r>
            <a:r>
              <a:rPr lang="en-US" sz="2000" b="1" dirty="0"/>
              <a:t> di Bumi.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711132" y="1258026"/>
            <a:ext cx="106507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Yesus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adalah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keagungan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surga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panglima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tertinggi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malaikat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yang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terkasih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, yang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senang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melakukan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kehendak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-Nya. Ia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satu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dengan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Allah, “di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pangkuan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Bapa” (Yohanes 1:18),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namun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Ia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tidak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menganggap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kesamaan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dengan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Allah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sebagai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sesuatu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yang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diinginkan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sementara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manusia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tersesat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dalam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dosa dan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penderitaan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. Ia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turun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dari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takhta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-Nya,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meninggalkan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mahkota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dan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tongkat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kerajaan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-Nya, dan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mengenakan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kemanusiaan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-Nya pada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keilahian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-Nya. Ia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merendahkan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diri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-Nya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bahkan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sampai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mati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di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kayu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salib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, agar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manusia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dapat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ditinggikan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untuk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duduk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bersama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-Nya di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atas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takhta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-Nya. […] Dalam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kasih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Ia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datang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untuk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menyatakan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Bapa,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untuk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mendamaikan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manusia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dengan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Allah.”</a:t>
            </a:r>
            <a:endParaRPr lang="en-US" sz="2400" b="1" noProof="0" dirty="0">
              <a:solidFill>
                <a:srgbClr val="321547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7465179" y="5138839"/>
            <a:ext cx="406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321547"/>
                </a:solidFill>
              </a:rPr>
              <a:t>EGW</a:t>
            </a:r>
            <a:r>
              <a:rPr lang="en-US" sz="1600" b="1" noProof="0" dirty="0">
                <a:solidFill>
                  <a:srgbClr val="321547"/>
                </a:solidFill>
              </a:rPr>
              <a:t> (Selected Messages, Volume 1, p. 321)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1167</Words>
  <Application>Microsoft Office PowerPoint</Application>
  <PresentationFormat>Panorámica</PresentationFormat>
  <Paragraphs>46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Constantia</vt:lpstr>
      <vt:lpstr>Aptos Display</vt:lpstr>
      <vt:lpstr>Aptos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85</cp:revision>
  <dcterms:created xsi:type="dcterms:W3CDTF">2026-01-17T09:06:28Z</dcterms:created>
  <dcterms:modified xsi:type="dcterms:W3CDTF">2026-02-20T15:54:35Z</dcterms:modified>
</cp:coreProperties>
</file>