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-ID" sz="2000" b="1" dirty="0">
              <a:solidFill>
                <a:schemeClr val="accent2">
                  <a:lumMod val="50000"/>
                </a:schemeClr>
              </a:solidFill>
              <a:effectLst/>
            </a:rPr>
            <a:t>BEBERAPA SIFAT ALLAH</a:t>
          </a:r>
          <a:endParaRPr lang="en" sz="20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Adil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belas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Ulangan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Tekun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menghibur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 15:5)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Pemberi kasih karunia (Roma 3:24)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Pengampun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Raja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Kekal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Kejadian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Mahakuasa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Kejadian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Mahatahu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Yohanes 3:20)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Mengetahui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masa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ID" sz="1800" b="1" dirty="0"/>
            <a:t>Karena </a:t>
          </a:r>
          <a:r>
            <a:rPr lang="en-ID" sz="1800" b="1" dirty="0" err="1"/>
            <a:t>kasih</a:t>
          </a:r>
          <a:r>
            <a:rPr lang="en-ID" sz="1800" b="1" dirty="0"/>
            <a:t>, Ia </a:t>
          </a:r>
          <a:r>
            <a:rPr lang="en-ID" sz="1800" b="1" dirty="0" err="1"/>
            <a:t>menciptakan</a:t>
          </a:r>
          <a:r>
            <a:rPr lang="en-ID" sz="1800" b="1" dirty="0"/>
            <a:t> </a:t>
          </a:r>
          <a:r>
            <a:rPr lang="en-ID" sz="1800" b="1" dirty="0" err="1"/>
            <a:t>manusia</a:t>
          </a:r>
          <a:r>
            <a:rPr lang="en-ID" sz="1800" b="1" dirty="0"/>
            <a:t> </a:t>
          </a:r>
          <a:r>
            <a:rPr lang="en-ID" sz="1800" b="1" dirty="0" err="1"/>
            <a:t>laki-laki</a:t>
          </a:r>
          <a:r>
            <a:rPr lang="en-ID" sz="1800" b="1" dirty="0"/>
            <a:t> dan </a:t>
          </a:r>
          <a:r>
            <a:rPr lang="en-ID" sz="1800" b="1" dirty="0" err="1"/>
            <a:t>perempuan</a:t>
          </a:r>
          <a:r>
            <a:rPr lang="en-ID" sz="1800" b="1" dirty="0"/>
            <a:t>, dan “</a:t>
          </a:r>
          <a:r>
            <a:rPr lang="en-ID" sz="1800" b="1" dirty="0" err="1"/>
            <a:t>memerintahkan</a:t>
          </a:r>
          <a:r>
            <a:rPr lang="en-ID" sz="1800" b="1" dirty="0"/>
            <a:t>” </a:t>
          </a:r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saling</a:t>
          </a:r>
          <a:r>
            <a:rPr lang="en-ID" sz="1800" b="1" dirty="0"/>
            <a:t> </a:t>
          </a:r>
          <a:r>
            <a:rPr lang="en-ID" sz="1800" b="1" dirty="0" err="1"/>
            <a:t>mengasihi</a:t>
          </a:r>
          <a:r>
            <a:rPr lang="en-ID" sz="1800" b="1" dirty="0"/>
            <a:t> (</a:t>
          </a:r>
          <a:r>
            <a:rPr lang="en-ID" sz="1800" b="1" dirty="0" err="1"/>
            <a:t>Kejadian</a:t>
          </a:r>
          <a:r>
            <a:rPr lang="en-ID" sz="1800" b="1" dirty="0"/>
            <a:t> 2:24).</a:t>
          </a:r>
          <a:endParaRPr lang="es-ES" sz="18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-ID" sz="2000" b="1" dirty="0"/>
            <a:t>Karena </a:t>
          </a:r>
          <a:r>
            <a:rPr lang="en-ID" sz="2000" b="1" dirty="0" err="1"/>
            <a:t>kasih</a:t>
          </a:r>
          <a:r>
            <a:rPr lang="en-ID" sz="2000" b="1" dirty="0"/>
            <a:t>, </a:t>
          </a:r>
          <a:r>
            <a:rPr lang="en-ID" sz="2000" b="1" dirty="0" err="1"/>
            <a:t>ketika</a:t>
          </a:r>
          <a:r>
            <a:rPr lang="en-ID" sz="2000" b="1" dirty="0"/>
            <a:t> Adam dan Hawa </a:t>
          </a:r>
          <a:r>
            <a:rPr lang="en-ID" sz="2000" b="1" dirty="0" err="1"/>
            <a:t>berdosa</a:t>
          </a:r>
          <a:r>
            <a:rPr lang="en-ID" sz="2000" b="1" dirty="0"/>
            <a:t>, Ia </a:t>
          </a:r>
          <a:r>
            <a:rPr lang="en-ID" sz="2000" b="1" dirty="0" err="1"/>
            <a:t>mencari</a:t>
          </a:r>
          <a:r>
            <a:rPr lang="en-ID" sz="2000" b="1" dirty="0"/>
            <a:t> </a:t>
          </a:r>
          <a:r>
            <a:rPr lang="en-ID" sz="2000" b="1" dirty="0" err="1"/>
            <a:t>mereka</a:t>
          </a:r>
          <a:r>
            <a:rPr lang="en-ID" sz="2000" b="1" dirty="0"/>
            <a:t> dan </a:t>
          </a:r>
          <a:r>
            <a:rPr lang="en-ID" sz="2000" b="1" dirty="0" err="1"/>
            <a:t>memberikan</a:t>
          </a:r>
          <a:r>
            <a:rPr lang="en-ID" sz="2000" b="1" dirty="0"/>
            <a:t> </a:t>
          </a:r>
          <a:r>
            <a:rPr lang="en-ID" sz="2000" b="1" dirty="0" err="1"/>
            <a:t>pengharapan</a:t>
          </a:r>
          <a:r>
            <a:rPr lang="en-ID" sz="2000" b="1" dirty="0"/>
            <a:t> (</a:t>
          </a:r>
          <a:r>
            <a:rPr lang="en-ID" sz="2000" b="1" dirty="0" err="1"/>
            <a:t>Kejadian</a:t>
          </a:r>
          <a:r>
            <a:rPr lang="en-ID" sz="2000" b="1" dirty="0"/>
            <a:t> 3:9, 15).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ID" sz="1900" b="1" dirty="0"/>
            <a:t>Karena </a:t>
          </a:r>
          <a:r>
            <a:rPr lang="en-ID" sz="1900" b="1" dirty="0" err="1"/>
            <a:t>kasih</a:t>
          </a:r>
          <a:r>
            <a:rPr lang="en-ID" sz="1900" b="1" dirty="0"/>
            <a:t>, Ia </a:t>
          </a:r>
          <a:r>
            <a:rPr lang="en-ID" sz="1900" b="1" dirty="0" err="1"/>
            <a:t>mengikat</a:t>
          </a:r>
          <a:r>
            <a:rPr lang="en-ID" sz="1900" b="1" dirty="0"/>
            <a:t> </a:t>
          </a:r>
          <a:r>
            <a:rPr lang="en-ID" sz="1900" b="1" dirty="0" err="1"/>
            <a:t>perjanjian</a:t>
          </a:r>
          <a:r>
            <a:rPr lang="en-ID" sz="1900" b="1" dirty="0"/>
            <a:t> </a:t>
          </a:r>
          <a:r>
            <a:rPr lang="en-ID" sz="1900" b="1" dirty="0" err="1"/>
            <a:t>dengan</a:t>
          </a:r>
          <a:r>
            <a:rPr lang="en-ID" sz="1900" b="1" dirty="0"/>
            <a:t> Abraham dan </a:t>
          </a:r>
          <a:r>
            <a:rPr lang="en-ID" sz="1900" b="1" dirty="0" err="1"/>
            <a:t>menjanjikan</a:t>
          </a:r>
          <a:r>
            <a:rPr lang="en-ID" sz="1900" b="1" dirty="0"/>
            <a:t> </a:t>
          </a:r>
          <a:r>
            <a:rPr lang="en-ID" sz="1900" b="1" dirty="0" err="1"/>
            <a:t>berkat</a:t>
          </a:r>
          <a:r>
            <a:rPr lang="en-ID" sz="1900" b="1" dirty="0"/>
            <a:t> </a:t>
          </a:r>
          <a:r>
            <a:rPr lang="en-ID" sz="1900" b="1" dirty="0" err="1"/>
            <a:t>bagi</a:t>
          </a:r>
          <a:r>
            <a:rPr lang="en-ID" sz="1900" b="1" dirty="0"/>
            <a:t> </a:t>
          </a:r>
          <a:r>
            <a:rPr lang="en-ID" sz="1900" b="1" dirty="0" err="1"/>
            <a:t>seluruh</a:t>
          </a:r>
          <a:r>
            <a:rPr lang="en-ID" sz="1900" b="1" dirty="0"/>
            <a:t> </a:t>
          </a:r>
          <a:r>
            <a:rPr lang="en-ID" sz="1900" b="1" dirty="0" err="1"/>
            <a:t>umat</a:t>
          </a:r>
          <a:r>
            <a:rPr lang="en-ID" sz="1900" b="1" dirty="0"/>
            <a:t> </a:t>
          </a:r>
          <a:r>
            <a:rPr lang="en-ID" sz="1900" b="1" dirty="0" err="1"/>
            <a:t>manusia</a:t>
          </a:r>
          <a:r>
            <a:rPr lang="en-ID" sz="1900" b="1" dirty="0"/>
            <a:t> (</a:t>
          </a:r>
          <a:r>
            <a:rPr lang="en-ID" sz="1900" b="1" dirty="0" err="1"/>
            <a:t>Kejadian</a:t>
          </a:r>
          <a:r>
            <a:rPr lang="en-ID" sz="1900" b="1" dirty="0"/>
            <a:t> 26:4).</a:t>
          </a:r>
          <a:endParaRPr lang="es-ES" sz="19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ID" sz="2000" b="1" dirty="0"/>
            <a:t>Karena </a:t>
          </a:r>
          <a:r>
            <a:rPr lang="en-ID" sz="2000" b="1" dirty="0" err="1"/>
            <a:t>kasih</a:t>
          </a:r>
          <a:r>
            <a:rPr lang="en-ID" sz="2000" b="1" dirty="0"/>
            <a:t>, Ia </a:t>
          </a:r>
          <a:r>
            <a:rPr lang="en-ID" sz="2000" b="1" dirty="0" err="1"/>
            <a:t>memberikan</a:t>
          </a:r>
          <a:r>
            <a:rPr lang="en-ID" sz="2000" b="1" dirty="0"/>
            <a:t> Anak-Nya—</a:t>
          </a:r>
          <a:r>
            <a:rPr lang="en-ID" sz="2000" b="1" dirty="0" err="1"/>
            <a:t>Yesus</a:t>
          </a:r>
          <a:r>
            <a:rPr lang="en-ID" sz="2000" b="1" dirty="0"/>
            <a:t> </a:t>
          </a:r>
          <a:r>
            <a:rPr lang="en-ID" sz="2000" b="1" dirty="0" err="1"/>
            <a:t>Kristus</a:t>
          </a:r>
          <a:r>
            <a:rPr lang="en-ID" sz="2000" b="1" dirty="0"/>
            <a:t>—</a:t>
          </a:r>
          <a:r>
            <a:rPr lang="en-ID" sz="2000" b="1" dirty="0" err="1"/>
            <a:t>untuk</a:t>
          </a:r>
          <a:r>
            <a:rPr lang="en-ID" sz="2000" b="1" dirty="0"/>
            <a:t> </a:t>
          </a:r>
          <a:r>
            <a:rPr lang="en-ID" sz="2000" b="1" dirty="0" err="1"/>
            <a:t>mati</a:t>
          </a:r>
          <a:r>
            <a:rPr lang="en-ID" sz="2000" b="1" dirty="0"/>
            <a:t> </a:t>
          </a:r>
          <a:r>
            <a:rPr lang="en-ID" sz="2000" b="1" dirty="0" err="1"/>
            <a:t>bagi</a:t>
          </a:r>
          <a:r>
            <a:rPr lang="en-ID" sz="2000" b="1" dirty="0"/>
            <a:t> dosa-dosa </a:t>
          </a:r>
          <a:r>
            <a:rPr lang="en-ID" sz="2000" b="1" dirty="0" err="1"/>
            <a:t>kita</a:t>
          </a:r>
          <a:r>
            <a:rPr lang="en-ID" sz="2000" b="1" dirty="0"/>
            <a:t> (Yohanes 3:16).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Matius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-ID" sz="1900" b="1" dirty="0"/>
            <a:t>Dari </a:t>
          </a:r>
          <a:r>
            <a:rPr lang="en-ID" sz="1900" b="1" dirty="0" err="1"/>
            <a:t>seorang</a:t>
          </a:r>
          <a:r>
            <a:rPr lang="en-ID" sz="1900" b="1" dirty="0"/>
            <a:t> </a:t>
          </a:r>
          <a:r>
            <a:rPr lang="en-ID" sz="1900" b="1" dirty="0" err="1"/>
            <a:t>Yahudi</a:t>
          </a:r>
          <a:r>
            <a:rPr lang="en-ID" sz="1900" b="1" dirty="0"/>
            <a:t> </a:t>
          </a:r>
          <a:r>
            <a:rPr lang="en-ID" sz="1900" b="1" dirty="0" err="1"/>
            <a:t>kepada</a:t>
          </a:r>
          <a:r>
            <a:rPr lang="en-ID" sz="1900" b="1" dirty="0"/>
            <a:t> orang </a:t>
          </a:r>
          <a:r>
            <a:rPr lang="en-ID" sz="1900" b="1" dirty="0" err="1"/>
            <a:t>Yahudi</a:t>
          </a:r>
          <a:endParaRPr lang="en" sz="19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Markus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-ID" sz="1900" b="1" dirty="0"/>
            <a:t>Dari </a:t>
          </a:r>
          <a:r>
            <a:rPr lang="en-ID" sz="1900" b="1" dirty="0" err="1"/>
            <a:t>seorang</a:t>
          </a:r>
          <a:r>
            <a:rPr lang="en-ID" sz="1900" b="1" dirty="0"/>
            <a:t> </a:t>
          </a:r>
          <a:r>
            <a:rPr lang="en-ID" sz="1900" b="1" dirty="0" err="1"/>
            <a:t>Yahudi</a:t>
          </a:r>
          <a:r>
            <a:rPr lang="en-ID" sz="1900" b="1" dirty="0"/>
            <a:t> </a:t>
          </a:r>
          <a:r>
            <a:rPr lang="en-ID" sz="1900" b="1" dirty="0" err="1"/>
            <a:t>kepada</a:t>
          </a:r>
          <a:r>
            <a:rPr lang="en-ID" sz="1900" b="1" dirty="0"/>
            <a:t> </a:t>
          </a:r>
          <a:r>
            <a:rPr lang="en-ID" sz="1900" b="1" dirty="0" err="1"/>
            <a:t>bangsa-bangsa</a:t>
          </a:r>
          <a:r>
            <a:rPr lang="en-ID" sz="1900" b="1" dirty="0"/>
            <a:t> lain</a:t>
          </a:r>
          <a:endParaRPr lang="en" sz="19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Lukas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-ID" sz="1700" b="1" dirty="0"/>
            <a:t>Dari </a:t>
          </a:r>
          <a:r>
            <a:rPr lang="en-ID" sz="1700" b="1" dirty="0" err="1"/>
            <a:t>seorang</a:t>
          </a:r>
          <a:r>
            <a:rPr lang="en-ID" sz="1700" b="1" dirty="0"/>
            <a:t> non-</a:t>
          </a:r>
          <a:r>
            <a:rPr lang="en-ID" sz="1700" b="1" dirty="0" err="1"/>
            <a:t>Yahudi</a:t>
          </a:r>
          <a:r>
            <a:rPr lang="en-ID" sz="1700" b="1" dirty="0"/>
            <a:t> </a:t>
          </a:r>
          <a:r>
            <a:rPr lang="en-ID" sz="1700" b="1" dirty="0" err="1"/>
            <a:t>kepada</a:t>
          </a:r>
          <a:r>
            <a:rPr lang="en-ID" sz="1700" b="1" dirty="0"/>
            <a:t> </a:t>
          </a:r>
          <a:r>
            <a:rPr lang="en-ID" sz="1700" b="1" dirty="0" err="1"/>
            <a:t>bangsa-bangsa</a:t>
          </a:r>
          <a:r>
            <a:rPr lang="en-ID" sz="1700" b="1" dirty="0"/>
            <a:t> lain</a:t>
          </a:r>
          <a:endParaRPr lang="en" sz="17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Yohanes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-ID" sz="1800" b="1" dirty="0"/>
            <a:t>Dari </a:t>
          </a:r>
          <a:r>
            <a:rPr lang="en-ID" sz="1800" b="1" dirty="0" err="1"/>
            <a:t>seorang</a:t>
          </a:r>
          <a:r>
            <a:rPr lang="en-ID" sz="1800" b="1" dirty="0"/>
            <a:t> </a:t>
          </a:r>
          <a:r>
            <a:rPr lang="en-ID" sz="1800" b="1" dirty="0" err="1"/>
            <a:t>Yahudi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 orang </a:t>
          </a:r>
          <a:r>
            <a:rPr lang="en-ID" sz="1800" b="1" dirty="0" err="1"/>
            <a:t>Yahudi</a:t>
          </a:r>
          <a:r>
            <a:rPr lang="en-ID" sz="1800" b="1" dirty="0"/>
            <a:t> dan non-</a:t>
          </a:r>
          <a:r>
            <a:rPr lang="en-ID" sz="1800" b="1" dirty="0" err="1"/>
            <a:t>Yahudi</a:t>
          </a:r>
          <a:endParaRPr lang="en" sz="18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-ID" sz="2000" b="1" dirty="0"/>
            <a:t>Ia </a:t>
          </a:r>
          <a:r>
            <a:rPr lang="en-ID" sz="2000" b="1" dirty="0" err="1"/>
            <a:t>adalah</a:t>
          </a:r>
          <a:r>
            <a:rPr lang="en-ID" sz="2000" b="1" dirty="0"/>
            <a:t> Mesias yang </a:t>
          </a:r>
          <a:r>
            <a:rPr lang="en-ID" sz="2000" b="1" dirty="0" err="1"/>
            <a:t>menggenapi</a:t>
          </a:r>
          <a:r>
            <a:rPr lang="en-ID" sz="2000" b="1" dirty="0"/>
            <a:t> </a:t>
          </a:r>
          <a:r>
            <a:rPr lang="en-ID" sz="2000" b="1" dirty="0" err="1"/>
            <a:t>janji-janji</a:t>
          </a:r>
          <a:endParaRPr lang="en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-ID" sz="2000" b="1" dirty="0" err="1"/>
            <a:t>Selalu</a:t>
          </a:r>
          <a:r>
            <a:rPr lang="en-ID" sz="2000" b="1" dirty="0"/>
            <a:t> </a:t>
          </a:r>
          <a:r>
            <a:rPr lang="en-ID" sz="2000" b="1" dirty="0" err="1"/>
            <a:t>siap</a:t>
          </a:r>
          <a:r>
            <a:rPr lang="en-ID" sz="2000" b="1" dirty="0"/>
            <a:t> </a:t>
          </a:r>
          <a:r>
            <a:rPr lang="en-ID" sz="2000" b="1" dirty="0" err="1"/>
            <a:t>melayani</a:t>
          </a:r>
          <a:r>
            <a:rPr lang="en-ID" sz="2000" b="1" dirty="0"/>
            <a:t> orang lain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fi-FI" sz="2000" b="1" dirty="0"/>
            <a:t>Penuh kemanusiaan dan belas kasihan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fi-FI" sz="2000" b="1" dirty="0"/>
            <a:t>Pemberi kehidupan jasmani dan rohani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BEBERAPA SIFAT ALLAH</a:t>
          </a:r>
          <a:endParaRPr lang="en" sz="20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Mahakuasa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Kejadian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Mahatahu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Yohanes 3:20)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Mengetahui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masa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Adil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belas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Ulangan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Tekun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menghibur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 15:5)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Pemberi kasih karunia (Roma 3:24)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Pengampun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Raja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Kekal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Kejadian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Karena </a:t>
          </a:r>
          <a:r>
            <a:rPr lang="en-ID" sz="1800" b="1" kern="1200" dirty="0" err="1"/>
            <a:t>kasih</a:t>
          </a:r>
          <a:r>
            <a:rPr lang="en-ID" sz="1800" b="1" kern="1200" dirty="0"/>
            <a:t>, Ia </a:t>
          </a:r>
          <a:r>
            <a:rPr lang="en-ID" sz="1800" b="1" kern="1200" dirty="0" err="1"/>
            <a:t>menciptakan</a:t>
          </a:r>
          <a:r>
            <a:rPr lang="en-ID" sz="1800" b="1" kern="1200" dirty="0"/>
            <a:t> </a:t>
          </a:r>
          <a:r>
            <a:rPr lang="en-ID" sz="1800" b="1" kern="1200" dirty="0" err="1"/>
            <a:t>manusia</a:t>
          </a:r>
          <a:r>
            <a:rPr lang="en-ID" sz="1800" b="1" kern="1200" dirty="0"/>
            <a:t> </a:t>
          </a:r>
          <a:r>
            <a:rPr lang="en-ID" sz="1800" b="1" kern="1200" dirty="0" err="1"/>
            <a:t>laki-laki</a:t>
          </a:r>
          <a:r>
            <a:rPr lang="en-ID" sz="1800" b="1" kern="1200" dirty="0"/>
            <a:t> dan </a:t>
          </a:r>
          <a:r>
            <a:rPr lang="en-ID" sz="1800" b="1" kern="1200" dirty="0" err="1"/>
            <a:t>perempuan</a:t>
          </a:r>
          <a:r>
            <a:rPr lang="en-ID" sz="1800" b="1" kern="1200" dirty="0"/>
            <a:t>, dan “</a:t>
          </a:r>
          <a:r>
            <a:rPr lang="en-ID" sz="1800" b="1" kern="1200" dirty="0" err="1"/>
            <a:t>memerintahkan</a:t>
          </a:r>
          <a:r>
            <a:rPr lang="en-ID" sz="1800" b="1" kern="1200" dirty="0"/>
            <a:t>” </a:t>
          </a: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saling</a:t>
          </a:r>
          <a:r>
            <a:rPr lang="en-ID" sz="1800" b="1" kern="1200" dirty="0"/>
            <a:t> </a:t>
          </a:r>
          <a:r>
            <a:rPr lang="en-ID" sz="1800" b="1" kern="1200" dirty="0" err="1"/>
            <a:t>mengasihi</a:t>
          </a:r>
          <a:r>
            <a:rPr lang="en-ID" sz="1800" b="1" kern="1200" dirty="0"/>
            <a:t> (</a:t>
          </a:r>
          <a:r>
            <a:rPr lang="en-ID" sz="1800" b="1" kern="1200" dirty="0" err="1"/>
            <a:t>Kejadian</a:t>
          </a:r>
          <a:r>
            <a:rPr lang="en-ID" sz="1800" b="1" kern="1200" dirty="0"/>
            <a:t> 2:24).</a:t>
          </a:r>
          <a:endParaRPr lang="es-ES" sz="18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Karena </a:t>
          </a:r>
          <a:r>
            <a:rPr lang="en-ID" sz="2000" b="1" kern="1200" dirty="0" err="1"/>
            <a:t>kasih</a:t>
          </a:r>
          <a:r>
            <a:rPr lang="en-ID" sz="2000" b="1" kern="1200" dirty="0"/>
            <a:t>, </a:t>
          </a:r>
          <a:r>
            <a:rPr lang="en-ID" sz="2000" b="1" kern="1200" dirty="0" err="1"/>
            <a:t>ketika</a:t>
          </a:r>
          <a:r>
            <a:rPr lang="en-ID" sz="2000" b="1" kern="1200" dirty="0"/>
            <a:t> Adam dan Hawa </a:t>
          </a:r>
          <a:r>
            <a:rPr lang="en-ID" sz="2000" b="1" kern="1200" dirty="0" err="1"/>
            <a:t>berdosa</a:t>
          </a:r>
          <a:r>
            <a:rPr lang="en-ID" sz="2000" b="1" kern="1200" dirty="0"/>
            <a:t>, Ia </a:t>
          </a:r>
          <a:r>
            <a:rPr lang="en-ID" sz="2000" b="1" kern="1200" dirty="0" err="1"/>
            <a:t>mencari</a:t>
          </a:r>
          <a:r>
            <a:rPr lang="en-ID" sz="2000" b="1" kern="1200" dirty="0"/>
            <a:t> </a:t>
          </a:r>
          <a:r>
            <a:rPr lang="en-ID" sz="2000" b="1" kern="1200" dirty="0" err="1"/>
            <a:t>mereka</a:t>
          </a:r>
          <a:r>
            <a:rPr lang="en-ID" sz="2000" b="1" kern="1200" dirty="0"/>
            <a:t> dan </a:t>
          </a:r>
          <a:r>
            <a:rPr lang="en-ID" sz="2000" b="1" kern="1200" dirty="0" err="1"/>
            <a:t>memberikan</a:t>
          </a:r>
          <a:r>
            <a:rPr lang="en-ID" sz="2000" b="1" kern="1200" dirty="0"/>
            <a:t> </a:t>
          </a:r>
          <a:r>
            <a:rPr lang="en-ID" sz="2000" b="1" kern="1200" dirty="0" err="1"/>
            <a:t>pengharapan</a:t>
          </a:r>
          <a:r>
            <a:rPr lang="en-ID" sz="2000" b="1" kern="1200" dirty="0"/>
            <a:t> (</a:t>
          </a:r>
          <a:r>
            <a:rPr lang="en-ID" sz="2000" b="1" kern="1200" dirty="0" err="1"/>
            <a:t>Kejadian</a:t>
          </a:r>
          <a:r>
            <a:rPr lang="en-ID" sz="2000" b="1" kern="1200" dirty="0"/>
            <a:t> 3:9, 15).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/>
            <a:t>Karena </a:t>
          </a:r>
          <a:r>
            <a:rPr lang="en-ID" sz="1900" b="1" kern="1200" dirty="0" err="1"/>
            <a:t>kasih</a:t>
          </a:r>
          <a:r>
            <a:rPr lang="en-ID" sz="1900" b="1" kern="1200" dirty="0"/>
            <a:t>, Ia </a:t>
          </a:r>
          <a:r>
            <a:rPr lang="en-ID" sz="1900" b="1" kern="1200" dirty="0" err="1"/>
            <a:t>mengikat</a:t>
          </a:r>
          <a:r>
            <a:rPr lang="en-ID" sz="1900" b="1" kern="1200" dirty="0"/>
            <a:t> </a:t>
          </a:r>
          <a:r>
            <a:rPr lang="en-ID" sz="1900" b="1" kern="1200" dirty="0" err="1"/>
            <a:t>perjanjian</a:t>
          </a:r>
          <a:r>
            <a:rPr lang="en-ID" sz="1900" b="1" kern="1200" dirty="0"/>
            <a:t> </a:t>
          </a:r>
          <a:r>
            <a:rPr lang="en-ID" sz="1900" b="1" kern="1200" dirty="0" err="1"/>
            <a:t>dengan</a:t>
          </a:r>
          <a:r>
            <a:rPr lang="en-ID" sz="1900" b="1" kern="1200" dirty="0"/>
            <a:t> Abraham dan </a:t>
          </a:r>
          <a:r>
            <a:rPr lang="en-ID" sz="1900" b="1" kern="1200" dirty="0" err="1"/>
            <a:t>menjanjikan</a:t>
          </a:r>
          <a:r>
            <a:rPr lang="en-ID" sz="1900" b="1" kern="1200" dirty="0"/>
            <a:t> </a:t>
          </a:r>
          <a:r>
            <a:rPr lang="en-ID" sz="1900" b="1" kern="1200" dirty="0" err="1"/>
            <a:t>berkat</a:t>
          </a:r>
          <a:r>
            <a:rPr lang="en-ID" sz="1900" b="1" kern="1200" dirty="0"/>
            <a:t> </a:t>
          </a:r>
          <a:r>
            <a:rPr lang="en-ID" sz="1900" b="1" kern="1200" dirty="0" err="1"/>
            <a:t>bagi</a:t>
          </a:r>
          <a:r>
            <a:rPr lang="en-ID" sz="1900" b="1" kern="1200" dirty="0"/>
            <a:t> </a:t>
          </a:r>
          <a:r>
            <a:rPr lang="en-ID" sz="1900" b="1" kern="1200" dirty="0" err="1"/>
            <a:t>seluruh</a:t>
          </a:r>
          <a:r>
            <a:rPr lang="en-ID" sz="1900" b="1" kern="1200" dirty="0"/>
            <a:t> </a:t>
          </a:r>
          <a:r>
            <a:rPr lang="en-ID" sz="1900" b="1" kern="1200" dirty="0" err="1"/>
            <a:t>umat</a:t>
          </a:r>
          <a:r>
            <a:rPr lang="en-ID" sz="1900" b="1" kern="1200" dirty="0"/>
            <a:t> </a:t>
          </a:r>
          <a:r>
            <a:rPr lang="en-ID" sz="1900" b="1" kern="1200" dirty="0" err="1"/>
            <a:t>manusia</a:t>
          </a:r>
          <a:r>
            <a:rPr lang="en-ID" sz="1900" b="1" kern="1200" dirty="0"/>
            <a:t> (</a:t>
          </a:r>
          <a:r>
            <a:rPr lang="en-ID" sz="1900" b="1" kern="1200" dirty="0" err="1"/>
            <a:t>Kejadian</a:t>
          </a:r>
          <a:r>
            <a:rPr lang="en-ID" sz="1900" b="1" kern="1200" dirty="0"/>
            <a:t> 26:4).</a:t>
          </a:r>
          <a:endParaRPr lang="es-ES" sz="19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Karena </a:t>
          </a:r>
          <a:r>
            <a:rPr lang="en-ID" sz="2000" b="1" kern="1200" dirty="0" err="1"/>
            <a:t>kasih</a:t>
          </a:r>
          <a:r>
            <a:rPr lang="en-ID" sz="2000" b="1" kern="1200" dirty="0"/>
            <a:t>, Ia </a:t>
          </a:r>
          <a:r>
            <a:rPr lang="en-ID" sz="2000" b="1" kern="1200" dirty="0" err="1"/>
            <a:t>memberikan</a:t>
          </a:r>
          <a:r>
            <a:rPr lang="en-ID" sz="2000" b="1" kern="1200" dirty="0"/>
            <a:t> Anak-Nya—</a:t>
          </a:r>
          <a:r>
            <a:rPr lang="en-ID" sz="2000" b="1" kern="1200" dirty="0" err="1"/>
            <a:t>Yesus</a:t>
          </a:r>
          <a:r>
            <a:rPr lang="en-ID" sz="2000" b="1" kern="1200" dirty="0"/>
            <a:t> </a:t>
          </a:r>
          <a:r>
            <a:rPr lang="en-ID" sz="2000" b="1" kern="1200" dirty="0" err="1"/>
            <a:t>Kristus</a:t>
          </a:r>
          <a:r>
            <a:rPr lang="en-ID" sz="2000" b="1" kern="1200" dirty="0"/>
            <a:t>—</a:t>
          </a:r>
          <a:r>
            <a:rPr lang="en-ID" sz="2000" b="1" kern="1200" dirty="0" err="1"/>
            <a:t>untuk</a:t>
          </a:r>
          <a:r>
            <a:rPr lang="en-ID" sz="2000" b="1" kern="1200" dirty="0"/>
            <a:t> </a:t>
          </a:r>
          <a:r>
            <a:rPr lang="en-ID" sz="2000" b="1" kern="1200" dirty="0" err="1"/>
            <a:t>mati</a:t>
          </a:r>
          <a:r>
            <a:rPr lang="en-ID" sz="2000" b="1" kern="1200" dirty="0"/>
            <a:t> </a:t>
          </a:r>
          <a:r>
            <a:rPr lang="en-ID" sz="2000" b="1" kern="1200" dirty="0" err="1"/>
            <a:t>bagi</a:t>
          </a:r>
          <a:r>
            <a:rPr lang="en-ID" sz="2000" b="1" kern="1200" dirty="0"/>
            <a:t> dosa-dosa </a:t>
          </a:r>
          <a:r>
            <a:rPr lang="en-ID" sz="2000" b="1" kern="1200" dirty="0" err="1"/>
            <a:t>kita</a:t>
          </a:r>
          <a:r>
            <a:rPr lang="en-ID" sz="2000" b="1" kern="1200" dirty="0"/>
            <a:t> (Yohanes 3:16).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Matius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/>
            <a:t>Dari </a:t>
          </a:r>
          <a:r>
            <a:rPr lang="en-ID" sz="1900" b="1" kern="1200" dirty="0" err="1"/>
            <a:t>seorang</a:t>
          </a:r>
          <a:r>
            <a:rPr lang="en-ID" sz="1900" b="1" kern="1200" dirty="0"/>
            <a:t> </a:t>
          </a:r>
          <a:r>
            <a:rPr lang="en-ID" sz="1900" b="1" kern="1200" dirty="0" err="1"/>
            <a:t>Yahudi</a:t>
          </a:r>
          <a:r>
            <a:rPr lang="en-ID" sz="1900" b="1" kern="1200" dirty="0"/>
            <a:t> </a:t>
          </a:r>
          <a:r>
            <a:rPr lang="en-ID" sz="1900" b="1" kern="1200" dirty="0" err="1"/>
            <a:t>kepada</a:t>
          </a:r>
          <a:r>
            <a:rPr lang="en-ID" sz="1900" b="1" kern="1200" dirty="0"/>
            <a:t> orang </a:t>
          </a:r>
          <a:r>
            <a:rPr lang="en-ID" sz="1900" b="1" kern="1200" dirty="0" err="1"/>
            <a:t>Yahudi</a:t>
          </a:r>
          <a:endParaRPr lang="en" sz="19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Ia </a:t>
          </a:r>
          <a:r>
            <a:rPr lang="en-ID" sz="2000" b="1" kern="1200" dirty="0" err="1"/>
            <a:t>adalah</a:t>
          </a:r>
          <a:r>
            <a:rPr lang="en-ID" sz="2000" b="1" kern="1200" dirty="0"/>
            <a:t> Mesias yang </a:t>
          </a:r>
          <a:r>
            <a:rPr lang="en-ID" sz="2000" b="1" kern="1200" dirty="0" err="1"/>
            <a:t>menggenapi</a:t>
          </a:r>
          <a:r>
            <a:rPr lang="en-ID" sz="2000" b="1" kern="1200" dirty="0"/>
            <a:t> </a:t>
          </a:r>
          <a:r>
            <a:rPr lang="en-ID" sz="2000" b="1" kern="1200" dirty="0" err="1"/>
            <a:t>janji-janji</a:t>
          </a:r>
          <a:endParaRPr lang="en" sz="20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Markus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/>
            <a:t>Dari </a:t>
          </a:r>
          <a:r>
            <a:rPr lang="en-ID" sz="1900" b="1" kern="1200" dirty="0" err="1"/>
            <a:t>seorang</a:t>
          </a:r>
          <a:r>
            <a:rPr lang="en-ID" sz="1900" b="1" kern="1200" dirty="0"/>
            <a:t> </a:t>
          </a:r>
          <a:r>
            <a:rPr lang="en-ID" sz="1900" b="1" kern="1200" dirty="0" err="1"/>
            <a:t>Yahudi</a:t>
          </a:r>
          <a:r>
            <a:rPr lang="en-ID" sz="1900" b="1" kern="1200" dirty="0"/>
            <a:t> </a:t>
          </a:r>
          <a:r>
            <a:rPr lang="en-ID" sz="1900" b="1" kern="1200" dirty="0" err="1"/>
            <a:t>kepada</a:t>
          </a:r>
          <a:r>
            <a:rPr lang="en-ID" sz="1900" b="1" kern="1200" dirty="0"/>
            <a:t> </a:t>
          </a:r>
          <a:r>
            <a:rPr lang="en-ID" sz="1900" b="1" kern="1200" dirty="0" err="1"/>
            <a:t>bangsa-bangsa</a:t>
          </a:r>
          <a:r>
            <a:rPr lang="en-ID" sz="1900" b="1" kern="1200" dirty="0"/>
            <a:t> lain</a:t>
          </a:r>
          <a:endParaRPr lang="en" sz="19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Selalu</a:t>
          </a:r>
          <a:r>
            <a:rPr lang="en-ID" sz="2000" b="1" kern="1200" dirty="0"/>
            <a:t> </a:t>
          </a:r>
          <a:r>
            <a:rPr lang="en-ID" sz="2000" b="1" kern="1200" dirty="0" err="1"/>
            <a:t>siap</a:t>
          </a:r>
          <a:r>
            <a:rPr lang="en-ID" sz="2000" b="1" kern="1200" dirty="0"/>
            <a:t> </a:t>
          </a:r>
          <a:r>
            <a:rPr lang="en-ID" sz="2000" b="1" kern="1200" dirty="0" err="1"/>
            <a:t>melayani</a:t>
          </a:r>
          <a:r>
            <a:rPr lang="en-ID" sz="2000" b="1" kern="1200" dirty="0"/>
            <a:t> orang lain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Lukas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/>
            <a:t>Dari </a:t>
          </a:r>
          <a:r>
            <a:rPr lang="en-ID" sz="1700" b="1" kern="1200" dirty="0" err="1"/>
            <a:t>seorang</a:t>
          </a:r>
          <a:r>
            <a:rPr lang="en-ID" sz="1700" b="1" kern="1200" dirty="0"/>
            <a:t> non-</a:t>
          </a:r>
          <a:r>
            <a:rPr lang="en-ID" sz="1700" b="1" kern="1200" dirty="0" err="1"/>
            <a:t>Yahudi</a:t>
          </a:r>
          <a:r>
            <a:rPr lang="en-ID" sz="1700" b="1" kern="1200" dirty="0"/>
            <a:t> </a:t>
          </a:r>
          <a:r>
            <a:rPr lang="en-ID" sz="1700" b="1" kern="1200" dirty="0" err="1"/>
            <a:t>kepada</a:t>
          </a:r>
          <a:r>
            <a:rPr lang="en-ID" sz="1700" b="1" kern="1200" dirty="0"/>
            <a:t> </a:t>
          </a:r>
          <a:r>
            <a:rPr lang="en-ID" sz="1700" b="1" kern="1200" dirty="0" err="1"/>
            <a:t>bangsa-bangsa</a:t>
          </a:r>
          <a:r>
            <a:rPr lang="en-ID" sz="1700" b="1" kern="1200" dirty="0"/>
            <a:t> lain</a:t>
          </a:r>
          <a:endParaRPr lang="en" sz="17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Penuh kemanusiaan dan belas kasihan</a:t>
          </a:r>
          <a:endParaRPr lang="en" sz="2000" b="1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Yohanes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Dari </a:t>
          </a:r>
          <a:r>
            <a:rPr lang="en-ID" sz="1800" b="1" kern="1200" dirty="0" err="1"/>
            <a:t>seorang</a:t>
          </a:r>
          <a:r>
            <a:rPr lang="en-ID" sz="1800" b="1" kern="1200" dirty="0"/>
            <a:t> </a:t>
          </a:r>
          <a:r>
            <a:rPr lang="en-ID" sz="1800" b="1" kern="1200" dirty="0" err="1"/>
            <a:t>Yahudi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 orang </a:t>
          </a:r>
          <a:r>
            <a:rPr lang="en-ID" sz="1800" b="1" kern="1200" dirty="0" err="1"/>
            <a:t>Yahudi</a:t>
          </a:r>
          <a:r>
            <a:rPr lang="en-ID" sz="1800" b="1" kern="1200" dirty="0"/>
            <a:t> dan non-</a:t>
          </a:r>
          <a:r>
            <a:rPr lang="en-ID" sz="1800" b="1" kern="1200" dirty="0" err="1"/>
            <a:t>Yahudi</a:t>
          </a:r>
          <a:endParaRPr lang="en" sz="18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Pemberi kehidupan jasmani dan rohani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MENGENAL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422736" y="6381449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2 for April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ALLAH DINYATAKAN DALAM PENCIPTAAN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 menceritakan kemuliaan Allah, dan cakrawala memberitakan pekerjaan tangan-Nya;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578352"/>
            <a:ext cx="7191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Alkitab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dimulai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dengan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menyebut</a:t>
            </a:r>
            <a:r>
              <a:rPr lang="en-US" sz="2000" b="1" dirty="0">
                <a:solidFill>
                  <a:prstClr val="black"/>
                </a:solidFill>
              </a:rPr>
              <a:t> Allah </a:t>
            </a:r>
            <a:r>
              <a:rPr lang="en-US" sz="2000" b="1" dirty="0" err="1">
                <a:solidFill>
                  <a:prstClr val="black"/>
                </a:solidFill>
              </a:rPr>
              <a:t>sebagai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he-IL" sz="2000" b="1" dirty="0">
                <a:solidFill>
                  <a:prstClr val="black"/>
                </a:solidFill>
              </a:rPr>
              <a:t>אֱלֹהִ֑ים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</a:rPr>
              <a:t>elohim</a:t>
            </a:r>
            <a:r>
              <a:rPr lang="es-E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Meskipun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terjemahan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harfiahnya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adalah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allah-allah</a:t>
            </a:r>
            <a:r>
              <a:rPr lang="en-US" sz="2000" b="1" dirty="0">
                <a:solidFill>
                  <a:prstClr val="black"/>
                </a:solidFill>
              </a:rPr>
              <a:t>,” kata </a:t>
            </a:r>
            <a:r>
              <a:rPr lang="en-US" sz="2000" b="1" dirty="0" err="1">
                <a:solidFill>
                  <a:prstClr val="black"/>
                </a:solidFill>
              </a:rPr>
              <a:t>ini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digunakan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dalam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bentuk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tunggal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Seolah-olah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dikatakan</a:t>
            </a:r>
            <a:r>
              <a:rPr lang="en-US" sz="2000" b="1" dirty="0">
                <a:solidFill>
                  <a:prstClr val="black"/>
                </a:solidFill>
              </a:rPr>
              <a:t>: “Pada </a:t>
            </a:r>
            <a:r>
              <a:rPr lang="en-US" sz="2000" b="1" dirty="0" err="1">
                <a:solidFill>
                  <a:prstClr val="black"/>
                </a:solidFill>
              </a:rPr>
              <a:t>mulanya</a:t>
            </a:r>
            <a:r>
              <a:rPr lang="en-US" sz="2000" b="1" dirty="0">
                <a:solidFill>
                  <a:prstClr val="black"/>
                </a:solidFill>
              </a:rPr>
              <a:t>, Allah </a:t>
            </a:r>
            <a:r>
              <a:rPr lang="en-US" sz="2000" b="1" dirty="0" err="1">
                <a:solidFill>
                  <a:prstClr val="black"/>
                </a:solidFill>
              </a:rPr>
              <a:t>menciptakan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langit</a:t>
            </a:r>
            <a:r>
              <a:rPr lang="en-US" sz="2000" b="1" dirty="0">
                <a:solidFill>
                  <a:prstClr val="black"/>
                </a:solidFill>
              </a:rPr>
              <a:t> dan </a:t>
            </a:r>
            <a:r>
              <a:rPr lang="en-US" sz="2000" b="1" dirty="0" err="1">
                <a:solidFill>
                  <a:prstClr val="black"/>
                </a:solidFill>
              </a:rPr>
              <a:t>bumi</a:t>
            </a:r>
            <a:r>
              <a:rPr lang="en-US" sz="2000" b="1" dirty="0">
                <a:solidFill>
                  <a:prstClr val="black"/>
                </a:solidFill>
              </a:rPr>
              <a:t>” (</a:t>
            </a:r>
            <a:r>
              <a:rPr lang="en-US" sz="2000" b="1" dirty="0" err="1">
                <a:solidFill>
                  <a:prstClr val="black"/>
                </a:solidFill>
              </a:rPr>
              <a:t>Kejadian</a:t>
            </a:r>
            <a:r>
              <a:rPr lang="en-US" sz="2000" b="1" dirty="0">
                <a:solidFill>
                  <a:prstClr val="black"/>
                </a:solidFill>
              </a:rPr>
              <a:t>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051" y="3239127"/>
            <a:ext cx="4111267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461954"/>
            <a:ext cx="72183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Dalam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Kejadian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pasal</a:t>
            </a:r>
            <a:r>
              <a:rPr lang="en-US" sz="2000" b="1" dirty="0">
                <a:solidFill>
                  <a:prstClr val="black"/>
                </a:solidFill>
              </a:rPr>
              <a:t> 2, </a:t>
            </a:r>
            <a:r>
              <a:rPr lang="en-US" sz="2000" b="1" dirty="0" err="1">
                <a:solidFill>
                  <a:prstClr val="black"/>
                </a:solidFill>
              </a:rPr>
              <a:t>ditambahkan</a:t>
            </a:r>
            <a:r>
              <a:rPr lang="en-US" sz="2000" b="1" dirty="0">
                <a:solidFill>
                  <a:prstClr val="black"/>
                </a:solidFill>
              </a:rPr>
              <a:t> nama </a:t>
            </a:r>
            <a:r>
              <a:rPr lang="en-US" sz="2000" b="1" dirty="0" err="1">
                <a:solidFill>
                  <a:prstClr val="black"/>
                </a:solidFill>
              </a:rPr>
              <a:t>pribadi</a:t>
            </a:r>
            <a:r>
              <a:rPr lang="en-US" sz="2000" b="1" dirty="0">
                <a:solidFill>
                  <a:prstClr val="black"/>
                </a:solidFill>
              </a:rPr>
              <a:t> Allah: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he-IL" sz="2000" b="1" dirty="0">
                <a:solidFill>
                  <a:prstClr val="black"/>
                </a:solidFill>
              </a:rPr>
              <a:t>יְהוָ֥ה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</a:rPr>
              <a:t>Yahweh</a:t>
            </a:r>
            <a:r>
              <a:rPr lang="es-E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>
                <a:solidFill>
                  <a:prstClr val="black"/>
                </a:solidFill>
              </a:rPr>
              <a:t>Kini Ia </a:t>
            </a:r>
            <a:r>
              <a:rPr lang="en-US" sz="2000" b="1" dirty="0" err="1">
                <a:solidFill>
                  <a:prstClr val="black"/>
                </a:solidFill>
              </a:rPr>
              <a:t>tidak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berkata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Jadilah</a:t>
            </a:r>
            <a:r>
              <a:rPr lang="en-US" sz="2000" b="1" dirty="0">
                <a:solidFill>
                  <a:prstClr val="black"/>
                </a:solidFill>
              </a:rPr>
              <a:t>.” Ia </a:t>
            </a:r>
            <a:r>
              <a:rPr lang="en-US" sz="2000" b="1" dirty="0" err="1">
                <a:solidFill>
                  <a:prstClr val="black"/>
                </a:solidFill>
              </a:rPr>
              <a:t>mengambil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manusia</a:t>
            </a:r>
            <a:r>
              <a:rPr lang="en-US" sz="2000" b="1" dirty="0">
                <a:solidFill>
                  <a:prstClr val="black"/>
                </a:solidFill>
              </a:rPr>
              <a:t> dan </a:t>
            </a:r>
            <a:r>
              <a:rPr lang="en-US" sz="2000" b="1" dirty="0" err="1">
                <a:solidFill>
                  <a:prstClr val="black"/>
                </a:solidFill>
              </a:rPr>
              <a:t>membentuknya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dengan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tangan</a:t>
            </a:r>
            <a:r>
              <a:rPr lang="en-US" sz="2000" b="1" dirty="0">
                <a:solidFill>
                  <a:prstClr val="black"/>
                </a:solidFill>
              </a:rPr>
              <a:t>-Nya </a:t>
            </a:r>
            <a:r>
              <a:rPr lang="en-US" sz="2000" b="1" dirty="0" err="1">
                <a:solidFill>
                  <a:prstClr val="black"/>
                </a:solidFill>
              </a:rPr>
              <a:t>sendiri</a:t>
            </a:r>
            <a:r>
              <a:rPr lang="en-US" sz="2000" b="1" dirty="0">
                <a:solidFill>
                  <a:prstClr val="black"/>
                </a:solidFill>
              </a:rPr>
              <a:t>. Allah yang </a:t>
            </a:r>
            <a:r>
              <a:rPr lang="en-US" sz="2000" b="1" dirty="0" err="1">
                <a:solidFill>
                  <a:prstClr val="black"/>
                </a:solidFill>
              </a:rPr>
              <a:t>Mahakuasa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menyatakan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diri</a:t>
            </a:r>
            <a:r>
              <a:rPr lang="en-US" sz="2000" b="1" dirty="0">
                <a:solidFill>
                  <a:prstClr val="black"/>
                </a:solidFill>
              </a:rPr>
              <a:t>-Nya </a:t>
            </a:r>
            <a:r>
              <a:rPr lang="en-US" sz="2000" b="1" dirty="0" err="1">
                <a:solidFill>
                  <a:prstClr val="black"/>
                </a:solidFill>
              </a:rPr>
              <a:t>sebagai</a:t>
            </a:r>
            <a:r>
              <a:rPr lang="en-US" sz="2000" b="1" dirty="0">
                <a:solidFill>
                  <a:prstClr val="black"/>
                </a:solidFill>
              </a:rPr>
              <a:t> Allah yang </a:t>
            </a:r>
            <a:r>
              <a:rPr lang="en-US" sz="2000" b="1" dirty="0" err="1">
                <a:solidFill>
                  <a:prstClr val="black"/>
                </a:solidFill>
              </a:rPr>
              <a:t>pribadi</a:t>
            </a:r>
            <a:r>
              <a:rPr lang="en-US" sz="2000" b="1" dirty="0">
                <a:solidFill>
                  <a:prstClr val="black"/>
                </a:solidFill>
              </a:rPr>
              <a:t> dan </a:t>
            </a:r>
            <a:r>
              <a:rPr lang="en-US" sz="2000" b="1" dirty="0" err="1">
                <a:solidFill>
                  <a:prstClr val="black"/>
                </a:solidFill>
              </a:rPr>
              <a:t>dapat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didekati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22584"/>
            <a:ext cx="73584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Ini </a:t>
            </a:r>
            <a:r>
              <a:rPr lang="en-ID" sz="2000" b="1" dirty="0" err="1"/>
              <a:t>memperkenalkan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Sang </a:t>
            </a:r>
            <a:r>
              <a:rPr lang="en-ID" sz="2000" b="1" dirty="0" err="1"/>
              <a:t>Pencipta</a:t>
            </a:r>
            <a:r>
              <a:rPr lang="en-ID" sz="2000" b="1" dirty="0"/>
              <a:t> yang,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Firman</a:t>
            </a:r>
            <a:r>
              <a:rPr lang="en-ID" sz="2000" b="1" dirty="0"/>
              <a:t> [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], dan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peran</a:t>
            </a:r>
            <a:r>
              <a:rPr lang="en-ID" sz="2000" b="1" dirty="0"/>
              <a:t> Roh, </a:t>
            </a:r>
            <a:r>
              <a:rPr lang="en-ID" sz="2000" b="1" dirty="0" err="1"/>
              <a:t>berkuasa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menjadikan</a:t>
            </a:r>
            <a:r>
              <a:rPr lang="en-ID" sz="2000" b="1" dirty="0"/>
              <a:t>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ada</a:t>
            </a:r>
            <a:r>
              <a:rPr lang="en-ID" sz="2000" b="1" dirty="0"/>
              <a:t> (</a:t>
            </a:r>
            <a:r>
              <a:rPr lang="en-ID" sz="2000" b="1" dirty="0" err="1"/>
              <a:t>Kejadian</a:t>
            </a:r>
            <a:r>
              <a:rPr lang="en-ID" sz="2000" b="1" dirty="0"/>
              <a:t> 1:1–3; Yohanes 1:1–3).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Ia menyentuh kita, Ia berbicara kepada kita, Ia mengajar kita, Ia memberi kita tugas… Ia mengasihi kita.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ALLAH DINYATAKAN DALAM YESUS (IMANUEL)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Tidak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pun yang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pernah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melihat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Allah;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Anak Tunggal Allah, yang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pangkuan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Bapa,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Dialah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menyatakan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-Nya.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(Yohanes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0" y="1285499"/>
            <a:ext cx="9249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Jika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ingin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mengetahui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seperti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Allah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marilah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mengenal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Ia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Allah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menjadi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manusia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(Yohanes 1:14),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menyatakan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-Nya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mengambil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sifat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manusia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dapat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dilihat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didengar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oleh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(Yohanes 1:18; 14:9; 1 Yohanes 5:20).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143308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1" y="2431794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diumumkan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nama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nubuat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menunjukkan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tujuan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hidup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-Nya: Imanuel, Allah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beserta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7:14; Matius 1:23).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Keempat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Injil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menggambarkan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berbagai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sudut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pandang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800" b="1" dirty="0">
                <a:latin typeface="Constantia" panose="02030602050306030303" pitchFamily="18" charset="0"/>
              </a:rPr>
              <a:t>“</a:t>
            </a:r>
            <a:r>
              <a:rPr lang="en-ID" sz="2800" b="1" dirty="0" err="1">
                <a:latin typeface="Constantia" panose="02030602050306030303" pitchFamily="18" charset="0"/>
              </a:rPr>
              <a:t>Ribuan</a:t>
            </a:r>
            <a:r>
              <a:rPr lang="en-ID" sz="2800" b="1" dirty="0">
                <a:latin typeface="Constantia" panose="02030602050306030303" pitchFamily="18" charset="0"/>
              </a:rPr>
              <a:t> orang </a:t>
            </a:r>
            <a:r>
              <a:rPr lang="en-ID" sz="2800" b="1" dirty="0" err="1">
                <a:latin typeface="Constantia" panose="02030602050306030303" pitchFamily="18" charset="0"/>
              </a:rPr>
              <a:t>memiliki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pemahaman</a:t>
            </a:r>
            <a:r>
              <a:rPr lang="en-ID" sz="2800" b="1" dirty="0">
                <a:latin typeface="Constantia" panose="02030602050306030303" pitchFamily="18" charset="0"/>
              </a:rPr>
              <a:t> yang salah </a:t>
            </a:r>
            <a:r>
              <a:rPr lang="en-ID" sz="2800" b="1" dirty="0" err="1">
                <a:latin typeface="Constantia" panose="02030602050306030303" pitchFamily="18" charset="0"/>
              </a:rPr>
              <a:t>tentang</a:t>
            </a:r>
            <a:r>
              <a:rPr lang="en-ID" sz="2800" b="1" dirty="0">
                <a:latin typeface="Constantia" panose="02030602050306030303" pitchFamily="18" charset="0"/>
              </a:rPr>
              <a:t> Allah dan </a:t>
            </a:r>
            <a:r>
              <a:rPr lang="en-ID" sz="2800" b="1" dirty="0" err="1">
                <a:latin typeface="Constantia" panose="02030602050306030303" pitchFamily="18" charset="0"/>
              </a:rPr>
              <a:t>sifat</a:t>
            </a:r>
            <a:r>
              <a:rPr lang="en-ID" sz="2800" b="1" dirty="0">
                <a:latin typeface="Constantia" panose="02030602050306030303" pitchFamily="18" charset="0"/>
              </a:rPr>
              <a:t>-</a:t>
            </a:r>
            <a:r>
              <a:rPr lang="en-ID" sz="2800" b="1" dirty="0" err="1">
                <a:latin typeface="Constantia" panose="02030602050306030303" pitchFamily="18" charset="0"/>
              </a:rPr>
              <a:t>sifat</a:t>
            </a:r>
            <a:r>
              <a:rPr lang="en-ID" sz="2800" b="1" dirty="0">
                <a:latin typeface="Constantia" panose="02030602050306030303" pitchFamily="18" charset="0"/>
              </a:rPr>
              <a:t>-Nya… Allah </a:t>
            </a:r>
            <a:r>
              <a:rPr lang="en-ID" sz="2800" b="1" dirty="0" err="1">
                <a:latin typeface="Constantia" panose="02030602050306030303" pitchFamily="18" charset="0"/>
              </a:rPr>
              <a:t>adalah</a:t>
            </a:r>
            <a:r>
              <a:rPr lang="en-ID" sz="2800" b="1" dirty="0">
                <a:latin typeface="Constantia" panose="02030602050306030303" pitchFamily="18" charset="0"/>
              </a:rPr>
              <a:t> Allah </a:t>
            </a:r>
            <a:r>
              <a:rPr lang="en-ID" sz="2800" b="1" dirty="0" err="1">
                <a:latin typeface="Constantia" panose="02030602050306030303" pitchFamily="18" charset="0"/>
              </a:rPr>
              <a:t>kebenaran</a:t>
            </a:r>
            <a:r>
              <a:rPr lang="en-ID" sz="2800" b="1" dirty="0">
                <a:latin typeface="Constantia" panose="02030602050306030303" pitchFamily="18" charset="0"/>
              </a:rPr>
              <a:t>. </a:t>
            </a:r>
            <a:r>
              <a:rPr lang="en-ID" sz="2800" b="1" dirty="0" err="1">
                <a:latin typeface="Constantia" panose="02030602050306030303" pitchFamily="18" charset="0"/>
              </a:rPr>
              <a:t>Keadilan</a:t>
            </a:r>
            <a:r>
              <a:rPr lang="en-ID" sz="2800" b="1" dirty="0">
                <a:latin typeface="Constantia" panose="02030602050306030303" pitchFamily="18" charset="0"/>
              </a:rPr>
              <a:t> dan </a:t>
            </a:r>
            <a:r>
              <a:rPr lang="en-ID" sz="2800" b="1" dirty="0" err="1">
                <a:latin typeface="Constantia" panose="02030602050306030303" pitchFamily="18" charset="0"/>
              </a:rPr>
              <a:t>belas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kasihan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adalah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sifat-sifat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takhta</a:t>
            </a:r>
            <a:r>
              <a:rPr lang="en-ID" sz="2800" b="1" dirty="0">
                <a:latin typeface="Constantia" panose="02030602050306030303" pitchFamily="18" charset="0"/>
              </a:rPr>
              <a:t>-Nya. Ia </a:t>
            </a:r>
            <a:r>
              <a:rPr lang="en-ID" sz="2800" b="1" dirty="0" err="1">
                <a:latin typeface="Constantia" panose="02030602050306030303" pitchFamily="18" charset="0"/>
              </a:rPr>
              <a:t>adalah</a:t>
            </a:r>
            <a:r>
              <a:rPr lang="en-ID" sz="2800" b="1" dirty="0">
                <a:latin typeface="Constantia" panose="02030602050306030303" pitchFamily="18" charset="0"/>
              </a:rPr>
              <a:t> Allah </a:t>
            </a:r>
            <a:r>
              <a:rPr lang="en-ID" sz="2800" b="1" dirty="0" err="1">
                <a:latin typeface="Constantia" panose="02030602050306030303" pitchFamily="18" charset="0"/>
              </a:rPr>
              <a:t>kasih</a:t>
            </a:r>
            <a:r>
              <a:rPr lang="en-ID" sz="2800" b="1" dirty="0">
                <a:latin typeface="Constantia" panose="02030602050306030303" pitchFamily="18" charset="0"/>
              </a:rPr>
              <a:t>, </a:t>
            </a:r>
            <a:r>
              <a:rPr lang="en-ID" sz="2800" b="1" dirty="0" err="1">
                <a:latin typeface="Constantia" panose="02030602050306030303" pitchFamily="18" charset="0"/>
              </a:rPr>
              <a:t>belas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kasihan</a:t>
            </a:r>
            <a:r>
              <a:rPr lang="en-ID" sz="2800" b="1" dirty="0">
                <a:latin typeface="Constantia" panose="02030602050306030303" pitchFamily="18" charset="0"/>
              </a:rPr>
              <a:t> dan </a:t>
            </a:r>
            <a:r>
              <a:rPr lang="en-ID" sz="2800" b="1" dirty="0" err="1">
                <a:latin typeface="Constantia" panose="02030602050306030303" pitchFamily="18" charset="0"/>
              </a:rPr>
              <a:t>kelembutan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hati</a:t>
            </a:r>
            <a:r>
              <a:rPr lang="en-ID" sz="2800" b="1" dirty="0">
                <a:latin typeface="Constantia" panose="02030602050306030303" pitchFamily="18" charset="0"/>
              </a:rPr>
              <a:t>. </a:t>
            </a:r>
            <a:r>
              <a:rPr lang="en-ID" sz="2800" b="1" dirty="0" err="1">
                <a:latin typeface="Constantia" panose="02030602050306030303" pitchFamily="18" charset="0"/>
              </a:rPr>
              <a:t>Demikianlah</a:t>
            </a:r>
            <a:r>
              <a:rPr lang="en-ID" sz="2800" b="1" dirty="0">
                <a:latin typeface="Constantia" panose="02030602050306030303" pitchFamily="18" charset="0"/>
              </a:rPr>
              <a:t> Ia </a:t>
            </a:r>
            <a:r>
              <a:rPr lang="en-ID" sz="2800" b="1" dirty="0" err="1">
                <a:latin typeface="Constantia" panose="02030602050306030303" pitchFamily="18" charset="0"/>
              </a:rPr>
              <a:t>dinyatakan</a:t>
            </a:r>
            <a:r>
              <a:rPr lang="en-ID" sz="2800" b="1" dirty="0">
                <a:latin typeface="Constantia" panose="02030602050306030303" pitchFamily="18" charset="0"/>
              </a:rPr>
              <a:t> di </a:t>
            </a:r>
            <a:r>
              <a:rPr lang="en-ID" sz="2800" b="1" dirty="0" err="1">
                <a:latin typeface="Constantia" panose="02030602050306030303" pitchFamily="18" charset="0"/>
              </a:rPr>
              <a:t>dalam</a:t>
            </a:r>
            <a:r>
              <a:rPr lang="en-ID" sz="2800" b="1" dirty="0">
                <a:latin typeface="Constantia" panose="02030602050306030303" pitchFamily="18" charset="0"/>
              </a:rPr>
              <a:t> Anak-Nya, </a:t>
            </a:r>
            <a:r>
              <a:rPr lang="en-ID" sz="2800" b="1" dirty="0" err="1">
                <a:latin typeface="Constantia" panose="02030602050306030303" pitchFamily="18" charset="0"/>
              </a:rPr>
              <a:t>Juruselamat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kita</a:t>
            </a:r>
            <a:r>
              <a:rPr lang="en-ID" sz="2800" b="1" dirty="0">
                <a:latin typeface="Constantia" panose="02030602050306030303" pitchFamily="18" charset="0"/>
              </a:rPr>
              <a:t>. Ia </a:t>
            </a:r>
            <a:r>
              <a:rPr lang="en-ID" sz="2800" b="1" dirty="0" err="1">
                <a:latin typeface="Constantia" panose="02030602050306030303" pitchFamily="18" charset="0"/>
              </a:rPr>
              <a:t>adalah</a:t>
            </a:r>
            <a:r>
              <a:rPr lang="en-ID" sz="2800" b="1" dirty="0">
                <a:latin typeface="Constantia" panose="02030602050306030303" pitchFamily="18" charset="0"/>
              </a:rPr>
              <a:t> Allah yang </a:t>
            </a:r>
            <a:r>
              <a:rPr lang="en-ID" sz="2800" b="1" dirty="0" err="1">
                <a:latin typeface="Constantia" panose="02030602050306030303" pitchFamily="18" charset="0"/>
              </a:rPr>
              <a:t>tabah</a:t>
            </a:r>
            <a:r>
              <a:rPr lang="en-ID" sz="2800" b="1" dirty="0">
                <a:latin typeface="Constantia" panose="02030602050306030303" pitchFamily="18" charset="0"/>
              </a:rPr>
              <a:t> dan </a:t>
            </a:r>
            <a:r>
              <a:rPr lang="en-ID" sz="2800" b="1" dirty="0" err="1">
                <a:latin typeface="Constantia" panose="02030602050306030303" pitchFamily="18" charset="0"/>
              </a:rPr>
              <a:t>panjang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sabar</a:t>
            </a:r>
            <a:r>
              <a:rPr lang="en-ID" sz="2800" b="1" dirty="0">
                <a:latin typeface="Constantia" panose="02030602050306030303" pitchFamily="18" charset="0"/>
              </a:rPr>
              <a:t>. Jika </a:t>
            </a:r>
            <a:r>
              <a:rPr lang="en-ID" sz="2800" b="1" dirty="0" err="1">
                <a:latin typeface="Constantia" panose="02030602050306030303" pitchFamily="18" charset="0"/>
              </a:rPr>
              <a:t>demikianlah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Pribadi</a:t>
            </a:r>
            <a:r>
              <a:rPr lang="en-ID" sz="2800" b="1" dirty="0">
                <a:latin typeface="Constantia" panose="02030602050306030303" pitchFamily="18" charset="0"/>
              </a:rPr>
              <a:t> yang </a:t>
            </a:r>
            <a:r>
              <a:rPr lang="en-ID" sz="2800" b="1" dirty="0" err="1">
                <a:latin typeface="Constantia" panose="02030602050306030303" pitchFamily="18" charset="0"/>
              </a:rPr>
              <a:t>kita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sembah</a:t>
            </a:r>
            <a:r>
              <a:rPr lang="en-ID" sz="2800" b="1" dirty="0">
                <a:latin typeface="Constantia" panose="02030602050306030303" pitchFamily="18" charset="0"/>
              </a:rPr>
              <a:t> dan yang </a:t>
            </a:r>
            <a:r>
              <a:rPr lang="en-ID" sz="2800" b="1" dirty="0" err="1">
                <a:latin typeface="Constantia" panose="02030602050306030303" pitchFamily="18" charset="0"/>
              </a:rPr>
              <a:t>karakternya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ingi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kita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tiru</a:t>
            </a:r>
            <a:r>
              <a:rPr lang="en-ID" sz="2800" b="1" dirty="0">
                <a:latin typeface="Constantia" panose="02030602050306030303" pitchFamily="18" charset="0"/>
              </a:rPr>
              <a:t>, </a:t>
            </a:r>
            <a:r>
              <a:rPr lang="en-ID" sz="2800" b="1" dirty="0" err="1">
                <a:latin typeface="Constantia" panose="02030602050306030303" pitchFamily="18" charset="0"/>
              </a:rPr>
              <a:t>maka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kita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menyembah</a:t>
            </a:r>
            <a:r>
              <a:rPr lang="en-ID" sz="2800" b="1" dirty="0">
                <a:latin typeface="Constantia" panose="02030602050306030303" pitchFamily="18" charset="0"/>
              </a:rPr>
              <a:t> Allah yang </a:t>
            </a:r>
            <a:r>
              <a:rPr lang="en-ID" sz="2800" b="1" dirty="0" err="1">
                <a:latin typeface="Constantia" panose="02030602050306030303" pitchFamily="18" charset="0"/>
              </a:rPr>
              <a:t>benar</a:t>
            </a:r>
            <a:r>
              <a:rPr lang="en-ID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289679"/>
            <a:ext cx="3895725" cy="6432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34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Inilah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hidup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yang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kekal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itu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yaitu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bahwa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mereka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mengenal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Engkau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satu-satunya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Allah yang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benar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dan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mengenal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Yesus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Kristus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yang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telah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Engkau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34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utus</a:t>
            </a:r>
            <a:r>
              <a:rPr lang="en-US" sz="34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.</a:t>
            </a:r>
            <a:r>
              <a:rPr kumimoji="0" lang="en" sz="34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(Yohanes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rgbClr val="C85059"/>
                </a:solidFill>
              </a:rPr>
              <a:t>Sifat-</a:t>
            </a:r>
            <a:r>
              <a:rPr lang="en-ID" sz="2000" b="1" dirty="0" err="1">
                <a:solidFill>
                  <a:srgbClr val="C85059"/>
                </a:solidFill>
              </a:rPr>
              <a:t>sifat</a:t>
            </a:r>
            <a:r>
              <a:rPr lang="en-ID" sz="2000" b="1" dirty="0">
                <a:solidFill>
                  <a:srgbClr val="C85059"/>
                </a:solidFill>
              </a:rPr>
              <a:t> Allah</a:t>
            </a:r>
            <a:r>
              <a:rPr lang="en" sz="2000" b="1" dirty="0">
                <a:solidFill>
                  <a:srgbClr val="C85059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B14DC1"/>
                </a:solidFill>
              </a:rPr>
              <a:t>Karakter</a:t>
            </a:r>
            <a:r>
              <a:rPr lang="en-ID" sz="2000" b="1" dirty="0">
                <a:solidFill>
                  <a:srgbClr val="B14DC1"/>
                </a:solidFill>
              </a:rPr>
              <a:t> Allah:</a:t>
            </a:r>
            <a:endParaRPr lang="en" sz="2000" b="1" dirty="0">
              <a:solidFill>
                <a:srgbClr val="B14DC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adalah</a:t>
            </a:r>
            <a:r>
              <a:rPr lang="en-ID" sz="2000" b="1" dirty="0"/>
              <a:t> kudus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515FC3"/>
                </a:solidFill>
              </a:rPr>
              <a:t>Mengenal</a:t>
            </a:r>
            <a:r>
              <a:rPr lang="en-ID" sz="2000" b="1" dirty="0">
                <a:solidFill>
                  <a:srgbClr val="515FC3"/>
                </a:solidFill>
              </a:rPr>
              <a:t> Allah:</a:t>
            </a:r>
            <a:endParaRPr lang="en" sz="2000" b="1" dirty="0">
              <a:solidFill>
                <a:srgbClr val="515FC3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dinyatakan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Penciptaan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dinyatakan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(Imanuel)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3" y="62548"/>
            <a:ext cx="87153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Pemahaman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Allah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dirusak</a:t>
            </a:r>
            <a:r>
              <a:rPr lang="en-ID" sz="2000" b="1" dirty="0"/>
              <a:t> oleh dosa. Kita </a:t>
            </a:r>
            <a:r>
              <a:rPr lang="en-ID" sz="2000" b="1" dirty="0" err="1"/>
              <a:t>berusaha</a:t>
            </a:r>
            <a:r>
              <a:rPr lang="en-ID" sz="2000" b="1" dirty="0"/>
              <a:t> </a:t>
            </a:r>
            <a:r>
              <a:rPr lang="en-ID" sz="2000" b="1" dirty="0" err="1"/>
              <a:t>menggambarkan</a:t>
            </a:r>
            <a:r>
              <a:rPr lang="en-ID" sz="2000" b="1" dirty="0"/>
              <a:t> Dia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berhala</a:t>
            </a:r>
            <a:r>
              <a:rPr lang="en-ID" sz="2000" b="1" dirty="0"/>
              <a:t> yang </a:t>
            </a:r>
            <a:r>
              <a:rPr lang="en-ID" sz="2000" b="1" dirty="0" err="1"/>
              <a:t>berbentuk</a:t>
            </a:r>
            <a:r>
              <a:rPr lang="en-ID" sz="2000" b="1" dirty="0"/>
              <a:t> </a:t>
            </a:r>
            <a:r>
              <a:rPr lang="en-ID" sz="2000" b="1" dirty="0" err="1"/>
              <a:t>binatang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. Ia </a:t>
            </a:r>
            <a:r>
              <a:rPr lang="en-ID" sz="2000" b="1" dirty="0" err="1"/>
              <a:t>sering</a:t>
            </a:r>
            <a:r>
              <a:rPr lang="en-ID" sz="2000" b="1" dirty="0"/>
              <a:t> </a:t>
            </a:r>
            <a:r>
              <a:rPr lang="en-ID" sz="2000" b="1" dirty="0" err="1"/>
              <a:t>dilukiskan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yang </a:t>
            </a:r>
            <a:r>
              <a:rPr lang="en-ID" sz="2000" b="1" dirty="0" err="1"/>
              <a:t>berubah-ubah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kejam</a:t>
            </a:r>
            <a:r>
              <a:rPr lang="en-ID" sz="2000" b="1" dirty="0"/>
              <a:t>. Pada </a:t>
            </a:r>
            <a:r>
              <a:rPr lang="en-ID" sz="2000" b="1" dirty="0" err="1"/>
              <a:t>akhirnya</a:t>
            </a:r>
            <a:r>
              <a:rPr lang="en-ID" sz="2000" b="1" dirty="0"/>
              <a:t>, </a:t>
            </a: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menciptakan</a:t>
            </a:r>
            <a:r>
              <a:rPr lang="en-ID" sz="2000" b="1" dirty="0"/>
              <a:t> </a:t>
            </a:r>
            <a:r>
              <a:rPr lang="en-ID" sz="2000" b="1" dirty="0" err="1"/>
              <a:t>gambaran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Allah </a:t>
            </a:r>
            <a:r>
              <a:rPr lang="en-ID" sz="2000" b="1" dirty="0" err="1"/>
              <a:t>menurut</a:t>
            </a:r>
            <a:r>
              <a:rPr lang="en-ID" sz="2000" b="1" dirty="0"/>
              <a:t> </a:t>
            </a:r>
            <a:r>
              <a:rPr lang="en-ID" sz="2000" b="1" dirty="0" err="1"/>
              <a:t>rupa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8" y="226584"/>
            <a:ext cx="2801021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771269"/>
            <a:ext cx="8829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Dan </a:t>
            </a:r>
            <a:r>
              <a:rPr lang="en-ID" sz="2000" b="1" dirty="0" err="1"/>
              <a:t>pertolongan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tiba</a:t>
            </a:r>
            <a:r>
              <a:rPr lang="en-ID" sz="2000" b="1" dirty="0"/>
              <a:t>. </a:t>
            </a:r>
            <a:r>
              <a:rPr lang="en-ID" sz="2000" b="1" dirty="0" err="1"/>
              <a:t>Apakah</a:t>
            </a:r>
            <a:r>
              <a:rPr lang="en-ID" sz="2000" b="1" dirty="0"/>
              <a:t> Anda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Dia?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penyataan</a:t>
            </a:r>
            <a:r>
              <a:rPr lang="en-ID" sz="2000" b="1" dirty="0"/>
              <a:t> yang </a:t>
            </a:r>
            <a:r>
              <a:rPr lang="en-ID" sz="2000" b="1" dirty="0" err="1"/>
              <a:t>benar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sifat</a:t>
            </a:r>
            <a:r>
              <a:rPr lang="en-ID" sz="2000" b="1" dirty="0"/>
              <a:t> Allah.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0" y="1570797"/>
            <a:ext cx="8715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seperti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apakah</a:t>
            </a:r>
            <a:r>
              <a:rPr lang="en-ID" sz="2000" b="1" dirty="0">
                <a:solidFill>
                  <a:prstClr val="black"/>
                </a:solidFill>
              </a:rPr>
              <a:t> Allah yang </a:t>
            </a:r>
            <a:r>
              <a:rPr lang="en-ID" sz="2000" b="1" dirty="0" err="1">
                <a:solidFill>
                  <a:prstClr val="black"/>
                </a:solidFill>
              </a:rPr>
              <a:t>sebenarnya</a:t>
            </a:r>
            <a:r>
              <a:rPr lang="en-ID" sz="2000" b="1" dirty="0">
                <a:solidFill>
                  <a:prstClr val="black"/>
                </a:solidFill>
              </a:rPr>
              <a:t>? </a:t>
            </a:r>
            <a:r>
              <a:rPr lang="en-ID" sz="2000" b="1" dirty="0" err="1">
                <a:solidFill>
                  <a:prstClr val="black"/>
                </a:solidFill>
              </a:rPr>
              <a:t>Apakah</a:t>
            </a:r>
            <a:r>
              <a:rPr lang="en-ID" sz="2000" b="1" dirty="0">
                <a:solidFill>
                  <a:prstClr val="black"/>
                </a:solidFill>
              </a:rPr>
              <a:t> Ia </a:t>
            </a:r>
            <a:r>
              <a:rPr lang="en-ID" sz="2000" b="1" dirty="0" err="1">
                <a:solidFill>
                  <a:prstClr val="black"/>
                </a:solidFill>
              </a:rPr>
              <a:t>begitu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besar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sehingga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mungkin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dipahami</a:t>
            </a:r>
            <a:r>
              <a:rPr lang="en-ID" sz="2000" b="1" dirty="0">
                <a:solidFill>
                  <a:prstClr val="black"/>
                </a:solidFill>
              </a:rPr>
              <a:t>? </a:t>
            </a:r>
            <a:r>
              <a:rPr lang="en-ID" sz="2000" b="1" dirty="0" err="1">
                <a:solidFill>
                  <a:prstClr val="black"/>
                </a:solidFill>
              </a:rPr>
              <a:t>Memang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benar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sekeras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pun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berusaha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pikiran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mampu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sepenuhnya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memahami</a:t>
            </a:r>
            <a:r>
              <a:rPr lang="en-ID" sz="2000" b="1" dirty="0">
                <a:solidFill>
                  <a:prstClr val="black"/>
                </a:solidFill>
              </a:rPr>
              <a:t> Allah. Kita </a:t>
            </a:r>
            <a:r>
              <a:rPr lang="en-ID" sz="2000" b="1" dirty="0" err="1">
                <a:solidFill>
                  <a:prstClr val="black"/>
                </a:solidFill>
              </a:rPr>
              <a:t>memerlukan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pertolongan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6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SIFAT-SIFAT ALLAH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-16263"/>
            <a:ext cx="767622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 TUHAN, Allah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semesta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alam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siapakah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seperti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kuat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TUHAN, dan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kesetiaan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-Mu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ada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sekeliling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-Mu.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(Mazmur 89:9)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172807" y="943586"/>
            <a:ext cx="6353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gambaran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Allah yang paling </a:t>
            </a:r>
            <a:r>
              <a:rPr lang="en-ID" sz="2000" b="1" dirty="0" err="1"/>
              <a:t>setia</a:t>
            </a:r>
            <a:r>
              <a:rPr lang="en-ID" sz="2000" b="1" dirty="0"/>
              <a:t>, </a:t>
            </a:r>
            <a:r>
              <a:rPr lang="en-ID" sz="2000" b="1" dirty="0" err="1"/>
              <a:t>jelas</a:t>
            </a:r>
            <a:r>
              <a:rPr lang="en-ID" sz="2000" b="1" dirty="0"/>
              <a:t>, dan </a:t>
            </a:r>
            <a:r>
              <a:rPr lang="en-ID" sz="2000" b="1" dirty="0" err="1"/>
              <a:t>konsisten</a:t>
            </a:r>
            <a:r>
              <a:rPr lang="en-ID" sz="2000" b="1" dirty="0"/>
              <a:t>. Salah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-Nya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sifat</a:t>
            </a:r>
            <a:r>
              <a:rPr lang="en-ID" sz="2000" b="1" dirty="0"/>
              <a:t>-</a:t>
            </a:r>
            <a:r>
              <a:rPr lang="en-ID" sz="2000" b="1" dirty="0" err="1"/>
              <a:t>sifat</a:t>
            </a:r>
            <a:r>
              <a:rPr lang="en-ID" sz="2000" b="1" dirty="0"/>
              <a:t>-Nya.</a:t>
            </a:r>
            <a:endParaRPr lang="en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925708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096001" y="4219910"/>
            <a:ext cx="42889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/>
              <a:t>Sementara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sejak</a:t>
            </a:r>
            <a:r>
              <a:rPr lang="en-ID" sz="2000" b="1" dirty="0"/>
              <a:t> </a:t>
            </a:r>
            <a:r>
              <a:rPr lang="en-ID" sz="2000" b="1" dirty="0" err="1"/>
              <a:t>awal</a:t>
            </a:r>
            <a:r>
              <a:rPr lang="en-ID" sz="2000" b="1" dirty="0"/>
              <a:t> Iblis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berusaha</a:t>
            </a:r>
            <a:r>
              <a:rPr lang="en-ID" sz="2000" b="1" dirty="0"/>
              <a:t> </a:t>
            </a:r>
            <a:r>
              <a:rPr lang="en-ID" sz="2000" b="1" dirty="0" err="1"/>
              <a:t>memutarbalikkan</a:t>
            </a:r>
            <a:r>
              <a:rPr lang="en-ID" sz="2000" b="1" dirty="0"/>
              <a:t> </a:t>
            </a:r>
            <a:r>
              <a:rPr lang="en-ID" sz="2000" b="1" dirty="0" err="1"/>
              <a:t>karakter</a:t>
            </a:r>
            <a:r>
              <a:rPr lang="en-ID" sz="2000" b="1" dirty="0"/>
              <a:t> Allah,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menggambarkan</a:t>
            </a:r>
            <a:r>
              <a:rPr lang="en-ID" sz="2000" b="1" dirty="0"/>
              <a:t>-Nya </a:t>
            </a:r>
            <a:r>
              <a:rPr lang="en-ID" sz="2000" b="1" dirty="0" err="1"/>
              <a:t>sebagai</a:t>
            </a:r>
            <a:r>
              <a:rPr lang="en-ID" sz="2000" b="1" dirty="0"/>
              <a:t> Allah yang </a:t>
            </a:r>
            <a:r>
              <a:rPr lang="en-ID" sz="2000" b="1" dirty="0" err="1"/>
              <a:t>egois</a:t>
            </a:r>
            <a:r>
              <a:rPr lang="en-ID" sz="2000" b="1" dirty="0"/>
              <a:t>, yang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mencari</a:t>
            </a:r>
            <a:r>
              <a:rPr lang="en-ID" sz="2000" b="1" dirty="0"/>
              <a:t> </a:t>
            </a:r>
            <a:r>
              <a:rPr lang="en-ID" sz="2000" b="1" dirty="0" err="1"/>
              <a:t>kepentingan</a:t>
            </a:r>
            <a:r>
              <a:rPr lang="en-ID" sz="2000" b="1" dirty="0"/>
              <a:t>-Nya </a:t>
            </a:r>
            <a:r>
              <a:rPr lang="en-ID" sz="2000" b="1" dirty="0" err="1"/>
              <a:t>sendiri</a:t>
            </a:r>
            <a:r>
              <a:rPr lang="en-ID" sz="2000" b="1" dirty="0"/>
              <a:t> (</a:t>
            </a:r>
            <a:r>
              <a:rPr lang="en-ID" sz="2000" b="1" dirty="0" err="1"/>
              <a:t>Kejadian</a:t>
            </a:r>
            <a:r>
              <a:rPr lang="en-ID" sz="2000" b="1" dirty="0"/>
              <a:t> 3:4–5).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2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SIFAT-SIFAT ALLAH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72057" y="4277032"/>
            <a:ext cx="1552794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367172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KARAKTER ALLAH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531429" y="307776"/>
            <a:ext cx="5659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ALLAH ADALAH KUDUS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193258" y="307776"/>
            <a:ext cx="625294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berseru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katanya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"Kudus, kudus,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kuduslah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semesta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alam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seluruh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bumi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penuh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kemuliaan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-Nya!”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(Yesaya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4" y="1485900"/>
            <a:ext cx="75573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Para </a:t>
            </a:r>
            <a:r>
              <a:rPr lang="en-ID" sz="2000" b="1" dirty="0" err="1"/>
              <a:t>malaikat</a:t>
            </a:r>
            <a:r>
              <a:rPr lang="en-ID" sz="2000" b="1" dirty="0"/>
              <a:t> yang </a:t>
            </a:r>
            <a:r>
              <a:rPr lang="en-ID" sz="2000" b="1" dirty="0" err="1"/>
              <a:t>berdiri</a:t>
            </a:r>
            <a:r>
              <a:rPr lang="en-ID" sz="2000" b="1" dirty="0"/>
              <a:t> di </a:t>
            </a:r>
            <a:r>
              <a:rPr lang="en-ID" sz="2000" b="1" dirty="0" err="1"/>
              <a:t>hadapan</a:t>
            </a:r>
            <a:r>
              <a:rPr lang="en-ID" sz="2000" b="1" dirty="0"/>
              <a:t> Allah </a:t>
            </a:r>
            <a:r>
              <a:rPr lang="en-ID" sz="2000" b="1" dirty="0" err="1"/>
              <a:t>memuji</a:t>
            </a:r>
            <a:r>
              <a:rPr lang="en-ID" sz="2000" b="1" dirty="0"/>
              <a:t> Dia </a:t>
            </a:r>
            <a:r>
              <a:rPr lang="en-ID" sz="2000" b="1" dirty="0" err="1"/>
              <a:t>sebagai</a:t>
            </a:r>
            <a:r>
              <a:rPr lang="en-ID" sz="2000" b="1" dirty="0"/>
              <a:t> “Kudus, kudus, kudus” (</a:t>
            </a:r>
            <a:r>
              <a:rPr lang="en-ID" sz="2000" b="1" dirty="0" err="1"/>
              <a:t>Yesaya</a:t>
            </a:r>
            <a:r>
              <a:rPr lang="en-ID" sz="2000" b="1" dirty="0"/>
              <a:t> 6:3; Wahyu 4:8). Sifat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begitu</a:t>
            </a:r>
            <a:r>
              <a:rPr lang="en-ID" sz="2000" b="1" dirty="0"/>
              <a:t> </a:t>
            </a:r>
            <a:r>
              <a:rPr lang="en-ID" sz="2000" b="1" dirty="0" err="1"/>
              <a:t>melekat</a:t>
            </a:r>
            <a:r>
              <a:rPr lang="en-ID" sz="2000" b="1" dirty="0"/>
              <a:t> pada </a:t>
            </a:r>
            <a:r>
              <a:rPr lang="en-ID" sz="2000" b="1" dirty="0" err="1"/>
              <a:t>karakter</a:t>
            </a:r>
            <a:r>
              <a:rPr lang="en-ID" sz="2000" b="1" dirty="0"/>
              <a:t>-Nya </a:t>
            </a:r>
            <a:r>
              <a:rPr lang="en-ID" sz="2000" b="1" dirty="0" err="1"/>
              <a:t>sehingga</a:t>
            </a:r>
            <a:r>
              <a:rPr lang="en-ID" sz="2000" b="1" dirty="0"/>
              <a:t> </a:t>
            </a:r>
            <a:r>
              <a:rPr lang="en-ID" sz="2000" b="1" dirty="0" err="1"/>
              <a:t>Yesaya</a:t>
            </a:r>
            <a:r>
              <a:rPr lang="en-ID" sz="2000" b="1" dirty="0"/>
              <a:t> </a:t>
            </a:r>
            <a:r>
              <a:rPr lang="en-ID" sz="2000" b="1" dirty="0" err="1"/>
              <a:t>menggunakannya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nama Allah </a:t>
            </a:r>
            <a:r>
              <a:rPr lang="en-ID" sz="2000" b="1" dirty="0" err="1"/>
              <a:t>sendiri</a:t>
            </a:r>
            <a:r>
              <a:rPr lang="en-ID" sz="2000" b="1" dirty="0"/>
              <a:t>: “</a:t>
            </a:r>
            <a:r>
              <a:rPr lang="en-ID" sz="2000" b="1" dirty="0" err="1"/>
              <a:t>firman</a:t>
            </a:r>
            <a:r>
              <a:rPr lang="en-ID" sz="2000" b="1" dirty="0"/>
              <a:t> Yang </a:t>
            </a:r>
            <a:r>
              <a:rPr lang="en-ID" sz="2000" b="1" dirty="0" err="1"/>
              <a:t>Mahakudus</a:t>
            </a:r>
            <a:r>
              <a:rPr lang="en-ID" sz="2000" b="1" dirty="0"/>
              <a:t>” (</a:t>
            </a:r>
            <a:r>
              <a:rPr lang="en-ID" sz="2000" b="1" dirty="0" err="1"/>
              <a:t>Yesaya</a:t>
            </a:r>
            <a:r>
              <a:rPr lang="en-ID" sz="2000" b="1" dirty="0"/>
              <a:t> 40:25; 57:15).</a:t>
            </a:r>
            <a:endParaRPr lang="en" sz="2000" b="1" dirty="0"/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14" y="1523624"/>
            <a:ext cx="4153647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7557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Ini </a:t>
            </a:r>
            <a:r>
              <a:rPr lang="en-ID" sz="2000" b="1" dirty="0" err="1">
                <a:solidFill>
                  <a:prstClr val="black"/>
                </a:solidFill>
              </a:rPr>
              <a:t>berarti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 Ia kudus, </a:t>
            </a:r>
            <a:r>
              <a:rPr lang="en-ID" sz="2000" b="1" dirty="0" err="1">
                <a:solidFill>
                  <a:prstClr val="black"/>
                </a:solidFill>
              </a:rPr>
              <a:t>kasih</a:t>
            </a:r>
            <a:r>
              <a:rPr lang="en-ID" sz="2000" b="1" dirty="0">
                <a:solidFill>
                  <a:prstClr val="black"/>
                </a:solidFill>
              </a:rPr>
              <a:t>-Nya pun kudus, </a:t>
            </a:r>
            <a:r>
              <a:rPr lang="en-ID" sz="2000" b="1" dirty="0" err="1">
                <a:solidFill>
                  <a:prstClr val="black"/>
                </a:solidFill>
              </a:rPr>
              <a:t>murni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bebas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keegoisan</a:t>
            </a:r>
            <a:r>
              <a:rPr lang="en-ID" sz="2000" b="1" dirty="0">
                <a:solidFill>
                  <a:prstClr val="black"/>
                </a:solidFill>
              </a:rPr>
              <a:t>. Karena Ia kudus, </a:t>
            </a:r>
            <a:r>
              <a:rPr lang="en-ID" sz="2000" b="1" dirty="0" err="1">
                <a:solidFill>
                  <a:prstClr val="black"/>
                </a:solidFill>
              </a:rPr>
              <a:t>kemahakuasaan</a:t>
            </a:r>
            <a:r>
              <a:rPr lang="en-ID" sz="2000" b="1" dirty="0">
                <a:solidFill>
                  <a:prstClr val="black"/>
                </a:solidFill>
              </a:rPr>
              <a:t>-Nya pun kudus, </a:t>
            </a:r>
            <a:r>
              <a:rPr lang="en-ID" sz="2000" b="1" dirty="0" err="1">
                <a:solidFill>
                  <a:prstClr val="black"/>
                </a:solidFill>
              </a:rPr>
              <a:t>murni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bebas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keegoisan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Semua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sifat</a:t>
            </a:r>
            <a:r>
              <a:rPr lang="en-ID" sz="2000" b="1" dirty="0">
                <a:solidFill>
                  <a:prstClr val="black"/>
                </a:solidFill>
              </a:rPr>
              <a:t>-Nya </a:t>
            </a:r>
            <a:r>
              <a:rPr lang="en-ID" sz="2000" b="1" dirty="0" err="1">
                <a:solidFill>
                  <a:prstClr val="black"/>
                </a:solidFill>
              </a:rPr>
              <a:t>dipenuhi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kekudusan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kemurnian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525063"/>
            <a:ext cx="7807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Lalu </a:t>
            </a: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berlaku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Allah? Ia </a:t>
            </a:r>
            <a:r>
              <a:rPr lang="en-ID" sz="2000" b="1" dirty="0" err="1">
                <a:solidFill>
                  <a:prstClr val="black"/>
                </a:solidFill>
              </a:rPr>
              <a:t>sepenuhnya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terpisah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kejahatan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memiliki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hubungan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dosa.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159370"/>
            <a:ext cx="7557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Apa arti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kudus? Kudus </a:t>
            </a:r>
            <a:r>
              <a:rPr lang="en-ID" sz="2000" b="1" dirty="0" err="1">
                <a:solidFill>
                  <a:prstClr val="black"/>
                </a:solidFill>
              </a:rPr>
              <a:t>berarti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dikhususkan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dipisahkan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bersih</a:t>
            </a:r>
            <a:r>
              <a:rPr lang="en-ID" sz="2000" b="1" dirty="0">
                <a:solidFill>
                  <a:prstClr val="black"/>
                </a:solidFill>
              </a:rPr>
              <a:t>. Kita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kudus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menjauhi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kejahatan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melakukan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pekerjaan</a:t>
            </a:r>
            <a:r>
              <a:rPr lang="en-ID" sz="2000" b="1" dirty="0">
                <a:solidFill>
                  <a:prstClr val="black"/>
                </a:solidFill>
              </a:rPr>
              <a:t> yang Allah </a:t>
            </a:r>
            <a:r>
              <a:rPr lang="en-ID" sz="2000" b="1" dirty="0" err="1">
                <a:solidFill>
                  <a:prstClr val="black"/>
                </a:solidFill>
              </a:rPr>
              <a:t>percayakan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Bilangan</a:t>
            </a:r>
            <a:r>
              <a:rPr lang="en-ID" sz="2000" b="1" dirty="0">
                <a:solidFill>
                  <a:prstClr val="black"/>
                </a:solidFill>
              </a:rPr>
              <a:t> 15:40; </a:t>
            </a:r>
            <a:r>
              <a:rPr lang="en-ID" sz="2000" b="1" dirty="0" err="1">
                <a:solidFill>
                  <a:prstClr val="black"/>
                </a:solidFill>
              </a:rPr>
              <a:t>Imamat</a:t>
            </a:r>
            <a:r>
              <a:rPr lang="en-ID" sz="2000" b="1" dirty="0">
                <a:solidFill>
                  <a:prstClr val="black"/>
                </a:solidFill>
              </a:rPr>
              <a:t> 11:44; 1 Petrus 2:9).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ALLAH ADALAH KASIH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0" y="51464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mengenal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percaya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Allah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barangsiapa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tetap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berada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tetap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berada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dan Allah di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dia.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Yohanes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7143" y="1160263"/>
            <a:ext cx="12192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/>
              <a:t>Allah </a:t>
            </a:r>
            <a:r>
              <a:rPr lang="en-ID" sz="1900" b="1" dirty="0" err="1"/>
              <a:t>tidak</a:t>
            </a:r>
            <a:r>
              <a:rPr lang="en-ID" sz="1900" b="1" dirty="0"/>
              <a:t> </a:t>
            </a:r>
            <a:r>
              <a:rPr lang="en-ID" sz="1900" b="1" dirty="0" err="1"/>
              <a:t>hanya</a:t>
            </a:r>
            <a:r>
              <a:rPr lang="en-ID" sz="1900" b="1" dirty="0"/>
              <a:t> </a:t>
            </a:r>
            <a:r>
              <a:rPr lang="en-ID" sz="1900" b="1" dirty="0" err="1"/>
              <a:t>memiliki</a:t>
            </a:r>
            <a:r>
              <a:rPr lang="en-ID" sz="1900" b="1" dirty="0"/>
              <a:t> </a:t>
            </a:r>
            <a:r>
              <a:rPr lang="en-ID" sz="1900" b="1" dirty="0" err="1"/>
              <a:t>kasih</a:t>
            </a:r>
            <a:r>
              <a:rPr lang="en-ID" sz="1900" b="1" dirty="0"/>
              <a:t> </a:t>
            </a:r>
            <a:r>
              <a:rPr lang="en-ID" sz="1900" b="1" dirty="0" err="1"/>
              <a:t>atau</a:t>
            </a:r>
            <a:r>
              <a:rPr lang="en-ID" sz="1900" b="1" dirty="0"/>
              <a:t> </a:t>
            </a:r>
            <a:r>
              <a:rPr lang="en-ID" sz="1900" b="1" dirty="0" err="1"/>
              <a:t>memberikan</a:t>
            </a:r>
            <a:r>
              <a:rPr lang="en-ID" sz="1900" b="1" dirty="0"/>
              <a:t> </a:t>
            </a:r>
            <a:r>
              <a:rPr lang="en-ID" sz="1900" b="1" dirty="0" err="1"/>
              <a:t>kasih</a:t>
            </a:r>
            <a:r>
              <a:rPr lang="en-ID" sz="1900" b="1" dirty="0"/>
              <a:t> (</a:t>
            </a:r>
            <a:r>
              <a:rPr lang="en-ID" sz="1900" b="1" dirty="0" err="1"/>
              <a:t>meskipun</a:t>
            </a:r>
            <a:r>
              <a:rPr lang="en-ID" sz="1900" b="1" dirty="0"/>
              <a:t> Ia </a:t>
            </a:r>
            <a:r>
              <a:rPr lang="en-ID" sz="1900" b="1" dirty="0" err="1"/>
              <a:t>melakukan</a:t>
            </a:r>
            <a:r>
              <a:rPr lang="en-ID" sz="1900" b="1" dirty="0"/>
              <a:t> </a:t>
            </a:r>
            <a:r>
              <a:rPr lang="en-ID" sz="1900" b="1" dirty="0" err="1"/>
              <a:t>keduanya</a:t>
            </a:r>
            <a:r>
              <a:rPr lang="en-ID" sz="1900" b="1" dirty="0"/>
              <a:t>), </a:t>
            </a:r>
            <a:r>
              <a:rPr lang="en-ID" sz="1900" b="1" dirty="0" err="1"/>
              <a:t>tetapi</a:t>
            </a:r>
            <a:r>
              <a:rPr lang="en-ID" sz="1900" b="1" dirty="0"/>
              <a:t> “Allah </a:t>
            </a:r>
            <a:r>
              <a:rPr lang="en-ID" sz="1900" i="1" dirty="0"/>
              <a:t>ADALAH</a:t>
            </a:r>
            <a:r>
              <a:rPr lang="en-ID" sz="1900" b="1" dirty="0"/>
              <a:t> </a:t>
            </a:r>
            <a:r>
              <a:rPr lang="en-ID" sz="1900" b="1" dirty="0" err="1"/>
              <a:t>kasih</a:t>
            </a:r>
            <a:r>
              <a:rPr lang="en-ID" sz="1900" b="1" dirty="0"/>
              <a:t>” (1 Yohanes 4:8, 16). </a:t>
            </a:r>
            <a:r>
              <a:rPr lang="en-ID" sz="1900" b="1" dirty="0" err="1"/>
              <a:t>Seperti</a:t>
            </a:r>
            <a:r>
              <a:rPr lang="en-ID" sz="1900" b="1" dirty="0"/>
              <a:t> </a:t>
            </a:r>
            <a:r>
              <a:rPr lang="en-ID" sz="1900" b="1" dirty="0" err="1"/>
              <a:t>halnya</a:t>
            </a:r>
            <a:r>
              <a:rPr lang="en-ID" sz="1900" b="1" dirty="0"/>
              <a:t> </a:t>
            </a:r>
            <a:r>
              <a:rPr lang="en-ID" sz="1900" b="1" dirty="0" err="1"/>
              <a:t>kekudusan</a:t>
            </a:r>
            <a:r>
              <a:rPr lang="en-ID" sz="1900" b="1" dirty="0"/>
              <a:t>, </a:t>
            </a:r>
            <a:r>
              <a:rPr lang="en-ID" sz="1900" b="1" dirty="0" err="1"/>
              <a:t>kasih</a:t>
            </a:r>
            <a:r>
              <a:rPr lang="en-ID" sz="1900" b="1" dirty="0"/>
              <a:t> </a:t>
            </a:r>
            <a:r>
              <a:rPr lang="en-ID" sz="1900" b="1" dirty="0" err="1"/>
              <a:t>merupakan</a:t>
            </a:r>
            <a:r>
              <a:rPr lang="en-ID" sz="1900" b="1" dirty="0"/>
              <a:t> </a:t>
            </a:r>
            <a:r>
              <a:rPr lang="en-ID" sz="1900" b="1" dirty="0" err="1"/>
              <a:t>bagian</a:t>
            </a:r>
            <a:r>
              <a:rPr lang="en-ID" sz="1900" b="1" dirty="0"/>
              <a:t> yang </a:t>
            </a:r>
            <a:r>
              <a:rPr lang="en-ID" sz="1900" b="1" dirty="0" err="1"/>
              <a:t>melekat</a:t>
            </a:r>
            <a:r>
              <a:rPr lang="en-ID" sz="1900" b="1" dirty="0"/>
              <a:t> </a:t>
            </a:r>
            <a:r>
              <a:rPr lang="en-ID" sz="1900" b="1" dirty="0" err="1"/>
              <a:t>dari</a:t>
            </a:r>
            <a:r>
              <a:rPr lang="en-ID" sz="1900" b="1" dirty="0"/>
              <a:t> </a:t>
            </a:r>
            <a:r>
              <a:rPr lang="en-ID" sz="1900" b="1" dirty="0" err="1"/>
              <a:t>sifat</a:t>
            </a:r>
            <a:r>
              <a:rPr lang="en-ID" sz="1900" b="1" dirty="0"/>
              <a:t> </a:t>
            </a:r>
            <a:r>
              <a:rPr lang="en-ID" sz="1900" b="1" dirty="0" err="1"/>
              <a:t>ilahi</a:t>
            </a:r>
            <a:r>
              <a:rPr lang="en-ID" sz="1900" b="1" dirty="0"/>
              <a:t>.</a:t>
            </a:r>
            <a:endParaRPr lang="en" sz="19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sv-SE" sz="2000" b="1" dirty="0"/>
              <a:t>Bagaimana saya dapat merespons kasih-Nya?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428569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ID" sz="2000" b="1" dirty="0">
                <a:solidFill>
                  <a:prstClr val="black"/>
                </a:solidFill>
              </a:rPr>
              <a:t>Kita </a:t>
            </a:r>
            <a:r>
              <a:rPr lang="en-ID" sz="2000" b="1" dirty="0" err="1">
                <a:solidFill>
                  <a:prstClr val="black"/>
                </a:solidFill>
              </a:rPr>
              <a:t>mengasihi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dahulu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mengasihi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” (1 Yohanes 4:19).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MENGENAL ALLAH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1125</Words>
  <Application>Microsoft Office PowerPoint</Application>
  <PresentationFormat>Panorámica</PresentationFormat>
  <Paragraphs>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Constantia</vt:lpstr>
      <vt:lpstr>Aptos Display</vt:lpstr>
      <vt:lpstr>Comic Sans MS</vt:lpstr>
      <vt:lpstr>Arial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2026-02-28T16:33:58Z</dcterms:created>
  <dcterms:modified xsi:type="dcterms:W3CDTF">2026-04-07T13:30:04Z</dcterms:modified>
</cp:coreProperties>
</file>