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“Bapa kami yang di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surga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ID" sz="1800" b="1" dirty="0"/>
            <a:t>Kita </a:t>
          </a:r>
          <a:r>
            <a:rPr lang="en-ID" sz="1800" b="1" dirty="0" err="1"/>
            <a:t>perlu</a:t>
          </a:r>
          <a:r>
            <a:rPr lang="en-ID" sz="1800" b="1" dirty="0"/>
            <a:t> </a:t>
          </a:r>
          <a:r>
            <a:rPr lang="en-ID" sz="1800" b="1" dirty="0" err="1"/>
            <a:t>menyadari</a:t>
          </a:r>
          <a:r>
            <a:rPr lang="en-ID" sz="1800" b="1" dirty="0"/>
            <a:t> </a:t>
          </a:r>
          <a:r>
            <a:rPr lang="en-ID" sz="1800" b="1" dirty="0" err="1"/>
            <a:t>hubungan</a:t>
          </a:r>
          <a:r>
            <a:rPr lang="en-ID" sz="1800" b="1" dirty="0"/>
            <a:t> </a:t>
          </a:r>
          <a:r>
            <a:rPr lang="en-ID" sz="1800" b="1" dirty="0" err="1"/>
            <a:t>pribadi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Bapa </a:t>
          </a:r>
          <a:r>
            <a:rPr lang="en-ID" sz="1800" b="1" dirty="0" err="1"/>
            <a:t>seluruh</a:t>
          </a:r>
          <a:r>
            <a:rPr lang="en-ID" sz="1800" b="1" dirty="0"/>
            <a:t> </a:t>
          </a:r>
          <a:r>
            <a:rPr lang="en-ID" sz="1800" b="1" dirty="0" err="1"/>
            <a:t>umat</a:t>
          </a:r>
          <a:r>
            <a:rPr lang="en-ID" sz="1800" b="1" dirty="0"/>
            <a:t> </a:t>
          </a:r>
          <a:r>
            <a:rPr lang="en-ID" sz="1800" b="1" dirty="0" err="1"/>
            <a:t>manusia</a:t>
          </a:r>
          <a:r>
            <a:rPr lang="en-ID" sz="1800" b="1" dirty="0"/>
            <a:t>.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Dikuduskanlah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nama-Mu”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sv-SE" sz="1800" b="1" dirty="0"/>
            <a:t>Mengakui kekudusan Allah membawa kita lebih dekat kepada-Nya dengan penghormatan dan penghargaan.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Datanglah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kerajaan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-Mu”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fi-FI" sz="1800" b="1" dirty="0"/>
            <a:t>Marilah kita merindukan kedatangan Yesus kembali.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“Jadilah kehendak-Mu di bumi seperti di surga”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ID" sz="1800" b="1" dirty="0" err="1"/>
            <a:t>Marilah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kedaulatan</a:t>
          </a:r>
          <a:r>
            <a:rPr lang="en-ID" sz="1800" b="1" dirty="0"/>
            <a:t> </a:t>
          </a:r>
          <a:r>
            <a:rPr lang="en-ID" sz="1800" b="1" dirty="0" err="1"/>
            <a:t>ilahi</a:t>
          </a:r>
          <a:r>
            <a:rPr lang="en-ID" sz="1800" b="1" dirty="0"/>
            <a:t> dan </a:t>
          </a:r>
          <a:r>
            <a:rPr lang="en-ID" sz="1800" b="1" dirty="0" err="1"/>
            <a:t>meminta</a:t>
          </a:r>
          <a:r>
            <a:rPr lang="en-ID" sz="1800" b="1" dirty="0"/>
            <a:t> agar </a:t>
          </a:r>
          <a:r>
            <a:rPr lang="en-ID" sz="1800" b="1" dirty="0" err="1"/>
            <a:t>kehendak</a:t>
          </a:r>
          <a:r>
            <a:rPr lang="en-ID" sz="1800" b="1" dirty="0"/>
            <a:t> Allah </a:t>
          </a:r>
          <a:r>
            <a:rPr lang="en-ID" sz="1800" b="1" dirty="0" err="1"/>
            <a:t>terjadi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hidup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dan di dunia </a:t>
          </a:r>
          <a:r>
            <a:rPr lang="en-ID" sz="1800" b="1" dirty="0" err="1"/>
            <a:t>ini</a:t>
          </a:r>
          <a:r>
            <a:rPr lang="en-ID" sz="1800" b="1" dirty="0"/>
            <a:t>.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“Berikanlah kami pada hari ini makanan kami yang secukupnya”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ID" sz="1800" b="1" dirty="0" err="1"/>
            <a:t>Marilah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meminta</a:t>
          </a:r>
          <a:r>
            <a:rPr lang="en-ID" sz="1800" b="1" dirty="0"/>
            <a:t> </a:t>
          </a:r>
          <a:r>
            <a:rPr lang="en-ID" sz="1800" b="1" dirty="0" err="1"/>
            <a:t>apa</a:t>
          </a:r>
          <a:r>
            <a:rPr lang="en-ID" sz="1800" b="1" dirty="0"/>
            <a:t> yang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perlukan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hidup</a:t>
          </a:r>
          <a:r>
            <a:rPr lang="en-ID" sz="1800" b="1" dirty="0"/>
            <a:t>, </a:t>
          </a:r>
          <a:r>
            <a:rPr lang="en-ID" sz="1800" b="1" dirty="0" err="1"/>
            <a:t>baik</a:t>
          </a:r>
          <a:r>
            <a:rPr lang="en-ID" sz="1800" b="1" dirty="0"/>
            <a:t> </a:t>
          </a:r>
          <a:r>
            <a:rPr lang="en-ID" sz="1800" b="1" dirty="0" err="1"/>
            <a:t>secara</a:t>
          </a:r>
          <a:r>
            <a:rPr lang="en-ID" sz="1800" b="1" dirty="0"/>
            <a:t> </a:t>
          </a:r>
          <a:r>
            <a:rPr lang="en-ID" sz="1800" b="1" dirty="0" err="1"/>
            <a:t>jasmani</a:t>
          </a:r>
          <a:r>
            <a:rPr lang="en-ID" sz="1800" b="1" dirty="0"/>
            <a:t> </a:t>
          </a:r>
          <a:r>
            <a:rPr lang="en-ID" sz="1800" b="1" dirty="0" err="1"/>
            <a:t>maupun</a:t>
          </a:r>
          <a:r>
            <a:rPr lang="en-ID" sz="1800" b="1" dirty="0"/>
            <a:t> </a:t>
          </a:r>
          <a:r>
            <a:rPr lang="en-ID" sz="1800" b="1" dirty="0" err="1"/>
            <a:t>rohani</a:t>
          </a:r>
          <a:r>
            <a:rPr lang="en-ID" sz="1800" b="1" dirty="0"/>
            <a:t>.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“Dan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ampunilah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akan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kesalahan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kami,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seperti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juga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mengampuni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orang yang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bersalah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kepada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ID" sz="1800" b="1" dirty="0"/>
            <a:t>Kita </a:t>
          </a:r>
          <a:r>
            <a:rPr lang="en-ID" sz="1800" b="1" dirty="0" err="1"/>
            <a:t>perlu</a:t>
          </a:r>
          <a:r>
            <a:rPr lang="en-ID" sz="1800" b="1" dirty="0"/>
            <a:t> </a:t>
          </a:r>
          <a:r>
            <a:rPr lang="en-ID" sz="1800" b="1" dirty="0" err="1"/>
            <a:t>bertobat</a:t>
          </a:r>
          <a:r>
            <a:rPr lang="en-ID" sz="1800" b="1" dirty="0"/>
            <a:t>, </a:t>
          </a:r>
          <a:r>
            <a:rPr lang="en-ID" sz="1800" b="1" dirty="0" err="1"/>
            <a:t>mencari</a:t>
          </a:r>
          <a:r>
            <a:rPr lang="en-ID" sz="1800" b="1" dirty="0"/>
            <a:t> </a:t>
          </a:r>
          <a:r>
            <a:rPr lang="en-ID" sz="1800" b="1" dirty="0" err="1"/>
            <a:t>pengampunan</a:t>
          </a:r>
          <a:r>
            <a:rPr lang="en-ID" sz="1800" b="1" dirty="0"/>
            <a:t>, dan </a:t>
          </a:r>
          <a:r>
            <a:rPr lang="en-ID" sz="1800" b="1" dirty="0" err="1"/>
            <a:t>mengampuni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 yang </a:t>
          </a:r>
          <a:r>
            <a:rPr lang="en-ID" sz="1800" b="1" dirty="0" err="1"/>
            <a:t>telah</a:t>
          </a:r>
          <a:r>
            <a:rPr lang="en-ID" sz="1800" b="1" dirty="0"/>
            <a:t> </a:t>
          </a:r>
          <a:r>
            <a:rPr lang="en-ID" sz="1800" b="1" dirty="0" err="1"/>
            <a:t>menyakiti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, </a:t>
          </a:r>
          <a:r>
            <a:rPr lang="en-ID" sz="1800" b="1" dirty="0" err="1"/>
            <a:t>sama</a:t>
          </a:r>
          <a:r>
            <a:rPr lang="en-ID" sz="1800" b="1" dirty="0"/>
            <a:t> </a:t>
          </a:r>
          <a:r>
            <a:rPr lang="en-ID" sz="1800" b="1" dirty="0" err="1"/>
            <a:t>seperti</a:t>
          </a:r>
          <a:r>
            <a:rPr lang="en-ID" sz="1800" b="1" dirty="0"/>
            <a:t> Allah </a:t>
          </a:r>
          <a:r>
            <a:rPr lang="en-ID" sz="1800" b="1" dirty="0" err="1"/>
            <a:t>mengampuni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.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“Dan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janganlah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membawa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pencobaan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tetapi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lepaskanlah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jahat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ID" sz="1800" b="1" dirty="0" err="1"/>
            <a:t>Marilah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memohon</a:t>
          </a:r>
          <a:r>
            <a:rPr lang="en-ID" sz="1800" b="1" dirty="0"/>
            <a:t> </a:t>
          </a:r>
          <a:r>
            <a:rPr lang="en-ID" sz="1800" b="1" dirty="0" err="1"/>
            <a:t>perlindungan</a:t>
          </a:r>
          <a:r>
            <a:rPr lang="en-ID" sz="1800" b="1" dirty="0"/>
            <a:t> dan </a:t>
          </a:r>
          <a:r>
            <a:rPr lang="en-ID" sz="1800" b="1" dirty="0" err="1"/>
            <a:t>penjagaan</a:t>
          </a:r>
          <a:r>
            <a:rPr lang="en-ID" sz="1800" b="1" dirty="0"/>
            <a:t> </a:t>
          </a:r>
          <a:r>
            <a:rPr lang="en-ID" sz="1800" b="1" dirty="0" err="1"/>
            <a:t>terhadap</a:t>
          </a:r>
          <a:r>
            <a:rPr lang="en-ID" sz="1800" b="1" dirty="0"/>
            <a:t> </a:t>
          </a:r>
          <a:r>
            <a:rPr lang="en-ID" sz="1800" b="1" dirty="0" err="1"/>
            <a:t>kejahatan</a:t>
          </a:r>
          <a:r>
            <a:rPr lang="en-ID" sz="1800" b="1" dirty="0"/>
            <a:t> yang </a:t>
          </a:r>
          <a:r>
            <a:rPr lang="en-ID" sz="1800" b="1" dirty="0" err="1"/>
            <a:t>ada</a:t>
          </a:r>
          <a:r>
            <a:rPr lang="en-ID" sz="1800" b="1" dirty="0"/>
            <a:t> di dunia </a:t>
          </a:r>
          <a:r>
            <a:rPr lang="en-ID" sz="1800" b="1" dirty="0" err="1"/>
            <a:t>ini</a:t>
          </a:r>
          <a:r>
            <a:rPr lang="en-ID" sz="1800" b="1" dirty="0"/>
            <a:t>.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“Karena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Engkaulah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empunya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Kerajaan dan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kuasa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kemuliaan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sampai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selama-lamanya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. Amin.”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ID" sz="1500" b="1" dirty="0" err="1"/>
            <a:t>Marilah</a:t>
          </a:r>
          <a:r>
            <a:rPr lang="en-ID" sz="1500" b="1" dirty="0"/>
            <a:t> </a:t>
          </a:r>
          <a:r>
            <a:rPr lang="en-ID" sz="1500" b="1" dirty="0" err="1"/>
            <a:t>kita</a:t>
          </a:r>
          <a:r>
            <a:rPr lang="en-ID" sz="1500" b="1" dirty="0"/>
            <a:t> </a:t>
          </a:r>
          <a:r>
            <a:rPr lang="en-ID" sz="1500" b="1" dirty="0" err="1"/>
            <a:t>mengakui</a:t>
          </a:r>
          <a:r>
            <a:rPr lang="en-ID" sz="1500" b="1" dirty="0"/>
            <a:t> </a:t>
          </a:r>
          <a:r>
            <a:rPr lang="en-ID" sz="1500" b="1" dirty="0" err="1"/>
            <a:t>bahwa</a:t>
          </a:r>
          <a:r>
            <a:rPr lang="en-ID" sz="1500" b="1" dirty="0"/>
            <a:t> </a:t>
          </a:r>
          <a:r>
            <a:rPr lang="en-ID" sz="1500" b="1" dirty="0" err="1"/>
            <a:t>segala</a:t>
          </a:r>
          <a:r>
            <a:rPr lang="en-ID" sz="1500" b="1" dirty="0"/>
            <a:t> </a:t>
          </a:r>
          <a:r>
            <a:rPr lang="en-ID" sz="1500" b="1" dirty="0" err="1"/>
            <a:t>sesuatu</a:t>
          </a:r>
          <a:r>
            <a:rPr lang="en-ID" sz="1500" b="1" dirty="0"/>
            <a:t> yang </a:t>
          </a:r>
          <a:r>
            <a:rPr lang="en-ID" sz="1500" b="1" dirty="0" err="1"/>
            <a:t>kita</a:t>
          </a:r>
          <a:r>
            <a:rPr lang="en-ID" sz="1500" b="1" dirty="0"/>
            <a:t> </a:t>
          </a:r>
          <a:r>
            <a:rPr lang="en-ID" sz="1500" b="1" dirty="0" err="1"/>
            <a:t>miliki</a:t>
          </a:r>
          <a:r>
            <a:rPr lang="en-ID" sz="1500" b="1" dirty="0"/>
            <a:t>, </a:t>
          </a:r>
          <a:r>
            <a:rPr lang="en-ID" sz="1500" b="1" dirty="0" err="1"/>
            <a:t>lakukan</a:t>
          </a:r>
          <a:r>
            <a:rPr lang="en-ID" sz="1500" b="1" dirty="0"/>
            <a:t>, dan </a:t>
          </a:r>
          <a:r>
            <a:rPr lang="en-ID" sz="1500" b="1" dirty="0" err="1"/>
            <a:t>keberadaan</a:t>
          </a:r>
          <a:r>
            <a:rPr lang="en-ID" sz="1500" b="1" dirty="0"/>
            <a:t> </a:t>
          </a:r>
          <a:r>
            <a:rPr lang="en-ID" sz="1500" b="1" dirty="0" err="1"/>
            <a:t>kita</a:t>
          </a:r>
          <a:r>
            <a:rPr lang="en-ID" sz="1500" b="1" dirty="0"/>
            <a:t> </a:t>
          </a:r>
          <a:r>
            <a:rPr lang="en-ID" sz="1500" b="1" dirty="0" err="1"/>
            <a:t>seluruhnya</a:t>
          </a:r>
          <a:r>
            <a:rPr lang="en-ID" sz="1500" b="1" dirty="0"/>
            <a:t> </a:t>
          </a:r>
          <a:r>
            <a:rPr lang="en-ID" sz="1500" b="1" dirty="0" err="1"/>
            <a:t>adalah</a:t>
          </a:r>
          <a:r>
            <a:rPr lang="en-ID" sz="1500" b="1" dirty="0"/>
            <a:t> </a:t>
          </a:r>
          <a:r>
            <a:rPr lang="en-ID" sz="1500" b="1" dirty="0" err="1"/>
            <a:t>milik</a:t>
          </a:r>
          <a:r>
            <a:rPr lang="en-ID" sz="1500" b="1" dirty="0"/>
            <a:t> Allah. Hanya Dia yang </a:t>
          </a:r>
          <a:r>
            <a:rPr lang="en-ID" sz="1500" b="1" dirty="0" err="1"/>
            <a:t>layak</a:t>
          </a:r>
          <a:r>
            <a:rPr lang="en-ID" sz="1500" b="1" dirty="0"/>
            <a:t> </a:t>
          </a:r>
          <a:r>
            <a:rPr lang="en-ID" sz="1500" b="1" dirty="0" err="1"/>
            <a:t>menerima</a:t>
          </a:r>
          <a:r>
            <a:rPr lang="en-ID" sz="1500" b="1" dirty="0"/>
            <a:t> </a:t>
          </a:r>
          <a:r>
            <a:rPr lang="en-ID" sz="1500" b="1" dirty="0" err="1"/>
            <a:t>kemuliaan</a:t>
          </a:r>
          <a:r>
            <a:rPr lang="en-ID" sz="1500" b="1" dirty="0"/>
            <a:t> dan </a:t>
          </a:r>
          <a:r>
            <a:rPr lang="en-ID" sz="1500" b="1" dirty="0" err="1"/>
            <a:t>pujian</a:t>
          </a:r>
          <a:r>
            <a:rPr lang="en-ID" sz="1500" b="1" dirty="0"/>
            <a:t>.</a:t>
          </a:r>
          <a:endParaRPr lang="es-ES" sz="15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Pujian (Daniel 9:4)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Pengakuan</a:t>
          </a:r>
          <a:r>
            <a:rPr lang="en-ID" sz="2000" b="1" dirty="0">
              <a:solidFill>
                <a:schemeClr val="tx1"/>
              </a:solidFill>
            </a:rPr>
            <a:t> dosa dan </a:t>
          </a:r>
          <a:r>
            <a:rPr lang="en-ID" sz="2000" b="1" dirty="0" err="1">
              <a:solidFill>
                <a:schemeClr val="tx1"/>
              </a:solidFill>
            </a:rPr>
            <a:t>pengampunan</a:t>
          </a:r>
          <a:r>
            <a:rPr lang="en-ID" sz="2000" b="1" dirty="0">
              <a:solidFill>
                <a:schemeClr val="tx1"/>
              </a:solidFill>
            </a:rPr>
            <a:t> (Daniel 9:5-15)</a:t>
          </a:r>
          <a:endParaRPr lang="en" sz="2000" b="1" dirty="0">
            <a:solidFill>
              <a:schemeClr val="tx1"/>
            </a:solidFill>
          </a:endParaRP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Permohonan</a:t>
          </a:r>
          <a:r>
            <a:rPr lang="en-ID" sz="2000" b="1" dirty="0">
              <a:solidFill>
                <a:schemeClr val="tx1"/>
              </a:solidFill>
            </a:rPr>
            <a:t> (Daniel 9:16-19)</a:t>
          </a:r>
          <a:endParaRPr lang="en" sz="2000" b="1" dirty="0">
            <a:solidFill>
              <a:schemeClr val="tx1"/>
            </a:solidFill>
          </a:endParaRP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Ucapan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syukur</a:t>
          </a:r>
          <a:r>
            <a:rPr lang="en-ID" sz="2000" b="1" dirty="0">
              <a:solidFill>
                <a:schemeClr val="tx1"/>
              </a:solidFill>
            </a:rPr>
            <a:t> (Filipi 4:6)</a:t>
          </a:r>
          <a:endParaRPr lang="en" sz="2000" b="1" dirty="0">
            <a:solidFill>
              <a:schemeClr val="tx1"/>
            </a:solidFill>
          </a:endParaRP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Kita </a:t>
          </a:r>
          <a:r>
            <a:rPr lang="en-ID" sz="1800" b="1" kern="1200" dirty="0" err="1"/>
            <a:t>perlu</a:t>
          </a:r>
          <a:r>
            <a:rPr lang="en-ID" sz="1800" b="1" kern="1200" dirty="0"/>
            <a:t> </a:t>
          </a:r>
          <a:r>
            <a:rPr lang="en-ID" sz="1800" b="1" kern="1200" dirty="0" err="1"/>
            <a:t>menyadari</a:t>
          </a:r>
          <a:r>
            <a:rPr lang="en-ID" sz="1800" b="1" kern="1200" dirty="0"/>
            <a:t> </a:t>
          </a:r>
          <a:r>
            <a:rPr lang="en-ID" sz="1800" b="1" kern="1200" dirty="0" err="1"/>
            <a:t>hubungan</a:t>
          </a:r>
          <a:r>
            <a:rPr lang="en-ID" sz="1800" b="1" kern="1200" dirty="0"/>
            <a:t> </a:t>
          </a:r>
          <a:r>
            <a:rPr lang="en-ID" sz="1800" b="1" kern="1200" dirty="0" err="1"/>
            <a:t>pribadi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Bapa </a:t>
          </a:r>
          <a:r>
            <a:rPr lang="en-ID" sz="1800" b="1" kern="1200" dirty="0" err="1"/>
            <a:t>seluruh</a:t>
          </a:r>
          <a:r>
            <a:rPr lang="en-ID" sz="1800" b="1" kern="1200" dirty="0"/>
            <a:t> </a:t>
          </a:r>
          <a:r>
            <a:rPr lang="en-ID" sz="1800" b="1" kern="1200" dirty="0" err="1"/>
            <a:t>umat</a:t>
          </a:r>
          <a:r>
            <a:rPr lang="en-ID" sz="1800" b="1" kern="1200" dirty="0"/>
            <a:t> </a:t>
          </a:r>
          <a:r>
            <a:rPr lang="en-ID" sz="1800" b="1" kern="1200" dirty="0" err="1"/>
            <a:t>manusia</a:t>
          </a:r>
          <a:r>
            <a:rPr lang="en-ID" sz="1800" b="1" kern="1200" dirty="0"/>
            <a:t>.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“Bapa kami yang di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surga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1" kern="1200" dirty="0"/>
            <a:t>Mengakui kekudusan Allah membawa kita lebih dekat kepada-Nya dengan penghormatan dan penghargaan.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Dikuduskanlah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nama-Mu”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800" b="1" kern="1200" dirty="0"/>
            <a:t>Marilah kita merindukan kedatangan Yesus kembali.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Datanglah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kerajaan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-Mu”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Marilah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kedaulatan</a:t>
          </a:r>
          <a:r>
            <a:rPr lang="en-ID" sz="1800" b="1" kern="1200" dirty="0"/>
            <a:t> </a:t>
          </a:r>
          <a:r>
            <a:rPr lang="en-ID" sz="1800" b="1" kern="1200" dirty="0" err="1"/>
            <a:t>ilahi</a:t>
          </a:r>
          <a:r>
            <a:rPr lang="en-ID" sz="1800" b="1" kern="1200" dirty="0"/>
            <a:t> dan </a:t>
          </a:r>
          <a:r>
            <a:rPr lang="en-ID" sz="1800" b="1" kern="1200" dirty="0" err="1"/>
            <a:t>meminta</a:t>
          </a:r>
          <a:r>
            <a:rPr lang="en-ID" sz="1800" b="1" kern="1200" dirty="0"/>
            <a:t> agar </a:t>
          </a:r>
          <a:r>
            <a:rPr lang="en-ID" sz="1800" b="1" kern="1200" dirty="0" err="1"/>
            <a:t>kehendak</a:t>
          </a:r>
          <a:r>
            <a:rPr lang="en-ID" sz="1800" b="1" kern="1200" dirty="0"/>
            <a:t> Allah </a:t>
          </a:r>
          <a:r>
            <a:rPr lang="en-ID" sz="1800" b="1" kern="1200" dirty="0" err="1"/>
            <a:t>terjadi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hidup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dan di dunia </a:t>
          </a:r>
          <a:r>
            <a:rPr lang="en-ID" sz="1800" b="1" kern="1200" dirty="0" err="1"/>
            <a:t>ini</a:t>
          </a:r>
          <a:r>
            <a:rPr lang="en-ID" sz="1800" b="1" kern="1200" dirty="0"/>
            <a:t>.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“Jadilah kehendak-Mu di bumi seperti di surga”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Marilah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meminta</a:t>
          </a:r>
          <a:r>
            <a:rPr lang="en-ID" sz="1800" b="1" kern="1200" dirty="0"/>
            <a:t> </a:t>
          </a:r>
          <a:r>
            <a:rPr lang="en-ID" sz="1800" b="1" kern="1200" dirty="0" err="1"/>
            <a:t>apa</a:t>
          </a:r>
          <a:r>
            <a:rPr lang="en-ID" sz="1800" b="1" kern="1200" dirty="0"/>
            <a:t> yang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perlukan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hidup</a:t>
          </a:r>
          <a:r>
            <a:rPr lang="en-ID" sz="1800" b="1" kern="1200" dirty="0"/>
            <a:t>, </a:t>
          </a:r>
          <a:r>
            <a:rPr lang="en-ID" sz="1800" b="1" kern="1200" dirty="0" err="1"/>
            <a:t>baik</a:t>
          </a:r>
          <a:r>
            <a:rPr lang="en-ID" sz="1800" b="1" kern="1200" dirty="0"/>
            <a:t> </a:t>
          </a:r>
          <a:r>
            <a:rPr lang="en-ID" sz="1800" b="1" kern="1200" dirty="0" err="1"/>
            <a:t>secara</a:t>
          </a:r>
          <a:r>
            <a:rPr lang="en-ID" sz="1800" b="1" kern="1200" dirty="0"/>
            <a:t> </a:t>
          </a:r>
          <a:r>
            <a:rPr lang="en-ID" sz="1800" b="1" kern="1200" dirty="0" err="1"/>
            <a:t>jasmani</a:t>
          </a:r>
          <a:r>
            <a:rPr lang="en-ID" sz="1800" b="1" kern="1200" dirty="0"/>
            <a:t> </a:t>
          </a:r>
          <a:r>
            <a:rPr lang="en-ID" sz="1800" b="1" kern="1200" dirty="0" err="1"/>
            <a:t>maupun</a:t>
          </a:r>
          <a:r>
            <a:rPr lang="en-ID" sz="1800" b="1" kern="1200" dirty="0"/>
            <a:t> </a:t>
          </a:r>
          <a:r>
            <a:rPr lang="en-ID" sz="1800" b="1" kern="1200" dirty="0" err="1"/>
            <a:t>rohani</a:t>
          </a:r>
          <a:r>
            <a:rPr lang="en-ID" sz="1800" b="1" kern="1200" dirty="0"/>
            <a:t>.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“Berikanlah kami pada hari ini makanan kami yang secukupnya”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Kita </a:t>
          </a:r>
          <a:r>
            <a:rPr lang="en-ID" sz="1800" b="1" kern="1200" dirty="0" err="1"/>
            <a:t>perlu</a:t>
          </a:r>
          <a:r>
            <a:rPr lang="en-ID" sz="1800" b="1" kern="1200" dirty="0"/>
            <a:t> </a:t>
          </a:r>
          <a:r>
            <a:rPr lang="en-ID" sz="1800" b="1" kern="1200" dirty="0" err="1"/>
            <a:t>bertobat</a:t>
          </a:r>
          <a:r>
            <a:rPr lang="en-ID" sz="1800" b="1" kern="1200" dirty="0"/>
            <a:t>, </a:t>
          </a:r>
          <a:r>
            <a:rPr lang="en-ID" sz="1800" b="1" kern="1200" dirty="0" err="1"/>
            <a:t>mencari</a:t>
          </a:r>
          <a:r>
            <a:rPr lang="en-ID" sz="1800" b="1" kern="1200" dirty="0"/>
            <a:t> </a:t>
          </a:r>
          <a:r>
            <a:rPr lang="en-ID" sz="1800" b="1" kern="1200" dirty="0" err="1"/>
            <a:t>pengampunan</a:t>
          </a:r>
          <a:r>
            <a:rPr lang="en-ID" sz="1800" b="1" kern="1200" dirty="0"/>
            <a:t>, dan </a:t>
          </a:r>
          <a:r>
            <a:rPr lang="en-ID" sz="1800" b="1" kern="1200" dirty="0" err="1"/>
            <a:t>mengampuni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 yang </a:t>
          </a:r>
          <a:r>
            <a:rPr lang="en-ID" sz="1800" b="1" kern="1200" dirty="0" err="1"/>
            <a:t>telah</a:t>
          </a:r>
          <a:r>
            <a:rPr lang="en-ID" sz="1800" b="1" kern="1200" dirty="0"/>
            <a:t> </a:t>
          </a:r>
          <a:r>
            <a:rPr lang="en-ID" sz="1800" b="1" kern="1200" dirty="0" err="1"/>
            <a:t>menyakiti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, </a:t>
          </a:r>
          <a:r>
            <a:rPr lang="en-ID" sz="1800" b="1" kern="1200" dirty="0" err="1"/>
            <a:t>sama</a:t>
          </a:r>
          <a:r>
            <a:rPr lang="en-ID" sz="1800" b="1" kern="1200" dirty="0"/>
            <a:t> </a:t>
          </a:r>
          <a:r>
            <a:rPr lang="en-ID" sz="1800" b="1" kern="1200" dirty="0" err="1"/>
            <a:t>seperti</a:t>
          </a:r>
          <a:r>
            <a:rPr lang="en-ID" sz="1800" b="1" kern="1200" dirty="0"/>
            <a:t> Allah </a:t>
          </a:r>
          <a:r>
            <a:rPr lang="en-ID" sz="1800" b="1" kern="1200" dirty="0" err="1"/>
            <a:t>mengampuni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.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“Dan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ampunilah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akan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kesalahan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kami,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seperti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juga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mengampuni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orang yang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bersalah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kepada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Marilah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memohon</a:t>
          </a:r>
          <a:r>
            <a:rPr lang="en-ID" sz="1800" b="1" kern="1200" dirty="0"/>
            <a:t> </a:t>
          </a:r>
          <a:r>
            <a:rPr lang="en-ID" sz="1800" b="1" kern="1200" dirty="0" err="1"/>
            <a:t>perlindungan</a:t>
          </a:r>
          <a:r>
            <a:rPr lang="en-ID" sz="1800" b="1" kern="1200" dirty="0"/>
            <a:t> dan </a:t>
          </a:r>
          <a:r>
            <a:rPr lang="en-ID" sz="1800" b="1" kern="1200" dirty="0" err="1"/>
            <a:t>penjagaan</a:t>
          </a:r>
          <a:r>
            <a:rPr lang="en-ID" sz="1800" b="1" kern="1200" dirty="0"/>
            <a:t> </a:t>
          </a:r>
          <a:r>
            <a:rPr lang="en-ID" sz="1800" b="1" kern="1200" dirty="0" err="1"/>
            <a:t>terhadap</a:t>
          </a:r>
          <a:r>
            <a:rPr lang="en-ID" sz="1800" b="1" kern="1200" dirty="0"/>
            <a:t> </a:t>
          </a:r>
          <a:r>
            <a:rPr lang="en-ID" sz="1800" b="1" kern="1200" dirty="0" err="1"/>
            <a:t>kejahatan</a:t>
          </a:r>
          <a:r>
            <a:rPr lang="en-ID" sz="1800" b="1" kern="1200" dirty="0"/>
            <a:t> yang </a:t>
          </a:r>
          <a:r>
            <a:rPr lang="en-ID" sz="1800" b="1" kern="1200" dirty="0" err="1"/>
            <a:t>ada</a:t>
          </a:r>
          <a:r>
            <a:rPr lang="en-ID" sz="1800" b="1" kern="1200" dirty="0"/>
            <a:t> di dunia </a:t>
          </a:r>
          <a:r>
            <a:rPr lang="en-ID" sz="1800" b="1" kern="1200" dirty="0" err="1"/>
            <a:t>ini</a:t>
          </a:r>
          <a:r>
            <a:rPr lang="en-ID" sz="1800" b="1" kern="1200" dirty="0"/>
            <a:t>.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“Dan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janganlah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membawa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pencobaan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tetapi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lepaskanlah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jahat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ID" sz="1500" b="1" kern="1200" dirty="0" err="1"/>
            <a:t>Marilah</a:t>
          </a:r>
          <a:r>
            <a:rPr lang="en-ID" sz="1500" b="1" kern="1200" dirty="0"/>
            <a:t> </a:t>
          </a:r>
          <a:r>
            <a:rPr lang="en-ID" sz="1500" b="1" kern="1200" dirty="0" err="1"/>
            <a:t>kita</a:t>
          </a:r>
          <a:r>
            <a:rPr lang="en-ID" sz="1500" b="1" kern="1200" dirty="0"/>
            <a:t> </a:t>
          </a:r>
          <a:r>
            <a:rPr lang="en-ID" sz="1500" b="1" kern="1200" dirty="0" err="1"/>
            <a:t>mengakui</a:t>
          </a:r>
          <a:r>
            <a:rPr lang="en-ID" sz="1500" b="1" kern="1200" dirty="0"/>
            <a:t> </a:t>
          </a:r>
          <a:r>
            <a:rPr lang="en-ID" sz="1500" b="1" kern="1200" dirty="0" err="1"/>
            <a:t>bahwa</a:t>
          </a:r>
          <a:r>
            <a:rPr lang="en-ID" sz="1500" b="1" kern="1200" dirty="0"/>
            <a:t> </a:t>
          </a:r>
          <a:r>
            <a:rPr lang="en-ID" sz="1500" b="1" kern="1200" dirty="0" err="1"/>
            <a:t>segala</a:t>
          </a:r>
          <a:r>
            <a:rPr lang="en-ID" sz="1500" b="1" kern="1200" dirty="0"/>
            <a:t> </a:t>
          </a:r>
          <a:r>
            <a:rPr lang="en-ID" sz="1500" b="1" kern="1200" dirty="0" err="1"/>
            <a:t>sesuatu</a:t>
          </a:r>
          <a:r>
            <a:rPr lang="en-ID" sz="1500" b="1" kern="1200" dirty="0"/>
            <a:t> yang </a:t>
          </a:r>
          <a:r>
            <a:rPr lang="en-ID" sz="1500" b="1" kern="1200" dirty="0" err="1"/>
            <a:t>kita</a:t>
          </a:r>
          <a:r>
            <a:rPr lang="en-ID" sz="1500" b="1" kern="1200" dirty="0"/>
            <a:t> </a:t>
          </a:r>
          <a:r>
            <a:rPr lang="en-ID" sz="1500" b="1" kern="1200" dirty="0" err="1"/>
            <a:t>miliki</a:t>
          </a:r>
          <a:r>
            <a:rPr lang="en-ID" sz="1500" b="1" kern="1200" dirty="0"/>
            <a:t>, </a:t>
          </a:r>
          <a:r>
            <a:rPr lang="en-ID" sz="1500" b="1" kern="1200" dirty="0" err="1"/>
            <a:t>lakukan</a:t>
          </a:r>
          <a:r>
            <a:rPr lang="en-ID" sz="1500" b="1" kern="1200" dirty="0"/>
            <a:t>, dan </a:t>
          </a:r>
          <a:r>
            <a:rPr lang="en-ID" sz="1500" b="1" kern="1200" dirty="0" err="1"/>
            <a:t>keberadaan</a:t>
          </a:r>
          <a:r>
            <a:rPr lang="en-ID" sz="1500" b="1" kern="1200" dirty="0"/>
            <a:t> </a:t>
          </a:r>
          <a:r>
            <a:rPr lang="en-ID" sz="1500" b="1" kern="1200" dirty="0" err="1"/>
            <a:t>kita</a:t>
          </a:r>
          <a:r>
            <a:rPr lang="en-ID" sz="1500" b="1" kern="1200" dirty="0"/>
            <a:t> </a:t>
          </a:r>
          <a:r>
            <a:rPr lang="en-ID" sz="1500" b="1" kern="1200" dirty="0" err="1"/>
            <a:t>seluruhnya</a:t>
          </a:r>
          <a:r>
            <a:rPr lang="en-ID" sz="1500" b="1" kern="1200" dirty="0"/>
            <a:t> </a:t>
          </a:r>
          <a:r>
            <a:rPr lang="en-ID" sz="1500" b="1" kern="1200" dirty="0" err="1"/>
            <a:t>adalah</a:t>
          </a:r>
          <a:r>
            <a:rPr lang="en-ID" sz="1500" b="1" kern="1200" dirty="0"/>
            <a:t> </a:t>
          </a:r>
          <a:r>
            <a:rPr lang="en-ID" sz="1500" b="1" kern="1200" dirty="0" err="1"/>
            <a:t>milik</a:t>
          </a:r>
          <a:r>
            <a:rPr lang="en-ID" sz="1500" b="1" kern="1200" dirty="0"/>
            <a:t> Allah. Hanya Dia yang </a:t>
          </a:r>
          <a:r>
            <a:rPr lang="en-ID" sz="1500" b="1" kern="1200" dirty="0" err="1"/>
            <a:t>layak</a:t>
          </a:r>
          <a:r>
            <a:rPr lang="en-ID" sz="1500" b="1" kern="1200" dirty="0"/>
            <a:t> </a:t>
          </a:r>
          <a:r>
            <a:rPr lang="en-ID" sz="1500" b="1" kern="1200" dirty="0" err="1"/>
            <a:t>menerima</a:t>
          </a:r>
          <a:r>
            <a:rPr lang="en-ID" sz="1500" b="1" kern="1200" dirty="0"/>
            <a:t> </a:t>
          </a:r>
          <a:r>
            <a:rPr lang="en-ID" sz="1500" b="1" kern="1200" dirty="0" err="1"/>
            <a:t>kemuliaan</a:t>
          </a:r>
          <a:r>
            <a:rPr lang="en-ID" sz="1500" b="1" kern="1200" dirty="0"/>
            <a:t> dan </a:t>
          </a:r>
          <a:r>
            <a:rPr lang="en-ID" sz="1500" b="1" kern="1200" dirty="0" err="1"/>
            <a:t>pujian</a:t>
          </a:r>
          <a:r>
            <a:rPr lang="en-ID" sz="1500" b="1" kern="1200" dirty="0"/>
            <a:t>.</a:t>
          </a:r>
          <a:endParaRPr lang="es-ES" sz="15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“Karena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Engkaulah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empunya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Kerajaan dan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kuasa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kemuliaan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sampai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selama-lamanya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Amin.”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Pujian (Daniel 9:4)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Pengakuan</a:t>
          </a:r>
          <a:r>
            <a:rPr lang="en-ID" sz="2000" b="1" kern="1200" dirty="0">
              <a:solidFill>
                <a:schemeClr val="tx1"/>
              </a:solidFill>
            </a:rPr>
            <a:t> dosa dan </a:t>
          </a:r>
          <a:r>
            <a:rPr lang="en-ID" sz="2000" b="1" kern="1200" dirty="0" err="1">
              <a:solidFill>
                <a:schemeClr val="tx1"/>
              </a:solidFill>
            </a:rPr>
            <a:t>pengampunan</a:t>
          </a:r>
          <a:r>
            <a:rPr lang="en-ID" sz="2000" b="1" kern="1200" dirty="0">
              <a:solidFill>
                <a:schemeClr val="tx1"/>
              </a:solidFill>
            </a:rPr>
            <a:t> (Daniel 9:5-15)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Permohonan</a:t>
          </a:r>
          <a:r>
            <a:rPr lang="en-ID" sz="2000" b="1" kern="1200" dirty="0">
              <a:solidFill>
                <a:schemeClr val="tx1"/>
              </a:solidFill>
            </a:rPr>
            <a:t> (Daniel 9:16-19)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Ucapan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syukur</a:t>
          </a:r>
          <a:r>
            <a:rPr lang="en-ID" sz="2000" b="1" kern="1200" dirty="0">
              <a:solidFill>
                <a:schemeClr val="tx1"/>
              </a:solidFill>
            </a:rPr>
            <a:t> (Filipi 4:6)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F35EF-EA04-4EC5-8786-1688C4196B3C}" type="datetimeFigureOut">
              <a:rPr lang="en-ID" smtClean="0"/>
              <a:t>15/05/2026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0BB8-C70C-4A90-8E8E-C25B3C982D7C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927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0BB8-C70C-4A90-8E8E-C25B3C982D7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276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DOA PRAKTIS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7 for May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STRUKTUR 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“Lalu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mengarahkan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mukaku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Tuhan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berdoa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bermohon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sambil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berpuasa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mengenakan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kain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kabung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serta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yang </a:t>
            </a:r>
            <a:r>
              <a:rPr lang="en-ID" sz="2000" b="1" dirty="0" err="1"/>
              <a:t>dicatat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Daniel 9:4-19 </a:t>
            </a:r>
            <a:r>
              <a:rPr lang="en-ID" sz="2000" b="1" dirty="0" err="1"/>
              <a:t>menyajikan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empat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mendasar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836663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778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Daniel </a:t>
            </a:r>
            <a:r>
              <a:rPr lang="en-ID" sz="2000" b="1" dirty="0" err="1"/>
              <a:t>dihentikan</a:t>
            </a:r>
            <a:r>
              <a:rPr lang="en-ID" sz="2000" b="1" dirty="0"/>
              <a:t> oleh Gabriel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sempat</a:t>
            </a:r>
            <a:r>
              <a:rPr lang="en-ID" sz="2000" b="1" dirty="0"/>
              <a:t> </a:t>
            </a:r>
            <a:r>
              <a:rPr lang="en-ID" sz="2000" b="1" dirty="0" err="1"/>
              <a:t>menyelesaikan</a:t>
            </a:r>
            <a:r>
              <a:rPr lang="en-ID" sz="2000" b="1" dirty="0"/>
              <a:t> </a:t>
            </a:r>
            <a:r>
              <a:rPr lang="en-ID" sz="2000" b="1" dirty="0" err="1"/>
              <a:t>doanya</a:t>
            </a:r>
            <a:r>
              <a:rPr lang="en-ID" sz="2000" b="1" dirty="0"/>
              <a:t> (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ucapan</a:t>
            </a:r>
            <a:r>
              <a:rPr lang="en-ID" sz="2000" b="1" dirty="0"/>
              <a:t> </a:t>
            </a:r>
            <a:r>
              <a:rPr lang="en-ID" sz="2000" b="1" dirty="0" err="1"/>
              <a:t>syukur</a:t>
            </a:r>
            <a:r>
              <a:rPr lang="en-ID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1247875"/>
            <a:ext cx="2780439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7634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Pola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berlaku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di </a:t>
            </a:r>
            <a:r>
              <a:rPr lang="en-ID" sz="2000" b="1" dirty="0" err="1"/>
              <a:t>depan</a:t>
            </a:r>
            <a:r>
              <a:rPr lang="en-ID" sz="2000" b="1" dirty="0"/>
              <a:t> </a:t>
            </a:r>
            <a:r>
              <a:rPr lang="en-ID" sz="2000" b="1" dirty="0" err="1"/>
              <a:t>umum</a:t>
            </a:r>
            <a:r>
              <a:rPr lang="en-ID" sz="2000" b="1" dirty="0"/>
              <a:t>. Tentu </a:t>
            </a:r>
            <a:r>
              <a:rPr lang="en-ID" sz="2000" b="1" dirty="0" err="1"/>
              <a:t>saja</a:t>
            </a:r>
            <a:r>
              <a:rPr lang="en-ID" sz="2000" b="1" dirty="0"/>
              <a:t>,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“</a:t>
            </a:r>
            <a:r>
              <a:rPr lang="en-ID" sz="2000" b="1" dirty="0" err="1"/>
              <a:t>pengakuan</a:t>
            </a:r>
            <a:r>
              <a:rPr lang="en-ID" sz="2000" b="1" dirty="0"/>
              <a:t> dosa dan </a:t>
            </a:r>
            <a:r>
              <a:rPr lang="en-ID" sz="2000" b="1" dirty="0" err="1"/>
              <a:t>pengampunan</a:t>
            </a:r>
            <a:r>
              <a:rPr lang="en-ID" sz="2000" b="1" dirty="0"/>
              <a:t>”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disesuaikan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konteks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7515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Struktur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membantu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memusatkan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Allah, </a:t>
            </a:r>
            <a:r>
              <a:rPr lang="en-ID" sz="2000" b="1" dirty="0" err="1">
                <a:solidFill>
                  <a:prstClr val="black"/>
                </a:solidFill>
              </a:rPr>
              <a:t>sehingga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semacam</a:t>
            </a:r>
            <a:r>
              <a:rPr lang="en-ID" sz="2000" b="1" dirty="0">
                <a:solidFill>
                  <a:prstClr val="black"/>
                </a:solidFill>
              </a:rPr>
              <a:t> “daftar </a:t>
            </a:r>
            <a:r>
              <a:rPr lang="en-ID" sz="2000" b="1" dirty="0" err="1">
                <a:solidFill>
                  <a:prstClr val="black"/>
                </a:solidFill>
              </a:rPr>
              <a:t>belanja</a:t>
            </a:r>
            <a:r>
              <a:rPr lang="en-ID" sz="2000" b="1" dirty="0">
                <a:solidFill>
                  <a:prstClr val="black"/>
                </a:solidFill>
              </a:rPr>
              <a:t>”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gudang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ilahi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EMPAT PERTANYAAN TENTANG DOA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Mengapa berdoa jika Allah sudah tahu segalanya?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berdoa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ketika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semuanya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baik-baik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saja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 siapa saya harus berdoa?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Bagaimana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mendengarkan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517134"/>
            <a:ext cx="38537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</a:t>
            </a:r>
            <a:r>
              <a:rPr lang="en-ID" sz="2000" b="1" dirty="0" err="1"/>
              <a:t>mengangkat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takhta</a:t>
            </a:r>
            <a:r>
              <a:rPr lang="en-ID" sz="2000" b="1" dirty="0"/>
              <a:t> Allah dan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memeriksa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memikirkan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164285" y="400110"/>
            <a:ext cx="3951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Para </a:t>
            </a:r>
            <a:r>
              <a:rPr lang="en-ID" sz="2000" b="1" dirty="0" err="1"/>
              <a:t>malaikat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berdosa</a:t>
            </a:r>
            <a:r>
              <a:rPr lang="en-ID" sz="2000" b="1" dirty="0"/>
              <a:t> </a:t>
            </a:r>
            <a:r>
              <a:rPr lang="en-ID" sz="2000" b="1" dirty="0" err="1"/>
              <a:t>terus-menerus</a:t>
            </a:r>
            <a:r>
              <a:rPr lang="en-ID" sz="2000" b="1" dirty="0"/>
              <a:t> </a:t>
            </a:r>
            <a:r>
              <a:rPr lang="en-ID" sz="2000" b="1" dirty="0" err="1"/>
              <a:t>menyembah</a:t>
            </a:r>
            <a:r>
              <a:rPr lang="en-ID" sz="2000" b="1" dirty="0"/>
              <a:t> Allah. </a:t>
            </a:r>
            <a:r>
              <a:rPr lang="en-ID" sz="2000" b="1" dirty="0" err="1"/>
              <a:t>Betapa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dan </a:t>
            </a:r>
            <a:r>
              <a:rPr lang="en-ID" sz="2000" b="1" dirty="0" err="1"/>
              <a:t>menyembah</a:t>
            </a:r>
            <a:r>
              <a:rPr lang="en-ID" sz="2000" b="1" dirty="0"/>
              <a:t> Dia.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930592"/>
            <a:ext cx="350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Tergantung</a:t>
            </a:r>
            <a:r>
              <a:rPr lang="en-ID" sz="2000" b="1" dirty="0"/>
              <a:t> pada </a:t>
            </a:r>
            <a:r>
              <a:rPr lang="en-ID" sz="2000" b="1" dirty="0" err="1"/>
              <a:t>situasinya</a:t>
            </a:r>
            <a:r>
              <a:rPr lang="en-ID" sz="2000" b="1" dirty="0"/>
              <a:t>: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055430" y="3979007"/>
            <a:ext cx="4060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Cara yang paling </a:t>
            </a:r>
            <a:r>
              <a:rPr lang="en-ID" sz="2000" b="1" dirty="0" err="1"/>
              <a:t>jelas</a:t>
            </a:r>
            <a:r>
              <a:rPr lang="en-ID" sz="2000" b="1" dirty="0"/>
              <a:t> dan paling </a:t>
            </a:r>
            <a:r>
              <a:rPr lang="en-ID" sz="2000" b="1" dirty="0" err="1"/>
              <a:t>aman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melakukannya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menggabungkan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dan </a:t>
            </a:r>
            <a:r>
              <a:rPr lang="en-ID" sz="2000" b="1" dirty="0" err="1"/>
              <a:t>pelajaran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perenungan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sambil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mengosongkan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mendengarkan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4016829" y="499566"/>
            <a:ext cx="1962064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1" y="499566"/>
            <a:ext cx="1881595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607" y="3940898"/>
            <a:ext cx="944577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607" y="5397192"/>
            <a:ext cx="2584286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1848939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199" y="2252231"/>
            <a:ext cx="4071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tahu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dikatakan</a:t>
            </a:r>
            <a:r>
              <a:rPr lang="en-ID" sz="2000" b="1" dirty="0">
                <a:solidFill>
                  <a:prstClr val="black"/>
                </a:solidFill>
              </a:rPr>
              <a:t>, Roh Kudus </a:t>
            </a:r>
            <a:r>
              <a:rPr lang="en-ID" sz="2000" b="1" dirty="0" err="1">
                <a:solidFill>
                  <a:prstClr val="black"/>
                </a:solidFill>
              </a:rPr>
              <a:t>menolong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(Roma 8:26).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8164285" y="1936348"/>
            <a:ext cx="39515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Berpikir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memerlukan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segala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berjalan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kesombongan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371472"/>
            <a:ext cx="32400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kesendirian</a:t>
            </a:r>
            <a:r>
              <a:rPr lang="en-ID" sz="2000" b="1" dirty="0">
                <a:solidFill>
                  <a:prstClr val="black"/>
                </a:solidFill>
              </a:rPr>
              <a:t>. Di </a:t>
            </a:r>
            <a:r>
              <a:rPr lang="en-ID" sz="2000" b="1" dirty="0" err="1">
                <a:solidFill>
                  <a:prstClr val="black"/>
                </a:solidFill>
              </a:rPr>
              <a:t>situlah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mendalam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kesendirian</a:t>
            </a:r>
            <a:r>
              <a:rPr lang="en-ID" sz="2000" b="1" dirty="0">
                <a:solidFill>
                  <a:prstClr val="black"/>
                </a:solidFill>
              </a:rPr>
              <a:t>. Di </a:t>
            </a:r>
            <a:r>
              <a:rPr lang="en-ID" sz="2000" b="1" dirty="0" err="1">
                <a:solidFill>
                  <a:prstClr val="black"/>
                </a:solidFill>
              </a:rPr>
              <a:t>situlah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mendalam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ID" sz="2000" b="1" dirty="0">
                <a:solidFill>
                  <a:prstClr val="black"/>
                </a:solidFill>
              </a:rPr>
              <a:t>Di </a:t>
            </a:r>
            <a:r>
              <a:rPr lang="en-ID" sz="2000" b="1" dirty="0" err="1">
                <a:solidFill>
                  <a:prstClr val="black"/>
                </a:solidFill>
              </a:rPr>
              <a:t>gereja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1986497"/>
            <a:ext cx="111242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Suatu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kesadaran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mendalam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keperluan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kerinduan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besar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terhadap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hal-hal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minta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menjadi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doa-doa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doa-doa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didengar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Tetapi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menjadi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lelah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berhenti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memanjatkan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permohonan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jawabannya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segera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diterima</a:t>
            </a:r>
            <a:r>
              <a:rPr lang="en-US" sz="2400" b="1" dirty="0">
                <a:latin typeface="Constantia" panose="02030602050306030303" pitchFamily="18" charset="0"/>
              </a:rPr>
              <a:t>. ‘Kerajaan </a:t>
            </a:r>
            <a:r>
              <a:rPr lang="en-US" sz="2400" b="1" dirty="0" err="1">
                <a:latin typeface="Constantia" panose="02030602050306030303" pitchFamily="18" charset="0"/>
              </a:rPr>
              <a:t>Sorga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diserong</a:t>
            </a:r>
            <a:r>
              <a:rPr lang="en-US" sz="2400" b="1" dirty="0">
                <a:latin typeface="Constantia" panose="02030602050306030303" pitchFamily="18" charset="0"/>
              </a:rPr>
              <a:t> dan orang yang </a:t>
            </a:r>
            <a:r>
              <a:rPr lang="en-US" sz="2400" b="1" dirty="0" err="1">
                <a:latin typeface="Constantia" panose="02030602050306030303" pitchFamily="18" charset="0"/>
              </a:rPr>
              <a:t>menyerongnya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mencoba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menguasainya</a:t>
            </a:r>
            <a:r>
              <a:rPr lang="en-US" sz="2400" b="1" dirty="0">
                <a:latin typeface="Constantia" panose="02030602050306030303" pitchFamily="18" charset="0"/>
              </a:rPr>
              <a:t>’ (Matius 11:12). Yang </a:t>
            </a:r>
            <a:r>
              <a:rPr lang="en-US" sz="2400" b="1" dirty="0" err="1">
                <a:latin typeface="Constantia" panose="02030602050306030303" pitchFamily="18" charset="0"/>
              </a:rPr>
              <a:t>dimaksud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penyerongan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sini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adalah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kesungguhan</a:t>
            </a:r>
            <a:r>
              <a:rPr lang="en-US" sz="2400" b="1" dirty="0">
                <a:latin typeface="Constantia" panose="02030602050306030303" pitchFamily="18" charset="0"/>
              </a:rPr>
              <a:t> yang kudus, </a:t>
            </a:r>
            <a:r>
              <a:rPr lang="en-US" sz="2400" b="1" dirty="0" err="1">
                <a:latin typeface="Constantia" panose="02030602050306030303" pitchFamily="18" charset="0"/>
              </a:rPr>
              <a:t>seperti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ditunjukkan</a:t>
            </a:r>
            <a:r>
              <a:rPr lang="en-US" sz="2400" b="1" dirty="0">
                <a:latin typeface="Constantia" panose="02030602050306030303" pitchFamily="18" charset="0"/>
              </a:rPr>
              <a:t> Yakub. Kita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memaksa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untuk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membangkitkan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perasaan</a:t>
            </a:r>
            <a:r>
              <a:rPr lang="en-US" sz="2400" b="1" dirty="0">
                <a:latin typeface="Constantia" panose="02030602050306030303" pitchFamily="18" charset="0"/>
              </a:rPr>
              <a:t> yang sangat </a:t>
            </a:r>
            <a:r>
              <a:rPr lang="en-US" sz="2400" b="1" dirty="0" err="1">
                <a:latin typeface="Constantia" panose="02030602050306030303" pitchFamily="18" charset="0"/>
              </a:rPr>
              <a:t>mendalam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tetapi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tenang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tekun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menyampaikan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permohonan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hadapan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takhta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kasih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karunia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Tugas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adalah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merendahkan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hadapan</a:t>
            </a:r>
            <a:r>
              <a:rPr lang="en-US" sz="2400" b="1" dirty="0">
                <a:latin typeface="Constantia" panose="02030602050306030303" pitchFamily="18" charset="0"/>
              </a:rPr>
              <a:t> Allah, </a:t>
            </a:r>
            <a:r>
              <a:rPr lang="en-US" sz="2400" b="1" dirty="0" err="1">
                <a:latin typeface="Constantia" panose="02030602050306030303" pitchFamily="18" charset="0"/>
              </a:rPr>
              <a:t>mengakui</a:t>
            </a:r>
            <a:r>
              <a:rPr lang="en-US" sz="2400" b="1" dirty="0">
                <a:latin typeface="Constantia" panose="02030602050306030303" pitchFamily="18" charset="0"/>
              </a:rPr>
              <a:t> dosa-dosa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, dan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datang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mendekat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Allah.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679667" cy="51090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Percayalah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setiap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waktu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curahkanlah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hatimu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hadapan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-Nya; Allah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ialah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tempat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perlindungan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S e l a</a:t>
            </a:r>
            <a:r>
              <a:rPr kumimoji="0" lang="es-E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44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Mazmur</a:t>
            </a:r>
            <a:r>
              <a:rPr lang="es-E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62:9)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27685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rgbClr val="931A7C"/>
                </a:solidFill>
              </a:rPr>
              <a:t>Doa-</a:t>
            </a:r>
            <a:r>
              <a:rPr lang="en-ID" sz="2000" b="1" dirty="0" err="1">
                <a:solidFill>
                  <a:srgbClr val="931A7C"/>
                </a:solidFill>
              </a:rPr>
              <a:t>doa</a:t>
            </a:r>
            <a:r>
              <a:rPr lang="en-ID" sz="2000" b="1" dirty="0">
                <a:solidFill>
                  <a:srgbClr val="931A7C"/>
                </a:solidFill>
              </a:rPr>
              <a:t> di masa </a:t>
            </a:r>
            <a:r>
              <a:rPr lang="en-ID" sz="2000" b="1" dirty="0" err="1">
                <a:solidFill>
                  <a:srgbClr val="931A7C"/>
                </a:solidFill>
              </a:rPr>
              <a:t>sulit</a:t>
            </a:r>
            <a:r>
              <a:rPr lang="en-ID" sz="2000" b="1" dirty="0">
                <a:solidFill>
                  <a:srgbClr val="931A7C"/>
                </a:solidFill>
              </a:rPr>
              <a:t>:</a:t>
            </a:r>
            <a:endParaRPr lang="en" sz="2000" b="1" dirty="0">
              <a:solidFill>
                <a:srgbClr val="931A7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Elia: </a:t>
            </a:r>
            <a:r>
              <a:rPr lang="it-IT" sz="2000" b="1" dirty="0"/>
              <a:t>Doa di tengah krisis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-ID" sz="2000" b="1" dirty="0" err="1"/>
              <a:t>Jawaban</a:t>
            </a:r>
            <a:r>
              <a:rPr lang="en-ID" sz="2000" b="1" dirty="0"/>
              <a:t> yang </a:t>
            </a: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kunjung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Model doa: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Yesus: </a:t>
            </a:r>
            <a:r>
              <a:rPr lang="en" sz="2000" b="1" dirty="0"/>
              <a:t>Isi doa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en" sz="2000" b="1" dirty="0"/>
              <a:t>Struktur doa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Empat pertanyaan tentang doa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153756" y="83810"/>
            <a:ext cx="674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menasihati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“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” (Ef 6:18),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dunia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seakan</a:t>
            </a:r>
            <a:r>
              <a:rPr lang="en-ID" sz="2000" b="1" dirty="0"/>
              <a:t> </a:t>
            </a:r>
            <a:r>
              <a:rPr lang="en-ID" sz="2000" b="1" dirty="0" err="1"/>
              <a:t>runtuh</a:t>
            </a:r>
            <a:r>
              <a:rPr lang="en-ID" sz="2000" b="1" dirty="0"/>
              <a:t>;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berlalu</a:t>
            </a:r>
            <a:r>
              <a:rPr lang="en-ID" sz="2000" b="1" dirty="0"/>
              <a:t> 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jawaban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doa-doa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167263" y="1777601"/>
            <a:ext cx="69302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Tetapi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seharusnya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berdoa</a:t>
            </a:r>
            <a:r>
              <a:rPr lang="en-ID" sz="2000" b="1" dirty="0">
                <a:solidFill>
                  <a:prstClr val="black"/>
                </a:solidFill>
              </a:rPr>
              <a:t>? Apa yang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minta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Haruskah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bersama</a:t>
            </a:r>
            <a:r>
              <a:rPr lang="en-ID" sz="2000" b="1" dirty="0">
                <a:solidFill>
                  <a:prstClr val="black"/>
                </a:solidFill>
              </a:rPr>
              <a:t> orang lain? </a:t>
            </a: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memungkinkan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berbicara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Allah,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memungkinkan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mendengarkan</a:t>
            </a:r>
            <a:r>
              <a:rPr lang="en-ID" sz="2000" b="1" dirty="0">
                <a:solidFill>
                  <a:prstClr val="black"/>
                </a:solidFill>
              </a:rPr>
              <a:t> Dia?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153756" y="1226109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keadaan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doa-doa</a:t>
            </a:r>
            <a:r>
              <a:rPr lang="en-ID" sz="2000" b="1" dirty="0">
                <a:solidFill>
                  <a:prstClr val="black"/>
                </a:solidFill>
              </a:rPr>
              <a:t> Elia dan Hana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menolong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serta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menguatkan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DOA-DOA DI MASA SULIT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ELIA: DOA DI TENGAH KRISIS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0" y="67579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Jawabnya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"Aku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bekerja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segiat-giatnya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TUHAN, Allah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semesta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alam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Israel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meninggalkan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perjanjian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meruntuhkan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mezbah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mezbah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-Mu dan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membunuh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nabi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nabi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-Mu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pedang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dirilah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masih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ingin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mencabut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nyawaku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Raja-raja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Allah </a:t>
            </a:r>
            <a:r>
              <a:rPr lang="en-ID" sz="2000" b="1" dirty="0" err="1"/>
              <a:t>menjawab</a:t>
            </a:r>
            <a:r>
              <a:rPr lang="en-ID" sz="2000" b="1" dirty="0"/>
              <a:t> </a:t>
            </a:r>
            <a:r>
              <a:rPr lang="en-ID" sz="2000" b="1" dirty="0" err="1"/>
              <a:t>doa-doa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di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krisis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70025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1655535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0314" y="4923992"/>
            <a:ext cx="2417534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1941142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sederhana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Elia, Allah </a:t>
            </a:r>
            <a:r>
              <a:rPr lang="en-ID" sz="2000" b="1" dirty="0" err="1"/>
              <a:t>segera</a:t>
            </a:r>
            <a:r>
              <a:rPr lang="en-ID" sz="2000" b="1" dirty="0"/>
              <a:t> </a:t>
            </a:r>
            <a:r>
              <a:rPr lang="en-ID" sz="2000" b="1" dirty="0" err="1"/>
              <a:t>menjawab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api</a:t>
            </a:r>
            <a:r>
              <a:rPr lang="en-ID" sz="2000" b="1" dirty="0"/>
              <a:t> (1 Raja-raja 18:36-38).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1839687" y="3555725"/>
            <a:ext cx="7652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Ketika Elia meminta kematian, Allah tetap diam, tetapi mengutus malaikat-Nya untuk memberi makan dia (1 Raja 19:4-8).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0444" y="392850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589101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tujuh</a:t>
            </a:r>
            <a:r>
              <a:rPr lang="en-ID" sz="2000" b="1" dirty="0">
                <a:solidFill>
                  <a:prstClr val="black"/>
                </a:solidFill>
              </a:rPr>
              <a:t> kali </a:t>
            </a:r>
            <a:r>
              <a:rPr lang="en-ID" sz="2000" b="1" dirty="0" err="1">
                <a:solidFill>
                  <a:prstClr val="black"/>
                </a:solidFill>
              </a:rPr>
              <a:t>berdoa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meminta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hujan</a:t>
            </a:r>
            <a:r>
              <a:rPr lang="en-ID" sz="2000" b="1" dirty="0">
                <a:solidFill>
                  <a:prstClr val="black"/>
                </a:solidFill>
              </a:rPr>
              <a:t>, Allah </a:t>
            </a:r>
            <a:r>
              <a:rPr lang="en-ID" sz="2000" b="1" dirty="0" err="1">
                <a:solidFill>
                  <a:prstClr val="black"/>
                </a:solidFill>
              </a:rPr>
              <a:t>mengirimkan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awan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kecil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berubah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badai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besar</a:t>
            </a:r>
            <a:r>
              <a:rPr lang="en-ID" sz="2000" b="1" dirty="0">
                <a:solidFill>
                  <a:prstClr val="black"/>
                </a:solidFill>
              </a:rPr>
              <a:t> (1 Raja-raja 18:42-45).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1839686" y="5123789"/>
            <a:ext cx="78268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Satu </a:t>
            </a:r>
            <a:r>
              <a:rPr lang="en-ID" sz="2000" b="1" dirty="0" err="1">
                <a:solidFill>
                  <a:prstClr val="black"/>
                </a:solidFill>
              </a:rPr>
              <a:t>jawaban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segera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ajaib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Jawaban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lainnya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tujuh</a:t>
            </a:r>
            <a:r>
              <a:rPr lang="en-ID" sz="2000" b="1" dirty="0">
                <a:solidFill>
                  <a:prstClr val="black"/>
                </a:solidFill>
              </a:rPr>
              <a:t> kali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dipanjatkan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lalu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hujan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diminta</a:t>
            </a:r>
            <a:r>
              <a:rPr lang="en-ID" sz="2000" b="1" dirty="0">
                <a:solidFill>
                  <a:prstClr val="black"/>
                </a:solidFill>
              </a:rPr>
              <a:t> pun </a:t>
            </a:r>
            <a:r>
              <a:rPr lang="en-ID" sz="2000" b="1" dirty="0" err="1">
                <a:solidFill>
                  <a:prstClr val="black"/>
                </a:solidFill>
              </a:rPr>
              <a:t>turun</a:t>
            </a:r>
            <a:r>
              <a:rPr lang="en-ID" sz="2000" b="1" dirty="0">
                <a:solidFill>
                  <a:prstClr val="black"/>
                </a:solidFill>
              </a:rPr>
              <a:t>. Dan </a:t>
            </a:r>
            <a:r>
              <a:rPr lang="en-ID" sz="2000" b="1" dirty="0" err="1">
                <a:solidFill>
                  <a:prstClr val="black"/>
                </a:solidFill>
              </a:rPr>
              <a:t>akhirnya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40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datang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jawaban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berupa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firman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menguatkan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menghibur</a:t>
            </a:r>
            <a:r>
              <a:rPr lang="en-ID" sz="2000" b="1" dirty="0">
                <a:solidFill>
                  <a:prstClr val="black"/>
                </a:solidFill>
              </a:rPr>
              <a:t>. Allah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kapan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menjawab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setiap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situasi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1839686" y="4203683"/>
            <a:ext cx="7282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Saat </a:t>
            </a:r>
            <a:r>
              <a:rPr lang="en-ID" sz="2000" b="1" dirty="0" err="1">
                <a:solidFill>
                  <a:prstClr val="black"/>
                </a:solidFill>
              </a:rPr>
              <a:t>putus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asa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gua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akhirnya</a:t>
            </a:r>
            <a:r>
              <a:rPr lang="en-ID" sz="2000" b="1" dirty="0">
                <a:solidFill>
                  <a:prstClr val="black"/>
                </a:solidFill>
              </a:rPr>
              <a:t> Elia </a:t>
            </a:r>
            <a:r>
              <a:rPr lang="en-ID" sz="2000" b="1" dirty="0" err="1">
                <a:solidFill>
                  <a:prstClr val="black"/>
                </a:solidFill>
              </a:rPr>
              <a:t>mendengar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suara</a:t>
            </a:r>
            <a:r>
              <a:rPr lang="en-ID" sz="2000" b="1" dirty="0">
                <a:solidFill>
                  <a:prstClr val="black"/>
                </a:solidFill>
              </a:rPr>
              <a:t> Allah yang </a:t>
            </a:r>
            <a:r>
              <a:rPr lang="en-ID" sz="2000" b="1" dirty="0" err="1">
                <a:solidFill>
                  <a:prstClr val="black"/>
                </a:solidFill>
              </a:rPr>
              <a:t>menjawab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doanya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penuh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keputusasaan</a:t>
            </a:r>
            <a:r>
              <a:rPr lang="en-ID" sz="2000" b="1" dirty="0">
                <a:solidFill>
                  <a:prstClr val="black"/>
                </a:solidFill>
              </a:rPr>
              <a:t> (1 Raja 19:9-18).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JAWABAN YANG TAK KUNJUNG DATANG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55021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Untuk mendapat anak inilah aku berdoa, dan TUHAN telah memberikan kepadaku, apa yang kuminta dari pada-Nya.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Hana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memperoleh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</a:t>
            </a:r>
            <a:r>
              <a:rPr lang="en-ID" sz="2000" b="1" dirty="0" err="1"/>
              <a:t>tampaknya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yang </a:t>
            </a:r>
            <a:r>
              <a:rPr lang="en-ID" sz="2000" b="1" dirty="0" err="1"/>
              <a:t>dijawab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cepat</a:t>
            </a:r>
            <a:r>
              <a:rPr lang="en-ID" sz="2000" b="1" dirty="0"/>
              <a:t> oleh Allah (</a:t>
            </a:r>
            <a:r>
              <a:rPr lang="en-ID" sz="2000" b="1" dirty="0" err="1"/>
              <a:t>tentu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sembilan</a:t>
            </a:r>
            <a:r>
              <a:rPr lang="en-ID" sz="2000" b="1" dirty="0"/>
              <a:t> </a:t>
            </a:r>
            <a:r>
              <a:rPr lang="en-ID" sz="2000" b="1" dirty="0" err="1"/>
              <a:t>bulan</a:t>
            </a:r>
            <a:r>
              <a:rPr lang="en-ID" sz="2000" b="1" dirty="0"/>
              <a:t> </a:t>
            </a:r>
            <a:r>
              <a:rPr lang="en-ID" sz="2000" b="1" dirty="0" err="1"/>
              <a:t>penantian</a:t>
            </a:r>
            <a:r>
              <a:rPr lang="en-ID" sz="2000" b="1" dirty="0"/>
              <a:t> yang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sukacita</a:t>
            </a:r>
            <a:r>
              <a:rPr lang="en-ID" sz="2000" b="1" dirty="0"/>
              <a:t>) (1 Samuel 1:9-20).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516" y="1216245"/>
            <a:ext cx="120862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4" y="2227676"/>
            <a:ext cx="3269344" cy="2171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428" y="3977659"/>
            <a:ext cx="2085318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3570568" y="1733828"/>
            <a:ext cx="7413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membaca</a:t>
            </a:r>
            <a:r>
              <a:rPr lang="en-ID" sz="2000" b="1" dirty="0"/>
              <a:t> </a:t>
            </a:r>
            <a:r>
              <a:rPr lang="en-ID" sz="2000" b="1" dirty="0" err="1"/>
              <a:t>ayat-ayat</a:t>
            </a:r>
            <a:r>
              <a:rPr lang="en-ID" sz="2000" b="1" dirty="0"/>
              <a:t> </a:t>
            </a:r>
            <a:r>
              <a:rPr lang="en-ID" sz="2000" b="1" dirty="0" err="1"/>
              <a:t>sebelumnya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jawaban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sebenarnya</a:t>
            </a:r>
            <a:r>
              <a:rPr lang="en-ID" sz="2000" b="1" dirty="0"/>
              <a:t> </a:t>
            </a:r>
            <a:r>
              <a:rPr lang="en-ID" sz="2000" b="1" dirty="0" err="1"/>
              <a:t>memerlukan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yang sangat lama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terwujud</a:t>
            </a:r>
            <a:r>
              <a:rPr lang="en-ID" sz="2000" b="1" dirty="0"/>
              <a:t> (1 Samuel 1:1-8).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39" y="4562854"/>
            <a:ext cx="7937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Terkadang</a:t>
            </a:r>
            <a:r>
              <a:rPr lang="en-ID" sz="2000" b="1" dirty="0"/>
              <a:t>, </a:t>
            </a:r>
            <a:r>
              <a:rPr lang="en-ID" sz="2000" b="1" dirty="0" err="1"/>
              <a:t>keheningan</a:t>
            </a:r>
            <a:r>
              <a:rPr lang="en-ID" sz="2000" b="1" dirty="0"/>
              <a:t> Allah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disebabkan</a:t>
            </a:r>
            <a:r>
              <a:rPr lang="en-ID" sz="2000" b="1" dirty="0"/>
              <a:t> oleh </a:t>
            </a:r>
            <a:r>
              <a:rPr lang="en-ID" sz="2000" b="1" dirty="0" err="1"/>
              <a:t>keegoisan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Yakobus</a:t>
            </a:r>
            <a:r>
              <a:rPr lang="en-ID" sz="2000" b="1" dirty="0"/>
              <a:t> 4:3); dosa yang </a:t>
            </a:r>
            <a:r>
              <a:rPr lang="en-ID" sz="2000" b="1" dirty="0" err="1"/>
              <a:t>dipelihara</a:t>
            </a:r>
            <a:r>
              <a:rPr lang="en-ID" sz="2000" b="1" dirty="0"/>
              <a:t> (</a:t>
            </a:r>
            <a:r>
              <a:rPr lang="en-ID" sz="2000" b="1" dirty="0" err="1"/>
              <a:t>Mazmur</a:t>
            </a:r>
            <a:r>
              <a:rPr lang="en-ID" sz="2000" b="1" dirty="0"/>
              <a:t> 66:18); </a:t>
            </a:r>
            <a:r>
              <a:rPr lang="en-ID" sz="2000" b="1" dirty="0" err="1"/>
              <a:t>kurangnya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(</a:t>
            </a:r>
            <a:r>
              <a:rPr lang="en-ID" sz="2000" b="1" dirty="0" err="1"/>
              <a:t>Yakobus</a:t>
            </a:r>
            <a:r>
              <a:rPr lang="en-ID" sz="2000" b="1" dirty="0"/>
              <a:t> 1:6); </a:t>
            </a:r>
            <a:r>
              <a:rPr lang="en-ID" sz="2000" b="1" dirty="0" err="1"/>
              <a:t>atau</a:t>
            </a:r>
            <a:r>
              <a:rPr lang="en-ID" sz="2000" b="1" dirty="0"/>
              <a:t>, </a:t>
            </a:r>
            <a:r>
              <a:rPr lang="en-ID" sz="2000" b="1" dirty="0" err="1"/>
              <a:t>memang</a:t>
            </a:r>
            <a:r>
              <a:rPr lang="en-ID" sz="2000" b="1" dirty="0"/>
              <a:t> </a:t>
            </a:r>
            <a:r>
              <a:rPr lang="en-ID" sz="2000" b="1" dirty="0" err="1"/>
              <a:t>belum</a:t>
            </a:r>
            <a:r>
              <a:rPr lang="en-ID" sz="2000" b="1" dirty="0"/>
              <a:t> </a:t>
            </a:r>
            <a:r>
              <a:rPr lang="en-ID" sz="2000" b="1" dirty="0" err="1"/>
              <a:t>waktunya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3570568" y="3889356"/>
            <a:ext cx="624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Dari </a:t>
            </a:r>
            <a:r>
              <a:rPr lang="en-ID" sz="2000" b="1" dirty="0" err="1"/>
              <a:t>sudut</a:t>
            </a:r>
            <a:r>
              <a:rPr lang="en-ID" sz="2000" b="1" dirty="0"/>
              <a:t> </a:t>
            </a:r>
            <a:r>
              <a:rPr lang="en-ID" sz="2000" b="1" dirty="0" err="1"/>
              <a:t>pandang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berapa</a:t>
            </a:r>
            <a:r>
              <a:rPr lang="en-ID" sz="2000" b="1" dirty="0"/>
              <a:t> lama Hana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memohon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jawaban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3570568" y="2657704"/>
            <a:ext cx="74131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Penina, </a:t>
            </a:r>
            <a:r>
              <a:rPr lang="en-ID" sz="2000" b="1" dirty="0" err="1">
                <a:solidFill>
                  <a:prstClr val="black"/>
                </a:solidFill>
              </a:rPr>
              <a:t>istri</a:t>
            </a:r>
            <a:r>
              <a:rPr lang="en-ID" sz="2000" b="1" dirty="0">
                <a:solidFill>
                  <a:prstClr val="black"/>
                </a:solidFill>
              </a:rPr>
              <a:t> Elkana yang lain,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anak-anak</a:t>
            </a:r>
            <a:r>
              <a:rPr lang="en-ID" sz="2000" b="1" dirty="0">
                <a:solidFill>
                  <a:prstClr val="black"/>
                </a:solidFill>
              </a:rPr>
              <a:t>”—</a:t>
            </a:r>
            <a:r>
              <a:rPr lang="en-ID" sz="2000" b="1" dirty="0" err="1">
                <a:solidFill>
                  <a:prstClr val="black"/>
                </a:solidFill>
              </a:rPr>
              <a:t>artinya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laki-laki</a:t>
            </a:r>
            <a:r>
              <a:rPr lang="en-ID" sz="2000" b="1" dirty="0">
                <a:solidFill>
                  <a:prstClr val="black"/>
                </a:solidFill>
              </a:rPr>
              <a:t>—dan “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tahun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tahun</a:t>
            </a:r>
            <a:r>
              <a:rPr lang="en-ID" sz="2000" b="1" dirty="0">
                <a:solidFill>
                  <a:prstClr val="black"/>
                </a:solidFill>
              </a:rPr>
              <a:t>”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menyakiti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hati</a:t>
            </a:r>
            <a:r>
              <a:rPr lang="en-ID" sz="2000" b="1" dirty="0">
                <a:solidFill>
                  <a:prstClr val="black"/>
                </a:solidFill>
              </a:rPr>
              <a:t> Hana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belum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mengaruniakan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kepadanya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5" y="5475847"/>
            <a:ext cx="81770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Bagaimanapun</a:t>
            </a:r>
            <a:r>
              <a:rPr lang="en-ID" sz="2000" b="1" dirty="0">
                <a:solidFill>
                  <a:prstClr val="black"/>
                </a:solidFill>
              </a:rPr>
              <a:t> juga, Allah </a:t>
            </a:r>
            <a:r>
              <a:rPr lang="en-ID" sz="2000" b="1" dirty="0" err="1">
                <a:solidFill>
                  <a:prstClr val="black"/>
                </a:solidFill>
              </a:rPr>
              <a:t>melihat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seluruh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gambaran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terbaik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(Yeremia 29:11). Ia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selalu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menjawab</a:t>
            </a:r>
            <a:r>
              <a:rPr lang="en-ID" sz="2000" b="1" dirty="0">
                <a:solidFill>
                  <a:prstClr val="black"/>
                </a:solidFill>
              </a:rPr>
              <a:t>, pada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cara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doa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dipanjatkan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iman</a:t>
            </a:r>
            <a:r>
              <a:rPr lang="en-ID" sz="2000" b="1" dirty="0">
                <a:solidFill>
                  <a:prstClr val="black"/>
                </a:solidFill>
              </a:rPr>
              <a:t> (1 Yohanes 5:14-15).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936172" y="2274838"/>
            <a:ext cx="738192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MODEL-MODEL DOA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YESUS: ISI 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Karena itu berdoalah demikian: Bapa kami yang di sorga, Dikuduskanlah nama-Mu,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(Matius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989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Membuat </a:t>
            </a:r>
            <a:r>
              <a:rPr lang="en-ID" sz="2000" b="1" dirty="0" err="1"/>
              <a:t>doa</a:t>
            </a:r>
            <a:r>
              <a:rPr lang="en-ID" sz="2000" b="1" dirty="0"/>
              <a:t> yang </a:t>
            </a:r>
            <a:r>
              <a:rPr lang="en-ID" sz="2000" b="1" dirty="0" err="1"/>
              <a:t>panjang</a:t>
            </a:r>
            <a:r>
              <a:rPr lang="en-ID" sz="2000" b="1" dirty="0"/>
              <a:t> dan </a:t>
            </a:r>
            <a:r>
              <a:rPr lang="en-ID" sz="2000" b="1" dirty="0" err="1"/>
              <a:t>bertele</a:t>
            </a:r>
            <a:r>
              <a:rPr lang="en-ID" sz="2000" b="1" dirty="0"/>
              <a:t>-tele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mengesankan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mendapatkan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para </a:t>
            </a:r>
            <a:r>
              <a:rPr lang="en-ID" sz="2000" b="1" dirty="0" err="1"/>
              <a:t>pendengar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gaya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yang </a:t>
            </a:r>
            <a:r>
              <a:rPr lang="en-ID" sz="2000" b="1" dirty="0" err="1"/>
              <a:t>diajarkan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(Matius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4923178"/>
            <a:ext cx="82522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Belajarlah</a:t>
            </a:r>
            <a:r>
              <a:rPr lang="en-US" sz="2000" b="1" dirty="0"/>
              <a:t> </a:t>
            </a:r>
            <a:r>
              <a:rPr lang="en-US" sz="2000" b="1" dirty="0" err="1"/>
              <a:t>berdoa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singkat</a:t>
            </a:r>
            <a:r>
              <a:rPr lang="en-US" sz="2000" b="1" dirty="0"/>
              <a:t> dan </a:t>
            </a:r>
            <a:r>
              <a:rPr lang="en-US" sz="2000" b="1" dirty="0" err="1"/>
              <a:t>langsung</a:t>
            </a:r>
            <a:r>
              <a:rPr lang="en-US" sz="2000" b="1" dirty="0"/>
              <a:t> pada </a:t>
            </a:r>
            <a:r>
              <a:rPr lang="en-US" sz="2000" b="1" dirty="0" err="1"/>
              <a:t>intinya</a:t>
            </a:r>
            <a:r>
              <a:rPr lang="en-US" sz="2000" b="1" dirty="0"/>
              <a:t>, </a:t>
            </a:r>
            <a:r>
              <a:rPr lang="en-US" sz="2000" b="1" dirty="0" err="1"/>
              <a:t>meminta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yang </a:t>
            </a:r>
            <a:r>
              <a:rPr lang="en-US" sz="2000" b="1" dirty="0" err="1"/>
              <a:t>benar-benar</a:t>
            </a:r>
            <a:r>
              <a:rPr lang="en-US" sz="2000" b="1" dirty="0"/>
              <a:t> </a:t>
            </a:r>
            <a:r>
              <a:rPr lang="en-US" sz="2000" b="1" dirty="0" err="1"/>
              <a:t>kamu</a:t>
            </a:r>
            <a:r>
              <a:rPr lang="en-US" sz="2000" b="1" dirty="0"/>
              <a:t> </a:t>
            </a:r>
            <a:r>
              <a:rPr lang="en-US" sz="2000" b="1" dirty="0" err="1"/>
              <a:t>perlukan</a:t>
            </a:r>
            <a:r>
              <a:rPr lang="en-US" sz="2000" b="1" dirty="0"/>
              <a:t>. </a:t>
            </a:r>
            <a:r>
              <a:rPr lang="en-US" sz="2000" b="1" dirty="0" err="1"/>
              <a:t>Belajarlah</a:t>
            </a:r>
            <a:r>
              <a:rPr lang="en-US" sz="2000" b="1" dirty="0"/>
              <a:t> </a:t>
            </a:r>
            <a:r>
              <a:rPr lang="en-US" sz="2000" b="1" dirty="0" err="1"/>
              <a:t>berdoa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suara</a:t>
            </a:r>
            <a:r>
              <a:rPr lang="en-US" sz="2000" b="1" dirty="0"/>
              <a:t> yang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didengar</a:t>
            </a:r>
            <a:r>
              <a:rPr lang="en-US" sz="2000" b="1" dirty="0"/>
              <a:t> oleh Allah. </a:t>
            </a:r>
            <a:r>
              <a:rPr lang="en-US" sz="2000" b="1" dirty="0" err="1"/>
              <a:t>Janganlah</a:t>
            </a:r>
            <a:r>
              <a:rPr lang="en-US" sz="2000" b="1" dirty="0"/>
              <a:t> </a:t>
            </a:r>
            <a:r>
              <a:rPr lang="en-US" sz="2000" b="1" dirty="0" err="1"/>
              <a:t>mempersembahkan</a:t>
            </a:r>
            <a:r>
              <a:rPr lang="en-US" sz="2000" b="1" dirty="0"/>
              <a:t> </a:t>
            </a:r>
            <a:r>
              <a:rPr lang="en-US" sz="2000" b="1" dirty="0" err="1"/>
              <a:t>doa-doa</a:t>
            </a:r>
            <a:r>
              <a:rPr lang="en-US" sz="2000" b="1" dirty="0"/>
              <a:t> yang </a:t>
            </a:r>
            <a:r>
              <a:rPr lang="en-US" sz="2000" b="1" dirty="0" err="1"/>
              <a:t>dibuat-buat</a:t>
            </a:r>
            <a:r>
              <a:rPr lang="en-US" sz="2000" b="1" dirty="0"/>
              <a:t>,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permohonan</a:t>
            </a:r>
            <a:r>
              <a:rPr lang="en-US" sz="2000" b="1" dirty="0"/>
              <a:t> yang </a:t>
            </a:r>
            <a:r>
              <a:rPr lang="en-US" sz="2000" b="1" dirty="0" err="1"/>
              <a:t>sungguh-sungguh</a:t>
            </a:r>
            <a:r>
              <a:rPr lang="en-US" sz="2000" b="1" dirty="0"/>
              <a:t> dan </a:t>
            </a:r>
            <a:r>
              <a:rPr lang="en-US" sz="2000" b="1" dirty="0" err="1"/>
              <a:t>penuh</a:t>
            </a:r>
            <a:r>
              <a:rPr lang="en-US" sz="2000" b="1" dirty="0"/>
              <a:t> </a:t>
            </a:r>
            <a:r>
              <a:rPr lang="en-US" sz="2000" b="1" dirty="0" err="1"/>
              <a:t>perasaan</a:t>
            </a:r>
            <a:r>
              <a:rPr lang="en-US" sz="2000" b="1" dirty="0"/>
              <a:t>, yang </a:t>
            </a:r>
            <a:r>
              <a:rPr lang="en-US" sz="2000" b="1" dirty="0" err="1"/>
              <a:t>menyatakan</a:t>
            </a:r>
            <a:r>
              <a:rPr lang="en-US" sz="2000" b="1" dirty="0"/>
              <a:t> </a:t>
            </a:r>
            <a:r>
              <a:rPr lang="en-US" sz="2000" b="1" dirty="0" err="1"/>
              <a:t>kerinduan</a:t>
            </a:r>
            <a:r>
              <a:rPr lang="en-US" sz="2000" b="1" dirty="0"/>
              <a:t> </a:t>
            </a:r>
            <a:r>
              <a:rPr lang="en-US" sz="2000" b="1" dirty="0" err="1"/>
              <a:t>jiwa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Roti Hidup.”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322374"/>
            <a:ext cx="3862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tulus</a:t>
            </a:r>
            <a:r>
              <a:rPr lang="en-ID" sz="2000" b="1" dirty="0"/>
              <a:t> dan </a:t>
            </a:r>
            <a:r>
              <a:rPr lang="en-ID" sz="2000" b="1" dirty="0" err="1"/>
              <a:t>sederhana</a:t>
            </a:r>
            <a:r>
              <a:rPr lang="en-ID" sz="2000" b="1" dirty="0"/>
              <a:t>,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bahasa</a:t>
            </a:r>
            <a:r>
              <a:rPr lang="en-ID" sz="2000" b="1" dirty="0"/>
              <a:t> </a:t>
            </a:r>
            <a:r>
              <a:rPr lang="en-ID" sz="2000" b="1" dirty="0" err="1"/>
              <a:t>sehari-hari</a:t>
            </a:r>
            <a:r>
              <a:rPr lang="en-ID" sz="2000" b="1" dirty="0"/>
              <a:t>. Doa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yang sangat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1229824"/>
            <a:ext cx="3612696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YESUS: ISI DOA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394363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Inilah model doa yang Yesus berikan kepada kita: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1380</Words>
  <Application>Microsoft Office PowerPoint</Application>
  <PresentationFormat>Panorámica</PresentationFormat>
  <Paragraphs>82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122</cp:revision>
  <dcterms:created xsi:type="dcterms:W3CDTF">2026-03-28T16:46:47Z</dcterms:created>
  <dcterms:modified xsi:type="dcterms:W3CDTF">2026-05-15T13:35:32Z</dcterms:modified>
</cp:coreProperties>
</file>